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8" r:id="rId3"/>
    <p:sldId id="277" r:id="rId4"/>
    <p:sldId id="278" r:id="rId5"/>
    <p:sldId id="266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3" r:id="rId40"/>
    <p:sldId id="314" r:id="rId41"/>
    <p:sldId id="315" r:id="rId42"/>
    <p:sldId id="316" r:id="rId43"/>
    <p:sldId id="312" r:id="rId44"/>
    <p:sldId id="317" r:id="rId45"/>
    <p:sldId id="321" r:id="rId46"/>
    <p:sldId id="318" r:id="rId47"/>
    <p:sldId id="319" r:id="rId48"/>
    <p:sldId id="320" r:id="rId49"/>
    <p:sldId id="272" r:id="rId50"/>
    <p:sldId id="265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-629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8000" y="3124200"/>
            <a:ext cx="82296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048000" y="5003322"/>
            <a:ext cx="82296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3828" y="1110597"/>
            <a:ext cx="2286000" cy="508000"/>
          </a:xfrm>
        </p:spPr>
        <p:txBody>
          <a:bodyPr/>
          <a:lstStyle/>
          <a:p>
            <a:fld id="{E69BDDCB-7DCD-48EE-BD9A-2E4061F3E06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5959" y="4117661"/>
            <a:ext cx="3657600" cy="51206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1215180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746176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2218944" y="5788152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2540000" y="4495800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767392" y="4928702"/>
            <a:ext cx="812800" cy="517524"/>
          </a:xfrm>
        </p:spPr>
        <p:txBody>
          <a:bodyPr/>
          <a:lstStyle/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DDCB-7DCD-48EE-BD9A-2E4061F3E06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235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DDCB-7DCD-48EE-BD9A-2E4061F3E06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69BDDCB-7DCD-48EE-BD9A-2E4061F3E06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82296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5010150"/>
            <a:ext cx="82296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2008" y="1106932"/>
            <a:ext cx="2286000" cy="508000"/>
          </a:xfrm>
        </p:spPr>
        <p:txBody>
          <a:bodyPr/>
          <a:lstStyle/>
          <a:p>
            <a:fld id="{E69BDDCB-7DCD-48EE-BD9A-2E4061F3E06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6208" y="4114800"/>
            <a:ext cx="3657600" cy="51206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766272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2218944" y="5791200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2505387" y="4479888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12130592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787488" y="4928702"/>
            <a:ext cx="812800" cy="517524"/>
          </a:xfrm>
        </p:spPr>
        <p:txBody>
          <a:bodyPr/>
          <a:lstStyle/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DDCB-7DCD-48EE-BD9A-2E4061F3E06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693664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DDCB-7DCD-48EE-BD9A-2E4061F3E06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69BDDCB-7DCD-48EE-BD9A-2E4061F3E06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DDCB-7DCD-48EE-BD9A-2E4061F3E06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47360" y="3124200"/>
            <a:ext cx="6309360" cy="6096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83040" y="274320"/>
            <a:ext cx="2036064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406400" y="274320"/>
            <a:ext cx="75184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69BDDCB-7DCD-48EE-BD9A-2E4061F3E06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18404" y="3124200"/>
            <a:ext cx="6309360" cy="6096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2296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1064" y="264795"/>
            <a:ext cx="2032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69BDDCB-7DCD-48EE-BD9A-2E4061F3E06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99568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E69BDDCB-7DCD-48EE-BD9A-2E4061F3E069}" type="datetimeFigureOut">
              <a:rPr lang="en-US" smtClean="0"/>
              <a:pPr/>
              <a:t>7/13/2020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016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864" y="301752"/>
            <a:ext cx="9281160" cy="1115568"/>
          </a:xfrm>
        </p:spPr>
        <p:txBody>
          <a:bodyPr>
            <a:normAutofit/>
          </a:bodyPr>
          <a:lstStyle/>
          <a:p>
            <a:r>
              <a:rPr lang="en-US" sz="54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Sigmathon</a:t>
            </a:r>
            <a:r>
              <a:rPr lang="en-US" sz="54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v1.0</a:t>
            </a:r>
            <a:endParaRPr lang="en-US" sz="5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2152" y="2825496"/>
            <a:ext cx="8461248" cy="3549426"/>
          </a:xfrm>
        </p:spPr>
        <p:txBody>
          <a:bodyPr>
            <a:normAutofit fontScale="92500" lnSpcReduction="10000"/>
          </a:bodyPr>
          <a:lstStyle/>
          <a:p>
            <a:r>
              <a:rPr lang="en-US" sz="2800" b="0" dirty="0" smtClean="0">
                <a:solidFill>
                  <a:schemeClr val="accent3">
                    <a:lumMod val="75000"/>
                  </a:schemeClr>
                </a:solidFill>
              </a:rPr>
              <a:t>Topic: </a:t>
            </a:r>
          </a:p>
          <a:p>
            <a:r>
              <a:rPr lang="en-GB" sz="3300" dirty="0" err="1" smtClean="0">
                <a:solidFill>
                  <a:schemeClr val="accent3">
                    <a:lumMod val="75000"/>
                  </a:schemeClr>
                </a:solidFill>
              </a:rPr>
              <a:t>Zomato</a:t>
            </a:r>
            <a:r>
              <a:rPr lang="en-GB" sz="3300" dirty="0" smtClean="0">
                <a:solidFill>
                  <a:schemeClr val="accent3">
                    <a:lumMod val="75000"/>
                  </a:schemeClr>
                </a:solidFill>
              </a:rPr>
              <a:t> Data Analysis</a:t>
            </a:r>
          </a:p>
          <a:p>
            <a:endParaRPr lang="en-US" sz="2800" b="0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2800" b="0" dirty="0" smtClean="0">
                <a:solidFill>
                  <a:schemeClr val="accent3">
                    <a:lumMod val="75000"/>
                  </a:schemeClr>
                </a:solidFill>
              </a:rPr>
              <a:t>Team:</a:t>
            </a:r>
            <a:r>
              <a:rPr lang="en-US" sz="3600" b="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3300" dirty="0" smtClean="0">
                <a:solidFill>
                  <a:schemeClr val="accent3">
                    <a:lumMod val="75000"/>
                  </a:schemeClr>
                </a:solidFill>
              </a:rPr>
              <a:t>Innov8</a:t>
            </a:r>
            <a:endParaRPr lang="en-US" sz="3600" dirty="0" smtClean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3600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2800" b="0" dirty="0" smtClean="0">
                <a:solidFill>
                  <a:schemeClr val="accent3">
                    <a:lumMod val="75000"/>
                  </a:schemeClr>
                </a:solidFill>
              </a:rPr>
              <a:t>Team Members:</a:t>
            </a:r>
          </a:p>
          <a:p>
            <a:pPr>
              <a:buFont typeface="Arial" pitchFamily="34" charset="0"/>
              <a:buChar char="•"/>
            </a:pPr>
            <a:r>
              <a:rPr lang="en-US" sz="3300" dirty="0" err="1" smtClean="0">
                <a:solidFill>
                  <a:schemeClr val="accent3">
                    <a:lumMod val="75000"/>
                  </a:schemeClr>
                </a:solidFill>
              </a:rPr>
              <a:t>Siddharth</a:t>
            </a:r>
            <a:r>
              <a:rPr lang="en-US" sz="33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3300" dirty="0" err="1" smtClean="0">
                <a:solidFill>
                  <a:schemeClr val="accent3">
                    <a:lumMod val="75000"/>
                  </a:schemeClr>
                </a:solidFill>
              </a:rPr>
              <a:t>Sinha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33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(sid3345@gmail.com)</a:t>
            </a:r>
            <a:endParaRPr lang="en-US" sz="33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407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" y="146623"/>
            <a:ext cx="9686925" cy="548322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top international cuisines</a:t>
            </a:r>
            <a:endParaRPr lang="en-GB" sz="40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4562856"/>
            <a:ext cx="9956800" cy="1911096"/>
          </a:xfrm>
        </p:spPr>
        <p:txBody>
          <a:bodyPr>
            <a:normAutofit fontScale="85000" lnSpcReduction="20000"/>
          </a:bodyPr>
          <a:lstStyle/>
          <a:p>
            <a:r>
              <a:rPr lang="en-GB" b="1" dirty="0" smtClean="0"/>
              <a:t>Chinese</a:t>
            </a:r>
            <a:r>
              <a:rPr lang="en-GB" dirty="0" smtClean="0"/>
              <a:t> at the top, followed by </a:t>
            </a:r>
            <a:r>
              <a:rPr lang="en-GB" b="1" dirty="0" smtClean="0"/>
              <a:t>Italian</a:t>
            </a:r>
            <a:r>
              <a:rPr lang="en-GB" dirty="0" smtClean="0"/>
              <a:t> then </a:t>
            </a:r>
            <a:r>
              <a:rPr lang="en-GB" b="1" dirty="0" err="1" smtClean="0"/>
              <a:t>Mughlai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/>
              <a:t>We can see different cultures from all over the world like Italian ,Asian , Mexican, Mediterranean and </a:t>
            </a:r>
            <a:r>
              <a:rPr lang="en-GB" dirty="0" err="1" smtClean="0"/>
              <a:t>Mughlai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Highly diversified market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714" y="734250"/>
            <a:ext cx="7952486" cy="368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" y="146623"/>
            <a:ext cx="10564368" cy="548322"/>
          </a:xfrm>
        </p:spPr>
        <p:txBody>
          <a:bodyPr>
            <a:noAutofit/>
          </a:bodyPr>
          <a:lstStyle/>
          <a:p>
            <a:r>
              <a:rPr lang="en-GB" sz="3600" b="1" dirty="0" smtClean="0"/>
              <a:t>Top restaurant service types in Indore</a:t>
            </a:r>
            <a:endParaRPr lang="en-GB" sz="3600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367528"/>
            <a:ext cx="9956800" cy="1106424"/>
          </a:xfrm>
        </p:spPr>
        <p:txBody>
          <a:bodyPr>
            <a:normAutofit/>
          </a:bodyPr>
          <a:lstStyle/>
          <a:p>
            <a:r>
              <a:rPr lang="en-GB" b="1" dirty="0" smtClean="0"/>
              <a:t>Delivery</a:t>
            </a:r>
            <a:r>
              <a:rPr lang="en-GB" dirty="0" smtClean="0"/>
              <a:t> </a:t>
            </a:r>
            <a:r>
              <a:rPr lang="en-GB" dirty="0" err="1" smtClean="0"/>
              <a:t>meal_types</a:t>
            </a:r>
            <a:r>
              <a:rPr lang="en-GB" dirty="0" smtClean="0"/>
              <a:t> is highest in Indore, followed by </a:t>
            </a:r>
            <a:r>
              <a:rPr lang="en-GB" b="1" dirty="0" smtClean="0"/>
              <a:t>Dine-out</a:t>
            </a:r>
            <a:r>
              <a:rPr lang="en-GB" dirty="0" smtClean="0"/>
              <a:t> and </a:t>
            </a:r>
            <a:r>
              <a:rPr lang="en-GB" b="1" dirty="0" smtClean="0"/>
              <a:t>Desserts</a:t>
            </a:r>
            <a:r>
              <a:rPr lang="en-GB" dirty="0" smtClean="0"/>
              <a:t>.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1233" y="978853"/>
            <a:ext cx="8754736" cy="4214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" y="146623"/>
            <a:ext cx="9686925" cy="548322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Distribution of </a:t>
            </a:r>
            <a:r>
              <a:rPr lang="en-US" sz="4000" b="1" dirty="0" err="1" smtClean="0">
                <a:solidFill>
                  <a:schemeClr val="tx1"/>
                </a:solidFill>
              </a:rPr>
              <a:t>aggregate_rating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349240"/>
            <a:ext cx="9956800" cy="1124712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As we notice here that it's almost normal distribution with average at </a:t>
            </a:r>
            <a:r>
              <a:rPr lang="en-GB" b="1" dirty="0" smtClean="0"/>
              <a:t>3.8</a:t>
            </a:r>
          </a:p>
          <a:p>
            <a:endParaRPr lang="en-GB" dirty="0" smtClean="0"/>
          </a:p>
          <a:p>
            <a:r>
              <a:rPr lang="en-GB" dirty="0" smtClean="0"/>
              <a:t>The majority of restaurants rated between 3.5 and 4.5 (High range)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523" y="758190"/>
            <a:ext cx="9327261" cy="4494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" y="146623"/>
            <a:ext cx="9686925" cy="548322"/>
          </a:xfrm>
        </p:spPr>
        <p:txBody>
          <a:bodyPr>
            <a:noAutofit/>
          </a:bodyPr>
          <a:lstStyle/>
          <a:p>
            <a:r>
              <a:rPr lang="en-GB" sz="3200" b="1" dirty="0" smtClean="0">
                <a:solidFill>
                  <a:schemeClr val="tx1"/>
                </a:solidFill>
              </a:rPr>
              <a:t>Number of votes </a:t>
            </a:r>
            <a:r>
              <a:rPr lang="en-GB" sz="3200" b="1" dirty="0" err="1" smtClean="0">
                <a:solidFill>
                  <a:schemeClr val="tx1"/>
                </a:solidFill>
              </a:rPr>
              <a:t>vs</a:t>
            </a:r>
            <a:r>
              <a:rPr lang="en-GB" sz="3200" b="1" dirty="0" smtClean="0">
                <a:solidFill>
                  <a:schemeClr val="tx1"/>
                </a:solidFill>
              </a:rPr>
              <a:t> </a:t>
            </a:r>
            <a:r>
              <a:rPr lang="en-GB" sz="3200" b="1" dirty="0" err="1" smtClean="0">
                <a:solidFill>
                  <a:schemeClr val="tx1"/>
                </a:solidFill>
              </a:rPr>
              <a:t>aggregate_rating</a:t>
            </a:r>
            <a:endParaRPr lang="en-GB" sz="32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742432"/>
            <a:ext cx="9956800" cy="731520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 err="1" smtClean="0"/>
              <a:t>Aggregate_rating</a:t>
            </a:r>
            <a:r>
              <a:rPr lang="en-GB" dirty="0" smtClean="0"/>
              <a:t> between </a:t>
            </a:r>
            <a:r>
              <a:rPr lang="en-GB" b="1" dirty="0" smtClean="0"/>
              <a:t>3.5</a:t>
            </a:r>
            <a:r>
              <a:rPr lang="en-GB" dirty="0" smtClean="0"/>
              <a:t> and </a:t>
            </a:r>
            <a:r>
              <a:rPr lang="en-GB" b="1" dirty="0" smtClean="0"/>
              <a:t>4.5</a:t>
            </a:r>
            <a:r>
              <a:rPr lang="en-GB" dirty="0" smtClean="0"/>
              <a:t> has highest number of </a:t>
            </a:r>
            <a:r>
              <a:rPr lang="en-GB" b="1" dirty="0" smtClean="0"/>
              <a:t>votes</a:t>
            </a:r>
            <a:r>
              <a:rPr lang="en-GB" dirty="0" smtClean="0"/>
              <a:t>.</a:t>
            </a:r>
            <a:br>
              <a:rPr lang="en-GB" dirty="0" smtClean="0"/>
            </a:b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3986" y="832104"/>
            <a:ext cx="9504997" cy="469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" y="146623"/>
            <a:ext cx="9686925" cy="548322"/>
          </a:xfrm>
        </p:spPr>
        <p:txBody>
          <a:bodyPr>
            <a:noAutofit/>
          </a:bodyPr>
          <a:lstStyle/>
          <a:p>
            <a:r>
              <a:rPr lang="en-US" sz="3200" b="1" dirty="0" err="1" smtClean="0">
                <a:solidFill>
                  <a:schemeClr val="tx1"/>
                </a:solidFill>
              </a:rPr>
              <a:t>Probablity</a:t>
            </a:r>
            <a:r>
              <a:rPr lang="en-US" sz="3200" b="1" dirty="0" smtClean="0">
                <a:solidFill>
                  <a:schemeClr val="tx1"/>
                </a:solidFill>
              </a:rPr>
              <a:t> distribution of </a:t>
            </a:r>
            <a:r>
              <a:rPr lang="en-US" sz="3200" b="1" dirty="0" err="1" smtClean="0">
                <a:solidFill>
                  <a:schemeClr val="tx1"/>
                </a:solidFill>
              </a:rPr>
              <a:t>average_cost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660136"/>
            <a:ext cx="10198608" cy="8138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dirty="0" smtClean="0"/>
              <a:t>Most of the restaurants are in the </a:t>
            </a:r>
            <a:r>
              <a:rPr lang="en-GB" b="1" dirty="0" err="1" smtClean="0"/>
              <a:t>average_cost</a:t>
            </a:r>
            <a:r>
              <a:rPr lang="en-GB" dirty="0" smtClean="0"/>
              <a:t> range of </a:t>
            </a:r>
            <a:r>
              <a:rPr lang="en-GB" b="1" dirty="0" smtClean="0"/>
              <a:t>100</a:t>
            </a:r>
            <a:r>
              <a:rPr lang="en-GB" dirty="0" smtClean="0"/>
              <a:t> to </a:t>
            </a:r>
            <a:r>
              <a:rPr lang="en-GB" b="1" dirty="0" smtClean="0"/>
              <a:t>1000</a:t>
            </a:r>
            <a:r>
              <a:rPr lang="en-GB" dirty="0" smtClean="0"/>
              <a:t>.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354" y="817626"/>
            <a:ext cx="9334310" cy="4577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Relation of ratings and high cost restaurants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897880"/>
            <a:ext cx="9956800" cy="576072"/>
          </a:xfrm>
        </p:spPr>
        <p:txBody>
          <a:bodyPr>
            <a:normAutofit/>
          </a:bodyPr>
          <a:lstStyle/>
          <a:p>
            <a:r>
              <a:rPr lang="en-GB" dirty="0" smtClean="0"/>
              <a:t>High cost restaurants have varied mean rating, but generally &gt; 4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5513" y="699199"/>
            <a:ext cx="9986391" cy="5300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Relation of ratings and low cost restaurants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897880"/>
            <a:ext cx="9956800" cy="576072"/>
          </a:xfrm>
        </p:spPr>
        <p:txBody>
          <a:bodyPr>
            <a:normAutofit/>
          </a:bodyPr>
          <a:lstStyle/>
          <a:p>
            <a:r>
              <a:rPr lang="en-GB" dirty="0" smtClean="0"/>
              <a:t>Low cost restaurants have mean ratings generally around 3.5.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254" y="828866"/>
            <a:ext cx="10379266" cy="5035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719816" cy="548322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Scatter plot for aggregate rating over average cost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897880"/>
            <a:ext cx="9956800" cy="576072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Higher cost restaurants ( &gt; 1500) tends to have higher ratings ( &gt; 4).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738" y="950976"/>
            <a:ext cx="10481605" cy="4901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Restaurant Distribution over locality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751576"/>
            <a:ext cx="9956800" cy="722376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 smtClean="0"/>
              <a:t>Vijay Nagar</a:t>
            </a:r>
            <a:r>
              <a:rPr lang="en-GB" dirty="0" smtClean="0"/>
              <a:t> has the highest number of restaurants, followed by </a:t>
            </a:r>
            <a:r>
              <a:rPr lang="en-GB" b="1" dirty="0" smtClean="0"/>
              <a:t>Old </a:t>
            </a:r>
            <a:r>
              <a:rPr lang="en-GB" b="1" dirty="0" err="1" smtClean="0"/>
              <a:t>Palasia</a:t>
            </a:r>
            <a:r>
              <a:rPr lang="en-GB" dirty="0" smtClean="0"/>
              <a:t> and </a:t>
            </a:r>
            <a:r>
              <a:rPr lang="en-GB" b="1" dirty="0" smtClean="0"/>
              <a:t>New </a:t>
            </a:r>
            <a:r>
              <a:rPr lang="en-GB" b="1" dirty="0" err="1" smtClean="0"/>
              <a:t>Palasia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6112" y="807582"/>
            <a:ext cx="9253728" cy="4701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Aggregate Rating per Locality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4498848"/>
            <a:ext cx="9956800" cy="2221992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GB" dirty="0" smtClean="0"/>
              <a:t>Again here if you go through each </a:t>
            </a:r>
            <a:r>
              <a:rPr lang="en-GB" dirty="0" err="1" smtClean="0"/>
              <a:t>color</a:t>
            </a:r>
            <a:r>
              <a:rPr lang="en-GB" dirty="0" smtClean="0"/>
              <a:t> you will get the hint that.</a:t>
            </a:r>
          </a:p>
          <a:p>
            <a:r>
              <a:rPr lang="en-GB" b="1" dirty="0" smtClean="0"/>
              <a:t>Vijay </a:t>
            </a:r>
            <a:r>
              <a:rPr lang="en-GB" b="1" dirty="0" smtClean="0"/>
              <a:t>Nagar</a:t>
            </a:r>
            <a:r>
              <a:rPr lang="en-GB" dirty="0" smtClean="0"/>
              <a:t> and </a:t>
            </a:r>
            <a:r>
              <a:rPr lang="en-GB" b="1" dirty="0" smtClean="0"/>
              <a:t>RNT </a:t>
            </a:r>
            <a:r>
              <a:rPr lang="en-GB" b="1" dirty="0" err="1" smtClean="0"/>
              <a:t>Marg</a:t>
            </a:r>
            <a:r>
              <a:rPr lang="en-GB" dirty="0" smtClean="0"/>
              <a:t> has highest number of </a:t>
            </a:r>
            <a:r>
              <a:rPr lang="en-GB" b="1" dirty="0" smtClean="0"/>
              <a:t>exceptional (4-5)</a:t>
            </a:r>
            <a:r>
              <a:rPr lang="en-GB" dirty="0" smtClean="0"/>
              <a:t> rated restaurants. But, it must also be considered that this localities also has highest number of restaurants.</a:t>
            </a:r>
          </a:p>
          <a:p>
            <a:r>
              <a:rPr lang="en-GB" b="1" dirty="0" smtClean="0"/>
              <a:t>Devi </a:t>
            </a:r>
            <a:r>
              <a:rPr lang="en-GB" b="1" dirty="0" err="1" smtClean="0"/>
              <a:t>Ahilyabai</a:t>
            </a:r>
            <a:r>
              <a:rPr lang="en-GB" b="1" dirty="0" smtClean="0"/>
              <a:t> </a:t>
            </a:r>
            <a:r>
              <a:rPr lang="en-GB" b="1" dirty="0" err="1" smtClean="0"/>
              <a:t>Holkar</a:t>
            </a:r>
            <a:r>
              <a:rPr lang="en-GB" b="1" dirty="0" smtClean="0"/>
              <a:t> Airport, RNT </a:t>
            </a:r>
            <a:r>
              <a:rPr lang="en-GB" b="1" dirty="0" err="1" smtClean="0"/>
              <a:t>Marg</a:t>
            </a:r>
            <a:r>
              <a:rPr lang="en-GB" b="1" dirty="0" smtClean="0"/>
              <a:t>, </a:t>
            </a:r>
            <a:r>
              <a:rPr lang="en-GB" b="1" dirty="0" err="1" smtClean="0"/>
              <a:t>Bhawar</a:t>
            </a:r>
            <a:r>
              <a:rPr lang="en-GB" b="1" dirty="0" smtClean="0"/>
              <a:t> </a:t>
            </a:r>
            <a:r>
              <a:rPr lang="en-GB" b="1" dirty="0" err="1" smtClean="0"/>
              <a:t>Kaun</a:t>
            </a:r>
            <a:r>
              <a:rPr lang="en-GB" dirty="0" smtClean="0"/>
              <a:t> and </a:t>
            </a:r>
            <a:r>
              <a:rPr lang="en-GB" b="1" dirty="0" smtClean="0"/>
              <a:t>Press Complex</a:t>
            </a:r>
            <a:r>
              <a:rPr lang="en-GB" dirty="0" smtClean="0"/>
              <a:t> has highest number of </a:t>
            </a:r>
            <a:r>
              <a:rPr lang="en-GB" b="1" dirty="0" smtClean="0"/>
              <a:t>high (3-4)</a:t>
            </a:r>
            <a:r>
              <a:rPr lang="en-GB" dirty="0" smtClean="0"/>
              <a:t> rated type restaurant in Indore.</a:t>
            </a:r>
          </a:p>
          <a:p>
            <a:r>
              <a:rPr lang="en-GB" b="1" dirty="0" smtClean="0"/>
              <a:t>Vijay Nagar, Jail Road, South </a:t>
            </a:r>
            <a:r>
              <a:rPr lang="en-GB" b="1" dirty="0" err="1" smtClean="0"/>
              <a:t>Tukaganj</a:t>
            </a:r>
            <a:r>
              <a:rPr lang="en-GB" b="1" dirty="0" smtClean="0"/>
              <a:t>, Kothari Market, Press Complex, </a:t>
            </a:r>
            <a:r>
              <a:rPr lang="en-GB" b="1" dirty="0" err="1" smtClean="0"/>
              <a:t>Rajwada</a:t>
            </a:r>
            <a:r>
              <a:rPr lang="en-GB" b="1" dirty="0" smtClean="0"/>
              <a:t>, </a:t>
            </a:r>
            <a:r>
              <a:rPr lang="en-GB" b="1" dirty="0" err="1" smtClean="0"/>
              <a:t>Sapna</a:t>
            </a:r>
            <a:r>
              <a:rPr lang="en-GB" b="1" dirty="0" smtClean="0"/>
              <a:t> </a:t>
            </a:r>
            <a:r>
              <a:rPr lang="en-GB" b="1" dirty="0" err="1" smtClean="0"/>
              <a:t>Sangeeta</a:t>
            </a:r>
            <a:r>
              <a:rPr lang="en-GB" b="1" dirty="0" smtClean="0"/>
              <a:t> Mall</a:t>
            </a:r>
            <a:r>
              <a:rPr lang="en-GB" dirty="0" smtClean="0"/>
              <a:t> and </a:t>
            </a:r>
            <a:r>
              <a:rPr lang="en-GB" b="1" dirty="0" err="1" smtClean="0"/>
              <a:t>Rajender</a:t>
            </a:r>
            <a:r>
              <a:rPr lang="en-GB" b="1" dirty="0" smtClean="0"/>
              <a:t> Nagar</a:t>
            </a:r>
            <a:r>
              <a:rPr lang="en-GB" dirty="0" smtClean="0"/>
              <a:t> has highest number of </a:t>
            </a:r>
            <a:r>
              <a:rPr lang="en-GB" b="1" dirty="0" smtClean="0"/>
              <a:t>moderate (2-3)</a:t>
            </a:r>
            <a:r>
              <a:rPr lang="en-GB" dirty="0" smtClean="0"/>
              <a:t> rated type of restaurants. Localities like Vijay Nagar and Press Complex also has low rated restaurants, because as mentioned above, they have most number of restaurants.</a:t>
            </a:r>
          </a:p>
          <a:p>
            <a:r>
              <a:rPr lang="en-GB" dirty="0" smtClean="0"/>
              <a:t>Surprisingly, there are no restaurants rated </a:t>
            </a:r>
            <a:r>
              <a:rPr lang="en-GB" b="1" dirty="0" smtClean="0"/>
              <a:t>low (1-2)</a:t>
            </a:r>
            <a:r>
              <a:rPr lang="en-GB" dirty="0" smtClean="0"/>
              <a:t> rated restaurants. This may also be dataset problem, with no low rated restaurant data.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" y="792163"/>
            <a:ext cx="8238744" cy="3523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59" y="116904"/>
            <a:ext cx="9357741" cy="532320"/>
          </a:xfrm>
        </p:spPr>
        <p:txBody>
          <a:bodyPr>
            <a:normAutofit fontScale="90000"/>
          </a:bodyPr>
          <a:lstStyle/>
          <a:p>
            <a:r>
              <a:rPr lang="en-GB" sz="4000" b="1" dirty="0" smtClean="0">
                <a:solidFill>
                  <a:schemeClr val="accent5">
                    <a:lumMod val="50000"/>
                  </a:schemeClr>
                </a:solidFill>
              </a:rPr>
              <a:t>Introduction</a:t>
            </a:r>
            <a:endParaRPr lang="en-GB" sz="4000" dirty="0" smtClean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557784"/>
            <a:ext cx="11347704" cy="6300216"/>
          </a:xfrm>
        </p:spPr>
        <p:txBody>
          <a:bodyPr>
            <a:noAutofit/>
          </a:bodyPr>
          <a:lstStyle/>
          <a:p>
            <a:r>
              <a:rPr lang="en-GB" sz="1700" b="1" dirty="0" smtClean="0"/>
              <a:t> </a:t>
            </a:r>
            <a:r>
              <a:rPr lang="en-GB" sz="1700" dirty="0" smtClean="0"/>
              <a:t>The commercial capital of Madhya Pradesh, </a:t>
            </a:r>
            <a:r>
              <a:rPr lang="en-GB" sz="1700" b="1" dirty="0" smtClean="0"/>
              <a:t>Indore</a:t>
            </a:r>
            <a:r>
              <a:rPr lang="en-GB" sz="1700" dirty="0" smtClean="0"/>
              <a:t> has another name as the “</a:t>
            </a:r>
            <a:r>
              <a:rPr lang="en-GB" sz="1700" b="1" dirty="0" smtClean="0"/>
              <a:t>city of foodies</a:t>
            </a:r>
            <a:r>
              <a:rPr lang="en-GB" sz="1700" dirty="0" smtClean="0"/>
              <a:t>”. This name has been given to Indore because of its </a:t>
            </a:r>
            <a:r>
              <a:rPr lang="en-GB" sz="1700" b="1" dirty="0" smtClean="0"/>
              <a:t>Flavours</a:t>
            </a:r>
            <a:r>
              <a:rPr lang="en-GB" sz="1700" dirty="0" smtClean="0"/>
              <a:t>, it’s variety of chats and  the wide range of street foods.</a:t>
            </a:r>
          </a:p>
          <a:p>
            <a:endParaRPr lang="en-GB" sz="1700" dirty="0" smtClean="0"/>
          </a:p>
          <a:p>
            <a:r>
              <a:rPr lang="en-GB" sz="1700" dirty="0" smtClean="0"/>
              <a:t>Indore city prides itself on its food. People from all across the country have settled up here, particularly from </a:t>
            </a:r>
            <a:r>
              <a:rPr lang="en-GB" sz="1700" b="1" dirty="0" smtClean="0"/>
              <a:t>Rajasthan</a:t>
            </a:r>
            <a:r>
              <a:rPr lang="en-GB" sz="1700" dirty="0" smtClean="0"/>
              <a:t>, </a:t>
            </a:r>
            <a:r>
              <a:rPr lang="en-GB" sz="1700" b="1" dirty="0" smtClean="0"/>
              <a:t>Maharashtra</a:t>
            </a:r>
            <a:r>
              <a:rPr lang="en-GB" sz="1700" dirty="0" smtClean="0"/>
              <a:t> and </a:t>
            </a:r>
            <a:r>
              <a:rPr lang="en-GB" sz="1700" b="1" dirty="0" smtClean="0"/>
              <a:t>UP</a:t>
            </a:r>
            <a:r>
              <a:rPr lang="en-GB" sz="1700" dirty="0" smtClean="0"/>
              <a:t>. </a:t>
            </a:r>
            <a:r>
              <a:rPr lang="en-GB" sz="1700" dirty="0" smtClean="0">
                <a:cs typeface="Arial"/>
              </a:rPr>
              <a:t>The number of restaurants in Indore are increasing day by day. Currently around </a:t>
            </a:r>
            <a:r>
              <a:rPr lang="en-GB" sz="1700" b="1" dirty="0" smtClean="0">
                <a:cs typeface="Arial"/>
              </a:rPr>
              <a:t>3900</a:t>
            </a:r>
            <a:r>
              <a:rPr lang="en-GB" sz="1700" dirty="0" smtClean="0">
                <a:cs typeface="Arial"/>
              </a:rPr>
              <a:t> restaurants in Indore are listed on </a:t>
            </a:r>
            <a:r>
              <a:rPr lang="en-GB" sz="1700" b="1" dirty="0" smtClean="0">
                <a:cs typeface="Arial"/>
              </a:rPr>
              <a:t>Zomato</a:t>
            </a:r>
            <a:r>
              <a:rPr lang="en-GB" sz="1700" dirty="0" smtClean="0">
                <a:cs typeface="Arial"/>
              </a:rPr>
              <a:t>. </a:t>
            </a:r>
            <a:r>
              <a:rPr lang="en-GB" sz="1700" dirty="0" smtClean="0"/>
              <a:t>With each day new restaurants opening the industry hasn't been saturated yet and the </a:t>
            </a:r>
            <a:r>
              <a:rPr lang="en-GB" sz="1700" b="1" dirty="0" smtClean="0"/>
              <a:t>demand</a:t>
            </a:r>
            <a:r>
              <a:rPr lang="en-GB" sz="1700" dirty="0" smtClean="0"/>
              <a:t> is </a:t>
            </a:r>
            <a:r>
              <a:rPr lang="en-GB" sz="1700" b="1" dirty="0" smtClean="0"/>
              <a:t>increasing</a:t>
            </a:r>
            <a:r>
              <a:rPr lang="en-GB" sz="1700" dirty="0" smtClean="0"/>
              <a:t> day by day !</a:t>
            </a:r>
          </a:p>
          <a:p>
            <a:endParaRPr lang="en-GB" sz="1700" dirty="0" smtClean="0"/>
          </a:p>
          <a:p>
            <a:r>
              <a:rPr lang="en-GB" sz="1700" dirty="0" smtClean="0"/>
              <a:t>Despite increasing demand, it however has become </a:t>
            </a:r>
            <a:r>
              <a:rPr lang="en-GB" sz="1700" b="1" dirty="0" smtClean="0"/>
              <a:t>difficult</a:t>
            </a:r>
            <a:r>
              <a:rPr lang="en-GB" sz="1700" dirty="0" smtClean="0"/>
              <a:t> for new restaurants to </a:t>
            </a:r>
            <a:r>
              <a:rPr lang="en-GB" sz="1700" b="1" dirty="0" smtClean="0"/>
              <a:t>compete</a:t>
            </a:r>
            <a:r>
              <a:rPr lang="en-GB" sz="1700" dirty="0" smtClean="0"/>
              <a:t> with</a:t>
            </a:r>
            <a:br>
              <a:rPr lang="en-GB" sz="1700" dirty="0" smtClean="0"/>
            </a:br>
            <a:r>
              <a:rPr lang="en-GB" sz="1700" dirty="0" smtClean="0"/>
              <a:t>established restaurants. With such an overwhelming demand of restaurants it has therefore become important to study the </a:t>
            </a:r>
            <a:r>
              <a:rPr lang="en-GB" sz="1700" b="1" dirty="0" smtClean="0"/>
              <a:t>demography</a:t>
            </a:r>
            <a:r>
              <a:rPr lang="en-GB" sz="1700" dirty="0" smtClean="0"/>
              <a:t> of a location.</a:t>
            </a:r>
          </a:p>
          <a:p>
            <a:pPr marL="379095" indent="-366395">
              <a:spcBef>
                <a:spcPts val="254"/>
              </a:spcBef>
              <a:buNone/>
              <a:tabLst>
                <a:tab pos="379095" algn="l"/>
                <a:tab pos="379730" algn="l"/>
              </a:tabLst>
            </a:pPr>
            <a:endParaRPr lang="en-GB" sz="1700" dirty="0" smtClean="0"/>
          </a:p>
          <a:p>
            <a:pPr marL="379095" indent="-366395">
              <a:spcBef>
                <a:spcPts val="254"/>
              </a:spcBef>
              <a:tabLst>
                <a:tab pos="379095" algn="l"/>
                <a:tab pos="379730" algn="l"/>
              </a:tabLst>
            </a:pPr>
            <a:r>
              <a:rPr lang="en-GB" sz="1700" dirty="0" smtClean="0"/>
              <a:t>The key </a:t>
            </a:r>
            <a:r>
              <a:rPr lang="en-GB" sz="1700" b="1" dirty="0" smtClean="0"/>
              <a:t>issues</a:t>
            </a:r>
            <a:r>
              <a:rPr lang="en-GB" sz="1700" dirty="0" smtClean="0"/>
              <a:t> that continue to pose a challenge to them include high real estate costs, rising food costs, shortage of quality manpower, fragmented supply chain and over-licensing.</a:t>
            </a:r>
            <a:r>
              <a:rPr lang="en-GB" sz="1700" spc="-35" dirty="0" smtClean="0">
                <a:cs typeface="Arial"/>
              </a:rPr>
              <a:t> With data </a:t>
            </a:r>
            <a:r>
              <a:rPr lang="en-GB" sz="1700" b="1" spc="-35" dirty="0" smtClean="0">
                <a:cs typeface="Arial"/>
              </a:rPr>
              <a:t>analytics</a:t>
            </a:r>
            <a:r>
              <a:rPr lang="en-GB" sz="1700" spc="-35" dirty="0" smtClean="0">
                <a:cs typeface="Arial"/>
              </a:rPr>
              <a:t>, the project also will </a:t>
            </a:r>
            <a:r>
              <a:rPr lang="en-GB" sz="1700" b="1" spc="-35" dirty="0" smtClean="0">
                <a:cs typeface="Arial"/>
              </a:rPr>
              <a:t>help</a:t>
            </a:r>
            <a:r>
              <a:rPr lang="en-GB" sz="1700" spc="-35" dirty="0" smtClean="0">
                <a:cs typeface="Arial"/>
              </a:rPr>
              <a:t> people in </a:t>
            </a:r>
            <a:r>
              <a:rPr lang="en-GB" sz="1700" b="1" spc="-35" dirty="0" smtClean="0">
                <a:cs typeface="Arial"/>
              </a:rPr>
              <a:t>choosing</a:t>
            </a:r>
            <a:r>
              <a:rPr lang="en-GB" sz="1700" spc="-35" dirty="0" smtClean="0">
                <a:cs typeface="Arial"/>
              </a:rPr>
              <a:t> the restaurant based on several  factors. </a:t>
            </a:r>
          </a:p>
          <a:p>
            <a:pPr marL="379095" indent="-366395">
              <a:spcBef>
                <a:spcPts val="254"/>
              </a:spcBef>
              <a:tabLst>
                <a:tab pos="379095" algn="l"/>
                <a:tab pos="379730" algn="l"/>
              </a:tabLst>
            </a:pPr>
            <a:endParaRPr lang="en-GB" sz="1700" dirty="0" smtClean="0"/>
          </a:p>
          <a:p>
            <a:pPr marL="379095" indent="-366395">
              <a:spcBef>
                <a:spcPts val="254"/>
              </a:spcBef>
              <a:tabLst>
                <a:tab pos="379095" algn="l"/>
                <a:tab pos="379730" algn="l"/>
              </a:tabLst>
            </a:pPr>
            <a:r>
              <a:rPr lang="en-GB" sz="1700" spc="-35" dirty="0" smtClean="0">
                <a:cs typeface="Arial"/>
              </a:rPr>
              <a:t>This project will </a:t>
            </a:r>
            <a:r>
              <a:rPr lang="en-GB" sz="1700" b="1" spc="-35" dirty="0" smtClean="0">
                <a:cs typeface="Arial"/>
              </a:rPr>
              <a:t>help</a:t>
            </a:r>
            <a:r>
              <a:rPr lang="en-GB" sz="1700" spc="-35" dirty="0" smtClean="0">
                <a:cs typeface="Arial"/>
              </a:rPr>
              <a:t> </a:t>
            </a:r>
            <a:r>
              <a:rPr lang="en-GB" sz="1700" b="1" spc="-35" dirty="0" smtClean="0">
                <a:cs typeface="Arial"/>
              </a:rPr>
              <a:t>new</a:t>
            </a:r>
            <a:r>
              <a:rPr lang="en-GB" sz="1700" spc="-35" dirty="0" smtClean="0">
                <a:cs typeface="Arial"/>
              </a:rPr>
              <a:t> </a:t>
            </a:r>
            <a:r>
              <a:rPr lang="en-GB" sz="1700" b="1" spc="-35" dirty="0" smtClean="0">
                <a:cs typeface="Arial"/>
              </a:rPr>
              <a:t>restaurants</a:t>
            </a:r>
            <a:r>
              <a:rPr lang="en-GB" sz="1700" spc="-35" dirty="0" smtClean="0">
                <a:cs typeface="Arial"/>
              </a:rPr>
              <a:t> in deciding their theme, menus, cuisine, cost, locality, etc for a particular location. </a:t>
            </a:r>
            <a:endParaRPr lang="en-GB" sz="1700" dirty="0" smtClean="0"/>
          </a:p>
          <a:p>
            <a:pPr marL="379095" indent="-366395">
              <a:spcBef>
                <a:spcPts val="254"/>
              </a:spcBef>
              <a:tabLst>
                <a:tab pos="379095" algn="l"/>
                <a:tab pos="379730" algn="l"/>
              </a:tabLst>
            </a:pPr>
            <a:endParaRPr lang="en-GB" sz="1700" dirty="0" smtClean="0"/>
          </a:p>
          <a:p>
            <a:pPr marL="379095" indent="-366395">
              <a:spcBef>
                <a:spcPts val="254"/>
              </a:spcBef>
              <a:tabLst>
                <a:tab pos="379095" algn="l"/>
                <a:tab pos="379730" algn="l"/>
              </a:tabLst>
            </a:pPr>
            <a:r>
              <a:rPr lang="en-GB" sz="1700" dirty="0" smtClean="0"/>
              <a:t>“</a:t>
            </a:r>
            <a:r>
              <a:rPr lang="en-GB" sz="1700" b="1" i="1" dirty="0" smtClean="0"/>
              <a:t>Just so that you have a good meal the next time you step out</a:t>
            </a:r>
            <a:r>
              <a:rPr lang="en-GB" sz="1700" dirty="0" smtClean="0"/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Cuisine </a:t>
            </a:r>
            <a:r>
              <a:rPr lang="en-US" sz="3200" b="1" dirty="0" smtClean="0">
                <a:solidFill>
                  <a:schemeClr val="tx1"/>
                </a:solidFill>
              </a:rPr>
              <a:t>trend per Locality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582168" y="5669280"/>
            <a:ext cx="9956800" cy="813816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We can see in the above table that many neighbourhoods are characterised by certain type of cuisine.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280" y="1014984"/>
            <a:ext cx="7772400" cy="4382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3200" b="1" dirty="0" smtClean="0">
                <a:solidFill>
                  <a:schemeClr val="tx1"/>
                </a:solidFill>
              </a:rPr>
              <a:t>Top Dish liked per Locality</a:t>
            </a:r>
            <a:endParaRPr lang="en-GB" sz="32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582168" y="1243584"/>
            <a:ext cx="4968240" cy="2039112"/>
          </a:xfrm>
        </p:spPr>
        <p:txBody>
          <a:bodyPr>
            <a:normAutofit/>
          </a:bodyPr>
          <a:lstStyle/>
          <a:p>
            <a:r>
              <a:rPr lang="en-GB" dirty="0" smtClean="0"/>
              <a:t>It seems </a:t>
            </a:r>
            <a:r>
              <a:rPr lang="en-GB" b="1" dirty="0" smtClean="0"/>
              <a:t>Biryani</a:t>
            </a:r>
            <a:r>
              <a:rPr lang="en-GB" dirty="0" smtClean="0"/>
              <a:t> is the </a:t>
            </a:r>
            <a:r>
              <a:rPr lang="en-GB" b="1" dirty="0" smtClean="0"/>
              <a:t>most</a:t>
            </a:r>
            <a:r>
              <a:rPr lang="en-GB" dirty="0" smtClean="0"/>
              <a:t> liked dish in Indore!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7966" y="829578"/>
            <a:ext cx="4111562" cy="552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3200" b="1" dirty="0" smtClean="0">
                <a:solidFill>
                  <a:schemeClr val="tx1"/>
                </a:solidFill>
              </a:rPr>
              <a:t>Service types popular in Indore</a:t>
            </a:r>
            <a:endParaRPr lang="en-GB" sz="32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53568" y="1069848"/>
            <a:ext cx="5443728" cy="5084064"/>
          </a:xfrm>
        </p:spPr>
        <p:txBody>
          <a:bodyPr>
            <a:normAutofit/>
          </a:bodyPr>
          <a:lstStyle/>
          <a:p>
            <a:r>
              <a:rPr lang="en-GB" dirty="0" smtClean="0"/>
              <a:t>Majority of restaurants (</a:t>
            </a:r>
            <a:r>
              <a:rPr lang="en-GB" b="1" dirty="0" smtClean="0"/>
              <a:t>~&gt;60%</a:t>
            </a:r>
            <a:r>
              <a:rPr lang="en-GB" dirty="0" smtClean="0"/>
              <a:t>) provides an option of home </a:t>
            </a:r>
            <a:r>
              <a:rPr lang="en-GB" b="1" dirty="0" smtClean="0"/>
              <a:t>delivery</a:t>
            </a:r>
            <a:r>
              <a:rPr lang="en-GB" dirty="0" smtClean="0"/>
              <a:t>, as almost all restaurants listed on Zomato do provide </a:t>
            </a:r>
            <a:r>
              <a:rPr lang="en-GB" b="1" dirty="0" smtClean="0"/>
              <a:t>home delivery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b="1" dirty="0" smtClean="0"/>
              <a:t>~26%</a:t>
            </a:r>
            <a:r>
              <a:rPr lang="en-GB" dirty="0" smtClean="0"/>
              <a:t> of the restaurants listed on Zomato provides </a:t>
            </a:r>
            <a:r>
              <a:rPr lang="en-GB" b="1" dirty="0" smtClean="0"/>
              <a:t>Dine out</a:t>
            </a:r>
            <a:r>
              <a:rPr lang="en-GB" dirty="0" smtClean="0"/>
              <a:t> option</a:t>
            </a:r>
            <a:endParaRPr lang="en-GB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5420" y="1171321"/>
            <a:ext cx="5372302" cy="456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Restaurant Types popular in Indore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1051560"/>
            <a:ext cx="4611624" cy="5422392"/>
          </a:xfrm>
        </p:spPr>
        <p:txBody>
          <a:bodyPr>
            <a:normAutofit/>
          </a:bodyPr>
          <a:lstStyle/>
          <a:p>
            <a:r>
              <a:rPr lang="en-GB" b="1" dirty="0" smtClean="0"/>
              <a:t>Quick Bites</a:t>
            </a:r>
            <a:r>
              <a:rPr lang="en-GB" dirty="0" smtClean="0"/>
              <a:t> is most </a:t>
            </a:r>
            <a:r>
              <a:rPr lang="en-GB" b="1" dirty="0" smtClean="0"/>
              <a:t>popular</a:t>
            </a:r>
            <a:r>
              <a:rPr lang="en-GB" dirty="0" smtClean="0"/>
              <a:t> restaurant type in Indore (~ 40%), followed by </a:t>
            </a:r>
            <a:r>
              <a:rPr lang="en-GB" b="1" dirty="0" smtClean="0"/>
              <a:t>Causal Dining</a:t>
            </a:r>
            <a:r>
              <a:rPr lang="en-GB" dirty="0" smtClean="0"/>
              <a:t> (~ 21%).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7614" y="1167194"/>
            <a:ext cx="6138097" cy="4465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8"/>
            <a:ext cx="10253472" cy="1005522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How many restaurants have online order service &amp; book table service?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536448" y="1627632"/>
            <a:ext cx="5087112" cy="4562856"/>
          </a:xfrm>
        </p:spPr>
        <p:txBody>
          <a:bodyPr>
            <a:normAutofit/>
          </a:bodyPr>
          <a:lstStyle/>
          <a:p>
            <a:r>
              <a:rPr lang="en-GB" dirty="0" smtClean="0"/>
              <a:t>Its quiet clear that the </a:t>
            </a:r>
            <a:r>
              <a:rPr lang="en-GB" b="1" dirty="0" smtClean="0"/>
              <a:t>majority</a:t>
            </a:r>
            <a:r>
              <a:rPr lang="en-GB" dirty="0" smtClean="0"/>
              <a:t> of restaurants in our dataset has </a:t>
            </a:r>
            <a:r>
              <a:rPr lang="en-GB" b="1" dirty="0" smtClean="0"/>
              <a:t>online order</a:t>
            </a:r>
            <a:r>
              <a:rPr lang="en-GB" dirty="0" smtClean="0"/>
              <a:t> services but </a:t>
            </a:r>
            <a:r>
              <a:rPr lang="en-GB" b="1" dirty="0" smtClean="0"/>
              <a:t>minority</a:t>
            </a:r>
            <a:r>
              <a:rPr lang="en-GB" dirty="0" smtClean="0"/>
              <a:t> with </a:t>
            </a:r>
            <a:r>
              <a:rPr lang="en-GB" b="1" dirty="0" smtClean="0"/>
              <a:t>book table</a:t>
            </a:r>
            <a:r>
              <a:rPr lang="en-GB" dirty="0" smtClean="0"/>
              <a:t> service, which is may due to the nature of city or general </a:t>
            </a:r>
            <a:r>
              <a:rPr lang="en-GB" b="1" dirty="0" smtClean="0"/>
              <a:t>lifestyle</a:t>
            </a:r>
            <a:r>
              <a:rPr lang="en-GB" dirty="0" smtClean="0"/>
              <a:t> !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6962" y="1692656"/>
            <a:ext cx="4594669" cy="384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137478"/>
            <a:ext cx="11036808" cy="712913"/>
          </a:xfrm>
        </p:spPr>
        <p:txBody>
          <a:bodyPr>
            <a:noAutofit/>
          </a:bodyPr>
          <a:lstStyle/>
          <a:p>
            <a:r>
              <a:rPr lang="en-GB" sz="2400" b="1" dirty="0" smtClean="0">
                <a:solidFill>
                  <a:schemeClr val="tx1"/>
                </a:solidFill>
              </a:rPr>
              <a:t>How the online order service affects the restaurant rating?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157216"/>
            <a:ext cx="9956800" cy="1316736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As we notice from the above chart that having the online order service has some effect on rating the restaurants , such that we can found at the same level of rate there is higher number of restaurants that has online order service especially above the average rate of </a:t>
            </a:r>
            <a:r>
              <a:rPr lang="en-GB" b="1" dirty="0" smtClean="0"/>
              <a:t>3.7</a:t>
            </a:r>
            <a:r>
              <a:rPr lang="en-GB" dirty="0" smtClean="0"/>
              <a:t>.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7824" y="976656"/>
            <a:ext cx="9143999" cy="4109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8"/>
            <a:ext cx="10893552" cy="1032953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Which are some of the best restaurants providing </a:t>
            </a:r>
            <a:r>
              <a:rPr lang="en-GB" sz="2800" b="1" i="1" dirty="0" smtClean="0">
                <a:solidFill>
                  <a:schemeClr val="tx1"/>
                </a:solidFill>
              </a:rPr>
              <a:t>online order</a:t>
            </a:r>
            <a:r>
              <a:rPr lang="en-GB" sz="2800" b="1" dirty="0" smtClean="0">
                <a:solidFill>
                  <a:schemeClr val="tx1"/>
                </a:solidFill>
              </a:rPr>
              <a:t>?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3108960"/>
            <a:ext cx="9956800" cy="33649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b="1" dirty="0" smtClean="0"/>
              <a:t>Answer:</a:t>
            </a:r>
          </a:p>
          <a:p>
            <a:r>
              <a:rPr lang="en-GB" dirty="0" smtClean="0"/>
              <a:t>In </a:t>
            </a:r>
            <a:r>
              <a:rPr lang="en-GB" b="1" dirty="0" smtClean="0"/>
              <a:t>Joshi </a:t>
            </a:r>
            <a:r>
              <a:rPr lang="en-GB" b="1" dirty="0" err="1" smtClean="0"/>
              <a:t>Dahi</a:t>
            </a:r>
            <a:r>
              <a:rPr lang="en-GB" b="1" dirty="0" smtClean="0"/>
              <a:t> </a:t>
            </a:r>
            <a:r>
              <a:rPr lang="en-GB" b="1" dirty="0" err="1" smtClean="0"/>
              <a:t>Bada</a:t>
            </a:r>
            <a:r>
              <a:rPr lang="en-GB" b="1" dirty="0" smtClean="0"/>
              <a:t> House</a:t>
            </a:r>
            <a:r>
              <a:rPr lang="en-GB" dirty="0" smtClean="0"/>
              <a:t> at </a:t>
            </a:r>
            <a:r>
              <a:rPr lang="en-GB" dirty="0" err="1" smtClean="0"/>
              <a:t>Sarafa</a:t>
            </a:r>
            <a:r>
              <a:rPr lang="en-GB" dirty="0" smtClean="0"/>
              <a:t> Bazaar, you can </a:t>
            </a:r>
            <a:r>
              <a:rPr lang="en-GB" b="1" dirty="0" smtClean="0"/>
              <a:t>order online</a:t>
            </a:r>
            <a:r>
              <a:rPr lang="en-GB" dirty="0" smtClean="0"/>
              <a:t> with highest aggregate rating of </a:t>
            </a:r>
            <a:r>
              <a:rPr lang="en-GB" b="1" dirty="0" smtClean="0"/>
              <a:t>4.9</a:t>
            </a:r>
            <a:r>
              <a:rPr lang="en-GB" dirty="0" smtClean="0"/>
              <a:t> for the </a:t>
            </a:r>
            <a:r>
              <a:rPr lang="en-GB" b="1" dirty="0" smtClean="0"/>
              <a:t>cheapest</a:t>
            </a:r>
            <a:r>
              <a:rPr lang="en-GB" dirty="0" smtClean="0"/>
              <a:t> average cost for 2 persons.</a:t>
            </a:r>
          </a:p>
          <a:p>
            <a:endParaRPr lang="en-GB" dirty="0" smtClean="0"/>
          </a:p>
          <a:p>
            <a:r>
              <a:rPr lang="en-GB" b="1" dirty="0" smtClean="0"/>
              <a:t>Vijay </a:t>
            </a:r>
            <a:r>
              <a:rPr lang="en-GB" b="1" dirty="0" err="1" smtClean="0"/>
              <a:t>Chaat</a:t>
            </a:r>
            <a:r>
              <a:rPr lang="en-GB" b="1" dirty="0" smtClean="0"/>
              <a:t> House</a:t>
            </a:r>
            <a:r>
              <a:rPr lang="en-GB" dirty="0" smtClean="0"/>
              <a:t> and </a:t>
            </a:r>
            <a:r>
              <a:rPr lang="en-GB" b="1" dirty="0" smtClean="0"/>
              <a:t>Naturals Ice </a:t>
            </a:r>
            <a:r>
              <a:rPr lang="en-GB" b="1" dirty="0" smtClean="0"/>
              <a:t>Cream </a:t>
            </a:r>
            <a:r>
              <a:rPr lang="en-GB" dirty="0" smtClean="0"/>
              <a:t>are at</a:t>
            </a:r>
            <a:r>
              <a:rPr lang="en-GB" dirty="0" smtClean="0"/>
              <a:t> 2nd and 3rd place respectively.</a:t>
            </a:r>
            <a:endParaRPr lang="en-GB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1587" y="1444752"/>
            <a:ext cx="6393463" cy="1251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8"/>
            <a:ext cx="10253472" cy="923225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How the book table service affects the restaurant rate?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4690872"/>
            <a:ext cx="9956800" cy="2020824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You can observe here that if your restaurant has no book table service you still have the opportunity to have a similar aggregate rating as other restaurants, that provide this service. Most of the restaurant do not provide this service</a:t>
            </a:r>
          </a:p>
          <a:p>
            <a:endParaRPr lang="en-GB" dirty="0" smtClean="0"/>
          </a:p>
          <a:p>
            <a:r>
              <a:rPr lang="en-GB" dirty="0" smtClean="0"/>
              <a:t>Note around </a:t>
            </a:r>
            <a:r>
              <a:rPr lang="en-GB" b="1" dirty="0" smtClean="0"/>
              <a:t>3.8</a:t>
            </a:r>
            <a:r>
              <a:rPr lang="en-GB" dirty="0" smtClean="0"/>
              <a:t> rating, we notice higher number of restaurants at this rate and provide </a:t>
            </a:r>
            <a:r>
              <a:rPr lang="en-GB" dirty="0" err="1" smtClean="0"/>
              <a:t>book_table</a:t>
            </a:r>
            <a:r>
              <a:rPr lang="en-GB" dirty="0" smtClean="0"/>
              <a:t> service</a:t>
            </a:r>
            <a:endParaRPr lang="en-GB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3232" y="994143"/>
            <a:ext cx="8631936" cy="365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987234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Which are some of the best restaurants providing </a:t>
            </a:r>
            <a:r>
              <a:rPr lang="en-GB" sz="2800" b="1" i="1" dirty="0" smtClean="0">
                <a:solidFill>
                  <a:schemeClr val="tx1"/>
                </a:solidFill>
              </a:rPr>
              <a:t>book table</a:t>
            </a:r>
            <a:r>
              <a:rPr lang="en-GB" sz="2800" b="1" dirty="0" smtClean="0">
                <a:solidFill>
                  <a:schemeClr val="tx1"/>
                </a:solidFill>
              </a:rPr>
              <a:t> service??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4261104"/>
            <a:ext cx="9956800" cy="221284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GB" b="1" dirty="0" smtClean="0"/>
              <a:t>Answer:</a:t>
            </a:r>
          </a:p>
          <a:p>
            <a:r>
              <a:rPr lang="en-GB" dirty="0" smtClean="0"/>
              <a:t>Again, in </a:t>
            </a:r>
            <a:r>
              <a:rPr lang="en-GB" b="1" dirty="0" smtClean="0"/>
              <a:t>Joshi </a:t>
            </a:r>
            <a:r>
              <a:rPr lang="en-GB" b="1" dirty="0" err="1" smtClean="0"/>
              <a:t>Dahi</a:t>
            </a:r>
            <a:r>
              <a:rPr lang="en-GB" b="1" dirty="0" smtClean="0"/>
              <a:t> </a:t>
            </a:r>
            <a:r>
              <a:rPr lang="en-GB" b="1" dirty="0" err="1" smtClean="0"/>
              <a:t>Bada</a:t>
            </a:r>
            <a:r>
              <a:rPr lang="en-GB" b="1" dirty="0" smtClean="0"/>
              <a:t> House</a:t>
            </a:r>
            <a:r>
              <a:rPr lang="en-GB" dirty="0" smtClean="0"/>
              <a:t> at </a:t>
            </a:r>
            <a:r>
              <a:rPr lang="en-GB" dirty="0" err="1" smtClean="0"/>
              <a:t>Sarafa</a:t>
            </a:r>
            <a:r>
              <a:rPr lang="en-GB" dirty="0" smtClean="0"/>
              <a:t> Bazaar, you can </a:t>
            </a:r>
            <a:r>
              <a:rPr lang="en-GB" b="1" dirty="0" err="1" smtClean="0"/>
              <a:t>book_table</a:t>
            </a:r>
            <a:r>
              <a:rPr lang="en-GB" dirty="0" smtClean="0"/>
              <a:t> with highest aggregate rating of </a:t>
            </a:r>
            <a:r>
              <a:rPr lang="en-GB" b="1" dirty="0" smtClean="0"/>
              <a:t>4.9</a:t>
            </a:r>
            <a:r>
              <a:rPr lang="en-GB" dirty="0" smtClean="0"/>
              <a:t> for the </a:t>
            </a:r>
            <a:r>
              <a:rPr lang="en-GB" b="1" dirty="0" smtClean="0"/>
              <a:t>cheapest</a:t>
            </a:r>
            <a:r>
              <a:rPr lang="en-GB" dirty="0" smtClean="0"/>
              <a:t> average cost for 2 persons.</a:t>
            </a:r>
          </a:p>
          <a:p>
            <a:endParaRPr lang="en-GB" dirty="0" smtClean="0"/>
          </a:p>
          <a:p>
            <a:r>
              <a:rPr lang="en-GB" b="1" dirty="0" smtClean="0"/>
              <a:t>Naturals Ice Cream</a:t>
            </a:r>
            <a:r>
              <a:rPr lang="en-GB" dirty="0" smtClean="0"/>
              <a:t> and </a:t>
            </a:r>
            <a:r>
              <a:rPr lang="en-GB" b="1" dirty="0" err="1" smtClean="0"/>
              <a:t>Shreemaya</a:t>
            </a:r>
            <a:r>
              <a:rPr lang="en-GB" b="1" dirty="0" smtClean="0"/>
              <a:t> Celebration</a:t>
            </a:r>
            <a:r>
              <a:rPr lang="en-GB" dirty="0" smtClean="0"/>
              <a:t> 2nd and 3rd place respectively.</a:t>
            </a:r>
            <a:endParaRPr lang="en-GB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8292" y="1426464"/>
            <a:ext cx="794851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2400" b="1" dirty="0" smtClean="0">
                <a:solidFill>
                  <a:schemeClr val="tx1"/>
                </a:solidFill>
              </a:rPr>
              <a:t>What is the relation between cost and neighbourhood?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74320" y="4608576"/>
            <a:ext cx="10643616" cy="2093976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So crowded as we have </a:t>
            </a:r>
            <a:r>
              <a:rPr lang="en-GB" b="1" dirty="0" smtClean="0"/>
              <a:t>69</a:t>
            </a:r>
            <a:r>
              <a:rPr lang="en-GB" dirty="0" smtClean="0"/>
              <a:t> locations, but you can notice the following:</a:t>
            </a:r>
          </a:p>
          <a:p>
            <a:r>
              <a:rPr lang="en-GB" b="1" dirty="0" smtClean="0"/>
              <a:t>Vijay Nagar, RNT </a:t>
            </a:r>
            <a:r>
              <a:rPr lang="en-GB" b="1" dirty="0" err="1" smtClean="0"/>
              <a:t>Marg</a:t>
            </a:r>
            <a:r>
              <a:rPr lang="en-GB" b="1" dirty="0" smtClean="0"/>
              <a:t>, Crescent Spa &amp; Resorts, Kothari Market, </a:t>
            </a:r>
            <a:r>
              <a:rPr lang="en-GB" b="1" dirty="0" err="1" smtClean="0"/>
              <a:t>Regenta</a:t>
            </a:r>
            <a:r>
              <a:rPr lang="en-GB" b="1" dirty="0" smtClean="0"/>
              <a:t> Central</a:t>
            </a:r>
            <a:r>
              <a:rPr lang="en-GB" dirty="0" smtClean="0"/>
              <a:t> and </a:t>
            </a:r>
            <a:r>
              <a:rPr lang="en-GB" b="1" dirty="0" smtClean="0"/>
              <a:t>Mari Mata Square</a:t>
            </a:r>
            <a:r>
              <a:rPr lang="en-GB" dirty="0" smtClean="0"/>
              <a:t> has some of the </a:t>
            </a:r>
            <a:r>
              <a:rPr lang="en-GB" b="1" dirty="0" smtClean="0"/>
              <a:t>expensive (1000-3000)</a:t>
            </a:r>
            <a:r>
              <a:rPr lang="en-GB" dirty="0" smtClean="0"/>
              <a:t> restaurants.</a:t>
            </a:r>
          </a:p>
          <a:p>
            <a:r>
              <a:rPr lang="en-GB" b="1" dirty="0" smtClean="0"/>
              <a:t>South </a:t>
            </a:r>
            <a:r>
              <a:rPr lang="en-GB" b="1" dirty="0" err="1" smtClean="0"/>
              <a:t>Tukaganj</a:t>
            </a:r>
            <a:r>
              <a:rPr lang="en-GB" b="1" dirty="0" smtClean="0"/>
              <a:t>, </a:t>
            </a:r>
            <a:r>
              <a:rPr lang="en-GB" b="1" dirty="0" err="1" smtClean="0"/>
              <a:t>Bhawar</a:t>
            </a:r>
            <a:r>
              <a:rPr lang="en-GB" b="1" dirty="0" smtClean="0"/>
              <a:t> </a:t>
            </a:r>
            <a:r>
              <a:rPr lang="en-GB" b="1" dirty="0" err="1" smtClean="0"/>
              <a:t>Kuan</a:t>
            </a:r>
            <a:r>
              <a:rPr lang="en-GB" b="1" dirty="0" smtClean="0"/>
              <a:t>, By Pass Road (South), The Red Maple Marshal Road</a:t>
            </a:r>
            <a:r>
              <a:rPr lang="en-GB" dirty="0" smtClean="0"/>
              <a:t> and </a:t>
            </a:r>
            <a:r>
              <a:rPr lang="en-GB" b="1" dirty="0" err="1" smtClean="0"/>
              <a:t>Rajender</a:t>
            </a:r>
            <a:r>
              <a:rPr lang="en-GB" b="1" dirty="0" smtClean="0"/>
              <a:t> Nagar</a:t>
            </a:r>
            <a:r>
              <a:rPr lang="en-GB" dirty="0" smtClean="0"/>
              <a:t> has some of the </a:t>
            </a:r>
            <a:r>
              <a:rPr lang="en-GB" b="1" dirty="0" smtClean="0"/>
              <a:t>moderately (500-1000)</a:t>
            </a:r>
            <a:r>
              <a:rPr lang="en-GB" dirty="0" smtClean="0"/>
              <a:t> priced restaurants.</a:t>
            </a:r>
          </a:p>
          <a:p>
            <a:r>
              <a:rPr lang="en-GB" b="1" dirty="0" smtClean="0"/>
              <a:t>HIG-LIG, </a:t>
            </a:r>
            <a:r>
              <a:rPr lang="en-GB" b="1" dirty="0" err="1" smtClean="0"/>
              <a:t>Mathurawala</a:t>
            </a:r>
            <a:r>
              <a:rPr lang="en-GB" b="1" dirty="0" smtClean="0"/>
              <a:t>, </a:t>
            </a:r>
            <a:r>
              <a:rPr lang="en-GB" b="1" dirty="0" err="1" smtClean="0"/>
              <a:t>Sudama</a:t>
            </a:r>
            <a:r>
              <a:rPr lang="en-GB" b="1" dirty="0" smtClean="0"/>
              <a:t> Nagar</a:t>
            </a:r>
            <a:r>
              <a:rPr lang="en-GB" dirty="0" smtClean="0"/>
              <a:t> and </a:t>
            </a:r>
            <a:r>
              <a:rPr lang="en-GB" b="1" dirty="0" err="1" smtClean="0"/>
              <a:t>Manik</a:t>
            </a:r>
            <a:r>
              <a:rPr lang="en-GB" b="1" dirty="0" smtClean="0"/>
              <a:t> </a:t>
            </a:r>
            <a:r>
              <a:rPr lang="en-GB" b="1" dirty="0" err="1" smtClean="0"/>
              <a:t>Marg</a:t>
            </a:r>
            <a:r>
              <a:rPr lang="en-GB" b="1" dirty="0" smtClean="0"/>
              <a:t> Road</a:t>
            </a:r>
            <a:r>
              <a:rPr lang="en-GB" dirty="0" smtClean="0"/>
              <a:t> has some of the </a:t>
            </a:r>
            <a:r>
              <a:rPr lang="en-GB" b="1" dirty="0" smtClean="0"/>
              <a:t>cheapest (100-500)</a:t>
            </a:r>
            <a:r>
              <a:rPr lang="en-GB" dirty="0" smtClean="0"/>
              <a:t> restaurants.</a:t>
            </a:r>
          </a:p>
          <a:p>
            <a:r>
              <a:rPr lang="en-GB" b="1" dirty="0" smtClean="0"/>
              <a:t>Press Complex, </a:t>
            </a:r>
            <a:r>
              <a:rPr lang="en-GB" b="1" dirty="0" err="1" smtClean="0"/>
              <a:t>Chhavani</a:t>
            </a:r>
            <a:r>
              <a:rPr lang="en-GB" b="1" dirty="0" smtClean="0"/>
              <a:t>, Jail Road, </a:t>
            </a:r>
            <a:r>
              <a:rPr lang="en-GB" b="1" dirty="0" err="1" smtClean="0"/>
              <a:t>Geeta</a:t>
            </a:r>
            <a:r>
              <a:rPr lang="en-GB" b="1" dirty="0" smtClean="0"/>
              <a:t> </a:t>
            </a:r>
            <a:r>
              <a:rPr lang="en-GB" b="1" dirty="0" err="1" smtClean="0"/>
              <a:t>Bhavan</a:t>
            </a:r>
            <a:r>
              <a:rPr lang="en-GB" b="1" dirty="0" smtClean="0"/>
              <a:t>, </a:t>
            </a:r>
            <a:r>
              <a:rPr lang="en-GB" b="1" dirty="0" err="1" smtClean="0"/>
              <a:t>Rajwada</a:t>
            </a:r>
            <a:r>
              <a:rPr lang="en-GB" dirty="0" smtClean="0"/>
              <a:t> and </a:t>
            </a:r>
            <a:r>
              <a:rPr lang="en-GB" b="1" dirty="0" err="1" smtClean="0"/>
              <a:t>Sarafa</a:t>
            </a:r>
            <a:r>
              <a:rPr lang="en-GB" b="1" dirty="0" smtClean="0"/>
              <a:t> Bazaar</a:t>
            </a:r>
            <a:r>
              <a:rPr lang="en-GB" dirty="0" smtClean="0"/>
              <a:t> has some of the </a:t>
            </a:r>
            <a:r>
              <a:rPr lang="en-GB" b="1" dirty="0" smtClean="0"/>
              <a:t>very cheap (0-100)</a:t>
            </a:r>
            <a:r>
              <a:rPr lang="en-GB" dirty="0" smtClean="0"/>
              <a:t> restaurants.</a:t>
            </a:r>
          </a:p>
          <a:p>
            <a:r>
              <a:rPr lang="en-GB" dirty="0" smtClean="0"/>
              <a:t>Likely certain locations affected by the level of population hence the costing strategy differs</a:t>
            </a:r>
            <a:endParaRPr lang="en-GB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733002"/>
            <a:ext cx="8650223" cy="385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035" y="153480"/>
            <a:ext cx="4721733" cy="422592"/>
          </a:xfrm>
        </p:spPr>
        <p:txBody>
          <a:bodyPr>
            <a:normAutofit fontScale="90000"/>
          </a:bodyPr>
          <a:lstStyle/>
          <a:p>
            <a:r>
              <a:rPr lang="en-GB" sz="4000" b="1" dirty="0" smtClean="0">
                <a:solidFill>
                  <a:schemeClr val="accent5">
                    <a:lumMod val="50000"/>
                  </a:schemeClr>
                </a:solidFill>
              </a:rPr>
              <a:t>Objective</a:t>
            </a:r>
            <a:endParaRPr lang="en-GB" sz="4000" dirty="0" smtClean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64592" y="548640"/>
            <a:ext cx="11347704" cy="1911096"/>
          </a:xfrm>
        </p:spPr>
        <p:txBody>
          <a:bodyPr>
            <a:noAutofit/>
          </a:bodyPr>
          <a:lstStyle/>
          <a:p>
            <a:pPr fontAlgn="base"/>
            <a:r>
              <a:rPr lang="en-GB" sz="1800" dirty="0" smtClean="0"/>
              <a:t>The basic objective of </a:t>
            </a:r>
            <a:r>
              <a:rPr lang="en-GB" sz="1800" b="1" dirty="0" smtClean="0"/>
              <a:t>analyzing</a:t>
            </a:r>
            <a:r>
              <a:rPr lang="en-GB" sz="1800" dirty="0" smtClean="0"/>
              <a:t> the </a:t>
            </a:r>
            <a:r>
              <a:rPr lang="en-GB" sz="1800" b="1" dirty="0" smtClean="0"/>
              <a:t>Zomato</a:t>
            </a:r>
            <a:r>
              <a:rPr lang="en-GB" sz="1800" dirty="0" smtClean="0"/>
              <a:t> dataset is to gather </a:t>
            </a:r>
            <a:r>
              <a:rPr lang="en-GB" sz="1800" b="1" dirty="0" smtClean="0"/>
              <a:t>insights</a:t>
            </a:r>
            <a:r>
              <a:rPr lang="en-GB" sz="1800" dirty="0" smtClean="0"/>
              <a:t> about the </a:t>
            </a:r>
            <a:r>
              <a:rPr lang="en-GB" sz="1800" b="1" dirty="0" smtClean="0"/>
              <a:t>factors</a:t>
            </a:r>
            <a:r>
              <a:rPr lang="en-GB" sz="1800" dirty="0" smtClean="0"/>
              <a:t> affecting the establishment of different types of restaurant at different places in Indore.</a:t>
            </a:r>
          </a:p>
          <a:p>
            <a:pPr fontAlgn="base"/>
            <a:r>
              <a:rPr lang="en-GB" sz="1800" spc="-35" dirty="0" smtClean="0">
                <a:cs typeface="Arial"/>
              </a:rPr>
              <a:t>This project aims at </a:t>
            </a:r>
            <a:r>
              <a:rPr lang="en-GB" sz="1800" b="1" spc="-35" dirty="0" smtClean="0">
                <a:cs typeface="Arial"/>
              </a:rPr>
              <a:t>exploring</a:t>
            </a:r>
            <a:r>
              <a:rPr lang="en-GB" sz="1800" spc="-35" dirty="0" smtClean="0">
                <a:cs typeface="Arial"/>
              </a:rPr>
              <a:t> </a:t>
            </a:r>
            <a:r>
              <a:rPr lang="en-GB" sz="1800" b="1" spc="-35" dirty="0" smtClean="0">
                <a:cs typeface="Arial"/>
              </a:rPr>
              <a:t>demography</a:t>
            </a:r>
            <a:r>
              <a:rPr lang="en-GB" sz="1800" spc="-35" dirty="0" smtClean="0">
                <a:cs typeface="Arial"/>
              </a:rPr>
              <a:t>, </a:t>
            </a:r>
            <a:r>
              <a:rPr lang="en-GB" sz="1800" b="1" spc="-35" dirty="0" smtClean="0">
                <a:cs typeface="Arial"/>
              </a:rPr>
              <a:t>consumer</a:t>
            </a:r>
            <a:r>
              <a:rPr lang="en-GB" sz="1800" spc="-35" dirty="0" smtClean="0">
                <a:cs typeface="Arial"/>
              </a:rPr>
              <a:t> </a:t>
            </a:r>
            <a:r>
              <a:rPr lang="en-GB" sz="1800" b="1" spc="-35" dirty="0" smtClean="0">
                <a:cs typeface="Arial"/>
              </a:rPr>
              <a:t>behaviour</a:t>
            </a:r>
            <a:r>
              <a:rPr lang="en-GB" sz="1800" spc="-35" dirty="0" smtClean="0">
                <a:cs typeface="Arial"/>
              </a:rPr>
              <a:t>, and </a:t>
            </a:r>
            <a:r>
              <a:rPr lang="en-GB" sz="1800" b="1" spc="-35" dirty="0" smtClean="0">
                <a:cs typeface="Arial"/>
              </a:rPr>
              <a:t>food</a:t>
            </a:r>
            <a:r>
              <a:rPr lang="en-GB" sz="1800" spc="-35" dirty="0" smtClean="0">
                <a:cs typeface="Arial"/>
              </a:rPr>
              <a:t> </a:t>
            </a:r>
            <a:r>
              <a:rPr lang="en-GB" sz="1800" b="1" spc="-35" dirty="0" smtClean="0">
                <a:cs typeface="Arial"/>
              </a:rPr>
              <a:t>culture</a:t>
            </a:r>
            <a:r>
              <a:rPr lang="en-GB" sz="1800" spc="-35" dirty="0" smtClean="0">
                <a:cs typeface="Arial"/>
              </a:rPr>
              <a:t> of the city. And what factors should be kept in mind if someone wants to open new restaurant.</a:t>
            </a:r>
          </a:p>
          <a:p>
            <a:pPr fontAlgn="base"/>
            <a:r>
              <a:rPr lang="en-GB" sz="1800" spc="-35" dirty="0" smtClean="0">
                <a:cs typeface="Arial"/>
              </a:rPr>
              <a:t>Some of the </a:t>
            </a:r>
            <a:r>
              <a:rPr lang="en-GB" sz="1800" b="1" spc="-35" dirty="0" smtClean="0">
                <a:cs typeface="Arial"/>
              </a:rPr>
              <a:t>factors</a:t>
            </a:r>
            <a:r>
              <a:rPr lang="en-GB" sz="1800" spc="-35" dirty="0" smtClean="0">
                <a:cs typeface="Arial"/>
              </a:rPr>
              <a:t> analysed in the projects are:</a:t>
            </a:r>
          </a:p>
        </p:txBody>
      </p:sp>
      <p:sp>
        <p:nvSpPr>
          <p:cNvPr id="4" name="Rectangle 3"/>
          <p:cNvSpPr/>
          <p:nvPr/>
        </p:nvSpPr>
        <p:spPr>
          <a:xfrm>
            <a:off x="249936" y="2163521"/>
            <a:ext cx="11335512" cy="4708981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1200" dirty="0" smtClean="0"/>
              <a:t>Restaurant Distribution over locality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Aggregate Rating per Locality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Cuisine trend per Locality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Top Dish liked per Locality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Service types popular in Indore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Restaurant Types popular in Indore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How many restaurants have online order service &amp; book table service?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How the online order service affects the restaurant rating?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Which are some of the best restaurants providing online order?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How the book table service affects the restaurant rate</a:t>
            </a:r>
            <a:r>
              <a:rPr lang="en-GB" sz="1200" dirty="0" smtClean="0"/>
              <a:t>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Which are some of the best restaurants providing book table service??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Average Rating according to restaurant service</a:t>
            </a:r>
          </a:p>
          <a:p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Characteristics of restaurants with online order service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What is the relation between cost and neighbourhood?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What is the relation between votes and neighbourhood?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What is the relation between meal type and locality?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What is the relation between meal type and the rating?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Best rated, most voted restaurants, irrespective of cost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Best restaurants in Indore 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Where can one find the best restaurants in Indore?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Average cost at this overall best restaurants?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Top 10 restaurant chain in Indore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Top restaurant service types in Indore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Distribution of </a:t>
            </a:r>
            <a:r>
              <a:rPr lang="en-GB" sz="1200" dirty="0" err="1" smtClean="0"/>
              <a:t>aggregate_rating</a:t>
            </a:r>
            <a:endParaRPr lang="en-GB" sz="1200" dirty="0" smtClean="0"/>
          </a:p>
          <a:p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err="1" smtClean="0"/>
              <a:t>Probablity</a:t>
            </a:r>
            <a:r>
              <a:rPr lang="en-GB" sz="1200" dirty="0" smtClean="0"/>
              <a:t> distribution of </a:t>
            </a:r>
            <a:r>
              <a:rPr lang="en-GB" sz="1200" dirty="0" err="1" smtClean="0"/>
              <a:t>average_cost</a:t>
            </a:r>
            <a:endParaRPr lang="en-GB" sz="1200" dirty="0" smtClean="0"/>
          </a:p>
          <a:p>
            <a:pPr>
              <a:buFont typeface="Wingdings" pitchFamily="2" charset="2"/>
              <a:buChar char="Ø"/>
            </a:pPr>
            <a:endParaRPr lang="en-GB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8"/>
            <a:ext cx="10253472" cy="868362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What is the relation between votes and neighbourhood?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897880"/>
            <a:ext cx="9956800" cy="786384"/>
          </a:xfrm>
        </p:spPr>
        <p:txBody>
          <a:bodyPr>
            <a:normAutofit lnSpcReduction="10000"/>
          </a:bodyPr>
          <a:lstStyle/>
          <a:p>
            <a:r>
              <a:rPr lang="en-GB" b="1" dirty="0" smtClean="0"/>
              <a:t>Vijay Nagar</a:t>
            </a:r>
            <a:r>
              <a:rPr lang="en-GB" dirty="0" smtClean="0"/>
              <a:t> has the highest number of votes, followed by </a:t>
            </a:r>
            <a:r>
              <a:rPr lang="en-GB" b="1" dirty="0" smtClean="0"/>
              <a:t>Old </a:t>
            </a:r>
            <a:r>
              <a:rPr lang="en-GB" b="1" dirty="0" err="1" smtClean="0"/>
              <a:t>Palasia</a:t>
            </a:r>
            <a:r>
              <a:rPr lang="en-GB" dirty="0" smtClean="0"/>
              <a:t> and </a:t>
            </a:r>
            <a:r>
              <a:rPr lang="en-GB" b="1" dirty="0" smtClean="0"/>
              <a:t>New </a:t>
            </a:r>
            <a:r>
              <a:rPr lang="en-GB" b="1" dirty="0" err="1" smtClean="0"/>
              <a:t>Palasia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1560" y="1074309"/>
            <a:ext cx="8860536" cy="4668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2400" b="1" dirty="0" smtClean="0">
                <a:solidFill>
                  <a:schemeClr val="tx1"/>
                </a:solidFill>
              </a:rPr>
              <a:t>What is the relation between </a:t>
            </a:r>
            <a:r>
              <a:rPr lang="en-GB" sz="2400" b="1" dirty="0" err="1" smtClean="0">
                <a:solidFill>
                  <a:schemeClr val="tx1"/>
                </a:solidFill>
              </a:rPr>
              <a:t>meal_type</a:t>
            </a:r>
            <a:r>
              <a:rPr lang="en-GB" sz="2400" b="1" dirty="0" smtClean="0">
                <a:solidFill>
                  <a:schemeClr val="tx1"/>
                </a:solidFill>
              </a:rPr>
              <a:t> and locality?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4690872"/>
            <a:ext cx="9956800" cy="1993392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Again here if you go through each color you will get the hint that.</a:t>
            </a:r>
          </a:p>
          <a:p>
            <a:r>
              <a:rPr lang="en-US" dirty="0" smtClean="0"/>
              <a:t>Each locality has preferred </a:t>
            </a:r>
            <a:r>
              <a:rPr lang="en-US" dirty="0" err="1" smtClean="0"/>
              <a:t>meal_type</a:t>
            </a:r>
            <a:r>
              <a:rPr lang="en-US" dirty="0" smtClean="0"/>
              <a:t> like:</a:t>
            </a:r>
          </a:p>
          <a:p>
            <a:r>
              <a:rPr lang="en-US" b="1" dirty="0" smtClean="0"/>
              <a:t>Devi </a:t>
            </a:r>
            <a:r>
              <a:rPr lang="en-US" b="1" dirty="0" err="1" smtClean="0"/>
              <a:t>Ahilya</a:t>
            </a:r>
            <a:r>
              <a:rPr lang="en-US" b="1" dirty="0" smtClean="0"/>
              <a:t> </a:t>
            </a:r>
            <a:r>
              <a:rPr lang="en-US" b="1" dirty="0" err="1" smtClean="0"/>
              <a:t>Bai</a:t>
            </a:r>
            <a:r>
              <a:rPr lang="en-US" b="1" dirty="0" smtClean="0"/>
              <a:t> </a:t>
            </a:r>
            <a:r>
              <a:rPr lang="en-US" b="1" dirty="0" err="1" smtClean="0"/>
              <a:t>Holkar</a:t>
            </a:r>
            <a:r>
              <a:rPr lang="en-US" b="1" dirty="0" smtClean="0"/>
              <a:t> Airport</a:t>
            </a:r>
            <a:r>
              <a:rPr lang="en-US" dirty="0" smtClean="0"/>
              <a:t> and </a:t>
            </a:r>
            <a:r>
              <a:rPr lang="en-US" b="1" dirty="0" err="1" smtClean="0"/>
              <a:t>Mathurawala</a:t>
            </a:r>
            <a:r>
              <a:rPr lang="en-US" dirty="0" smtClean="0"/>
              <a:t> at </a:t>
            </a:r>
            <a:r>
              <a:rPr lang="en-US" b="1" dirty="0" smtClean="0"/>
              <a:t>Airport Road</a:t>
            </a:r>
            <a:r>
              <a:rPr lang="en-US" dirty="0" smtClean="0"/>
              <a:t> and </a:t>
            </a:r>
            <a:r>
              <a:rPr lang="en-US" b="1" dirty="0" err="1" smtClean="0"/>
              <a:t>Ranjeet</a:t>
            </a:r>
            <a:r>
              <a:rPr lang="en-US" b="1" dirty="0" smtClean="0"/>
              <a:t> Hanuman</a:t>
            </a:r>
            <a:r>
              <a:rPr lang="en-US" dirty="0" smtClean="0"/>
              <a:t> has higher number of </a:t>
            </a:r>
            <a:r>
              <a:rPr lang="en-US" b="1" dirty="0" smtClean="0"/>
              <a:t>cafes</a:t>
            </a:r>
            <a:endParaRPr lang="en-US" dirty="0" smtClean="0"/>
          </a:p>
          <a:p>
            <a:r>
              <a:rPr lang="en-US" b="1" dirty="0" smtClean="0"/>
              <a:t>Red Maple </a:t>
            </a:r>
            <a:r>
              <a:rPr lang="en-US" b="1" dirty="0" err="1" smtClean="0"/>
              <a:t>Mashal</a:t>
            </a:r>
            <a:r>
              <a:rPr lang="en-US" b="1" dirty="0" smtClean="0"/>
              <a:t>, RNT </a:t>
            </a:r>
            <a:r>
              <a:rPr lang="en-US" b="1" dirty="0" err="1" smtClean="0"/>
              <a:t>Marg</a:t>
            </a:r>
            <a:r>
              <a:rPr lang="en-US" b="1" dirty="0" smtClean="0"/>
              <a:t>, </a:t>
            </a:r>
            <a:r>
              <a:rPr lang="en-US" b="1" dirty="0" err="1" smtClean="0"/>
              <a:t>Rajwada</a:t>
            </a:r>
            <a:r>
              <a:rPr lang="en-US" b="1" dirty="0" smtClean="0"/>
              <a:t>, </a:t>
            </a:r>
            <a:r>
              <a:rPr lang="en-US" b="1" dirty="0" err="1" smtClean="0"/>
              <a:t>Geeta</a:t>
            </a:r>
            <a:r>
              <a:rPr lang="en-US" b="1" dirty="0" smtClean="0"/>
              <a:t> </a:t>
            </a:r>
            <a:r>
              <a:rPr lang="en-US" b="1" dirty="0" err="1" smtClean="0"/>
              <a:t>Bhavan</a:t>
            </a:r>
            <a:r>
              <a:rPr lang="en-US" b="1" dirty="0" smtClean="0"/>
              <a:t>, </a:t>
            </a:r>
            <a:r>
              <a:rPr lang="en-US" b="1" dirty="0" err="1" smtClean="0"/>
              <a:t>Navlakha</a:t>
            </a:r>
            <a:r>
              <a:rPr lang="en-US" b="1" dirty="0" smtClean="0"/>
              <a:t>, South </a:t>
            </a:r>
            <a:r>
              <a:rPr lang="en-US" b="1" dirty="0" err="1" smtClean="0"/>
              <a:t>Tukaganj</a:t>
            </a:r>
            <a:r>
              <a:rPr lang="en-US" dirty="0" smtClean="0"/>
              <a:t> has highest number of </a:t>
            </a:r>
            <a:r>
              <a:rPr lang="en-US" b="1" dirty="0" smtClean="0"/>
              <a:t>delivery</a:t>
            </a:r>
            <a:r>
              <a:rPr lang="en-US" dirty="0" smtClean="0"/>
              <a:t> type restaurant in Indore.</a:t>
            </a:r>
          </a:p>
          <a:p>
            <a:r>
              <a:rPr lang="en-US" b="1" dirty="0" smtClean="0"/>
              <a:t>Press Complex, Hotel </a:t>
            </a:r>
            <a:r>
              <a:rPr lang="en-US" b="1" dirty="0" err="1" smtClean="0"/>
              <a:t>Shreemaya</a:t>
            </a:r>
            <a:r>
              <a:rPr lang="en-US" b="1" dirty="0" smtClean="0"/>
              <a:t>, Bombay Bazaar, Hotel </a:t>
            </a:r>
            <a:r>
              <a:rPr lang="en-US" b="1" dirty="0" err="1" smtClean="0"/>
              <a:t>Somdeep</a:t>
            </a:r>
            <a:r>
              <a:rPr lang="en-US" b="1" dirty="0" smtClean="0"/>
              <a:t> Palace</a:t>
            </a:r>
            <a:r>
              <a:rPr lang="en-US" dirty="0" smtClean="0"/>
              <a:t> has highest number of </a:t>
            </a:r>
            <a:r>
              <a:rPr lang="en-US" b="1" dirty="0" smtClean="0"/>
              <a:t>dine-out</a:t>
            </a:r>
            <a:r>
              <a:rPr lang="en-US" dirty="0" smtClean="0"/>
              <a:t> type.</a:t>
            </a:r>
          </a:p>
          <a:p>
            <a:r>
              <a:rPr lang="en-US" b="1" dirty="0" err="1" smtClean="0"/>
              <a:t>Manik</a:t>
            </a:r>
            <a:r>
              <a:rPr lang="en-US" b="1" dirty="0" smtClean="0"/>
              <a:t> </a:t>
            </a:r>
            <a:r>
              <a:rPr lang="en-US" b="1" dirty="0" err="1" smtClean="0"/>
              <a:t>Bhag</a:t>
            </a:r>
            <a:r>
              <a:rPr lang="en-US" b="1" dirty="0" smtClean="0"/>
              <a:t> road, </a:t>
            </a:r>
            <a:r>
              <a:rPr lang="en-US" b="1" dirty="0" err="1" smtClean="0"/>
              <a:t>Khajrana</a:t>
            </a:r>
            <a:r>
              <a:rPr lang="en-US" b="1" dirty="0" smtClean="0"/>
              <a:t>, Annapurna road, </a:t>
            </a:r>
            <a:r>
              <a:rPr lang="en-US" b="1" dirty="0" err="1" smtClean="0"/>
              <a:t>Sudama</a:t>
            </a:r>
            <a:r>
              <a:rPr lang="en-US" b="1" dirty="0" smtClean="0"/>
              <a:t> Nagar</a:t>
            </a:r>
            <a:r>
              <a:rPr lang="en-US" dirty="0" smtClean="0"/>
              <a:t> has highest number of </a:t>
            </a:r>
            <a:r>
              <a:rPr lang="en-US" b="1" dirty="0" smtClean="0"/>
              <a:t>Buffer</a:t>
            </a:r>
            <a:r>
              <a:rPr lang="en-US" dirty="0" smtClean="0"/>
              <a:t> type restaurants.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984" y="785306"/>
            <a:ext cx="7973567" cy="3782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8"/>
            <a:ext cx="10253472" cy="886649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What is the relation between meal type and the rating?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522976"/>
            <a:ext cx="9956800" cy="1024128"/>
          </a:xfrm>
        </p:spPr>
        <p:txBody>
          <a:bodyPr>
            <a:normAutofit/>
          </a:bodyPr>
          <a:lstStyle/>
          <a:p>
            <a:r>
              <a:rPr lang="en-GB" b="1" dirty="0" smtClean="0"/>
              <a:t>Desserts</a:t>
            </a:r>
            <a:r>
              <a:rPr lang="en-GB" dirty="0" smtClean="0"/>
              <a:t> have highest number of </a:t>
            </a:r>
            <a:r>
              <a:rPr lang="en-GB" b="1" dirty="0" smtClean="0"/>
              <a:t>exceptional</a:t>
            </a:r>
            <a:r>
              <a:rPr lang="en-GB" dirty="0" smtClean="0"/>
              <a:t> rate category, </a:t>
            </a:r>
            <a:r>
              <a:rPr lang="en-GB" dirty="0" smtClean="0"/>
              <a:t>and </a:t>
            </a:r>
            <a:r>
              <a:rPr lang="en-GB" b="1" dirty="0" smtClean="0"/>
              <a:t>buffet</a:t>
            </a:r>
            <a:r>
              <a:rPr lang="en-GB" dirty="0" smtClean="0"/>
              <a:t> </a:t>
            </a:r>
            <a:r>
              <a:rPr lang="en-GB" dirty="0" smtClean="0"/>
              <a:t>with highest number of </a:t>
            </a:r>
            <a:r>
              <a:rPr lang="en-GB" b="1" dirty="0" smtClean="0"/>
              <a:t>high</a:t>
            </a:r>
            <a:r>
              <a:rPr lang="en-GB" dirty="0" smtClean="0"/>
              <a:t> rate category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3584" y="1154368"/>
            <a:ext cx="8293608" cy="4338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Number of votes per </a:t>
            </a:r>
            <a:r>
              <a:rPr lang="en-GB" sz="2800" b="1" dirty="0" err="1" smtClean="0">
                <a:solidFill>
                  <a:schemeClr val="tx1"/>
                </a:solidFill>
              </a:rPr>
              <a:t>meal_type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897880"/>
            <a:ext cx="9956800" cy="576072"/>
          </a:xfrm>
        </p:spPr>
        <p:txBody>
          <a:bodyPr>
            <a:normAutofit/>
          </a:bodyPr>
          <a:lstStyle/>
          <a:p>
            <a:r>
              <a:rPr lang="en-GB" b="1" dirty="0" smtClean="0"/>
              <a:t>Delivery</a:t>
            </a:r>
            <a:r>
              <a:rPr lang="en-GB" dirty="0" smtClean="0"/>
              <a:t> has highest number of </a:t>
            </a:r>
            <a:r>
              <a:rPr lang="en-GB" b="1" dirty="0" smtClean="0"/>
              <a:t>votes</a:t>
            </a:r>
            <a:r>
              <a:rPr lang="en-GB" dirty="0" smtClean="0"/>
              <a:t>, followed by </a:t>
            </a:r>
            <a:r>
              <a:rPr lang="en-GB" b="1" dirty="0" smtClean="0"/>
              <a:t>dine-out</a:t>
            </a:r>
            <a:r>
              <a:rPr lang="en-GB" dirty="0" smtClean="0"/>
              <a:t>.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5064" y="989479"/>
            <a:ext cx="7315200" cy="4644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8"/>
            <a:ext cx="10253472" cy="1151826"/>
          </a:xfrm>
        </p:spPr>
        <p:txBody>
          <a:bodyPr>
            <a:noAutofit/>
          </a:bodyPr>
          <a:lstStyle/>
          <a:p>
            <a:r>
              <a:rPr lang="en-GB" sz="3200" b="1" dirty="0" smtClean="0">
                <a:solidFill>
                  <a:schemeClr val="tx1"/>
                </a:solidFill>
              </a:rPr>
              <a:t>Best rated, most voted restaurants, irrespective of cost</a:t>
            </a:r>
            <a:endParaRPr lang="en-GB" sz="32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545592" y="1426464"/>
            <a:ext cx="9956800" cy="160934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dirty="0" smtClean="0"/>
              <a:t>This will be as:</a:t>
            </a:r>
          </a:p>
          <a:p>
            <a:r>
              <a:rPr lang="en-GB" dirty="0" smtClean="0"/>
              <a:t>has the high </a:t>
            </a:r>
            <a:r>
              <a:rPr lang="en-GB" dirty="0" err="1" smtClean="0"/>
              <a:t>aggregate_rating</a:t>
            </a:r>
            <a:r>
              <a:rPr lang="en-GB" dirty="0" smtClean="0"/>
              <a:t> , &gt; 4.5</a:t>
            </a:r>
          </a:p>
          <a:p>
            <a:r>
              <a:rPr lang="en-GB" dirty="0" smtClean="0"/>
              <a:t>has the high number of votes as it will more reliable</a:t>
            </a:r>
            <a:endParaRPr lang="en-GB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7303" y="3328417"/>
            <a:ext cx="8368010" cy="295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8"/>
            <a:ext cx="10253472" cy="740345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Best restaurants in Indore ?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3538728"/>
            <a:ext cx="9956800" cy="2935224"/>
          </a:xfrm>
        </p:spPr>
        <p:txBody>
          <a:bodyPr>
            <a:normAutofit/>
          </a:bodyPr>
          <a:lstStyle/>
          <a:p>
            <a:r>
              <a:rPr lang="en-GB" b="1" dirty="0" smtClean="0"/>
              <a:t>Joshi </a:t>
            </a:r>
            <a:r>
              <a:rPr lang="en-GB" b="1" dirty="0" err="1" smtClean="0"/>
              <a:t>Dahi</a:t>
            </a:r>
            <a:r>
              <a:rPr lang="en-GB" b="1" dirty="0" smtClean="0"/>
              <a:t> </a:t>
            </a:r>
            <a:r>
              <a:rPr lang="en-GB" b="1" dirty="0" err="1" smtClean="0"/>
              <a:t>Bada</a:t>
            </a:r>
            <a:r>
              <a:rPr lang="en-GB" b="1" dirty="0" smtClean="0"/>
              <a:t> House</a:t>
            </a:r>
            <a:r>
              <a:rPr lang="en-GB" dirty="0" smtClean="0"/>
              <a:t> and </a:t>
            </a:r>
            <a:r>
              <a:rPr lang="en-GB" b="1" dirty="0" smtClean="0"/>
              <a:t>Vijay </a:t>
            </a:r>
            <a:r>
              <a:rPr lang="en-GB" b="1" dirty="0" err="1" smtClean="0"/>
              <a:t>Chaat</a:t>
            </a:r>
            <a:r>
              <a:rPr lang="en-GB" b="1" dirty="0" smtClean="0"/>
              <a:t> House</a:t>
            </a:r>
            <a:r>
              <a:rPr lang="en-GB" dirty="0" smtClean="0"/>
              <a:t> are the best </a:t>
            </a:r>
            <a:r>
              <a:rPr lang="en-GB" b="1" dirty="0" smtClean="0"/>
              <a:t>overall</a:t>
            </a:r>
            <a:r>
              <a:rPr lang="en-GB" dirty="0" smtClean="0"/>
              <a:t> restaurant in Indore !!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4525" y="1837944"/>
            <a:ext cx="9287398" cy="129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Where can one find the best restaurants in Indore?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37032" y="5742432"/>
            <a:ext cx="9956800" cy="722376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 smtClean="0"/>
              <a:t>Vijay Nagar</a:t>
            </a:r>
            <a:r>
              <a:rPr lang="en-GB" dirty="0" smtClean="0"/>
              <a:t> is again at the top of the list, followed by </a:t>
            </a:r>
            <a:r>
              <a:rPr lang="en-GB" b="1" dirty="0" smtClean="0"/>
              <a:t>Old </a:t>
            </a:r>
            <a:r>
              <a:rPr lang="en-GB" b="1" dirty="0" err="1" smtClean="0"/>
              <a:t>Palasia</a:t>
            </a:r>
            <a:r>
              <a:rPr lang="en-GB" dirty="0" smtClean="0"/>
              <a:t> and </a:t>
            </a:r>
            <a:r>
              <a:rPr lang="en-GB" b="1" dirty="0" smtClean="0"/>
              <a:t>New </a:t>
            </a:r>
            <a:r>
              <a:rPr lang="en-GB" b="1" dirty="0" err="1" smtClean="0"/>
              <a:t>Palasia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7360" y="986324"/>
            <a:ext cx="7680960" cy="4484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Top 10 restaurant chain in Indore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843016"/>
            <a:ext cx="9956800" cy="630936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Some of the </a:t>
            </a:r>
            <a:r>
              <a:rPr lang="en-GB" b="1" dirty="0" smtClean="0"/>
              <a:t>top</a:t>
            </a:r>
            <a:r>
              <a:rPr lang="en-GB" dirty="0" smtClean="0"/>
              <a:t> restaurant chains that have decent ratings, votes and cheaper price are </a:t>
            </a:r>
            <a:r>
              <a:rPr lang="en-GB" b="1" dirty="0" err="1" smtClean="0"/>
              <a:t>Apna</a:t>
            </a:r>
            <a:r>
              <a:rPr lang="en-GB" b="1" dirty="0" smtClean="0"/>
              <a:t> Sweets, </a:t>
            </a:r>
            <a:r>
              <a:rPr lang="en-GB" b="1" dirty="0" err="1" smtClean="0"/>
              <a:t>Shreemaya</a:t>
            </a:r>
            <a:r>
              <a:rPr lang="en-GB" b="1" dirty="0" smtClean="0"/>
              <a:t> Celebration, Shree </a:t>
            </a:r>
            <a:r>
              <a:rPr lang="en-GB" b="1" dirty="0" err="1" smtClean="0"/>
              <a:t>Gurukripa</a:t>
            </a:r>
            <a:r>
              <a:rPr lang="en-GB" dirty="0" smtClean="0"/>
              <a:t>, etc.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616" y="892302"/>
            <a:ext cx="8279194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62147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Best dessert parlors in Indore</a:t>
            </a:r>
            <a:endParaRPr lang="en-GB" sz="3600" b="1" dirty="0">
              <a:solidFill>
                <a:schemeClr val="tx1"/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954" y="914400"/>
            <a:ext cx="8789200" cy="229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972" y="4244785"/>
            <a:ext cx="7231443" cy="2316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41960" y="3444559"/>
            <a:ext cx="10253472" cy="621474"/>
          </a:xfrm>
          <a:prstGeom prst="rect">
            <a:avLst/>
          </a:prstGeom>
        </p:spPr>
        <p:txBody>
          <a:bodyPr vert="horz" anchor="b">
            <a:noAutofit/>
          </a:bodyPr>
          <a:lstStyle/>
          <a:p>
            <a:r>
              <a:rPr lang="en-GB" sz="3600" b="1" dirty="0" smtClean="0"/>
              <a:t>Best Cafe's in Indore</a:t>
            </a:r>
          </a:p>
        </p:txBody>
      </p:sp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62147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Best bakeries in Indore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1960" y="3444559"/>
            <a:ext cx="10253472" cy="621474"/>
          </a:xfrm>
          <a:prstGeom prst="rect">
            <a:avLst/>
          </a:prstGeom>
        </p:spPr>
        <p:txBody>
          <a:bodyPr vert="horz" anchor="b">
            <a:noAutofit/>
          </a:bodyPr>
          <a:lstStyle/>
          <a:p>
            <a:r>
              <a:rPr lang="en-US" sz="3600" b="1" dirty="0" smtClean="0"/>
              <a:t>Best dine-outs in Indore</a:t>
            </a:r>
            <a:endParaRPr lang="en-US" sz="3600" b="1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283" y="1124712"/>
            <a:ext cx="8397631" cy="1751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035" y="4124706"/>
            <a:ext cx="8135493" cy="23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035" y="0"/>
            <a:ext cx="11149965" cy="576072"/>
          </a:xfrm>
        </p:spPr>
        <p:txBody>
          <a:bodyPr>
            <a:normAutofit fontScale="90000"/>
          </a:bodyPr>
          <a:lstStyle/>
          <a:p>
            <a:r>
              <a:rPr lang="en-GB" sz="4000" b="1" dirty="0" smtClean="0">
                <a:solidFill>
                  <a:schemeClr val="accent5">
                    <a:lumMod val="50000"/>
                  </a:schemeClr>
                </a:solidFill>
              </a:rPr>
              <a:t>Notebook </a:t>
            </a:r>
            <a:r>
              <a:rPr lang="en-GB" sz="4000" dirty="0" smtClean="0">
                <a:solidFill>
                  <a:schemeClr val="accent5">
                    <a:lumMod val="50000"/>
                  </a:schemeClr>
                </a:solidFill>
              </a:rPr>
              <a:t>and</a:t>
            </a:r>
            <a:r>
              <a:rPr lang="en-GB" sz="4000" b="1" dirty="0" smtClean="0">
                <a:solidFill>
                  <a:schemeClr val="accent5">
                    <a:lumMod val="50000"/>
                  </a:schemeClr>
                </a:solidFill>
              </a:rPr>
              <a:t> Dataset Description</a:t>
            </a:r>
            <a:endParaRPr lang="en-GB" sz="4000" dirty="0" smtClean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64592" y="548640"/>
            <a:ext cx="11347704" cy="548640"/>
          </a:xfrm>
        </p:spPr>
        <p:txBody>
          <a:bodyPr>
            <a:noAutofit/>
          </a:bodyPr>
          <a:lstStyle/>
          <a:p>
            <a:pPr fontAlgn="base">
              <a:buNone/>
            </a:pPr>
            <a:r>
              <a:rPr lang="en-GB" sz="2000" b="1" dirty="0" smtClean="0"/>
              <a:t>Dataset</a:t>
            </a:r>
            <a:r>
              <a:rPr lang="en-GB" sz="2000" dirty="0" smtClean="0"/>
              <a:t> collected from Zomato consists of </a:t>
            </a:r>
            <a:r>
              <a:rPr lang="en-GB" sz="2000" b="1" dirty="0" smtClean="0"/>
              <a:t>features</a:t>
            </a:r>
            <a:r>
              <a:rPr lang="en-GB" sz="2000" dirty="0" smtClean="0"/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368808" y="996696"/>
            <a:ext cx="10485120" cy="255454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'name',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'locality',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'latitude',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'longitude',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'cuisines',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</a:t>
            </a:r>
            <a:r>
              <a:rPr lang="en-US" sz="2000" dirty="0" err="1" smtClean="0"/>
              <a:t>average_cost</a:t>
            </a:r>
            <a:r>
              <a:rPr lang="en-US" sz="2000" dirty="0" smtClean="0"/>
              <a:t>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</a:t>
            </a:r>
            <a:r>
              <a:rPr lang="en-US" sz="2000" dirty="0" err="1" smtClean="0"/>
              <a:t>aggregate_rating</a:t>
            </a:r>
            <a:r>
              <a:rPr lang="en-US" sz="2000" dirty="0" smtClean="0"/>
              <a:t>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'votes',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</a:t>
            </a:r>
            <a:r>
              <a:rPr lang="en-US" sz="2000" dirty="0" err="1" smtClean="0"/>
              <a:t>rating_text</a:t>
            </a:r>
            <a:r>
              <a:rPr lang="en-US" sz="2000" dirty="0" smtClean="0"/>
              <a:t>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</a:t>
            </a:r>
            <a:r>
              <a:rPr lang="en-US" sz="2000" dirty="0" err="1" smtClean="0"/>
              <a:t>online_order</a:t>
            </a:r>
            <a:r>
              <a:rPr lang="en-US" sz="2000" dirty="0" smtClean="0"/>
              <a:t>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</a:t>
            </a:r>
            <a:r>
              <a:rPr lang="en-US" sz="2000" dirty="0" err="1" smtClean="0"/>
              <a:t>book_table</a:t>
            </a:r>
            <a:r>
              <a:rPr lang="en-US" sz="2000" dirty="0" smtClean="0"/>
              <a:t>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</a:t>
            </a:r>
            <a:r>
              <a:rPr lang="en-US" sz="2000" dirty="0" err="1" smtClean="0"/>
              <a:t>rest_type</a:t>
            </a:r>
            <a:r>
              <a:rPr lang="en-US" sz="2000" dirty="0" smtClean="0"/>
              <a:t>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</a:t>
            </a:r>
            <a:r>
              <a:rPr lang="en-US" sz="2000" dirty="0" err="1" smtClean="0"/>
              <a:t>dish_liked</a:t>
            </a:r>
            <a:r>
              <a:rPr lang="en-US" sz="2000" dirty="0" smtClean="0"/>
              <a:t>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</a:t>
            </a:r>
            <a:r>
              <a:rPr lang="en-US" sz="2000" dirty="0" err="1" smtClean="0"/>
              <a:t>meal_type</a:t>
            </a:r>
            <a:r>
              <a:rPr lang="en-US" sz="2000" dirty="0" smtClean="0"/>
              <a:t>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</a:t>
            </a:r>
            <a:r>
              <a:rPr lang="en-US" sz="2000" dirty="0" err="1" smtClean="0"/>
              <a:t>reviews_text</a:t>
            </a:r>
            <a:r>
              <a:rPr lang="en-US" sz="2000" dirty="0" smtClean="0"/>
              <a:t>' </a:t>
            </a:r>
          </a:p>
          <a:p>
            <a:pPr fontAlgn="base"/>
            <a:endParaRPr lang="en-GB" sz="2000" spc="-35" dirty="0" smtClean="0">
              <a:cs typeface="Arial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4592" y="4047744"/>
            <a:ext cx="11536680" cy="5486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Main </a:t>
            </a: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categories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the </a:t>
            </a: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notebook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are:</a:t>
            </a:r>
          </a:p>
        </p:txBody>
      </p:sp>
      <p:sp>
        <p:nvSpPr>
          <p:cNvPr id="7" name="Rectangle 6"/>
          <p:cNvSpPr/>
          <p:nvPr/>
        </p:nvSpPr>
        <p:spPr>
          <a:xfrm>
            <a:off x="448056" y="4596384"/>
            <a:ext cx="10485120" cy="193899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 Initial Setup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 Data Cleaning</a:t>
            </a:r>
          </a:p>
          <a:p>
            <a:pPr fontAlgn="base">
              <a:buFont typeface="Wingdings" pitchFamily="2" charset="2"/>
              <a:buChar char="Ø"/>
            </a:pPr>
            <a:r>
              <a:rPr lang="en-GB" sz="2000" dirty="0" smtClean="0"/>
              <a:t> Getting Insights through Data Visualization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 </a:t>
            </a:r>
            <a:r>
              <a:rPr lang="en-US" sz="2000" dirty="0" err="1" smtClean="0"/>
              <a:t>HeatMap</a:t>
            </a:r>
            <a:endParaRPr lang="en-US" sz="2000" dirty="0" smtClean="0"/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 Word Analysis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 Predictions</a:t>
            </a:r>
            <a:endParaRPr lang="en-GB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621474"/>
          </a:xfrm>
        </p:spPr>
        <p:txBody>
          <a:bodyPr>
            <a:noAutofit/>
          </a:bodyPr>
          <a:lstStyle/>
          <a:p>
            <a:r>
              <a:rPr lang="en-GB" sz="3600" b="1" dirty="0" smtClean="0">
                <a:solidFill>
                  <a:schemeClr val="tx1"/>
                </a:solidFill>
              </a:rPr>
              <a:t>Best Sweet shops in Indore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1960" y="3444559"/>
            <a:ext cx="10253472" cy="621474"/>
          </a:xfrm>
          <a:prstGeom prst="rect">
            <a:avLst/>
          </a:prstGeom>
        </p:spPr>
        <p:txBody>
          <a:bodyPr vert="horz" anchor="b">
            <a:noAutofit/>
          </a:bodyPr>
          <a:lstStyle/>
          <a:p>
            <a:r>
              <a:rPr lang="en-GB" sz="3600" b="1" dirty="0" smtClean="0"/>
              <a:t>Best North Indian restaurants in Indore</a:t>
            </a:r>
            <a:endParaRPr lang="en-GB" sz="3600" b="1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990" y="902970"/>
            <a:ext cx="7325169" cy="229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133" y="4142994"/>
            <a:ext cx="7716719" cy="216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621474"/>
          </a:xfrm>
        </p:spPr>
        <p:txBody>
          <a:bodyPr>
            <a:noAutofit/>
          </a:bodyPr>
          <a:lstStyle/>
          <a:p>
            <a:r>
              <a:rPr lang="en-GB" sz="3600" b="1" dirty="0" smtClean="0">
                <a:solidFill>
                  <a:schemeClr val="tx1"/>
                </a:solidFill>
              </a:rPr>
              <a:t>Best South Indian restaurants in Indore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1960" y="3444559"/>
            <a:ext cx="10253472" cy="621474"/>
          </a:xfrm>
          <a:prstGeom prst="rect">
            <a:avLst/>
          </a:prstGeom>
        </p:spPr>
        <p:txBody>
          <a:bodyPr vert="horz" anchor="b">
            <a:noAutofit/>
          </a:bodyPr>
          <a:lstStyle/>
          <a:p>
            <a:r>
              <a:rPr lang="en-GB" sz="3600" b="1" dirty="0" smtClean="0"/>
              <a:t>Best Fast- food restaurants in Indore</a:t>
            </a:r>
            <a:endParaRPr lang="en-GB" sz="3600" b="1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627" y="985711"/>
            <a:ext cx="9252777" cy="2168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885" y="4199954"/>
            <a:ext cx="9542449" cy="167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621474"/>
          </a:xfrm>
        </p:spPr>
        <p:txBody>
          <a:bodyPr>
            <a:noAutofit/>
          </a:bodyPr>
          <a:lstStyle/>
          <a:p>
            <a:r>
              <a:rPr lang="en-GB" sz="3600" b="1" dirty="0" smtClean="0">
                <a:solidFill>
                  <a:schemeClr val="tx1"/>
                </a:solidFill>
              </a:rPr>
              <a:t>Best Continental restaurants in Indore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1960" y="3444559"/>
            <a:ext cx="10253472" cy="621474"/>
          </a:xfrm>
          <a:prstGeom prst="rect">
            <a:avLst/>
          </a:prstGeom>
        </p:spPr>
        <p:txBody>
          <a:bodyPr vert="horz" anchor="b">
            <a:noAutofit/>
          </a:bodyPr>
          <a:lstStyle/>
          <a:p>
            <a:r>
              <a:rPr lang="en-GB" sz="3600" b="1" dirty="0" smtClean="0"/>
              <a:t>Best Chinese restaurants in Indore</a:t>
            </a:r>
            <a:endParaRPr lang="en-GB" sz="3600" b="1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7044" y="1207770"/>
            <a:ext cx="9367075" cy="1324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9178" y="4180650"/>
            <a:ext cx="9351518" cy="2106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8"/>
            <a:ext cx="10253472" cy="694625"/>
          </a:xfrm>
        </p:spPr>
        <p:txBody>
          <a:bodyPr>
            <a:noAutofit/>
          </a:bodyPr>
          <a:lstStyle/>
          <a:p>
            <a:r>
              <a:rPr lang="en-US" sz="2800" b="1" dirty="0" err="1" smtClean="0">
                <a:solidFill>
                  <a:schemeClr val="tx1"/>
                </a:solidFill>
              </a:rPr>
              <a:t>HeatMaps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602" y="1068578"/>
            <a:ext cx="8944165" cy="4472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40664" y="5824728"/>
            <a:ext cx="948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 </a:t>
            </a:r>
            <a:r>
              <a:rPr lang="en-GB" b="1" dirty="0" smtClean="0"/>
              <a:t>High</a:t>
            </a:r>
            <a:r>
              <a:rPr lang="en-GB" dirty="0" smtClean="0"/>
              <a:t> </a:t>
            </a:r>
            <a:r>
              <a:rPr lang="en-GB" b="1" dirty="0" smtClean="0"/>
              <a:t>dense</a:t>
            </a:r>
            <a:r>
              <a:rPr lang="en-GB" dirty="0" smtClean="0"/>
              <a:t> restaurants </a:t>
            </a:r>
            <a:r>
              <a:rPr lang="en-GB" b="1" dirty="0" smtClean="0"/>
              <a:t>localities</a:t>
            </a:r>
            <a:r>
              <a:rPr lang="en-GB" dirty="0" smtClean="0"/>
              <a:t> are </a:t>
            </a:r>
            <a:r>
              <a:rPr lang="en-GB" b="1" dirty="0" smtClean="0"/>
              <a:t>redder</a:t>
            </a:r>
            <a:r>
              <a:rPr lang="en-GB" dirty="0" smtClean="0"/>
              <a:t>, while </a:t>
            </a:r>
            <a:r>
              <a:rPr lang="en-GB" b="1" dirty="0" smtClean="0"/>
              <a:t>low</a:t>
            </a:r>
            <a:r>
              <a:rPr lang="en-GB" dirty="0" smtClean="0"/>
              <a:t> </a:t>
            </a:r>
            <a:r>
              <a:rPr lang="en-GB" b="1" dirty="0" smtClean="0"/>
              <a:t>dense</a:t>
            </a:r>
            <a:r>
              <a:rPr lang="en-GB" dirty="0" smtClean="0"/>
              <a:t> restaurants localities are </a:t>
            </a:r>
            <a:r>
              <a:rPr lang="en-GB" b="1" dirty="0" smtClean="0"/>
              <a:t>bluer </a:t>
            </a:r>
            <a:r>
              <a:rPr lang="en-GB" dirty="0" smtClean="0"/>
              <a:t>on the map of Indore city.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56" y="686119"/>
            <a:ext cx="10253472" cy="548322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Some of the most famous restaurants in Indore</a:t>
            </a:r>
            <a:endParaRPr lang="en-GB" sz="2800" b="1" dirty="0">
              <a:solidFill>
                <a:schemeClr val="tx1"/>
              </a:solidFill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2843" y="1495616"/>
            <a:ext cx="6797421" cy="5059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507647" y="144518"/>
            <a:ext cx="32413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Word Analysis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219774"/>
            <a:ext cx="10253472" cy="539177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Customer reviews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3010" name="AutoShape 2" descr="data:image/png;base64,iVBORw0KGgoAAAANSUhEUgAABEYAAARGCAYAAAA1uLUVAAAABHNCSVQICAgIfAhkiAAAAAlwSFlzAAALEgAACxIB0t1+/AAAADh0RVh0U29mdHdhcmUAbWF0cGxvdGxpYiB2ZXJzaW9uMy4xLjIsIGh0dHA6Ly9tYXRwbG90bGliLm9yZy8li6FKAAAgAElEQVR4nOyddWBT597HP0natKm7UKfFizsUGT5kPpix7TKm997d3cnd3d65u935xjbGNiZMcXeHooVSSp16m1qSNnbeP06bWpKmUIXz+QeS85zv8zwn6clzfs9PZIIgCEhISEhISEhISEhISEhISEhchsg7ewC1yDp7AJcp0nXveKRr3nHIkK53eyJd245DutZdD+kz6TpI9/qORbrWHYt0vbse0mfSubTb9Ze10mOku34RuqtXTHe83t31WltDuv4dg3SdO4bucp2747Wto7tcY2t05+vuCN3ts7mUP4/u8ll058+gu1xja0jXvWPpzte7Kd3x+lvjUvpM6ujKn43lejc1jHTlQUtISEhISEhISEhISEhISEi0BRZbSFcJpZGQkJCQkJCQkJCQkJCQkJDocCTDiISEhISEhISEhISEhISExGWLZBiRkJCQkJCQkJCQkJCQkJC4bHFq4filmPxFQkJCQkJCQkJCQkJCQkLi8sJmTtWWDCMSEhISEhISF8GWn/byxj1f2Dx+zf3Tue+1m9tF+2L1JSTq2Pj9bt5+YAkAUf3C+Gzfi508IgkJia7OE+s38POJkwBsWbyIKB+fTh6RhIRtJMPIZYBQ6/ijNVZftJZS7oyzXPraSEhISEhISEh0BAKCtIaTkJCQaGeku+NlQEplFgAPHXnnorUW97ya68OnXLSOhISExOXCmNlDeH/L01SUVFJWXElFSRUbl+8mIymnTbWBNteXkJDofFIqs6Q1nIREB7Iu5Sxl1dXcNGhgl9aUaFskw8hlQKI6ubOHICEhIXHZ4uapos/wmEbvnTue2SaGC2vabakvISHR+UjrOAmJjsMsCDy5YSPOcnmbGTHaQ1Oi7ZEMI5cBR9QpnT0ECQkJCQkJCQmJC0Bax0lIdBwn8gsor64mwM2tS2tKtD2SYeQSp9qk53RFemcPQ0JCQkJCQkJCopVI6ziJSwWbpUC6GLsyM7uFpkTbI+/sAUhISEhISEhISEhISEhISEh0FpJh5BLnRHkqRsGEUTB19lAkJC4LthR8yaunZvPqqdmc10lx4RISEhJtyVdfbWfqlFdJTy8iPb2oVecajWaMRjN33P4Zb725pp1G2LbUreMkJLo7MlnX9xkxCQI7MzK6vKZE+yCF0lziHFGf6ewhSEhISEhISEh0AQTL/0xmcyeOw3GkdZzEpYJSoUBrMPD14UTWpaSQWVaOIAhEeHsDML1XHItHDMfTxcVhTaPZzIqTSaxLSSG5qBi1Toeniwu9AwKY1bsXNw0aiFKhsKux4mQSR3JzOV1UxJmiYqqNRgCKtVpi37JdDereUSP5z8QJdvUAhzVt6Tk6Z6BV866jbjxfX38dE2OiMQsCK5OTWXEiidSSEtTV1fipVPT082NSTDR3jxzhkG53pNsbRr5NPMJ3R46SU16Bu1JJ/6BAnpkmliKL9fMD4Mqvl3Jl7948OH6s5bwPdu9lbUoKa/92BwAVNTUM++AjAHbedzfv797DujNnEYA7hw/l3wnjLeeuPJ3Mx/v2k6kuo4eXFwALBg1k0cjhKLqYNfRIWef8oJ6p2I3OVMkQ31md0n9ncDnOWUICYMtPe3njni8sr1/69d+MmCZmXS8vrmTj97vZ9dchCrJLqFRr8A7wJDjCn8ET+zH5+lFE9QtzqB9BENi7+gi7VyZy+kAqAOrCCkwmMz4BnvQZFsP4q4Yz6bpRyOStuxdXlFaxf90xjmxN4tyJbEpy1WirqnFRKfH29wAgql8YI6YN5Ir5Y/DwvnQTqG39ZR+vL/4cAC8/D747/TZKV2eHz9/w3S7e+ftXAPgEevHd6bdxcnZsgdZenDuRxfpvd5K09ywF2SVoKrQIZqHF83oNieZ/259psV1VuZYN3+3i8KYTZCbnUl5SidLFGf9QHwYl9OWK+WMYMKbXBY29oTbQ5vppJ7NZ8/V2jmw7RUmuGrlCTmC4uH4aNXMQcxZdQUhUAM4uHbNk/PXXgwQGejFxYp8213ZyEr+HS7+9t82124vOWsdJSLQ1pTodN//4M5llZY3eP1NcbPn3lxMn+fbG64nz97erla5WA3DP73+QVqpudEyt07E/O5v92dl8fTiRJdddS08/X5ta7+zaTUFV1YVMqUP0GpKuVtucM9CqeTelUKNBazBw7+9/sicrq9GxgqoqCqqq0Oj1kmGkq3IgO4fXtu3gw6vn0cvfn2Ktlr1ZWYR4eFyU7j//WsXV/fpx96iRlGq1KGT1EUc70zN4asMmXpwxjUEhwZYv5pPrN2A0m7h/zOiL6rstUesryNDkdWifQu1uzJq891HInC4bI4GAcNnNWULCFiW54qJn39qjvHXvl1SVa5scV1OSq+bU/lQCw/0cMoxkp+Txxt1fcPZohtXjhdklFGaXsPPPQ/z4zmqe/vYBwuJCWtStKtPwyePL2f7bAYx6Y7PjuqpqdFXVAORnFrN/3TG+e+1PHv/yHoZdMaBF/e7IhGtG8vn//YS6oJyK0ip2/nGQqTeNc/j8jT/ssvx/yoKxnWoUEcwCnz6xnL8+24wgtGwIaUpLex3rv90JwBdP/0xVmabRMUONEU2FjqwzeaxaspWxc4by8EeL8PR1d7j/9d/utKrdVvrfvvw7P769GrOpsfdE5unzln9Xfr6Fv791G36hPg7rXgx//ZnInLlDOqSvrk5nrOPqSDqTy/2PfQ+AXC5j2x+Pdso4JC4dHly5iqyyMmb17sXkmBj83NzIr6xkxckkAI7n51NQVcXtv/zKhkV34qFUWtU5X1HB/OU/AlCq1SGXyZjVuxeTYmLwVako1WrZmJrK5nNpZJWVcctPP7Py9tsIdLd+b/xu/o0YzfXhaot+/Z28ykp8VK4sXzDf5nz8bFSYaarnqKYtvabztjVnoFXzbkpBVRUPrVrNnqwsIry9mRobS7i3F1qDgQy1mm3p6VzRM8Yhre5KtzaMaAx6ZDIZge7uRPh4E+HjzdAeoRetOzYykoXDxB/lOq+TOv63dx8Lhw3hqn59AYj2FS1xNw8exA9Hj3cpw8iRso4v75anE/usNlXh7tQxi6iuQJ4u5bKbs4SELYrz1BzccJwXbv3Q8sDlE+iFT6AnmnIdJflllvdHzRjUol5KYjpPXvtOo4fDyD7ivb5Hz2CQwfnUArJTxAeIjKQcHpr2Mm+t/W+LRhc3TxWn9p1tZBTxC/Emsk8YHt4qtJXVpB4Ts8lXlIo7QOXFlTx/8//4dN+LhEYHOnpZug1OzgquvGMiP7yxEoBVS7Y6bBjJzyzm5J6zltczb0tolzE6yhdP/cSfn26yvJ5wzUjix/XCL9ibgqwS9q87yondjX8r67wkQmOCCIkKsKm99KXfWf7mykbvyRVyeg2Jwj/UlxqdnozT5ynJFTdQ9q4+wr9TXub1lf/B3wEjQ1N9uULcpGkr/W9e+I0f315lea1wktN7WAy+wd5oysRF9tmjmWgrdbzz96+45v5pLWpeLPn55eTklLZ7P92FzljHSUi0F2mlat6ZcyVX9+vX6P2bB4vrgIdXr2VlcjIFVVV8uHcf/5000arOY2vXU6oVPSQUMhmfXHM1U2N7Nmpz48B4vjp8mJe3bqdIo+HFrdv4YO4cq3pNvSqca0NQnGRyegfY/g2whTUvjYvVhPp525oztG7eTVl25ChFGg0PjR/HA2NGN4uCMAkCNcbmG0iXEt3aMDIpJoYbBg7ghu+XMygkmBsHxnN1/364OF3ctOwZV84UFZN4PpdP9x2wetxoNuMk7xo5bRPVHZ/4MUNzpMP77ApcrvOWkLDGqX1n+f2jDQiCwLy7p3DN/dMJiw22HDfUGDm85STJB9MI6GHfzbOqTMNLCz+2GEX6DI/h3//7G9EDwpu1TT2WyeuLPyc7JY9KtYaXbv+Yj3Y+ZzcMRK6Qc90/ZrLyyy3MWjiBsXOHNTN2GA3izs8fH29kybO/IAgCNTo9v36wjn+8s9Dh69KdmLPoCn56ZzUmo5nTB86RdjKbnvERLZ638ftdFs+MPsNjHA6Tag/Op+bzRwOjyJPf3M/Ea0c2anPDg7OaGSBSEjN45rsBOCltryV2/XW4mVFk+i3jueuFG/EJ9Gr0/uHNJ3n/waUU5pSQczafV+78hDdWPw6IxghH9Ou0AYf1bWkDnDmczk/vrra8HjKxH499thj/Jn+PRoOJPz/dxJJnf+H3jzfa1LsYfvpxHwAbN50kK7MEgM8+3cJnn26xtLn1tnEsWjSp0Xk1NQYA3nt3Hbt2paDV6unRw4errxnO3LlDG3n7LF++ly+/2Nbo/DFj4nj5lRubjeerr7azauURln13P198vtWiDdjU1+uNLF++l61bTpOXp8ZobJ6/5N77pjB/fus2zzpjHSdxcZRX6Civ0BHg74GbyrrHw+XKmMiIZkYRAHntH9Nz06aw+dw5tAYDK04m8eiEhGbPVIfP57I/O9vy+ubBg6waCAAWDR/OihNJnCkuZt2ZFAomTyL4IqMKOouG87Y3Z7jweRdpNMwfGM8/x46xelwhk+Hm7HhYbXekWxtG5DIZz0+byn2jR/HrySTe372Xzw4c5KebbwIgwN22S5LGoLd5zJZhxSwI6AwG/p0wnuvj+1tt01WMIgBH1R270yBgJq0qsUP77ApcrvOWsEXXyjPUGRzekoRMJuPJb+5jwjUjmx13dnFizJVDGHNly+7yP769msIc8WEponcor638Dyp364nZ4gZH8eqfj3L3yP9DV1VNdkoeG3/YzZxFk+32MfeuK5h39xSbx+tCQW741yxyzuWzbukOABK3JrU4/u6Kf6gP4+cNZ8fvBwFY9eVWHnzvdrvnCILApuV7LK9n3NZyErn2ZPeqRItn0qCEvs2MInXc+p95rFu6HXVhBQBlRRUc25nM8KnxVtsbDSY+ffyHRu9Nv3U8j3x8l9X2w6fG89a6/3L/uGfQVOhI2neW9cvE79Dsv01uUd+etj19a9p1LH9zpSXHSlhcCM///C9crDzEOTkruP6fMxEEgS+f/tmm3sUwIF40coaG+pCVXcLXX+1gxoyBjB0bZ2kTacVz5803RMOOXC5n3lVDcXZSsHHjSd57dx3Ozgpmzar3RpszZwhDhkRRUSHuMv/fk7/YHVN5uY7HHl2OwWCyaAM29d9/bz2bNiVxx50T6NevB6dP57L0G/EzDgvz4+mnr6FHmOOx/nV09DpO4uJ586MN7NibwrOPzWPqhL6dPZwuxYy4OLvHfVxdmRQTw9qUFNQ6HUkFhQwObRwSuyq5sbHwhnjr9+k6JvWM4UxxMSZBYE9WFtf2t/781tVpOO+W5gwXPu8HulDkQ2fQrQ0jdYR6evKPsWO4a8Rwpi/5hj9OnQJgcW1yGA+lkoqamkbnnCkqbnU/cpmMvoGBnC0uJsTT8+IH3o5kavMp0Ze3ez/HyzZyXneawup0CqvTMQr1BieNsYxXT822et6YgBu5IuhvdrUrjSWcqdhFhuYohdXpaIxlCJhxVXjgr4ygp8dwAIb4XolK4djnodaLrvZH1WvJ1B5Drc9Db9ahkDnhpvDB3yWcCLd4+niOw9/F9u6orXnbm7Oj8zYLxto+NpFcuYvC6nR0pkpc5G4EukbT13M8Q3xnoZB1rtU2V3eGI+o1ZGtPUmUsxWCusdv+kb6/AqCUq6we1xjVHC5dRZrmEGX6fPTmatycxEzlYaq+xHtPoZendSu2LWxpXqheni6Fg6V/kqU9gdZYhqvCkx4qMUHgMN859PQY3umfS1dh5u0TrBpFWkONTs/ab7ZbXt/x9HU2jSJ1BPTwZepN41j1pbjbvG7pjhYNI61J1Dp1wTiLYaTwEnf5v+qeqRbDyNaf97L4xRtx87T+9wtwfNcZCrLE31alSsnkGzp3gZV9pj43Q6+hUTbbOSmdiOoXjrrwVP25KXk2DSO7/jxEcW34Sp030j0v32R3LEER/sx/eA5fP7cCgF/eWwtYN4w01W9J25a+LcNIRWkVBzcet7y+6ZE5Vo0iDbnmvmn8+PZqq7lOLpb4+Hrvr5MncgCI6RnIxEn2HypdXMRr//4HC3GuNV7OnjOEW27+mLVrjzUyXHh5qfDyqv/uOpon/+NP7rRo29KvrKxm3brjzJ4zmFtuEZP8Dx0aZQkJ2rD+OL5+7ri0MnltR63jJNoOs1kg8XhmZw+jy9I7wH5CVYD44CDWpogGweTiomaGkcRc8b5eF+bRL8h+OGtog+e19CYJS7sTDefd0pzhwuYd5uVlqRB0udKtDSPrUs5SWVNDfHAwHkolJwsKKK/WWfJ+1DE8LIxfTyYxuWcMoV6ebDp7jsTcXMK8vGwo2+Zf48fywB9/ERfgz8xevTDXugynFBdjMpu5ZkDXsER2VHm3HYXfUmksaXPd3UXL2VX8A2bB1OyYxliGxlhGllbM0H+g9A9uinyJYFfbbmUAR9Rr2JD/KVBvfKjDLJgoNxdQbiggreowOwq/5R+9l+Hh5GdNqt3mXao/z4qs5wEo0ec0OqYzVZClOU6W5jgHS//gxsjn8Vc2Dydob3YXLQdgR9F3NCx9aAtXhQe+ylDkMtsJGE+Wb2F93kfozbpG71caxIesZMMukit2EeMxjGvDn8BFbj+R1Mly8aHYlmZr9QD2l/zG1oIllgTDIBpezlaKbuBnK/cx3G8ePs4tJ/y8HJi32LYHhqOc2p+KpnaHV6lSMnrmYIfOG5TQx2IYST0u5kiw90DfGkKi63eujXojhhpjh1Xr6Gjix/WmZ3wEaSez0Wlq2PzjXrueNRu+q0+6mjBvGO5ebXPNLxRDg7wxrm72DWouqsYGTZOVUIg6Dm85afl/XfUlRxKeTpk/xmK4yMsQyzhmp+QR0btx+G5TfUeTqTbVt6YNcOZQmmV+MpmMsXOGtqjtpHRi6OT+7PzjoENj6QiuvU7c/GpouPDxcSMy0p+83DJbp7VK37lJ4mBr+rm1RqzoJiF40bX3CkGAoqIKfHxaV8lKKtPb/UhOzadKY3+T6HKmpeSiAEENQj7q8og0JK+yEhDzXQD0eec9h/tvuknenWg479bMGRyfd5CH44m7L1W69WpOqVDwbeIRssrKMZrNhHt58ciEBKbFxTZq949xY8RkMqtWozeZmBYby/PTpvL5gdb/wE+Ni+XT667mo737+WTfAUvoTE8/X+4dPapN5tUWdNQP6s3RrzYyXvycJZY1rDAUoVJ4cWv061bPc1PYt0gGufbELJhwlrsS4z6UcLf++DiHIGCmpCaHRPVqqozibozWWMYfOa9wT9znyLAeypSrO8P6vI8sD7WuCncGek8nRBWHq9yDGrOWEn02WZoTnNedJsZ9mE2jiK15tzTnluZdbihkWfqjaE3iDpEMGX28Eoj1GIFK4YXWVM7Zyr2crdyPWp/H9xmPc1fPD3F3ar177oVypmI3O4qWWV4HukQxLeReQlW9EQQzObpTbMr/zOKZc33E0/T2HGtLDhCNGCvPvw0IOMmUDPSZRoRbPEq5K+WGAgCSyreRqztDelUiP2Q8wcKYt3CSWd/hrNfDpmZr9ACSK3aypeBLAOQyBYN8ZhDtPhg5Cor1Ykmzo+p1HC5d2SnGqq6Gq5uLQ/koWiL5UJrl/xG9Qhw2QPiH1CeeFMwChVklVnOSXAh15T4t+hdQ6aQ7Me+eKbz/4FJATMJqyzCi09Sw+6/DltczFnZuGA3QKFdMXZUVW2Ql5zZ6HWwn6WpKYobl/72HRTs8nsAwP3yDvCwhOwCnD5xrZrxoK31r2gAZp+qvRWC4n8Olp+sSHncVwmyEpri4OGEwNN9UaS9979rrV5Df2Lsjv8HrkJDW78J2JcOIzFEXm8ucQ0cyOnsIXRqlouUKZS4N2ugMhmbHq/S2UyG0hNFs2+Dd1emIeTvy+VzqdGvDyJTYnkyxk3ymDg+lkrfnXNns/WsbeHd4ubiQ+tjDDvV7Rc+eXNGz5X47C6Ng4kR5aof01fQhUCGr/0rJZXICXWy7L9ujl+co5oU9Sh/PcTjLXZsdH+l/DUvS/g5AmT6fUn0uWZoTRLlb31E+Wb6l0U7/TZEvE6rq3bxhoGhoqTE3t1I3xNa8L2bOq3LfQWsqtxh3ro94ml6ejV3RB/vM4EDJ72wu+AKNUc3G/M+4Jvy/F9TfhbC3pD7G3EmmZH7kC3g51z98xHmMwicihC/PPYCAmWPq9XYNIxWGItblfQgIqBRe3Bb9OgFWrt8Iv6vYVriUvcU/k1+dyraCr5kWcq9dPcCmpqN6ACbByMb8zwDRWHVjxHOWMC6APowHYKTfNfyQ+YSlMtPljE+gZ6vCU2xRml+/K3vueBazvBddkE6l2jH3/+yUPA5tOknGqRxy0wqoKNVQVa5FrxMXJIYaI/qa5gu1S5kp88ey5JkVVJVpyDx9npN7Uogf1/zeueO3A1RrxV2p4MgABneB2PqEq0ew/C2x6sqe1Uc4czidPsOblxpc/+1OiwcHgMrdhaGTbXt/qgvrH3j9Q1pnmPYL8WlkGFEXVTRr01b61rQBKtRV9e2DHX9g9w7oWiHEqnZObOmofkiIN6NGxbJ69VGiowPp3TuElJR81q0Vw5WmT4/HsxUea8baTZeOWsc5glwyjLSIyWRmf2J6Zw+jS+NIRZPqBm2sJfpUOTtRYzTi7So+G7w3x3b4elN6eHWte1hraDjv1swZuve8O5pubRiRsE5yRQY6U/d1FxOREe9t22VbKVcx1l+sA7427wMA8qvP2TSMVJsqa1XFH/dA12ib2m5OPrjRsWV3c7SnyNKIi6ihvuINr6lRpI5R/tdyvGwjRTUZJFfsotJYgqdTy3GbF4verCNPV79Qi3If1MgoUkeASyQhqjjydCnk6uzveB0s/QODuRqAqcGLrRpFRGRMDrqD9KpE8qtTSVSvYWzA/GbeMg317Gta1wOaaaZW7rd4Jw3wvqKRUaQhSrmKWaH/4Ou0B+3O+XLAXjWP1lAXRnOxGI32d4+P70pmyTO/cOawtKhtiotKycyFCfz6v/WA6DVizTCy8Yfdlv9Pv3V8l9hhjh0UyaTrRrH9twOYTWYem/0acxdPYcCYOHwCvCxlpTf/uLfReXc+c73dMKDqBq7ySlXrcgq5NsmRoy3Xtpu+Ne2m+i3lFmmk3UI4UpvQ+V+bC+L/nrqKhx76jvfeW4dcLiMo2Jv580Uv4ptvcazUdR3JFRkAXWod1zCkaOc+sRz3+q1JnEktoLRMg5tKSUQPPyaMieOa2UNQubbeaCUIsGv/WXbsPcvJ5FzUZRpMtcmTfX3c6NsrlIljezFlQt8LMtQUlVSxYWsSh49lkplTQkVlNUaTGVcXZwL9PYgMF72EB/UPZ8yInkSG2fYaTs8q5uCRDFLTiziXUQhARnZJI0+i599cyfNNKlc1ZdOKf6Nso9/L7kCx1vo9qSH5VfWGW38roTfB7h6U6arR1nqTjI+KRNGFCl+0Fw3nfbnMuTOQrqqEhISEhISEhISEhISEhMRly+VjpryM6Epxqe1JU6+PalOV9YZgqTBTF06zvXApU4LvspmTpKM5VVFfeWOQz/QW28d6jKCoJgMBM5maY3a9a9oKMfdJfTiSpxVvkTq8nAPJ06WgNZVjFPQ283ckV4jJGpVyFf29J7UwAhlDfGexLu9DTIKB5IrdDPeba1MPaEGzuR7QTDNNU1+Kub/3ZLsjDHGNw0cZQpk+v4W5SDhCwwo0AT18GTCm1wXp+AbZDhdYv2wn7/9rqaWsq1whp9/IWPoMjyEkOhBPX3fcvcRdK6XKGW25jhdu+/CCxtFdmbt4Cr99tAHBLLDrr8OU1YZo+ASKCczzMopI2ivuIstkMmbcmtBpY23KIx8volpbw/51x9BXG/jtw/X89uH6Zu2cnBXc/tS1AFx93zS7mm6eKvTV4m6lXte60KrqJokZ3azk92grfWva0NirpKbacX2T6eLzdrSEt7d47y4ssB4G1FXZvj2Z3PNlfLlkMZGRF+fB2RXXcC4uzlRXG3j+rVXsPtA8xKfcoKO84jwnk8+zYuVhnn/8KuL7hjmsn5VTyovvrOJMaoHV4/mFFeQXVrBt9xm++2U/L/73aiJaUf74pz8O8sV3u9Drm4dyaLQ1aLQ1ZGSLCfV37D3Lh0u28rebx/G3m8db1Vu5/jgrVh62ekzCNqcLi0iIsh9ufrKg/jtgrfrKiPAwzhQXY6i9Hx3Jy2NEmOPfNUdoD8e1i9VsOO/2mHNX5bxO/D74Kb1RKcTwqTJDJdsK99NDFcQov0H2Tm81kmHkEiSxrOv9qLYHrk0qiZixvWgb6jub/cW/UWMWcw0cKPmds5X7GeE3jwHeUxwu99tenNeeBkCGnGDX5jHwTWkYwlJaYz+pYFvR9BrpTLYXrhqjmKVfLnPCyUb52ipjCRUGMa4/xDXOoTK3Yar6vAU5ulMMp96I0VQPaFGzqR7QSBOgsLo+AWhora49glxiJMNIG1H34A0Q3iuUJ76+r031C7NL+PCRZRajyKCEvjzyySKCI20n3qwrR3s5ERodyMjpAzmw/jhGvZEN34sGyPkPiWF/m37YbUlCO3hiP4Ii2j+0z1GUKiXPLX+Qp298j0ObTqBwkuPk7IRBb8TNU0WPmEAGTezL7Dsn06NnkEOavkHeFuNQcW7rSjaX5DWuluIb2Lw6XlvpW9MG8PCp/+0st5GHxBoVJbY3H9qKsDA/wsP9WLXqCE7OCkJCvNFqaujXP4yhdkou28NoNJGdVYpGU0OVRgy1FAQoLa3i4ME03N1d8HB3JTLqwr+3iYkZeHmrcHO7+LwnXXEN56JU8NK7qxsZRaIi/AmrTXSdnlVMXoGYG6eopIpHnlnBh6/dTC8H/qaSz+bzyLO/UFlVHwYbFeFPeKgPdY+T2bmlZNWWP07LLOL+/3zH/169mRg79+o6fl9zhI++2mZ5rXJV0qtnED7ebgiCQGmZhoysYjTaxsktRwyJtqk5auL4A9kAACAASURBVGg0blbC3H5fc9Qyj4ljexHdwr1Qoegam3MdxbqUs9w9coTN42qdjp0ZGQAEuLnRL7C5YWRu3z58f/SY5fUXBw+1uZGgLreJWqfDaDZbCm10pmbDebfHnLsqX6SJuQ3jvXtxQ/gsDGYDTx5/G73ZQJVRy21RVzG3xxVt1p9kGGljyqurcVYorCYM6gg0Rh0plVmd0nd7kF+dSmrlAQpr0qkwFKIzVqI36zAKegxmx+Nv3RTe3BT1EivPvwWIZXHV+lw25n/GloIlxHmOZqjPlcR4DGuvqdilwig+bAmYef30Va06t9pc2R5DaoaL3B1/lwhKarIByNacpMasaVbqttJYQkH1OaDO8GDdTl5lrK+rbi1XiTW8nOsXWXWlfNtLrw6tUVzsyWUK3Jxazj3TkVWCLnX6jqhPcp12MgtBENo0d8X2Xw9gqBF3EN29VDz34z9bLOtbUdr+D4ddkavumcqB9WIepHVLdwD1hpHNP+6xtJu5sOt4i4BYNejVRZ9yaNMJvPw8ePn3h+ll54HHEfqNiiU9SbwPtiYvTWF2icXgUYe1ZLBtpW9NGyC6X/2COj+r2OFy1lln8hwey4Uil8t46eUb+PSTLaxfdxytVo+fnzshoRee9ys7u5TFi79s9n5KSj7/ffwnQMyhsW79fy64j3nzhrJzxxkWzK/3JnOv9cyJiwvmrsWTGOBAZayuuoar89jo1TOIJ2v/7mOblCfefeAcL7+7mipNDbpqPa99sJYv3rkduZ1E3JVV1Tz92p8WY0K/3qE8/s+Z9Ixq/huecq6AF95eRVZOKRWV4nlfvXeH3RwdZrPANw1yCN12wxjuvGlss3PMgkDKOXFnetf+VFLTChnYz/aD55gRPRkzonkRhs07ki1zuSKhL1O7QBLqrsTRvDy+O3qM24Y0zgdorjWsP7t5CzqD+Js8f+BAq3k0RoWHkxAVxa7MTAA2pZ7j9R07eTRhvM28G3mVlaQUFzMppuWNRxArjZ4uKsIkCKxLOcvcvn0cnmN7aTactyNzhtbPuyuSrskB4OZIcdNyW9FB9GYDHw57lkT1SX7IWiUZRroyz2/ZypW9ezE9ruWd5fbgeHkqZqH7lqOqo6QmmzV575FT60nRELlMgbPMBVeFWOvcnudCQ3qo+rA49hMATpRt4mDpHxTXZGESjJyp2M2Zit0EufZkWvDdNpO4thd6U8sJqWzRkZ/3aP/rWJP7PiCG1vyW/TIzQu6vDVUSKKzOYF3e/yxGq7EBN9rU0jeo/OMkd2yXzVle7wKuNze+Zm2tV4dBEBc59sr52tKUuDgGJvTB1c2Fam0NFSVVHNxwglEz285tMj+zvhJJryHRDj0cHt/Z9XZzO4LhU+MJiw3m/LkCctPEZIPJB88hk8vJzxSNih7eboyfZz05cWex47cD7Pj9IAD3vHLTRRtFAEbPGsyar7cBcHjLSUD0pvDy97B73paf6x/QAmsTO0b27dGiviPa1vStaYNocJTJZQhmAcEssG/tMabMH2NXWzALHN3R/Pe4PYiI8OflV2z/dixaNIlFi2yHSb7/wcJGr2NiAtm85QmH+2+t/oED53j1lZVMmtSXfv164Kx0wmwWqKhNHr1h/Qme+O/PfPf9/XjZSeoLXXsN5+2l4t0XF+Dl2bxSIMD4UbG88PhVPPzMLwCcTStk94FUJtgJgVz2yz4Kao15keF+vPfSfJuJW3vHBvPuC/NZ+Pev0Or0ZOWUsnbzSa6+cohN/eLSKtRloqewylXJ3QsnYM22LpfJ6BsXAmD5V6JtcXFyItjDg2c3bWZ7ejrT4mIJcHOnsKqKX06K99FjeaK3bZiXF/ePGWVT6505V3Ltdz8AcL6igs8PHGTl6WSmxcUS6eONk0xOpV5PVlkZx/LzOVtcwrS4WIcNBPP69WX1GbHC4OPr1pNUKP7mDQ4JwUkup1JfQ1GVhmFhPRz23LCm2Vq9unnbmjNwUfPuiuhM4hrcx1n0Wt9csIcZIQm4KpTEekRSWNM6r8qWkAwjbYhZENidmcmVvS8sDr4tSFQnd1rfbUWZIZ9vMx6m2iT+mMV4DCPeewohrnF4OQda8kcU1IY4fJX2D4e168rqDvGdxRDfWeRoT3O8bAOnK3agN+sorE7jh8wnmRZyNyP9rmnjmdnGWe6K0aTHVeHB1WGPt+pcR70j2oLBPjPJ04m5BI6o15ChOcrn5+6tLaksWAwiMmRcEbyIWI+RNrXqPkfAYe+fhu2U8sbx822tV4eTTDR0mATHYvHNQvvH4V8uuLq5MO+eKfzy3loAPnr0O+IG/x9+IY6VGBUEAZPRjFODigoNaViRo7SgzGqbhpTml7Pig7UO9X2pIZPJmHf3FD7973LLe7v+OtzIFXzyDaNRunaOt6QtDm9Jsvw/un/buB6PmjmIyL49yErOtXgcffrfH/jPF/fYPKcwu8TyPQa49gExl5Q1D6im+i1p29K35V3lHeDJiKnxHNx4AoDlb64kYd4wlHYq1GxavoeSXLXN45czb725hgEDwvm/p662ejwi3I8XX/yD1NQChg2LtqvVlddwV80cbNMoUseIIdEMHhDOsSRxl3f91lM2DSPVNQZW1nqhAdx924QWq9kEBngy84oB/L7mCACrNh63axhxanB/0lXryS0os4T/SHQsg0NCePPKWSz8ZQVbzqWx5Vya1Xahnp4svfF6u573/m5u/HrrzQA8tHoN+7KyyausZNmRozbPUSqsrwOsMT0ujusG9Oe3pFNUG418fuCg1XZPXTHZYcOII5ot6dXN29E5Q+vm3RUJchHD0bK0eVQataRWZfJon7sA0JqqcZK17fwuOcPI9K+/5r5RopVxe3oGW9LO4eas5NbBg3lw3FiLU3+GWs0He/exPyeHUq2WYA8PFgwcCMD9oxtbKb89coRlR4+SU16Bu1JJ/6BAnp0yhVi/+lJeC378iVOFhWgNBu778y/L+38fPZqHE8Zb7ROw9Nu0zwvliDqlTXQ6k12F31uMIgmBtzAh8Dar7cxCy/XQWyLcrR/hbv2YGrKYAyV/sKf4J8yCkc35X9DTYwT+ypZdX9sCDyc/dKYKDOZqot3FH3l5G/+xtxWzQkVDlN6sJal8G04yJSbBgBwFvspQItziGe43z5LnwxZeTvWxwXW5QVqi3FBYf75z49jittarw83Jm3JDASbBiM5UgUphPW6/jrrQG4m2YcHDc9izMpHz5wooyCrm7xOe5fanrmXCNaLRzaNJgkldVTWpRzNJ3JrEthX7efzLe+g7Mtaqdu9h9bsoWWfy2Pj9bqbf2jzZ3vFd4sPKu//4BnVh90oK2ZZMvzWBpS/+hq42weexHcmW3CIAM27rWmE0AEqX+sX1Ny/8xqLnbyA8NtiuEaAlZDIZD757O4/PewOTUdzd3/LzPpDJuPulBfgGNb5HJG5N4r1/fmMpPx09IJy5d9l2/W2q31AbuGh9gJsemcuhTScRBIHslDyeu/l/PPLxIvx7NA4FFMwCm5bv4X+PLHPgylx+mExmSkur7OYWSao1Evj4WDe+N6Qrr+Hs5dxoyMSxvS2GkaRk2znQTibnotGK9xIXpRPjbNynmzIkPsJiGDl7rhCNVo+7jevv5+tOTGQA6bW5oR57bgWPPjCDYYMiHepLou0YERZGuLcXq+9YyDeJiaw9k0KGWtyQiPAWNztm9u7FXSOG46Fs+f4c6C6GcX8//0Z2ZWby1+lkDp/PpbCqihqTCQ+lknBvLwYGBzMpJoYrerbOa+LNK2cxITqaFSdPWjxGKqtrcHV2xk+loneAPwOCHctLZUvzQvQC3d1tzhm46Hl3Na4MnQjAm2e+BGTMCEkgwEX8nUqryibYtW1zml1yhhGAF7ZsBeCJSRN5aNw4EnNzeXrTJsK9vbh+wAAA3JVKgj08eG/2bII83Dl0/jxPrN8AQP+gQIvb0f6cHF7dvoMP582jd4A/xRote7KzCPFo7Nb69fXXoTeaGP7xx7w/Zw5TYsXYQ+cGsV9N+wQs/Tbs80IprFFzXlfYcsN25eLj/zO14g6CXObE2ID5Nts1fKi9WFzk7kwIvBWlXMWWgi8REEitPIC/v6OGkYubd4TbAIpqMjAJRnJ14kNYuNuAi9JsLzblfwZAUvk2wt36c0PEMy0aC6zh5uSDn7IHpfpc8qtT7VavqeN8bYJUgDBVP7t6QIua9vTqCHKJIU8nLlbzq88R4z7U7hiLajLsHpdoHR7ebjz/07944uq3KDpfirqwgvcfXMoH//oWgMBwPzy83TAaTVSVaSjNd9wwNX7ecEKiAiyhIG8/sIRVS7YQOygKd28V5cWVnD5wjuyU+twKNz50JQc3HCfjVMtJjwtzxCoHJbllaCq0aMq1aCp0aMp1pNU+OIAYkrLi/XW4eatwr3W1d/MU/+8b7E1otHWvsMKckkbagEP6DbUBm/pNcfdSMWXBWFbXJjJMO5mF2SwaRqL7hzUyNHUVpt08jjXfbMdsMnNo0wkObTrRrI3CSY6HjztRtVU0xs0dyqw7JuLqZjssLn5cb/7+1m3872HRYCCYBbb8tJdtK/YTNziKgDBfDNUGMk6dp+h8vauvfw9fnv72gRYNMw31G2oDbaI/YGwvrv/nTFZ8sA4QjSu3D3yM3sNi8Av2QVebJyH1WCYVpVUonOTc88pNfP7kj3Z1LzcUCjnjxvViy5YkVCpn+vcPQ6GQo1ZrOHhQzA9z+HA6CQm96dlCItKusYazTVS4X8uNgJ5R9ZsMJWoNFZXVVj1NTjXIWRMZ7oezDc++pvj71ec1MwsCBUXlVnOS1PHPu6fwn+dWYDSZyclV89BTPxEXE8Sc6QOZOqEvPjaqN0m0Da/OnMGrM2dYXrs5O/PA6NE8MHo0YERfNBO5UkzI6uR9u1UNY8UrmDT1eYLkqqtx9nnX8johKqrFaje2MFa+ganqU5SBG5E5NTbOXdWvL1f1a54nRhzPywDU5DUfjz1sabaWi5lzHUvOiRUxp03wwSwIhLuJGwknyrL5Nm0Xbw4TvXIeS1zO7T0TMAlmlqXtwlkumg/ydGWMCYjj/t5TAfgt6yDr805gEswM94uxvP+vQ8sY6S8+Fx9VZ1JcU8VHI+/A3anl0PM5oZMBiHYLo9pcwzDf+mcjNycVt0TOu6hr0JRL0jAyvvaLctMgMRa9p58vB3JyWHbkqMUwEujuzuMTJ1jOifLx4ZtEsSznycJCi5FCq9cjk8kI8nAnwtubCG9vhvYIbdanm7Mzilq3VRcn68lXm/bZsN+GfV4oXaHEmxhSIaI1VmAWjMhlrfuaGcx1OR2c7T7UNixx21ZEudfnL6gbhyPUzftC59zfexKJ6tUA7Cv5FYAbuqBhRK3P5WDpn5bXU4PvviCjSB39va9gV9H3GMzVJJVvZbDPTJttBQSOqsUym3KZE729xtnVA+xqOqIHYijXsTKx3anybXYNI6X6XIpqMm0el7gwwnuF8NHO5/jgoaXsXpmIIAgWT4XC7BIKa8ssNsXLzwN3O4teZxcnnvvxXzx1/TsU14YJnDmc3izhpaw2eeDCJ67hlv/MQ1Omdcgw8sl/xBjovauP2G2XfCiN5EPW3YoHJvThzdXWw+s++c8PLWrb0x+YICZ/s6VvjavumWoxjNR5SwDMuG2CjTM6l74jY7n18atY9sofNtuYjGbKiystnkHHdyXz52ebeeX3hwmNsf0wO/tvk/ELFt3y//fwt5TklWE2mUlJTCclsXnS1MET+vKfz+9u5pXRkn5DbaDN9O964UZkchkrPliHYBbDzk4fONesnZunin9/eCdj5wxjyTM/N/rcJeDJ/7uaX345wPZtp9my5TQ1NQY8PV2JrjU4PvTvWcye3XLesq6whrNHS/lR6vDzaZKQvUpn1TBSoq5PZH02rZCJV715QeOqqLS/VhsxOIp3X1rAmx+uJ6vWiJiaXsj7n2/mwyVbGT0shtnTBpIwRvRylbdhgm+JFqjzOGwhr47C417kqivBlItB/c8OGJh9utp4LpTVOeL64ZWhC+jrFWpJgmuPbG0pPybUpzC4fc+nXNljEE5yBWtzj/P5mEXIkHHf/q9JKj/PAG9xw0FZa0x5a9gtFzTWAd7NQ/LG+tsOo7tQGj69XTJ3gjj/5lbtfoGBbEitLzOmNRhYcugwm8+d43xFBWZBoLJGdOm7IqY+0/SkmBhujB/A9T8sZ1BIMDfGx3NNv364OLXeptS0T8DSb8M+L5SuEJvqrxT/AAqr0xAwk1y5m/5etpOYWcPbORidSaw+k6s7Qw9V88zNR9RrOFOx22HN0xU7iPUY2SgPhTVOldcbWwJdHLfE+ivDLmrOEW7xxLgPJV1zhLOV+wDYWvAVk4LusBlSU2Eooqgmk1gP26XP2hqNsXGM+any7Xg5B+Du5IfsAm4hI/zmcbh0JTpTBVsLviLUtRdBrtb/FrYXLrVUuxnkMw1Pp+bucw31ALuajugB9PYcg7uTDxpjGSfKNtPfe7JV44hJMLI+7yPHJi7Rarz8PXhq2d/JOHWerb/sszzE5mcWU6nWIJOJ3iWhMUHEDY5i2BUDGD41HmcX+/fq6P5hfLrvRVYv2creNUfJPpNLtbYGdy83/EN9GTq5HzNuFUNEomurSvQbFceab9reMNsdiOoXxuDaSgvHdoqfgZOzgqkLxnbmsKyStO8s/3t4GRm13jNKlZKgcD9U7vUPaWazmWpNDUW5avS6+nKdeemFPH/rh3y88znkdkpqjpktLsyGXtGfjd/vYu+ao2ScyqG8pAoXV2f8QnwYOK43E68fxZCJ1r3S7DFm9pBG2kCb6ctkMu56/kYmXTeKNV9v5+j2U5TklSFXyAmOFO+Ho2cOZu7dUyzJYkNjgsg5K5Ujb4irqzMLF45n4cLmYXitoSus4WwhkzXO12EPZZN7rq7aen4ujcbxyoL2MJpaNtQNHhDO0g//xuadyaz46zDJqeJ32GQys+fgOfYcPEeP2twji29NYNqk1v+tSlwAMmeUgZtbbib3Ryb3B4Vj4VbtTVcbz4Xy9vBbAViatpNcnZqFMQlMCGr+zNUwIXSUe0Aj42GcZzDZ2lIEBLK1Jdy//xvLMa2x/m98qN/Febd0FJekx4jR3PwmKSA0emx7dO06UktKeGXGdOKDg3F1cmLesu+anSeXyXh+6lTuGzWKX5OSeH/PXj47cJCfb76JALfWud817ROw2W9rERA4Vnb2onUulv7ekwE4XbETgNXn36VAd44eqj7IZQpqzFqqjKWEq/rZDBXp5z3REgrxa/ZLjA9cQLBrLHIUlOhzSCrfSlrV4dpSsGJJX1ML+UbW532MwVxNpLuYR6aHqi9+yjBcFG6YBRPlhgLOVu4jUyOG8fgpexDraTtxqLV5W5sz4PC8rwp7jG/SH7KECO0rWcGpiu308hyNj3NorY6GMn0+uboUimsy6eU5pkMNI6GqPpa8KyX6HA6W/sHB0sY7sTJkuCo8CXSJor/3JIb4zkKG9QWVSuHF3LCH+TX7RXSmSr5J/zcDfaYR6TYQpdzVci1OlW/jfG2Ikb9LBFOD725RD7Cp6agegELmzLSQe/kz53UEzPyc9QyDfWYS5T4YhcyJUr3oOXC8bCMlNdmEuMZZvr+XC1MWjGVKBz0YR/cP42/PXt+mmh7ebix4eA4LHp7jUPvpt463moukKc/+0L47Se2tb4umCVZHzRqMd4Bnp4zFGnVGsyevfQej3ohvsDcPvHELCVePsJmQ1GQ0c2D9MQBeu+szanR6MpJyOLL9NMOntOy956JSMnfxFOYuntJ2E+kAbRBDcx58z7oLe1O+PPRKu4zhcqerrOFsIQhgMJpwdmo53KWmprEhRGUjrKvh+4EBnnbL49rDv4mHii0UCjkzJvdnxuT+pGUWsXZzEpu2n6JELea0y80X81288PYq9hw8x1MPz7FbalhCorsT7iYavJ8bdB3lBh037HifjVP/i5uTC6V68e/CKJg4W1lgOSetqrCBoUTG2cp87oydiJNMTojKh49H3YFcJscomJA3WPtfyOYpwHmd2Lef0huVQtzUKDNUsq1wPz1UQYzya7tKhXCJGkbOlTQv3XOqsIho33r30u3p6Tw+cYIl+6/eZCK73HZseqinJ/8YM4ZFw4cz/etv+P3UKe4e0fiBVCGXI8O6YcZan4706yhpVecpN1S13LCd6e0pPhwN9JnGibJNGAU9+0pWNGs3LeQemwaCkX5Xk16VSIbmKFXGEtbnfdysTYRbPDdGPgfAj5n/R66uZRdUo6AnreowgOVfa/i7RHBDxLMOl2cFcd4tzRnsz9vNyYc7Yt7lz/OvA5CpOU6FoYjDpats9quQdWwFCLNgYrifGM+3Mf8zBKwbIXWmCrK0J8jSnuB0xU4WRL5oqQjUlDiPUVwf8TQrz79FtamKo+q1HFVbr/wR7jaA6yOesuv5U6cHtKjpiB5Af69JVAQVsq3wG8yCiSPqNRxRr2nWboz/DfT0GM4PmY6XhpSQ6E6UF1eSuDWp0Xszu1gYzce1IUxGvWgwf/STuxg+Nd7uOQonOWPniJ5gU+aPZe1S0SPo7JF0hwwj3YFPU3awKvs4q6Y6XsmtrZm7+UPmRgzivt4THWpfbTIwb8tHvDrsWkb4d48dxwuhq6zh7FFWriPQgbLRJaWaRq+9PKxXsvFtEOYYGebHc4+1ba4Ae/SMCuTviyZz3x0T2X0glaU/7eVsWn1+l007ThMbE8it14/usDFJdDZds+BBe2EWBO7ZvwQQw1zMgsD8KPH73tMjkGBXLxbt/YIAFw9iPetDSr2d3Xji6M+AmGMkIbAP0e5iXqHrI0Zy34GvkSNHQOD9EQtxVVzcc8oXaWJf8d69uCF8FgazgSePv43ebKDKqOW2qKuY28N+svHWcEkaRvZkZQGw7OhRxkdGkZiby+ozZ3hx2jRLmwhvb3ZmZDKzVy80egPv7dmN0dy8zOa6s2eprKlhQFAwni5KThQUUF6tI8aneQyvk1xOlK8vf5w6Td/AQGSAm1JJUG3m5KZ9Ajb7bS2JXSw2dW6Ph4lxH8bxso0UVJ+j2lSFs9wFNydvAl2i7FYsUcicWRD5IkfUa0kq30pxTSYGQSxlG+QSTT+viQz2nWmxPoap+rZoGLkj5h2SyreSrRWTbar159GayjGa9Shkzrg7+RDk2pPenmOJ976i1TlCbM0ZcHjeAO5OvtwS9RoA6ZojnCrfRo42iSqjGqOgRylX4eMcQogqjliPEcR6tE01I0fI053lt5yXLBVffJxD6OM1Hi/nAIuBRkDAaNZTYSjkTOUeKgxFZGqOcUS9mhF+1ksZgmjMuC9uCYdLV5JatR+1PheDuQY3hZgcsodbXwZ4TaaPl2OuynG118WWZmv1AMYE3Eik+yAOlvxBlvYkOlM5rgpPi2fQCL95RLsPpcrYtjXVJSS6Ejt+P9gox4RvsDcjpw/sxBE1piRXbQmdAVB5uLZoFGlKQFj973uNVm+npURH4Sy/tB9autoazhoZWcUOGUbOZdRXhQv098DThmGkf+/6fH2p6YUIghiy05EoFHImju1NwuhePP/WSgC27hI/i7/WHbukDCPm6s2YdL8hGE4imPNB5obcOR6Fx4PIlbUe0uYyagrHIHeZjLPvpzZ0NmBQ34eT1zMo3O9spg3Y1q/FVPUpxso3LK/lLuKDrbPfko6ba1OEKoxlj2Gq2QxCNXLngSg8H0euHNYmYzJpl2PS/oBgTAWUyJXDcfL8FzLnlvMPtQdymYyvx1ovAy9DxitDmhe/OKrOJMjVi9eGLrB63rzwocwLbx5q/v6IhRc8znSN+Ht+c+RcALYVHURvNvDhsGdJVJ/kh6xVkmGkJf42TPwSH8zJ4fUdO3B1cuaekSO5Pr5+1+eNWTN5atMmJn+5BH83N+4eMYJA9+Y3fGe5gqWJR8gqL8doNhPu5cWjCQlMi7MeV/bGzJk8t2Uzc75dho+rK48mJHDdgP5W+wRs9ttajpZ1vR/VAd6TGVAbWtNa5DIFw/3mMtxvbottp4Xcy7SQe+228VX2ICHw1gsaS2u4mDk3JcZ9aIsVUDoKg7maX3NepNJQbCknvCDyRbslhccGzOeT1LswmKtJrTxg1zACoFJ4khB4CwmBF5aYqSM0e6j6cHW4/USVHk5+PNG/uTeJhMSlwOqvtzV6PfvOSXZzcHQ0FerGu+4BDiYibcj5c/Vuw3WVeyQ6B1eFMxunP9TZw2h3uuIarin7Dqcxcmh0i+127qsPCYq3Ex4zJD4CV1dnqqsNlFfo2Hc4jbEjLj7f3oUgl8u4ozYctM4wkl9YjlkQWpWM1alBZZ26UsRdBZPmSwRzKXLX6cgUPRBMeZi0P2EuvQtl4HpkilCQ+yB3nYFZtw7BLG7yyOSN8zaadL+CTIlCdY1VbcC2fi1ytwU4u4wBcxmG0sUdPldxjI0LaRjKHkKmCMPJ/R4Ecxkm7XLMpbei9P8FmXPrjOtNMZY/i0m7DLnLFBSe8xDMGsy6X9GXzMfZbxlyZcdtcnY3dCYxubKPsxiuu7lgDzNCEnBVKIn1iKSwpm03I7vOakZCQkJCQkJCQkJCQkJCQkKig7kkPUZcnMVpfTDXtrfBoJAQ/rrttha1psb2ZGqs4xbs4WE9WLnQusuQo322Fr3ZwMly66UeJSTaggzNUSoNxYCYRwOw6y0CYliQnzKMgupz6EyV7T5GCQmJ9mXLz/saham4qJTMvavtXFjbAp+AxuXD8zOLqFRr8PRtOUFj5mkxkfKuv+pzUNVV4LkU6CppJOVdZiRdg+6yhlu14QQ3XTOSQDuJlvcnpnPidH0p81lTbO+0u7o6c93sofzw2wEA3v10E73fvBV/B/5WQUwIazKb7VbLcTRhLEBVVWMPDw9311aX7vX1diOztnz8mdR8mNk5YRLWcPZbArLGRSPkzoMwlP0Lc81OFG5i6IRCGe/3DAAAIABJREFUNR+zbhVmnZhYX+G+yNJeMJdirt6KXDUL5D52tW3pA8jkvsjkdd58bX8/aGmuQKPxiMcH4+TztuW1QjUbffE1GCvfveAQH7P+EAAm7TIU7otx8nrSckxwvx194WSMFS+gDLCdS7ArMcQ3iiG+HZvrKchFrJCWpc2j0qgltSqTR/vcBYDWVI1TC88ireWSNIzQchnmS4qk8jT0Zuvl0CS6Hx8f2A/A9yeOU6zVEurhwZrbbsfNuWMSrX54YD9/nD7Fpjv+ZnmvLq8IgIez9bK2TTELRst5Hk7NS2i3NadP5LBi2W6efsN67CPA3u1nyEovZMGdXStZJMD+nSl89/lW3D1duXXxZAYOu/gfn1ee+IWrFogx0vFDIi9aT+LyZd/ao3z48LJG7133j5ldLtTEN9ib2EHid/3c8SwMNUZeW/Qpj31+Nz6BXlbP0Vcb2PLTXpY8+4v4urZs79DJ/Ym6wEoZDfk0ZQe/ZiZSVF2JoTanmKezmHfhi7ELGegr9rEsbR/fpx0gT1dOmMqHRb3GcUPU8GZ6LbUTEPg4eTs/ZhxEa9QzKbg3AFEeF3YfztSU8HHydg6WZKCu0RLk6skN0cO4u5d4H92Qe4rVOSdwd1KyIfc0AA/1n0qVsYYlZ3cxKbg3b424waKnM+l5+OAvbC9Iwc1JyYJoMZH93/tOblS5YOya16k0VIvzGX0Lk0J6Wx3fmpwTfJaykyxNKaEqb26IHsYdsWNRyMQH5qu3fMzf4saxvzidzXlixSJnuYKEoDieGjTb8lkApFcV8/7pLRwoTkdr1BPo6sltPUdzR+zYVvXZGrrLGk5XreffT//Mk/+eDTTOEQKw5+A5XnpnteV1314hjB4eY1fzthvHsGPfWXJy1eQXlrPoX0tZfGsCVyT0wcPdpVl7rU5PyrkCDh3NYNOOZJ5+ZA4D+vSwqf/n2qNs3pnMjMn9GT0sxlKStylJZ3J5/cN1jd4bPcz+2K0xsF8YR09mA7Bm00nGjYxj/KguUtLViuFCphQNN4Kp3pgldxmPTBGGSScWEWhoGDHr/gSMKFRN8k9Y0bal3yE4ONeGyFVXNW7vPAiZczxm/V6gLhdk6x7CzbqVlv8r3BqHdMvk/siVQzHX7EIwlzYLWZIQuTJUTNT95pkvARkzQhIIcBGNamlV2QS7OvZM4iiXpmHkMuNIWUpnD6HdKa+pxlmu6DDjQGf1eeB8Dm/v2Q3A+7PnEB8URIlW16FjsIaXc6Dl/8kVuwAIDLT94G4WjKzP/wSdqQKgVaWP25Oxk/owdlLzGu1dgY2rjnDfo1cyYLBkwJDoXFKPZfLBv5biHeCJTC7jfGpBo7wbPeMjALilA6tItIZ7XrkJgCeufguzyczhLUncHv8Y8WN7E9E7FFd3F4wGI1VlWnLTCjhzOB19deMH09CYIB7+eJE1+VaxMvs4S1P38sPEu4hy9+fnjEO8mbSBddMeBMBHKS7gl6cf4KPkbfzfwNnE+/bguPo8Lx9fg8Fs5uaYkZY2QIvt/sw6xpdnd/H04DkM9Ytgd+E5AN49tYlQVesNWe5OLgSrPHlz+PUEunqSWJLFM0f/oq9XCBOCewGwo+Aszw2ZR6yn+Fvx3qnNXBUxiC/GLuT2XV+TXJ5PX+8QAL5L288j/afzz35XcLQ0mxeOiQ/T4W6+XBM5xNLv3tmPozPpGbHKeong3YViWfTnjq3i2cFzifftQUZlCU8f/Quj2cw9vesN4C8dX8MdcWNZPlHMZ5CvK+fxw7/xWcoOHh0wA4DC6koW7vyKPt4hvD9yAUEqT85WFOKndG/WryN9Okp3WMMNGxSJXC7n0NEM7nv0OwDCe/gSGeaHTCYjI6uY87XlbgHc3Vx44sErW/S48HB34bWnr+Php3+msLgSdZmGNz9az1sfryc40AsPd9FoZTSaqKyqtpTWdRRBgKTkXJKScwHw8XYjMtwPb08VCoWcqqpqMnNKKCppnJvIw92Fuxe2/rO8atZgfv7zEDV6IyaTmSde+o3oCH/CQsUHOa1OT4m6Cl3t/ebXr+5rdR8XimDMwKT9TvRiMOUjCFUg1HnJNKwwKEOuugFT1fvieYYkZM5ijkaT7ldkijDkLuNsa0ML+u2P43Otp2nOEfG98NoErnX5VgKbtbE7DlO65f/6Ijvl1s0lIBlGrDIndDIA0W5hVJtrGOZbny/UzUnF/7N33uFVVVkffm+/N733nhBICL1XKdJERFEUe++jM5YZy/jZ24y9YR0VxS4WREWR3nuoIUAS0nuvt57vj5NcCCkkkOSm7Pd5eG5yzj5rrRuSu/dZZ+3fuiqsY9chIjHSC9hbesTRIXQ6T65dy5x+/ZgZ3XpXl57uMzEvz95W+sJY+QY+opkOSF1NpMtw3DX+lJvz2VT4BQAlxiz6u43HXROASqHGLBmpNBeRW3eMpPINlJvlGyl/fRRDPGZ1aDz7d5/gs/fWoFIpqas18+K71wNQVlLNsw99Q0mhvMjxC3TnoWcvRaFQsPzbHaz6ZS9DR0dx8z2yQFjSgSy++WQDSpWSsuLq+ms8eOjZBSgUCn77YRfr/jiIzWZj8PAIrrtTnti++ngDe7enIkkSgSHyZHb/47K4bEvXtERuVglL3l3DwT0ZlBZV4eSi56FnL8XFVc+XH61nz3b5pmbs5P5cdu3JLjotnVv6wTp2bTmGj78bpcXtW0QKBCB3Yjm690Sz58L6B/L0d7IYpkbXPZcQDdtfnvjyHl6/5xNKCyow1ZnZs/ZQk1bDp9IgIjt90ThufeYK3NrQgeNM7CvNJMEziEgXuZ3hhaGDeWb/r6RUytV0I+pb0L6bvIGbYiYwL3QwAJEuPmRVl/Je8np7wuPd5A0AZxz3VdpO5gQnsCBsmH0MwJaCFDKq2y9U56Nz4f74Gfbvw5y9+Dx1G4fLc+2JEZ1KzfzQIeTVlgPw6uG/uDxiJAPcAwgwuJFdU2ZPjIzzjWJRfayRLj7sKk4H4Mu0HY0SIwDKViowFifLLZWvihzN3BC5M1K4szeXR4zgmxO7GiUpBnoEcs+Ak9u+ol19mRsyiL0lmfZj357YhUKh4K3Ri3BSa+32mvPbFp9tpSes4UYPj+SSC4by9Msr2LxDnneyckrJyiltMtbPx5VnHp5PZLhPm2yHBXvxv9ev5+XFf7Jh61EkSU5o5BVUABUtXufmasDVufmONw04OWkbfV9WXkNZeU2r10SG+/Dkg/MIPItqOH9fN5745zyefmUFdfXJjxOZxZyo317TgLNT02qYzsJm3guAufgaFEp3VE7XodAMkLfCWIsxl97a5BqV02VYq94C5GSIWjMQyXwEyXwYlcvfOVWi0mbe28g2cEb7ncnp8bQ9lua2GzQcO9vtPieTMGq3J6GFbR8KpV+zxwUnGejer8mxcd5Dmxl5bnTPVc05sOrGG888qBdRYa4mpaqLS9S6GJsksTkjnTn9mv5R9CafACU1NThrtGce2Ik09/GvVmhZGPYE32U8Sbm5AIDDFes5XLG+VVuxruOYG3QfqrNof9wSNpuNl574kdc+vhkfv8al8QV55by4+Do0WtnfA7d8TEZqIeHRflx0+WicXXScSClodE3K0Xw+/uGeJtdodWrWrjzAf9+/AYVCwcN3LuHooWxiBwbz14p9PPLCZcT0D0SynZxMc7NKWrymJQJDvHj4uct48oGvuOrm84iNl8uCD+3L4NC+DF76QP5Me+zepSQMk2+irFZbs+dcXPVs35jMm0tuQ0Li1sveOZcftaCP4uLhROTAUAqziqmpqkNn0BLWP5BJ80dx4a1T0Xfhov5cGDN7CB/vfZH1y3awc9UBThzOoiS/nLoaIxqdBr2TFp9AT0L7B5Ewrh/j5sqJhLPpZNMS0a6+/JFzmNzacgIN7qzJPYJepbEnKwBKjNUUG6tI8Gy8JWCQZzCLk9dRUFeJWqGk2CgnfFsb56d3Jb262H7Tfioxbr5nlRipsZhYkrKVtXnJ5NaWY5VsVJmN9i06AO4aAwA61cnqRk+dXA2jVaox2iz241EujZ+69neTEyYN21zayrEK+bM8sSSTD49tbHLeYrOirm/zm+DZ9DPYTWOgynxSVyKpPI8EjyB7UqQ1v23x2RZ6yhpucHwwBr2WFx5bwOYdcqXO76sPknQsj7KyGgwGLWHBXkwe14+L5wxFr29flau7m4FnHp5PWnoRq9YnsfdgBrn55VRWyh0pUMiaH8EBHsRG+zNqWDijh0Wi0bT+s557/iAGxASwcdsxDifnkJ1XRklpDUajGQkw6DX4+7oRG+3PpLHyem/86Oh2a4ucysQxMXz29o388Otedu9LJyevnNo6Ewa9Fnc3A2HBnsS3sv2no7FWfSx/IdWi8fwehSbOfs4mbW/2mlOrQmy1y8Ht31jrfgYUqJwuazTWWvVxs7Zbs9+ZtBTPmWKRrNko1P1PO5YJCv0peijtQ6Fq2I61BaVuHAp1195T9EaskhVVB+uKIN/6SNALEyNVFbX2dll6g2NvMLuCxLKjSL1YVOXyb7/hcGEBNWYzd/yy3H787tFjeGD8yafnJ8pKeWPbNrZnZVFSW4O/swuLBg3izlGNW2AtSZQz55/vSySrogJnrZZ4X1+enDKNaC+vVn025/eX5CO8vWM76WVlBLm6sWjQIG4ePgJVOyfV639cxt7cXKpMJvuxqNdfBWD+gDhemz3HfvyTvXtYkphITmUFIW7u3DZyJIsSmi6CzzROAt7cthWApfv3UWMyMTUyyl6xcjq+ughui/mAA2V/AXCscjuFxhPUWMqxSmY0Sj0GlSue2mCCnQYwwHUCfvqOb71XXFiJm7uhSVIEIKZ/gD3BAeDh5UxNjanJuLZck5tdSk5mCY/c9Zn9XIOtJ15ZxHefbSYvu5SF18m/D6MnxpKeWtjiNe0lI7WQ2PhgFPW/S/3igkg7dnI7Q3PnvH1diYjxR6FUoEBBeHT7yj4FAoDwuGDe3fKUo8PoEAwuemZfP5nZ1092iP/LI0aypySTWavewFWjJ8Dgxhujr8BLd3J7hj1pcNpU3jC3G1QaqizGU0+0OK6B5qYgzVkuJh/Z8yMplYU8PfQi4j0C0as0XLbu/UZjFM04bElvw9ZkzdL+NYxNkqi1yp+t98RN45LQpk8OT01QOKnOvB6UkJp9H835bYvPttCd13AD+wexYfk/mxyfMDqm0WtHEhnuw23XdawGWHSEL9ERXTsXBvi5c9eNU7rUZ8ucTEqiCmh0xlbzfYtXNeiImI33YjNuxlb7u11/pFn7p9k+k/3Oo/l4zhSLtWYZSt1UGh4PSuZ9SObD9cfO7rNTaZhfb/sLLFVvo/F4nSaPH6WaFjVaBGCT5KqbH7JX8UfeRoqMpXw06jm8tR6sK9iBTqXt0MqRXpcYWfzcL0ycKatgj58e7+BoOp+9pcmODqFT+fSSBRitVka8t5g35sxlepR8o61RNl5wOWu0BLi48MacC/BzdmZnTjaPrPqTOF9fpkTIGdvtWVm8sFEuRX5n7jz6eXtTVFPD1swMAlxczujzdL8b0k/w6Oq/eG7a+QwO8Ce1tJSHV/2JxWrlrtFj2vU+35s3H0mSeG3rFrZlyaW93yyURUTVp/j8fF8ir2/bylNTpzHYP4DEvFyeWLsGi1X+4LhmyJAzjmsYs+zwId7dKe9Zf2badIYHBrExI53/btpIkGvzqvNqhZZhnrLwWsNrV+Pp7UJFWQ2lxVV41pe6S5K8sFS2ok7fEi1dEx7li2+AO8+/cy1KpRKLxYqq/v8iKMSLB564mMqKWm699G0Avl71z1avaS8RMf5sWn3Y/t6OHspmzMT6J7QKRbPnnF31nDieb69iyUovbta2QCDoOg6WZvO/8dcxyiei2fMBBje8dM7sL8tmvN9JocYDpdkEGNxx1ehx0ejsyZTWxoG81SW5PJ/TOV5Z2ORYW9hUcJz7489nuLesf2SyWciqabqFoq2knhbHkfI8oPltKy2hVCjslSYpFQX4G5oX1m0P/Vz9+CkjkTqrGb2q+YqHBr8d5bO3r+EEjkepmwKAre4PLKV/Q+m0AKQabHWrwFZNSzf9Sv3M+i88sFa9j2TNQO36YLP2G9mG1u1LZiRrKpKtEqRKQEKyyZ8JNuMGULigULqhUNcn3qQ6JMsJJKkSrPWfa9ZceSyA0hWFwgOFOrL5eNrwXkGJZEnBXHwNSt0kJKkca81XoNChdr3vtPhbief0WLSysLTK+Tas1R9gsqSj1E1FoXRBsuZhM21HqRmI2v2FFuISLM9ZA8CvOWuZGTCJbzN/s59TKZT8kPWHSIy0hGST2Ls1xZ4Y6QvsLevdk6qTRmOvvtCpWxZC9XV25qGJJ58yhHt48OnePRwqKLAnRmrMJvvTID9nZ8Lc3Qlzd2d4YGPBpbb6fHPbNq4bMpSLBsj72SM8PLlq0GC+OLC/3YkRg1r+U9QolXZV/ub8vrV9G7ePGMnFA+TywChPTzLLy3lrxzbgZGKktXENY5bu28e8/nLZ4MKB8t9MtJcXG9PTSS87+0VvZ6NWq/jH/83nmX9+g0arwmKx8dSrV7Z6jdVq45UnfyIjrZCaaiOFeeVcc9uUVq8JDPFi7qUjeeiOJahUSmw2iWfeuBqtVs0/b/8EjUaNJEnMu2L0Ga/RtbOsGCBuUAiDRkTwz9s+QZJg1IR+xA0OtZ9v6dyIsTH848aPCAj2JCjE8fo0AkFfJqemjMzqUnz1Lbc4VaDg9tjJvJW0hmCDBwmeQRwozeazlG08PGh2ozFAq+NArlJ5bv9vjPQOZ4hXCLvrNTy2F6Xho2u/bkqIkyebC1OYERRPtcXI20fW2rvrnA3bi9L4Km0HY32jSCzJ5PdsWffl8SFzm4y11PuxSE0FE+8eMAWAv+/4hujk9ZwfFIdNkjheUYBFsnFRaPtapS6KHMU3J3Zx/87vuC12El46Z7JqSqmxmDg/8GRJ/t0DpnSYz96+hhM4HpVTfac+qRxr9ZdYyh9FofRCqZ+N2vVBTMWXN3+hQq6yUhkuxlr9KSg9TiZLTrd/im2gVfuSNQ1T4ZzGx8wHATCX3GD3rQuQt9bZzImYixt3dLGZdmAr2XEyVKUPWv8dzcbTlveq0MSi8foCa8ULWKrfB6kOpWYwKteHUGga31OeKZ5TY2lA7fYwSu1QrNWfYa3+H2BCofRDoRmC0rCg2ZgEMn/myw0p7o65hpFeCY0SI2HOQWTXFrR06VnR5sTIwvHP8vib1zBoZATb1srt2J7821L+/dqVTJqZQFJiBo/f9RnfbXkMgJ8+38LPX2ylMLcc/2APLrtJvmmdc9nJ7hRVlXVcNvYZPl/9Lz5/ezWbVh1EkuDia8dz/T3nN/L/8xdb+eWrbeRnl2Fw1hI9IJC7/j2P0Ei5PO6Baz8g9UgutTUmnr73i0bXXnn7FK6/dwa9jezaQvLr2r9fuDdSYzbz0Z7drE5NIbuiApskUWk0MjXyZLXHeRGRLBwoqxkv+OYrhvj7s3BgAhcPiEOnbn+OMLm4iD25Ofaqi1Ox2GyNKj06gpLaWopqahgc0Lg8cIh/AG/Ub4nJr65Co1S1Oi6/ugp/ZxfSykrtSZ1TifX27taJEYARY6MZMbZxC7y4QSFNWvWe+v2/nml+8mntmhkXDmXGhU0z0a99fEuLsbV0zZl48pWmyZ1FN05i0Y3NlxW3dO6Gu6dzw93T2+2/r1FnsrB05S7+3J5MfnEFCqUCP08XRsaFccPcUfh5nryR3ZiYCsCvmw+TlJ5PYWkVBp2GAeF+3DJ/HMNi5dLiyhojF9z3PiPjwnjtHxc363fd7uP88+3lPHDVFBbNGN75b1TgUHz0LrLQ52pZyFClUBLq7Ml98fIap+GG+5qoMagVSt5JXkdubTlBBnfui59uF1BtGAOccdyCsGFk15Ty8qE/qbWamR4of84/Mmg2Hx7d1O738Nzw+TyVuIJZq97AS+fMjTHj8dW1nOg5Ey8Mv4Tfsw/y8qFVGFQabuonb0c8VXj1zaQ1LEnZSp1VFrC8d8fXqJUqol19+WGK3MljaoCc2H9rzCLeT97AB0c3olaqiHDx5tZ+E9sdV6DBnc8m3sjrSau5fetSjDYL/no3boxp3IFjakD/DvEp1nC9l7KCaWgNF+Lken+bxktSHWUFU3DxfAONtn0P1hqoq/6E2qp38PTf1ex5lfNtqJxva3Jc6/NrM6NPonZ7HLXb462Oacl2c/YV6lh0gamt2jsVpXZsu8a3Fk9z71Xt+i9w/Zf8tcd/z3hjfDbxACj1s1HqZ595oKARRUb5MzLY0FSgVoECi3T2SfrmaPPdYL+BwaQm5zJoZASH9mYAEBzuTVJiBpNmJpByJJfYhBAAfvlqG5+/s5q7/z2P2IQQjuzP5J3n5F7OVrONC69s/Ef/3P1fMe3CoSy8eRJlxdWo1CdvKA/slFsdffTySv792pWEx/hRVlRF4vbURhoDz31wAyajhcsnPMcjL8k3NqOnyIuBM4kz9VQSRQmmnQf+WMnxkmJeOH8GCX7+6NVq5n25tNEYpULB01PlG8Y7R47m+8OHeGPbVt7btZPvLl+Ej1Pb9/jZJIlas5n7x0/gsvimW7Y6OikCUGeR901KLewvBzCoNXadkpbGGdSn7ENvxs/p25QEgt7Ikx+uZN2e41w0OYGooEFU1Zo4llnIXzuSueOSxjdCS1fKC83SylqmDIshwNuV/JJKftpwgPte/5Fvnr0efy9XXJ10zB4Xx/INB8ktqiDQp2mp/S+bD6FWKZk9Lq7JOUHvwmyzctWG/zElIJa3xixCp1RjsllYmXOIh3b/AMgtabVKeSm2KHKUvVtLa5xpnFKh4O9x0/l7XNME6fxmdDHORIJHMN9Nub3F8zOD4pkZJM+DnvXthw/Nf9J+fsX0vzX5+tQKjOa4N24a98a13tGrgfP8YxsJwZ7Oz9Puavb43QOm2KtOGoh182fxmKuaHd8en21BrOF6LpKtHBQaFB2mDSGvzxS0v7pUIOjNBOrlAohjVekEnpYc2VacSKRzSIf6a3NiJDYhhNRkeR/o4T1yWeachaPY/NdhAFKScolNkJ+affnuWhbeNIlp8+QJOCTSh7wsOePzxXtrmyRGho6J5qKrxgLYK0AaqK0XLlQowMvXlcAQLwJDvIgbGtZonN6gRVl/Q9fQQtDg1LvFV/f0kRJMlVKJArDaWu6Dvv5EGg9NnMTIIPl30GS1klFe3uL4QFdX7hkzlpuHj+D8JZ/yY9Jhbh0xss0+lQoFcb6+HCsuIsDl7J+ctYdAV1e8nZzYl5/HpPBw+/F9eXkE1muCuOl0uOp0rY5z08kdJcLdPUgqarrn/FiJeIIl6P3sOJzO2IRwHr2+cXWiTZKadCR47b5LAHDSNV60xkcG8O/3fmXbwXTmT5bLba84fxg/rT/AD+v2c/dljZ8gl1TUsHlfGpOGReHhYujotyToZhytyOdoRT5fTr4Zwynin5P9+vH64dUAlJlq8Wtlm42g99JX1nC9keryx9Aa5qLtoAoAhcKAp/+2DrElEPQmLguR/8beTfmKjJpcANbkbyOjJoctxXt5NK7lpP3Z0PbEyMBgvv5wPRazldRkObAn3rqGz99ejcVsJeVILlfePoXykmpKi6vs1SMN9B8kf7908RqKCyrwPqXaY8CQUFpi1CQ5Iz9zwQjuu/I9YgeFMOuSEUybNxStrldJpLQLm2RjX9kxR4fRJaiVSsI9PPkxKYkBPr4oFOCk0eLnfFLVP9TdnY3p6czu149qk5nXtm7GYm1cXrXy+DEqjbKy/0A/f1y0Wg4W5FNeV0uEh+cZfUJjv38fO447f1lOjJc3s2P6YZMkjhYXYbHZuCSu44V/FchdcV7dspkQNzcG+wewLy+X/+3dw+PnTWn3uKsHD+aJtbKo0ejgEIYHBrEjO4stmRn4tqN6RiDoiSREBbLzcAZf/rmbiyYl4GKQE4bNtWk8PSHSQHykPwB5xRX2YzEhPgzrH8LPGw5w28XjANCo5arF37YkYbXZmDdhYIe+F0H3JNjJA71Kw9LU7VwSNgwlClIqC3kjaQ0DPeR2nSIp0jfpS2u43ocNs3ETWkNTTRyBQNCxTPKVH1q7aJz5NuM3DCo9X2WsINI5hIcG3MoIz47VFRU18wKBQCAQCAQCgUAgEAj6LG2vGBkUTGZqAceTcuzbXdw8nQgK8+Z4Ug7px/OJHRiM0SgLZZ3el/1UvQOdofEWF10LT+MAFEr56d3fHruIK245j1U/7eHzxav59n8beGXpbfZ2nX2NY1WZVFtqHR1Gl/HSzFk8sXY1F3zxOZ56PQ+Mn8ilp2h7vDRzFo+t/ovzPv4f3k5O3DpiJH7OjX83NEoVnybuBSCjvByLzUaImxsPTpjIjOjGQp7N+QQa+T0/KpoPLprP2zu2s3jnDtRKJVGentw5anQTWx3FDUOHoVEqeX3rVnIqKwh2c+NfEybau8q0Z9zCgQlkVshPul/YuIE6s5kZMTE8ft5U3t25vdPeg0DQHXj85lm8+NlfvPbVehYv28zkodEsmDKYkXFNKxgz82Ux4u/W7GPfsRwKSiuprjVhNMu6P7bTBH0unz6URxavYPXOowB2PZEVmw7h5ebEhCGRnfnWBN0ED60Tb41ZxNtJa/nw6KZ6MU9XJvrF8LcBUx0dnsCB9LU1XG+hvGgBVvMhJKmaypLGIuwG13txqhfxBECqo6r0Hkx1q0ChQaubgrP78yiUjavESvIGItkqAAlXr0/R6htv7ywrmIbB5Q7Mxs2Y6v6QD7Ziz+5eqqKi+FoU9d1lXL0+6UBNFIGgaxnmEccwD3ktJSHZO3h2NG1OjPj4u6N30rFjfTLxw0/qFsQNCWXb2iM4u+rx9ndDkiQ8vJw5uj+LEeP72cclH8gCwDfAHRdX/VkF6xvgzlV3TGXB9RO4Ze7rrF6+l8tO6cqgVClQKBRYrS1rUfSwlzk9AAAgAElEQVQW9pQecXQIXcqIoCBWXH1ti+cH+wew/KprWrUxPSqK6VFRrY5pj0+AqZFRjTrfnCv/mjiJf51hzNWDh3D14DO3BDzTOKVCwYPj5W4ADa8NXNqMoKxA0Jvw8XDm5XvncyK3hF82HeK3LYdZtSOZKSNi+M9d81DWJ+UPpORy13+/A8DVWc8V5w+jX4gPbi56Sitquf+Nn5rYnjoiBj9PV75fuw+QEyNJJ/JJyS7i6lkjUAmB4z7DeN9oxvs2TbwL+jZ9bQ3XW3DzXgqSkZK8Qbh4vtMoiaGg8UPfuuqP0bvcgbvvcmzWXCpL70FZ9QZObo81GucVcAhJqqEkt2Ux3+ryx9C73Ia773KAVuzJ85YkVVJRfC1KpTsunh/IZxS6c3nrAkG3obOSItCOxAjIOiPrVx7ghr+fbH07YEgo33y4ntiBsuilQqHgytunsuStVfgHexKbEELygUx++EzuQ3zHw+3bk7dpldzfvrqyjpj4IJxcdBw/lENleQ3B4T6N34xaRVCYF6uXJwIQFRsACgUGJy1evr1rH+8eoWYuEDgEm2SjxFRBqamCEnMlpUa56qbEXGE/Xm6uwmQ1Y7KZMdrMmG0WTDYzpvrXBlQKJUqFEpVCiVqhQqvSoFdq0Sm16FVaXNROuKgNuGiccFU74amVtZm8tG71/9zx0bl36iTR24kI9OKehZO4c8EE3v5uI1/8sZuV25K4YLycHPzyz93UmeTKkI8fu4R+oScFwvckZzVrU6VUsmDqYN77QZ73UrOL+W2LLFR+4UShL9IStVYjubVFFJvKKTdXUW6uptxcBUCFuYpycxUV5mpqrEYsNgtmyYLFZsUsWTDb5H9WyYZKUS/ErlSjVqhQK9VoFCrUShVqhRq9Sour2gk3jTOuaidcNM64qZ1w1cj6UW5qJ3x0HvjpvXBSnd2DHIGgNcQarmeiUDghoar/WodC4dziWLVmCE6uDwKgUseiM1yM2dR8K11ovXumWjPIbqs1ewqFoT4pcjVKVRCuHm+Dou/qMZ4NFslKXl0xBXWlFBlLKTSWUWQsA6DCUk2VpYYqcy1VlhqMNjMWyVo/91ixSVL9PKNCpVDZO445qw3yP5UeN40z3loPvHXy+s1P50WwwRdntRBkPxseO/g6zyb8o8PsNfy1tGlVHTsomO3rjzBw2CkVI0PDyE4vtnegAZh/zThUaiWfv7Oawtxy/II8uOm+mQDMWjCifQHWt9r9eelWcrNKsFqs+Ad5cuM/ZjJuWtN2b/c/dymLn5VbA9+54C1cPZy44e8zmDF/eLv8dmfqrCaOVJxwdBgCQa+mzmoiq7aAzJo8MmsaXvPJri3ssL7pFskKp9qytN+GWqHCT+9JgN6bQIMvYU4BhDn5E+YUgJe2abvYvk5Dpymr1YZWc3LBqFYpOX90LF/8sZuC0ir7ccspFYh+no0T7L9sPNiin0vOG8THy+UuA79vTWL1zmPERfgTE+LT4jV9AQmJnNpCUqtyyK4tJKe2kJw6+bXUVNkhPhr+Pk8X4D4bnNUG/PVe+Ou88NN74a/3IlDvQ4RzIP56L5GUFLQbsYbrG6i1jVtjK5Qe9Vtmzt1Wy/bUVJbcjM2ajbv3MpEUOQPl5iqOVJzgaFUmGdV5ZNTkkXOOazyzzYL5tMVcienM/++eWjdCDH5EOAcC0M81lH4uYYQ5+aNUiCrTljhSkdqh9hr+YiTakBy5+s5pXH1n477yoZG+rDz0XJOxFy4aw4WLxjQ5fiourvpmrz2VsVMGNHo9EwOHhfPOsr+1aWx3R0Iit7aY1Ops0qqySa3OBiClKqvDbswEgr6OyWbmeFWWfaF6pPIEyZUZFNaVNtFK6o5YJCs5tUXk1BbBaU8hPbVu9HORNTNiXEOJcw0n3j2qxzwFH/P04nO6fvvjdzU5VlxeDcDCRz5l/JBIIgO9cXfRU1RWzW9bktBp1UwbcXIb6ITBkazbfRyARxav4IIJ8dTWmVi/N4WaOpN9y83peLk5MX2UXBq9fONBSipquOHCztMf6o6Umio5WplOcmUGyZXpACRXpvcobYVqSy2pVdmkVmU3OadXaQl3khex4c6BRDgHEuEUSKRLEB6a3lWlKmg/DfPH6es4sYbrI7RSTdJZtqyWFDS6SVgtx6mueAZn96c7LoYeTqGxjL2lR0is7waVVJFGXl2xg6M6SWl9xfGB8uONjutVWuLdohji0Y/B7jH0cw2zV0X2RpIqUto81irZsHbwZ6lIJXYTaq1GTlTnNpo8T1TnUms1Ojq0RnyU+jMfpf7s6DC6PY8PvIVx3oMcHYagGYpN5RwoO86RynSOVJzo1YvUUlMFO0rk7YgNrwoURLkEM9g9hpFe8Qz2iEGtaL2M11EMCPRt9L1CATq1mrTCUrJKywHwc3MhyEO+Cc0tqyS/oopoP29mJfRrYg/AzVkuV505dgC7j2SxYW8qNpsNHw9nhvcP5roLRhEWcLJ998WTB1FZLX8O/7BuP89/ugoPFwPTRvbjrksncMvz37QY/xXnDwPkihGNWsXssW1L8PdULJKVQ+Up7Cg5zI7iQ2TVFjg6pE6lzmpqlPA5lQC9N/FukfI/9yginANFdUkvpqU1XMO57oJYw7WdltZxClSAonG1ZzdBqfLF2f0pdE6XUlF0KSp1P/TOrWvl9VYkJA6Xp7GpaB+7S5PIrMl3dEhnRZ3VxJ7SI3ZdIme1gdFe8YzzHsxIrzgMqt6lHfPogVcd6l8kRrqYgroSUqtz7NUfDRNobm1xj3g6LRD0NOSbtVR2lyaxqySJtOocR4fkUCQkUqqySKnK4sfsdRhUOoZ6xDLJdxhjvRO61SS75NaFTY5tS8ngnqW/8NFNCwAYHxPe6Pz21Ezu+3IFo6OadpcB0Gvlae/fN8xo9nxzXDtnZKPXU/ny6ZYXnU76k2J8k4dG4+bcMyp12kOlpYatRQfYWXKI3aVHutVNoCPJqysmr66YNQWyBoCTSs8At3Di3aIY5tmfAa7y760oke55nLqOE2u4PohCjUodgbF2GSpNHA0F9wqFM0qV31kabdAeO4v9tM2g1gzGxfMNKkvvRqWOAECjm9T6Rb2EIxUnWFe4h02FiRSbyh0dTodTballbcFu1hbsRqNUM8ZrINP9RzPSS5aX6K4PutrDByOfadPcaLFZuWP34x3qWyRGOgmTzUx6da598kytyiatOqdHlRALBD2R/LoSdpXIQpe7SpPYV3ZM3Ky1Qq3VyNbiA2wtPoBWqWG0VzyzAsYyon6S7W5PuV/7YzMXDYtrkhBpYExUKBcNi+fVPzby9Z1XdnF0jVm14+TWpnmTeofoqoTE3lK5DfEfeVvZWnwAs61jFvO9mRprHXtKk9lTmszS9N9xUcttM4d79mekVxwjPePs4soCx9PcGg4Q6zgBAC4er1Jd/hjlhTNQKOUKQyfXh9A5NU3mt0ZN5X+pq/oASaoDkFsAK9So1bG4+/55TjFq9Rfg5PoglaW3A+DusxyVOuacbHZXqiw1rMnfxe95W+yVWn0Bs83CpqJ9bCrah1u9ePj5/qOZFzSJAL23g6M7O5xUBnx1Xm0er1FqOtS/QpKkhhR3c6tfkf4+Aw3ZSPmpQY68F7k6m+zaQmxS728bLGgesZWmayk0lrGhcA/rC/dyrDLD0eH0Cvx08mJvduA45gZOtE+6jmbY429x74zx3DipZSHvTzbt5o0/N5P49L1dGFljqmtNXPrIJwC4Oev45tkbUHSvHFO7KDCW8mfeNlbl76CgrsTR4fQ6FCiIdAlilGc8E3yH2LWBBJ1PsalcrOEETRDruO5NTm0RAMuy1vBX/o5GHf/6OgoUjPVOYEHIVBLce1a7+BprXbt08D5M/ZZboy5vr5sWcx6iYqSNWCQrGTV5pFWdfHqQWp1Nhbna0aEJBH2SElMFmwoTWV+4h6SKE6KMuYMpMJYC8NmJ3/gm4y9mBYzh0tDp9oSJo3DRa9mTnt1qYmT3iWxc9F2/JchosvDdmkRAwcptSZRUyPPDk7fM7rFJkdzaIr7OXMWa/J29VounOyAh2UVev8lcRZDBh8m+wznPd7i9S4Hg7Dl1DQeIdZxA0EM5XpXFNxmr2Fy0D0Cs/ZpBQrJXAg9yj+Hq8NkM8Whed6270d7mAGeRFGkVkRhphnJzVf2EmUNa/eSZWZMvFoUCgYMx2kysL9jDmoJd7C87LibELsJoM7E8ZyO/521lbuAEFoXNxF3j4pBYZib046tt+/j3MrnMeNGYwQR7uqNUKMgqLeeb7ftZcziFK8YM7vLYTBYrS1fuprLGSKifBy/eNQ+AsQnNb/vpzmTXFvJ1xp+sLdiFVTw573Jyaov4OuNPvs74kzCnAM7zHcZ5fsMBCDacrY5B30Cs4QSC3kd2bQFLTvzKpsJ9Yu3XDg6UH+fh/W+T4B7NbVEX0881zNEhdWv69FYak83MlqL9jSZPaFu/aYGgNUQJZseSVp3Db7mbWZO/ixprnaPD6fMYVDqujbiAi4Imd3nbuCqjibs++4ldaU3bpzYwPCKYd6+bj2t91ciHx9fxQ8ZuioyVmG0nb45cNXreHX09CR4hVJrrmPTnc6yc9iDvHlvDX7lyF5+rIsZxd//p9msyqot579hadhenUWqqwVfvyoLQkdwcMxmA/WWZXLf5A5ZNvodo18Y3sEcr8rh84zt8NfFOAK7c9C7fTrqbWLeARmMALt/4Dl9OvJN496Bz+XG1m3JzFR+nLeev/J1iK0E3JcE9mjmB45noMwRtB++v7kk0lM6fvo4TazhBRyDWcd2DCnM1S078yh95W0WS/hxRoGCa/0hujJyHt9bd0eE4ErGVpjmKjOX858hnjg5DIBCchtFmYkPhXn7L3QLIKuOC7kOt1cgHKT/yZ9527ou9ktgufALhotPy6S0LWZeUCsCmY+nkllUgAYEerkyICWdafDTK+r0rv2bv4/PULSwZfyvhzj58n7ETgFeSVrJiyn24a50a2f/Xnm+4IHgIN0RNpMRUjfq0xI+TWoef3o0Xhl2Or86VvaXpPLn/J/q7BzDRN5bBHqFEuvjyS3Yi/xgws9G1y7P2EusWQFx9smOwRyjfZ+zk0YR59jE/Z+0FINrVr0uTIhISq/K281Hqz1RaarrMr6D9HCxP4WB5Cu+pl3G+/2jmBI4n1Mnf0WF1OUVGWeNNrOMEgt6HhMQfedv4OHW5mJM6CAmJ1fk72VK0n+sj5nJRsPxAp7uJ7DsS0SdOIBAIBAKBQCAQCAQCQZ+lT1eMCASC7kV2bSHLczawOn+naInYAzhRncP9ia9xVfhsFoXOaFPf+Y5AqVAwLV5WWm94bYl9pRkM9Agm0sUXgLnBQwB4/uAvpFQVMtyrsf7HaJ8oFkWMASAS3yb2fHQujSpBQp29+CJtK0fKc5noGwvAxaHD+SJtK/f2n2GP1ybZ+D1nPzdFT7Zfe0XEGJ4/+Av/GDALJ7UWq2Tj92xZUO766Ilt/4GcIxk1ebx17FsOlqd0mU/BuVNpqeHH7HX8mL2OQe4x3B59CdEuIY4OSyAQCM6JjJo8Xj/6FUmiWrhTqLUaeS/lB9YV7gHgH7FXEu4UcIar+gYiMSIQCBxOcmU632euZnPRfiGq1cOwSjY+P/EbiaVH+Xf8jQAOE2ZtjmhXP1blHiKvtpwAgztr85MA0Kk0RLr4NBk/yKP1G8sai4nP0zazPj+Z3NoybJKNSouRSX6x9jEXBg/lzSOr2FEsb/cZ6xPNlsLjVJhr7YkZgJmBCbxy+HdW5uxnQdhINhYcpcwsJwRPHdcZSEh8n7kakDsPCWHKns3B8hQM7VTzFwgEgu6EhMTP2ev5JG2FaL/bBTRsU79nz0vcEjnfvrWmLyMSIwKBwCFISOwsOcx3mavFk+pewIHy49yz5yUAHh94KzGd9ORakuCnPYdYtlsWR80qKcdksTQ7dstjd3JZ2CgSSzKYu/ZVXDR6AvSy4NirI67EU+vc5Bq9qnUxy//bt4zUqkIeHzSfePcgdCoNizYubjTGW+fCRL9YltfrhYz1ieaX7ETO8xuAxymaJhqligVhI/k+YycLwkayIiuR8T4xAPjoXNv4E2k/ZeZKXjqylD2lRzrNh6BrGeoZS5ChaaJPIBAIujtFxjIAXk7+gn1lRx0cTd/DbLPwbsoy9pQlc3/sVbhpmq6N+goiMSIQCLoUi2RlXcFuvs9cTXpNnqPDEXQghfWLm3/te5MnBt7CEI/YM1zRfr7dsZ+nfl6NXiNPX1G+XvavW+JgeRbvj7mBkd6R5+x/U+Ex/jFgJsPqt+CYbBayakqbjLs4ZDj/3vc9AGWmGtbnH+Gl4Vc0GbcwfDQfp2xkb0k6GwqSeWbIgnOOsTVSq7J56tCHFBibxizouVwQON7RIQgEAkG7SSw7yotJSwC5K5rAcWwvPsjf9vyXJwbe2me3ZYrEiEAg6FJ2FB/ileQvHB2GoBOptRr5v4Pv82jcjYz1TuhQ219uSyTK14vPbrscAC9nQ6vjc2rLyKouxVffMRUYIU6ebC08zvkBA6m2GlmcvLrZbSiT/GPR17dSfTVpJS5qPRN8+zUZ5693Y4r/AF46/Bs6lZopAXEdEmdzbCs+yItJSzDaTJ3mQ9D1eGpdGSvaigoEgh6EhMR3matZcuJX0Rq+G1FoLOP+xNe5v/9VnOc73NHhdDkiMSIQCLqUcT6DCDT4kFtb5OhQBJ2I2Wbh+aRPeHLgbQz37N9hdjNLyrlj6pgzJkQa8NG5EOXqy/x1bwDYBWJDnby4d8AMpgfEt8v/04MX8OzB5cxd+ypeOmeui5rQbNJFrVAxN2QoAF+kbeH6qIktitMuihjDbds+4bKwUeiUnTMt/5W/g9ePfoVVLEB7HTP9x6JWqBwdhkAgELQJs83Cy8lL2VC419GhCJrBZDPzYtISMmvyuSZ8jqPD6VJEYkQgEHQpChRcGjyVt49/5+hQBJ2M2Wbh6UMf8Z8hf6O/a/iZL2gDzjotZmvbhELNNivXbf6A8/wG8PqIq9Gq1Jhssh7JnzkHeTTxezbOfBStUo2rRk/i3GfOaHOgRzBfTbyzTf4fiJvd6LUlnFRaAC4KGdYmu+1lZe5W3jz2jRA27oUoUDA7cJyjwxAIBII2UWmp4alDH3KoPNXRoQjOwBfpKykzVXJ3v4UoUDgkhpSqDACiXcK6xF/X9FYUCASCU5gRMKZbdS4RdB5Gm4mnD31EsbG8Q+ydPzCGvw4dx2SxYrK0niA5VpnHscp8bu13HqHOXvjr3Qh18iLUyYtJfrEYrWbKTY5vC/17zgGiXPwY7Bna4bbXFOwSSZFezHDP/gTovR0dhkAgEJyR/LoS7t/7mkiK9CB+zd3M84c/dVjnugf3/YcH9/2Hv+99lp+y/6LU1DFryZYQFSMCgaDL0So1XBQ0ic/Tf3d0KIIuoMRUwdOHP+KVof8455L/+2dN5Ob/LeOaD74B4Jpxwwj38cBJq20yNtjTE51Kw5dp25gfOhylQkFaZSEAbyWvIt49qMO0R9pLrdVEsbGaoxW5fJ+xkycHX9zhPvaWJvNq8hciKdKLmRs00dEhCAQCwRnJqS3i4f1v2UXaBT2HTUWJWA9beTT+xi7ftvna0EcBWFOwlZ+y/+Lz9J8Z6hHHVL8xjPEajEbZeifB9nJqYkQCB9XJCASCPse84Ml8l7WaOqsQguwLHK3M4NO0FdwSNf+c7Mx+5RNKq09WeTz83coWxx5+/j7eGHk1i5NX83HKBoxWC371iZAJfv24M3b6OcVyLhwpz+XunZ+hU2q4KXoSc4IGd6j9zJp8nkv6RGiK9GK8te6M9hro6DAEAoGgVbJqC3h439sUd/LTfkHnsbX4AC8mLeGRuBtQtaCX1hlEOAcDcFPkZVwfsYDdpQdZV7CdN499hlapYaLPCKb6jaW/67l3HQRRMSIQCByEq9qJmQFjWZ69wdGhCLqIH7LWMtIrjqHn0Mb38tHtSyCM9YlmrE/0WfvrLIZ5hbNl1v91im2jzcSzhz+m2uL4bUKCzmNWwNguXaAKBAJBe8mqLeBf+96i1FTh6FAE58jmon28nLyUfw24FqDLdUdUCiWjvQYz2mswSRUp/C/te/7I28QfeZsIdQpkYchsJvmOPCcfIjEiEAgcxoLgqazI2SRatfURJCTeOPo17498BO1Zlj/+fcb4Do6q97H4+DIyavIcHYagE1GgYJYQXRUIBN2YYmM5/96/WCRFehHrCnbjrXUHOOcK4PZSZzWysWgXf+RtIq06i9Feg7g+4mL0Kh0bC3fx9vGl5NYVcHnoBWftQzxqEAgEAoFAIBAIBAKBQNBnERUjAoHAYfjrvZjkM5T1hXscHUqnoFQocVbp0ao06JQatEpt/atcLSEhYbZZMNnMmGwWTDYTZeYqzPUtZXsjeXXFfJn+BzdEXtgh9kqqaymtrsHX1Rk3g75DbPZkdpYc5s+8bY4Oo1NQKpQ4qfQ4q/U4qfSoFSpUShUqhRK1QoVVstn/lgDMNjNGmxmj1USVpbZXidCO8orHT+fp6DAEAoGgWSotNTx6YDEFxlJHh9KhKFDgqnFqtKbTqeR1ndlmsc85JpuZOpusoVdprulV88+yrDUA+Og8uDj4vE71daI6G4A/8jayvnAnWqWGGf7jeSTudry1HvZx/VwiiHfrx7spX55TxYhIjAgEAoeyMHR6j0yM6FVaQgx+hDkFABBo8MFL64a31h0vnTteWjc8Na4oz0IDoMJcTYmpnBJTBdm1haRWZ5NWlUN6TS5AjxesXZa1hjmB4/HXe53V9bvSsnl+xVoAjuTKXWaemD+dK8YMpsZk5sVf1zF/WDwjIoI7LObuTq3VCMCbx75xcCRnh7vGhVAnf0Kd/Ak2+OKtdcdH52Ev2fXQumJQ6c7avkWyUmaqpNRUQYlZfi0ylpFVU0BWbQE5tYX2n2FP4IJAsaVMIBB0T0w2M48ffL/Hbun003sR6xJKlEswfjovfOuT0L46D3z1nu3uzGKRrBQZyyioK6XQWEq+sYTjlZkcrcqg2NhzBWk/SPmREIMfI73iOs3HfYnPAxDrGsnt0VcwwWc4akXz6YtI52BMNvM5+evTiRE3jRPXRZx9VslRlJmrHCZYOdIrjni3jlH+7c2EOfk7OoQeQ7RLCEM9YkksO+roUFokyOBDnFskkc7BhDn5E+YUgJ/es9OEp9w0zrhpnIlwDmK45wD78YYnDmlVOewuPcLesmQOlaee80TQ1VgkK0tO/GoX8GoPB7LyuPnjZWjV8sJkfEw4W46n2887aTUk5RRSVZfYpxIj32auAqCoB7RCVCtUxLtHEucaSZxbBAPcInDXuHS6Tx+dBz46jxbHNHRMyK4p5ERNLscqMzhelUlGTX630kHy1Xkwyive0WE4HDeNE0CPW8eJNVzPQKzjzp7Xj37FkYoTjg6jzUQ6BzHWexDxbhHEuobjpnHuUPtqhYoAvTcBeu8m50pMFSRXprO/7Dhbi/eTX1fSob47EwmJ/xz5jDeHPUCgwadTfLwy5GEAolxCzzjWXePG4/F3n5O/Pp0YcVE7cWXYLEeH0W5OVOc6bFId6hHLpSHTHOJb0HtZGDq92yRGDCodsa5h9TdskcS5RnT4JHm2NCRiolyCiXIJZmHodEw2M5uK9vFn3jb2lx3vMeWa6wp2c0XYDMLrK27aytt/bcXH1Ynv7roKAC8XJ+Iffa3RmFGRIaw6dKzDYu3uFBnL+CFrnaPDaBEnlZ4JPkMAGO09kBGeA86p+qOzaKhO8da6M9gjxn7cZDNzvCqL45WZHKlM50D5cYcmoGYHjDurSrTehotaToz0tHWcWMMJeivf1Cfo1xbsdnAkLdOwjhri0Y9xPoMZ6zUQv7OsXu0IvLRujPMexDjvQdwefQkpVVkAbCnaz/rCvWTXFjgstrZQZanh6cMf8drQ+9GrtB1uvy0JkQb0Ki1xbufWhbBPJ0YEAkH3YLjnAKJcgkmtyu5SvwoUxLiEMMJrACM85VLAAW4R7S6TdCRapYZpfiOZ5jeSvLpiVuRsZEXOZoy27r3dRkLiu8y/eLD/Ne26LjEjl2vGD8XLxanFMX5uzhRWVp9riD2GbzP/6pZVQ/FukcwJHM8k36HolB2/YOoqtEoN8W6RxLtFclH9sezaQg6UHWd/uZyA219+vNNLohuSIbMCRDcagUDQvdhecoglab86OowWcVYbmOE/hnlBkwC5Erg7Eu0SYn+9JmIOO0sO82PWum7z8LA5TlTn8l7KMv4Re2WH2/4i/RcArgib02QLTampnMSyJKb6je0wfyIxIhAIugWXhUznv0c+63Q/bhpnRnnFM8JzAMM9B3R6CX9XEqD35paoi7k0ZDrfZq7it9wt3fKGuYH1BXu4PuJCfFvZ3nA6JosVZ13rN9nVRhNaVc9Jbp0LpaZK/uhmYqsJ7tFcEz6bIR6xjg6l0wg2+BJs8GX2KS1zs2sL2VlymB0lhzhQdhyLZO1Qn2O8BgLgrXPvULsCuPXq95k0LY7rbp7s6FAEgh5HgbGUl48s7ZYVq95ad64Mm8l0/9GdUtHQmShQMNprIKO9BpJWncMX6SvZXLTP0WE1yx952xjpFc/E+urQjuL7rJUAXBoyE7Wqcdqizmrki/RfRGJEIBD0Pib7DuPTEyso6IT9le4aF8b7DGaSz1CGePTr9WXonlpXbo9ewEVBk3n16JcAHCxPcXBUTbFIVn7L3cz1EXPbfE2Unxe70rK5adLIZs9LEqxPTiM+2K+jwuzW/J7XfZJfnlpX7oi+lMm+wxwdikMINvgSHHweFwefR63VyJ7SI+woOczOksOUmirO2b4QXD17qirrUKtV6A0aR4ciEPQqrJKN/yQtocpS4+hQGqFXabksZDqXhU7r0RWLDUQ6B/FY/E0klh3l3ePLuqWw7RtHvybONaLLkvcSUGHp2OpgkRgRCATdApVCySXBU+1jBIwAACAASURBVHg/5YdztuWhcQWQkyG+QxnsHtPrkyHNEWjw4b9D7gFgefYGPklb0e222KzK28614XMA2vR/dMXowTz501+89Ju8R//yMYMBsNhsHM8v5r212zmYlc/rV3VMO+DujITEH7lbHR0GIP+t3Rd7pV33oa9jUOmY4DOECT5DkJA4WpnB+oI9bCpKpPAs9En89F6M6ETl/97O26+uZNLUOCZM7u/oUASCXsXnJ37jcEWao8NoxFS/kdwSNR8vrZujQ+lwhnrEsnjEQ/yUvY5P01Z0eGXiuVBlqeGt49/y5MBbz8lOndXEvrKkRsd2lR5Ec8pWGis21hfsIMTQsSLJvSIxUl1rIq+ggsqqWixWG14eslBiVFj33D8mEAiaZ3bAOL5MX0nlWTx5UCtUjPYeyMyAsYyq1wvpi8mQ02kQGpsffB7x7lE8efADSjrg6XVHUWwqZ2fJYQDGeCeccfzlowdxNK+QTzbJ4m4Nr8/9stY+5qZJI5mZ0K8Tou1e7C87RoGx1NFhcGXYLK6NmNNpXZp6OgoU9HcNp79rOLdGX0xSRRobChMB2FSYaO+G0xpzAsaJn+9ZItkk9uxMY9JUkVgStJ0lz/7IV6/8yntbniIirn0dzixmK7ePf5yEsf24760bOifAbkBSxQm+zfzL0WHYcVYb+FvMQqb4jXB0KJ2KSqHk0pBpJLhH89zhj88q2d5ZbC8+yIbCvedUOWqRLGwp3sv+siP2Y68kf9xojAIFAQZf7o1pf3fD1uixiRGT2cJvaw7xy+r9HEstwCad3Nc2fYLc3vKp+08+MbRYbSSn5APg4qwjPNhxCsQCgaB59Cotc4Mm8nXGn22+JsI5iJkBY5juN6rbdI/prvRzCeX1YQ/wxMH3SavOcXQ4dtYX7gXalhgBeOyiaVwwWH7y+9v+ZE4UlWGTJMJ9PJg3ZADD+0ib3o31N9eO5KbIeSwMPd/RYfQYFCiId4si3i0KgNujL+FQeSprCnaxoXAv1ZbaJteoFEpmBXTcHuqO5qZF77Lo2vHs3J7C1k2yGK3BoGXeghFce9NkFPX5nOzMEj7/eAP792ZQVlqNt68rF1w0jCuvm9DIXlVVHZfMfJkvf7yXJR+tZ+O6IyBJXHL5aG64bUojW0Cr9u67cwkpR/OprTXx5MPfNfJz1Q0TubHeHoDJaObFp35i68ajqDUqRo2N5p4H5uDscrKDUlvfg6CPU39PYrN2nzbfHY3JZubV5C+6ja5InFsEDw24Hn8Hdpjpavq7hvP28H/xnyNL2FOa7Ohw7LyXsowRngNwVhvO6noXtRP3xd6AhMRV2x4A4IORz6A/ZUuUUqFE1QmNEnpkYiQts4jHXlpOenbbtQhUSiVPvb6CnPxy3F0N/PThHWg0fUOcTyDoScwPnswPWWtb1U0wqHRM8xvJzICxxLqGdWF0PR9fnQcvDbmXf+57s9skR7YXHwTAbLOgUbZtWmpIfvSVJEhzbC0+4FD/lwRPEUmRc0SBggT3aBLco7kjegGbi/bzV/529pYetd9wjPMehGc3Lwl/5/U/ue1v07nulvMAOHwgizf++xsBAe7MnCuL8RmctPj4uvLIUxfj7e3CwX2ZvPLCCqL7yS27R49r3GbxmceWMX1WAldcM56y0mqUqpMVgA22gGbtNdh64dWrMJksXDrnFR59+hLGTjhZSaZRN14D/vTdThZeNY43P7yJwoJyXnzqZ774dCO3/e38Jn5b8yno/vz47ip8g72YeFHnVBaotWr+t/O5TrHdXfj8xO9kdZNWslP9RnJ//6t6VEfBjsJN48wzCXfwUvJSANZ1g1bJpaZKlqav5PboS87JjgIFkc5ylx6NQoNG2fkaUT0uMZKZU8rdj31NRVVdu65TKGDGxDiWLNtGeWUt2xNPMHGUmMQEgu6Gh8aV8/1H81vu5ibnAvTezAuaxKyAsWediRbI5abPDrqT+xNfI78TxG7bS41V/jzfW5bM6PrOG4LWSa/Jc9iWqH71ycibo+Y7xH9vRavUMNVvBFP9RlBoLGN1/g5W5W9nTmD3r0YYPiqSufOH278PDfNmf2IGPy/bZU+MeHm7cMtd0+1jgkK8+OHbHRxPzgWaJkaGjoxg/mWjZHvh3o3OnW7rdHsNtvQGDUqVXLKi1aoxGFoWYYyNC+L6W+XETnikD9NmDOTwgaxW/TbnU9D9WfHxOuZcJzoQnS0pVVn8kL32zAO7gAUhU7klan6f3mqoVCj5Z/9rAFAAa7tBcmRFzkYuDJpIsMH3nOw8P+j+DoqobfSoxIhNknjs5Z/tSREng5ZZ58UzbGAoPp4u3PXYV61eP2pIOEuWyW0Nd+4TiRGBoLuyIGQqv+dusT8xHeoRy/zg8xjjPbBPT34diZfWjecG3cnf977abPm+I9hdktQhiZHUghIWvL2UxKfv7YCouif7So86xK/qlAWYSmj4dBq+Og8Whc1kUdhMR4fSJsIjmmq6Rcf4s3n9yT3itbUmln21na2bjpKfV47NJlFdVceYCc3rAcUPDGnRX4MtoM32zkT/uKBG37u4GaiuMjbrt6N8Crqe/Iwiso/nOzqMHs3i48uwSY7dJnRT5DwAUbVYT4Om3oP187OjkyMWycpHqT/xxDkKsXY1YlUjEAgEAoFAIBAIBAKBoM/SIRUjVeZcKsyZALhpQnDRBJ3hirNjzeZkUtKLAAgP9uK1Jxbi5+3a5utjo0629DmaKrLFAkF3Jdjgy9/6LSTBXa7qCnMKcHBE3Zf8kkrcnPUYdO3fexls8OPumMv475HPOyGy9rO7g8TDKuqMmCzdp4VdZ5Bcme4Qv9P9RxHq1LHt8QQ9H4ul6dNjSZIaVfj995nlpKcVcv/DF9JvQCA6nZo7b/ioRZtaXctL1AZbQJvtnQmDU8vbbE7321E+uwu/fbqBXz9ZR2ZyLhqdmvjRMVzz8EX0HxEJQGVpNVfFPcCo8wfx+NK7m7Wx5de9PH3NO9z54pXMv316s7aBZu038OH/fcvGn3fz2f7/sOLjdfz8ntzxJC+jCBd3J2ZePZEbH19AVXkNV8c9yJBJA3j6m6aVgVtW7AHg6WsXc8cLi7j4jvP57o2VrP52G5lHZW2tjx7/jo8ePynIe+UDcwG4/rHGugjGGhNv3b+ULb/uoaayjsAIX+bdOpULbjgPhaJxBes3r//OJ08ts38/eubgZuNb8uyPAPz66Xo+2fMCHz+57Iz2TUYz3772OwDrfthB3olCLObG89wtTy/ksntmNfHXkazO38nhitRO9XEmFoXNFJUiLaBUKLm//9Xk1hVzpOKEQ2PZVnyQIxUnGOAW0Wk+7kt8nteGPnquZuwKwueUGCkzpbE1/0UK6hoLwPno4xnn9zBeuphzMd+E9dtOlg4/8Y+57UqKgLz1xtvTmeLSarLzu09rI0H348XFf7Bitfx7/fU7txAS4NFpvp5/eyV/bTpCQv8gXn38MtQqUcgFcEEP2FfvaMwWK5f++xOeve0Cpgw7u8/bqX4j2VFyuFsIdmXXFlBoLMNXd25/b1VGUwdF1H05VpXpEL+Xh85wiF9B9yaj/qHVqaQcyyf4/9k76zCrqvWPf05Od/cwwZBDNziUIKCASAkKJhbX9qdXxYt6Lbx2J2KggCjS3d0dM0x3d538/bFnztSpyUOcz/PwMLP32u9ea885e6/9XW8E1VWIOHboKg89PoYevYIAUCrVZGa0rNx0rS3ApD2xWIxIBOo2qBDSlmO4Fvjihd8AWPf9LgaNj2bUXQOpKKti++8HeW7ie7zz97P0HNoZJzcHhk7qw4F1JynOKwXAxbPhHHzb8gPIbKSMnjm4gf36tgG99utTkF3Mz2+vYdeqI4yY2h8AV08n4s+l4uAs5BZzdLFn9MzBbP5lH9kpefgENwzl2rr8IABSmYTRM4T+dBscgW+oF2lxmSx7aw1jZw9l0G29dMcER/npvUYfLlyKWCJm0v0jkcol7PjjEJ89+ysyuYxxcxvOUybMG0Gv4VGUFpbz2uxPTV1+SvLL+PfUD1AqVCbtf/7cr+xcJYSP3fvSZKL6hXHlRAK/vPMP/mE+vPzjAvzDvE2eszVUqqv5MXFtu57DFGN8BjA/dJJF+3CtIxVJeLXrAyw8+T5FylKL9uXX5E38t+dj7WY/tSKrTe21SBgpVaYDsCn1UdRaBeHOE3CRBaNFS4kylaTSnWxJe5xJQd/jLG+7ihGXrgqDDwlwb+D90RycHGzJLyyntLzadGMrVtoZrRY277mARqPl5PkUsnKKCfRzs3S3rFwnnLmaQZVC1Wo7CyNmcLLwMiXK8jboVeu4VJKIl1cfAF5dvRWNVsvb0+tWwB5btsakjbyyinbr37WASqsmvTK3w88b5RTS6kRqVm5MTh1PZO3q4/QZIHgAXDyXxu7tF3jq/ybq2vj5u3HiaAIjRnWhokLBsu/26PU0MYdaW4BJe1KpGP9Ad7ZvPkdYuDB3FIkEDxF3D8cWnbctxmBpLhyOY933QgLNuxaO4+E3Z+r2TX54DPf3/Tdfv/Q7X+z9DwDj7xnBnr+OsXOVkKvvzsfqRNLivFKObTvHsDv64uTm0MB+Y9uG7NeiUqg4vv083xx6HbmtYS+eKQtGs2nZXjYu3cP9/7lLt70ot5Rj284CMOi23jjX/I27D4rQ9QsgtFsAI6aYrkpjYy/ng40vIavxYJow7xbmRb/Ill/3NxFGnN0dcXYXztfYm8QgIvh0x6tG7ZcVVbD1twPcNm8EALOeEb5XvW/pQtrVbLb/fhBXLxej16st+Dttl8WSfgP0cu3M053vttj5ryc8bFx4qet8Xj73pUXzwZwovNwsr5ELJVeRiSR0dhKeJccLzhtsq9aqUWvb1ju4RcLI6fzvAOFLPzV4OY6yhiprb/eHWJ/6AKcKvifG943W97KGwmJhshvk3/IXR6m0ZjXeQmW3NVo14puwnJQV/YhEcFtMd7bvv8yAXiH4+7SfZ4qVG49D55PaxI6D1I67g8fxTfzfbWKvNVwqSeKWGmHkZHLTcsJ7riQiFokwNufUWuj+3lFkVxVYZKIzzDO6w89p5fpg2qxBnD2dwrdf7ADA1lbGrHuGMm5i3Yr886/ewSdLNnLvXZ/j6u7AjDlDmi1MNLYFmGXvhVfu4LMPNvPIvG8BcHax4/5HRjFuYvM+0205Bkuze/VR3c8T74tpsM/Vy4muA8I4uesixXmluHg60WdkV7yDPNj6m1Axrr4wsuvPI6iUasbfM6KJ/ca2Ddmvz8ynJ5h8yQ/tFkjPoZ3Z/Ot+7v33FKRy4ZVmx4pDqGvEqnFzhpq8DqaYsmCMTrQAwVMmqLMfWUltI06bYz8jQSiLG9KlaaqCkC7+aLVa8jIKcPVqnid9cyhVVfBX+u52s28Kd7kzL3e976YsydtSerlGcmdADKvTLFtB6I+UrSzuscCstp/ELgPg2/5vAvDWpa/arV/6aJEwklEh3OzCnSc1EUUAHGV+RDhP4mrJxtb1rhGSmhCD1kx6y2o8RZwcbduiS2ah1Wo4kLea4wWbKFHm8XTUjzjLBLe/s0W7kIlt6Orc+pu3leuTlxfexssLb7N0N6y0kvJKBcs2H2PniTgycouxkUvpEebHvNv6M6Crfs+5gpIK1h+4wL6zCcSn5VNepcDBTk5UsDczRvdidN+GlQ4OnksE4I/tp4hNzSWvWPDweP7zpq6tR757GonY/LCs2/1HsCZ9j8XL914pTdL9vPapebrKRPX5ct4Ubonq1GR7LXuuJJrlWXK9kl2Vb5HzdnU2fM2t3NzYyKW8+uY0o22iuvrz5dKHTNpydLRl28FX28RWLd2jg/h6meHqCN/99kiTbfMevIV5DzYs6drc817LpMfX5dp7sP8rBtsV5wvChUgkYtycYfz6nvC8iT+bQni08GzbtvwA3kEe9Inp2sS+Mdv17dcnqLP+sJbGTH54NG/d/zV7/zmuC5nZtvyATiAYcGvrxdyA8KYe6ja2MpRt4K1prn0XT0F8y0lt+nzOThHC2BqHE7U1q1K3W7SC3TOd5+Asc7DY+a9X5oZMYHfuSfKriy3Wh6MFF3Verqa8Tj/v+1qDeV9tnqrlgz9E0mhFTKVVM+fwc23a1xYJIwqNMBm3k7gbbGMncUepKWtZrwzg7mJPRaWC9KyW5QcpK68mO09wAfP3cTHYbk36aga6D8bfLkDv/sulFylRljDQfbDe/Y05lL+GI/nr6Od+G3tz/miwTyyScCD3T6swYsXKdUqtOPHIkpUkZxUS5O3K8F5hFJVWcuxSCocvJPHve8cyLabpBG3VrtN8t/YwTvY2RAR64uniQGpOEccupXDsUgqvP3gbk4Z207WXSoSVksggLyKDvNh3JoGEjHxG940kqJG3kdluvLW2RRLuDh7Px7HGy563N0nlmWgRkjYayrfjam9n1IaTTfu6E1uaQoVlYoY7ObRPYvWOYE/2l5wu/ItBnvMY7DmPUwWrOVnwJ0pNBQH20cT4PIGzTEjyrNJUsz/3W2JLdqPWKmv2P46LGYnlE8oOcqVkJ5mVl6hQFSIRSXGSeRNk34deblNxleufV9RyOO9njuT9jJPMhwfCf6uxeYiLxZvJrhTyrFWqC5GKbHCVBxDqOIheblOxk+if09Taq2WC/yt0dh5l8PxFinSWJczX/d7JcRCTA98yOe4b3EnrhkSjqfurPb5kDhKp/vute71ny7i5w/jt/XUAbF1+gMeig0m8kEb8uVTueXEyInHdc6fWvjHbje3XIpOb93oy9Pa+ePq7seGH3YyeMZjYU0kkXUpn2hNCmWtj5zUXWwebVttorX2fYE8GjO3JpmV7AcFLJLJ3CHGnk9n62wHGzBqiC2FqD4qVZaxN39du9k1xh/8I+rt3Nd3QShPsJDY8EjaNty8ttVgftGhZm74HgMciphttKxc3LCTgIBXme7aSpvM6GbIm7VtLi4SRWi+RvKoLBtvkVp1v8+o03aP8ScsqIiktn/jkPMJDmqeO7jx4Redt0qd7kMF2GzPXEmQfbFAYSSiLZ2/uLrOFkZMFW7kj4F90dhrQRBjxtgkhrzrdvAFYsQjNe720crPx5k9bAUjOKuSBSYN49M6hiGtEiUvJ2Tz07gqW/LaTQd1CCPBq+PIyc3QfIoO8GBEdhkxa5x76y5bjfLJyLz9vPt5AGBnYLbjB/zmFZSRk5DNxaNcWJ1+tz0jvvnyXsMaiq0KV6mpyqgrxsdUvvD8zfjjBHsZDzhxt23cia2mKlW276GAOzjIH3QTleqagOomzhWvZm1PnnptQdohCRSpzOwnVRTZlvEVC2UHd/sSyw+RXJzEv7EckIv2iW4W6iI3pb5BecbbBdrVWQX51EvnVSZwtWstQzwfo5zHLZD9LlTkoNBXsyv6My8XbmuxXa1VkV8WSXRXLuaIN3Bn0Dp424WZdAytWAALCfDi95xIAvUZ00Rum0Zj6XiG7Vx9lwX9nsXPVYcGbpFG+jVr75tpuCRKpmEn3x7DsrTUkX85gx4pDgIkQmmYuGlwrvPj9wzw/cQkAnz33C2KJGO9AD+5aOI7Zz040cXTr+Cd9L9UayyQ197fz5KGwKRY5943CCK/e9MrszJmiWNON24lt2UK0yfxOt2MvMT9q45dB7xvdP9l/jNH9zaVFUmonx1vp5HgryWW7OVfwM2ptXSJTlbaKswU/kVy2mwinCW3WUYCRg+syV7/31RYqq5RmH5tfWM73f+wHhHvirSNarjzaSewoUZrvklSszMXTRr/IIhKJ0LRx4hgrbYtYfH0+RK20PwkZ+Rw4m8iBs4kE+7jx6NQ6UQSga4gPk4d1R6XWsHZ/0wRSbk52jO4b2UAUAZhza18kYjFJmR0b1mIjljPGZ0CHnlMfSRWZBvc9HDMAV3vjD9VOXm7889S8tu7WNUO5uqrDz3kjiCIAmZWXOJy3jJ6udzDS51942IQCUKhIY1vmErZlLiGh7CA9XCcyyvcpfG27AFCizOJq6f4m9qrVZVSry1iV/JROFPGwCWWg5z2M9XueUT5P0tVlHBKRDI1Wzf7c7ziRv8KMnmrZlP5fLhdvQya2E/rj86TuXy+3KcjEwvegQlXAhvQ3rHMJK81i9MxBup+Xv78erZ449Uo9hQrG3zOC8feMoDivlNN7LrH/nxO6/CP67Buybch+c5kwPwaZjZSdKw+z/58TRPYOIbRbIKHdAvW2d6lJjpqbZtmw0eayb81xMhNzyEzM4euDb7Au62t+OP4W816e2q5JV6vUCtZnWM5b5KGwqW3uFXAzMie4fcs4m6JSXU2lupq9Oafa1O7ckDva1F6LPEZ6ut8DQFblcU7mf83pgh9wkHqhBSpUOWi0KgIchtDdbW5b9pXhAyKICvfhSnw2F+Myeej/fuHhOcMZ1i8cmUx/Mh6tFg6dTOCj73dQUCQkb40Z1JmwVsTi5VXnYdMMtctd7kdGRRzu8qaK+aXiQ/ja3Zxx27kFZew+FMvxs8kAxCfnUlhcgUajxcnRhuAADwb3CWXyrb1wNpITpra07kuPj2fCyO588fMeNu++gFQqZsywLjw+LwaZVEJsYg4f/yAkhrsSn427qwMzJvVl5u3Gs5JLpRKqqgURbsX6E+w+FEt6VhFarRZ/HxdGDIxk9uT+ONqbt0o9/dFvycptmtXb0d6Gzb/8yywbjVHVlCHcuPM8uw/FcjU5l5LSShwcbAgL8mTkkM5MHhtt8HtSy4ff7+CvTafoHx3Cx/+ZgVKlZs2WM+w8cJmUzELKy6txdhJekLqE+3D7mJ7cMijSqM3GlFcq2LDjHMfOJBOfnEtxaSUikQg3F3s83RyI7hbIwF6h9O0RbHJhR6XWGBwzYPa4W8qxSym6n/tFBeoV0SIChXjKyyk5ZtuViMW4O9uTW1SGWqNpVq6Q1jLBdyhr0/d22Pn0kdnKiisyiYRIHw/TDa9TlJq2iW1vDnaSG8MLp0yVSw/XSYz2fQqAMMfB/Bh/D6DlSslOAKLdJjPK50kAIpxG8H3cTLRoSK84R5Tz6Ab2dmULJTmLFILnZ1/3mYzwfpj6vobRTKaf+0z+THmGKnUpB3J/IMxJWNF2kxv2Xk0qP4qHTShTg97FUdp0ztLPfSa/Jz1OpbqYIkU6iWWHCXfq+DLnP/7RfqUYrbQf3QdHMv1JIb/Zn59uJjMph4G3RmPvZEteZhHnDlwhPDqYpz+Z3+C4oZOE5NhObg6s/GQTmUm53LeoaX6ZWvv1bQMm7TcXVy8nRkzpz9bf9lOYU8IsE94T/mHeBET4sHHZHqRyCT7BnlSUVtKlv+Bx1fuWLi3qh0qhIu1qFuUllZSXVKLVainMKebEjgvYO9vi4GJPsJm5U/Rxeu8lXcUbe8eOux9vyTpEqcoyld56uIQzxKOnRc59oxHtGkGUUwhXSpMt2o8t2Ye5zW+IRftgjBYJIxKR8IUcF/AZV4r/JqlsB6U1kwIv256EOY0n0uV2RC1zSDGISASvPTWJR19eTmlZFcnpBbz6/lps5FJCAurcrs9dFvry1OKVXE3Opbikzi3c29OJFx65tYHdk4XHyatuOBE/W3SK/Oq8Jn0oUOSzN3cXXZ27m93vEd4zWZ/+BTnVwofxTNEOcqqEF6qLJQeYHWw8ydiNyE+rDrF01SHUav2VFQqKKigoquD0hVRWrDvBh4umE9nJeH32pLR8vvxlDyvXn9BtW7XhJACzJ/fn6cUrKSmrW2nNzCnm06W7cHK0ZcJIw3/P4pJK/rVICIFKa5TfJj45j/jkPNbvOMfH/5lBaKDplzF3VwcKiipQKNvm5SY1o5AX3xGqiaRkNFwBKS6p5NSFVE5dSGXl+hO8/8o0gv0N5waqJTktn5KyKp5evJLYxIYv9AVFQk6NgycSOHgigYmjepiVPHbrXsFl98PvtlNW0XSVKDOnmMycYs5dyeDwyQSWfXifUXu14zY0ZqDZ424u2QV1uR7+3nuOv/eeM9i2tFz/Kv/B80lsPxZLXGou+SXlVFQpqVaqUKoss/ob6uCHv50nGZVN738dRZaFE8Be66gsIIxYQoxpLzo7j9T97CTzwcs2jNyqeN227i513q72Eldc5QEUKlIpUTb0ZCpUpHKlpC7bv69d1yaiSC0eNqEM9ryP3dmfoUXDyYI/ARjj+4zBfooQMcH/Vb2iSG3f+3nMYn+OUGklvfKsRYQRK9cvD70uxPt36deJtd/t5K8vt6FUKHH3cSWqXyfGzm4aklJbQWX0zMH8880OnNwcdGKJPvv1bQMm7beEKQvGsHPlYaRyKaOmDzLaViwR8/ryf/HtqyvZtvwgFWVVuHs74xvSulLkafHZPDpscYNtcaeTeWX6R4Bw3dZlfd1i+xPvi2H/WmF+O7fbC7rtDs52hPUM5v7XptFtYNuF09UmwFxTkxvCElhDaNqW6UFjeOvijxbtw+WSJFIrsgmyb5p0WB+/JQs5jWYFT0AqaihbFCqKOV10iVHe5qW2MIcWCSO1iEVSurrOoKvrjLbqj0lCAtz5cNF0Xn1/rS6RarVC1eDlLSe/tMH/tQT6ubHk5TtxcW7oElygyGdf3m6yq7J02w7lHzDYBx9bX2YEmV9Hu4fLLdhJHNmb8wdysR27s5fjYyt4icwMfplIp/5m27pRiOzkjVqtwdZGxoBeIQBEdwnAz8cFrUZLcnoBf285TX5hOYXFFSz6YB3LP33AaFjL4ZOJFBSV8+T9o3Cwt+Hb5fvILyznn61nycwpxsHehifmjwRAoVDx+bLdVCtUrFp/wqgw8toH60jPFgSRkYM7M6RfJ1yd7cnJL2XjzvNcuppFXkEZz7y+il8/fQAHO+Mujd++K3hSVVUrKSqp5Lk3/yQ5vWUvglm5JTz2yu8UlQhqvlgkImZIZwb36YSrsx1FJRXsPXKVA8fjSc8qYuGiFfz0wTzcXY0n6cotKOPFt/8iNjGH8BBPbovpTqCfG0UllZy6HZQINwAAIABJREFUIIh6tULHxl3n6dUtgEmjDav6f248ycc/7GywLdDXlcF9w/D1ckaj1ZKTV8rFuEwuXc3k9jHGM8nXH7ehMQPNHndz0dRzD44K9iYy0LAnWqB3XV6M2uNe/noD24/H4mxvy9CeocT0CcfZwRZ7Wzn/W76LssrWuxm3hAHu3fnHgpOhLCOizMdbD+BoI+ehGMuH/FgKqbjjyxVWqi3zWWwP3OUNq0Q5Sr3IJV6X/d7TpqEXp73UlUJFKgpNw1VTQRSpuwf0dL0dY1mpwp2GsTv7MwCSy4+Z7GegQ29dqI8hfGyjdD+XKS0nZlq5vhk+uR/DJxv3nm3MY+/ezWPvmp4LN8f2w2/O5OE3ZzarHwB2ToJX8ZAJvcxKQhoY6csbK5402mb+q3cy/9U79e77YPNLTbaFdg1gc+H3ZvQWnV1z7R/bfo73H/mBEVOE94Uu/cOQ2UjRarSUFJSz7fcDLJrxMUtPvaPzKmktJwuvAJBloSpowz17E+UUYpFz36gM84zGz86TTAsufAHsyjnBvFDz8uL8mbYZgLsCxyGVNJQtqtTV/Ja87toRRixF1whffvpgHj//dYR1287qXX2uj62NjLsm9OHeaYNw1JP9eazPeMb6jNd5iLxy/v+4w38qUU6N3elEOEod8bbxQSxqnjdMuGNfwh37AugqLtzMDO0XzqKnJhIzKBJbG/2xgzNv78d9zy0jI7uYtMxCTl1IpV9P/WVPQfAYeeahMdw1QVi5sLeVseiDdSiUKvYfi2fZh/MJr7cikFtQys+rjxCXlENVtdJgP1IyCnjtqUkAjLulYW6aKeN68cbHG9i+/zK5BWUsW3WIx+fFmHUNbG1k+HrJWhXm8dZnmwRxoEYweufFqQzr33DFYNLonqxYd4LPftpFQVE5n/y4i9efvd2k7XNXMpg4qgcvPT6+gSB1x1hBAOnTPZj3vtoCwJ8bTxkURq4m5fLZT7t1v0skYp5+YDRTxvdqkI+jlvzCcuxNiEv1x21ozECLxt0cvN3qSgz2CPPl3/eONeu4nSfiANh+PJZAb1eWvnw3bk4NBdv3l+/Ud2iH0N+tq0WFkTyF4RxOq4+fZ1jkzT1ZshF3fNWdIkUpKq0aqajjRZm2pnEFFxux8CJlK3EGhEWf+tT+rtE29JrJrGyYN6g2H4khHKWeiEUSNFo1pUphMUelqUYq1u8W72/Xw6i9Wpu1qLQ3jnhlxUpz2PuXIDSOmzvcwj1pHz5a+BPdBobz0vcL9O4PCPfhnQe/IeFcKr1j2qZ6y8ZMwwvEHcH0oNGmG1lpFiJEjPLqx/KULRbtx4G8M2YLI8bQAiWq8tZ3qB4dF7huxYoVK1asWLFixYoVK1asWLFyjdEij5FT+UI8ayenW3GV608cmllxgip1AZ2cbtW7v7U4OdryxLwYHpw1lPNXMrgQl0l+YTnl5dXY2Qkr/27O9nTr7Eef7kEGvQHq42EjrLz42frha+tHhGNnE0e0jJvdWwSEfDHjb+lmtI29nZx77hzEkq+FcqhxiTlGPUYARgysK1k6sE/dZzMs2LOBtwhA1wghCZZWK4RmGMoP0rdHcBNPkVrEIhHPPjyWA8fjqaxSsmHXeRbMHYFU0v6a47nL6bpcGlPG9QJo4jlRy6w7+rFx1znik/PYdegKCwtG4mXC3dLbw4nnFow1GL50+5ie/LbmKGmZhVxNyqGiUqHX0+OXv440yCWzYM5w7rytt8Hzephwg208bkNjhpaNuzkM6lb3eTx2KRWVWmPW3z42tS6n0ag+EU28RVJziiivNF0az0Yu3MIVyrbNRxLtGqHzDFBZoNJFkaLU4L7Sqmq6+LUuFvx6x0bS8Rn6VVo16ZW5hNj7dvi52xIR4iYeIbVITXjiNK6rUev1UcsviQ82uz9VmhIcxfo/z05S43m1mqK/8ocVKzcyFaWVbFi6h+DOfvQfa9rL6npDrdJQmFOCnZEiBBePCuHDLp5OBts0hwJFCUfym1bS6yi6OIfe0GE0i+/6gIPrTvD+tlfpFWP8XaitGelteY+RlIoso3lGqtQKzhRdarDteOF5ZPWe3Wo07Mk5SqCdeblKzKVFwsjZgp8AcLeJNCiM5FWd50rxmnYTRmqxtZHRPzqE/tFt9wUa7DEUF5mr6YZmcjhvDf72nQm2b/rhv1xyiDJVEf3d27a08Y1CfTGjtMx4iUq5TIq3R91DwcFOjo1cSrVCRaegprkfnJ3qHjIVRl5C64st+nB2tGVwn07sOhRLcUklsQnZdItseeZxc9m+/7Lu50mjTU8GBvcJIz45D41Gy8lzKYw3cTO+9ZauuhdvfYhEEB7iSVpmIVqtkJS1sTCiVKnZf6zmgV3z8j9zUvPimBvT3uNuDuEBnsT0EYSZPafi+d/vu3hmZkyD66ZUqTl4Lom+UYE41VQu8nWv+5wmNirJW1ZZzTs/bzfr/EE1eUv2n01k3MAoE63NRy6WEVzzApxQnt5mds2lSFlqMOQw0M2FgvJKPUfdPNgZCL1ob+JKU657YURsNBSoeYJ2tab1lRqMlditLcdrxYqVhiiqFKz9bhcikYidqw5TlFvC8189gMhUKbvrEIlUzOAJvdi9+ih2NdVoug4IRyKVUJhTwomd5zm56yJDb+9Lp+76SxQ3lx3Zx1Br9RdH6AimBpgXkm6l+QTZ+xDmEGCRuV19DuSdZXawfo1ApVVxMP8UZ4vq5vsfXGmYNFaECF87L56MuLdN+9VuOUZkYgcq1ddnZYHxvpPa1N6R/PWMl+tfSZKL7TiY96NVGDFA/ZwwKo3xm7SLU9NJpIO9nGqFCndX+yb7pJK6CbKh6jiAWaWdo8J92HUoFhAq1XSEMHI+NgMAsVhERKjplUXveisJjSu56KNH56blpRvj4VbnfVFV3bRqRVxiDtUKYXvfGm+f1pbObe9xN5f/3C/Uhl9YuJo/d51h54k4ooK9cbCVk1NURkJ6PmWV1ax97yGdMDKqr1Di+Os1B9l/NoEF760kKtib/JJyjl5MIdjHlT6dAzgVa/zBNWloN5ZuOMrGQxdJzMgn1M+dKoWSskoFXz0/vVXjCncUJliWeHiqtRrKVZU4Spt+b+8Z2pul+07w+Ggh2Zat7LpMldUqPGzaTrhvDkcLLjDWZ6BFzn0tIhfbUV8aGeP7rEmvk8bYSSzztzSESmt8AcKKlWsBRbWK1Z9vpby4Av8wb1756VH6jTa/WuT1xovfPcxfX2xj799CLpXdq49RXVmNo6sDoV0D+NeH93Dbvbe02fl255ww3aid8LBxYbinYa9iK61npHdfEhItK4wcL7xoUBhxlNrzTOf70KJlzuHnAPi2/5vY1nu+ikViJO2Q86zdZpRlqkxk4qaT2puRMlUB3rb6PVpc5T6UKi2T8fla4Ep8NgdPJgBwNSmH7NxSiksrqaxSUq1Q6l6qzcGYd4PcxMuT1ogHsquz6c9xfYGgtkJMe5OTJ4QbaDRaRs78sFnHlpabTtJnKqSlMVo9FzGvoEz3c7CfW7PsGaK9x91cnB0EQe77f8/mr91n2XLkMmeuZqBSqfFwcaBXpD+j+kTgVa8iTm3ozDf/N5MvVu/nbHwG5xMy8XJzZPKIHjx8x2B+2XzcpDDi6eLAty/O5Mu/DnApOZu4tFycHWzpEtJ618IwxwDhh+xWm2oRFaoqvcLI7EG9yC0tZ963KwF4KGYAYV7uyKVNH5DBHtfWS2db4W3bNt+l5nKi4DKV6mrsJJbxWLnWcJB6UKSo+44G2EfjJm+bFdu2ovH6udZEuE256vpc0LJyc+HoYs/vVz6wdDc6DFt7G+a8cDtzXmjbBPL6SK3Itqg3wWjv/kiaWeDCSvPo796NHxPXWbQPl0uSTM4nRIjo5CA8U2UiGTJx+4cRmy2MJJftpkyZ0WBbavl+ypSZTdqWq7KJLV6Dn/31WU5xR/ZWVFoV4331Z8xdmvgdXZ27MdhjmFn25GI7SpT5uMubrsCXq4qRijq+woClSUrL570vt3DuSobe/RKJGFu5FCcHW4pLzXObF4uN3Ehb4V0pN8PDoX6bqiply0/WDMorTOegMIQxD5lazMnLY4r6eTJMVZox22Y7j9sQaRVnCLTvZXC/XCph9tg+zB7bx2ybnfzc+d/CyXr3LZgyhAVThgBwsuAvLhZvI9JpBACDPOfo2nUO8uLjp6aafU6z++bQ/l5PxqgwUB527JIfyC0tR6kWQhCeXr7eoI2Lbz/TLn2zNN42lhFGKtRVbMs+ymT/ERY5/7VGgF1P0ivO6n5PrzhzzQkjUlHDSWe5yvhCTHZVbHt2x4oVK9c4u3NPWvT8I7zMn0NZaRmhDn44Se0pVXXMQq4+1FoNZ4riGOxhPCT+7Z7PdlCPBMwWRspV2cSWrKVEkaLbFl+yyWB7Z3kw/T2N1wi/VjmUvx9biZ1BYaRaU8WunO1mCyOhDj3Zl7sSf7tI5DUxwyqN8HK3P3clIQ43rvufPjJzinn05eWU1azeD+wVCsD4mG5Ehfvg7eGke4mOS8zh/ud/tlRXAVAoTXut1PdsqU3+297Y2cpQKFU4Odqy+OnmhX/5eDm3U68aUl9cqapuG8HIUuM+mLuMmSHN81BpK/q6T0MqklOpLumwc3paKFyjlgq1fpf+8T0iO7gn1x6OUnucZQ6UKNu2TJ05/JW2k9t8hTAmeQes3lzLRLmM4Vj+ckDwxDhZ8CddXMY2ESMsiYOsYVJxY8KHRqvmcrF5+Y2sWLFyY7Iv95TFzu1n50mkY5DFzn9+/2X++WobFw5eoSi3BBs7OR5+bvQYJuRwm/V/k/HrVBfCXZRTwtaf93B44ymSLqRSWVqFvbMd4b1CmPzYOIZPbZ6DgFql5p17Pwdg7+ojxEwfzEs/P4GknkdsRUklKz9Yx76/jpKVlIuNnYwuAyOY+dwdAPQeZfqdUoSIHi7hHMo/16z+tTWni2JNCiMdjdnCSDfXWXRznUWZMpO/kmcC0Nv9QXztGit7ImwkrjjLAxG1cTXgyiolqzedZOKoHri7Ns/NH+DEuRQqKhWIxSKjlSzyqvMY42M4aWygXRBXSi8Z3N+Y0T73sjThRT6NfZgAu0hEiMioFBJSKrXV3N/pPfMHcQPww4qDOlHk/hlDeHC2YYFJ1YoV/raioKiCcBO5fXPz60JG3Fw6JoTM092B4tJKqqqUuuTDkg6ohtMc6ud2ScsqahObjcfd3mPOr07iaN4fZFfGsSZ1EQBTgt5AhIg1qYsIchBiYTMqLlCuKmBa8DvEle6jRJHFEK95gCCquMh86e463uB50ivOc6LgT6QiGSXKHIId+jLUa77J/u3I+oTC6jSU2ipCHPrrjkmrOMPB3J91ySaVmiqmB7+HTGzHuaKNXCnehQYNgfbRes/jIbesMKLU6BfSXpjYdnHU1zORjkGcKLxsumEbk11VwJ+pOwCYE3Jbh5//WsJdHkxXl3EAXCzeQqEilXVpixjn9xIOUne9x1Sqi4kr2UMnR0FccpI1t/JM8wiw60mdy6SWuJLdRLveQYB9dIN2WjTszfmSQkVqu/bHihUr1y5ZVfmkVlgofhYYYcHcIr+8uZpf3lwNQETvUHoMi6K8pJL400ls/WUvAA/8d3aDY9Z+vZVf//sXjq72hPYIxsPXlfT4bE7vusDpXRd44cfHALj1HtNelhq1hnfnf8ne1UcAGDVrKC/+9DjienPcgswinr/1TdJiM/EP92HwxD4U5ZVwetcFTmwTRI4nP3+ASQ+PMXm+aNcIiwsjF0sSTbapUAtRA6tSN3O5JEH3e30+6fNqm/Wp2TlGHGV+uMpDAXCRh+BtZ9i1vK05fDKBr3/dx3e/H2D25P48dk/zJshb915kw06h/NRXb91Nzy4BetspNNXYGMkGbyOxpdLAaqY+PGwCeCTyU04UbCarMgHQ0stN+ND2d5+Ai+zmKj156rww8ZJKxNwzbZDRtlm5HbdCboirSTkM6GVcGbmSUPcgiQhp34luLdFdAolPzkOpUnMhVghpi+6q/zNtKaLCfJBKxKjUGk6cE7zN1GpNq8SMxuNu7zF72IQy3v8FMuIvMDXozSb7a0Ph7gh8Tbeti/NoViY/w2CvexEhIrn8BDNC/mfyXEWKDO4N+waA3xP/RReX0bjLja+ejPR5AolIihYN31+9h6Fe89CiZUvG/5gV+hGO0obJg4sUGVwu3smMkPcBEatTXiS78go+dg2r2thKhHE5SO0oV3V8FRhLZsS/HujsFGIRYQRgRargVTDIo4cuSe/NyigfwTM2vzqJ7KorpJSfZGn8HILs++JhE4pMbItSW02ZMpf86kTyqpMALX52wqpeewsjTjIfIpyExYerpfvRomV1yvNEuYzB2yYCmdiOEmUmcaV7KVKkE2jfm4zK82i05uf3smLFyo3BYQuW6AUY7mUZYeTwhpP88uZqHN0ceP3P5+g5ootun1ajJeliGgDOHo4Njpvy2DjCokMYPLEP0np5Dld9uJ7vXlrOqg+EUF9DwkhtFSWNWsN7933JnlWHGDNnOAAv/PBoA1EE4MNHvyUtNpO7X5rCfYtnIhILx8edTOTZUa8D8MXTP9F3bM8Gni366OFivOJmR5BYlo5CozTqffpN/AoAThddYoRnf72559qSFiVfDXMSVj3tJB4mWrYtp2o+mGq1BjczEmI2Zlj/cJ0wsv9YvEFhxFnmTGaV4cRD2VVZOEodDe7Xh5PUnZHec0w3vAmorBLCiGQyidGEqQA79ltm4l+fXYdiuXuKYXe44pJKjp5OAgQPiYjQjhG6xgzvwt9bTgPw+1ohU/m1JozY2sgY2DuUgycSKCgS3P7Xbj/LneNb/vBrPG5LjznAvqnbokQkJcxxCMllx7GVOBFk39usXELu8iBdiVpPm1CKFRlGhRGVVsHurC9RaqqQiGVUq8vRaDWUqwqwlTg1EUUAChQpFCkyWJ3ykm6bQmNY+HCXO1tEGFFp1cTn5BPo7oKN9OarPGOKKKdgi51bUePN8+bFH/is7ws4tfNE5VpGWlM6eXrwh+zM/phLxdtRa1UklR8lqfyo3mNEiJF0YBjSGF8hRrtYmUluVTxaNFwu3sZltjVo52vXldsDFrMy+UkK6oVNW7Fi5ebgaMEFi5y39hkSYSGhfWWNgLHg3bkNRBEAkVhEpx7652EuXs56w2WmPTmBH19dQaqBPIq12NjJ0Wq0vP/g1+xacZBx827huW8f0Z23PsmX0jm66TQBEb7M/8+MBvsj+3Zi3HyhxPG6r7exZdke7ls8w+i5Q+x9EdckudVYaCFKpVUTW5pCDxfDURynCi8C8EzU/fRx7drufWrRsm0Pt3vo4XYP3nbRphu3IbH1VuUH9+3U7OPrCyEX4pomja0lyqkbR/IPkV6Z1mRfdlUWh/MPEOXU/n+cGxU/HxdACI26aOTvsGbLGXYftnwiuItxmfy9+TR/bz7dZJ9Gq+XD73fo8mfcPqZnh4Wz9O4WqPNk2Xf0KvuOXuWrX/YaTTCak1fK4ZOmXdfaknunDUJU7/7+2dLdbN1rOBRNqVITn5xncH/jcZsaM7R+3CKRGJW2Wm9FBxFivWGD0W6TuFKym9iSPfRyMy+TfL4iGS0atGjJq07EVW5c9EktP02VppQJAS9xi/cCtAjXwUHqRqW6RE+FCS3u8mCcZN5MC36Hu4Lf486gtwh0MOz5Z2uhCiRqrYYnf13Hko17G2xf+OtaTqcYvm/cLPR0jUDaDqXqmkN2VQGvnvvKIsLZtYZUbMM4vxeZ2+lb+rjfhZdtBLYSJ0SIkYptcJUHEOY4lFu8H+OBiOW4y4Nxl3eMuGUrccZW4syskM8Y6bOQAPtobCXOiEUS7CQuBNhHM9r3aWaGfIKNxBF3G8uJblasWLEMVWoF54quWuTcPV0j6OkaoVsY6kgUVUouH4lDJBYRM2Nwm9iUSCW4ejmjVql1//Rh72zHx49/z47l+7nt/pE89+0jiMSiJqIIwKmahf1eMd2aeJIAdOoRpBNwrp4yPd+ViaX42rrja6s/7LOjuFJqXIRXadWotGo8Oyi8+7pahsvMKQaEVeiQgOZ7q7i52OPsaEtJWRUZRvIdTPC7nROFR3n70mKGeowgwC4QsUhMRmU6+/P2oNFqmODbvKSPV0tPkFkVr0u62phRPvc0y971zJhhXbgSL4hcLy/5h/l3CTeiyE7eSCRiUjIK2LrnIkdOJ9G9sx+xCTkoDdxU2hu5TIqXhyMffCe4jh86lciIARG4u9qTV1DGhp3ndeKOr5cz904z76aqVmsoq6imolKBUimMTaPVkp5VhIN9TQiDnQ0yExVxXntqEg+/+Ksu5Oi3NUfZtv8SwwdEEODjikQiorxCQUZ2ERfjskhMzWPEwIgWCYstpWeXAO6fMZQfVx4EhGS2b3yygd/WHGVg71C8PZxQKFXkF5aTllnIyfOpRHby5qu37jZos/64DY0ZaLNxixDR2SmG3xMX4izz5fbARSaPsZO4YCdxRovWbHd5W7ETG9PfpkSZQ6jjQNzkgSg1lWzP+oT86iTUNe7tBdUpDPO+H1+7KI7mLWdN6qs4SN3xsgkDQCyScqvfM6xPe1O3Mq3Rqpgc+Aaucn+i3SbxZ/KLiEVitFoNU4P+q1v5boyNBRNsZhSV4ufi1GDbzovxTO5tFabtJbb0dI3gVOEVi/YjtjSFl899yes9FuAqczJ9gIWI8XmcGJ/H9e4b7/9vxvv/2+Cx04LeN/s8njaduMX7sWb3r5bBnvMY7DnP7Pau8gCe6mJewlSJSM6eTW4s3xgICCuz44d1ZcFjExq0mxSw2OzztxePvbWSuORctn/7hKW7YsXKTcHFkgRUWsvMtaMtGNZRlFuMSqnG3dcVO0fDaRQMcWzLGfauPkLC2WQKs4qpLK+iulKBSmE6HPGvTzex6cddiCVipi68Ta8gUktumlBRbOMPO9n4w06jdssKzUvMHmzvC0BGpeHFyPYmqdy4V80gD8EJY3/eCe4Obv9y1a0SRspV2WRUHKVcmaV3JRWgj8eC1pyiAaVlQsJOXy/nBivQzcHd1YGSsiqjJWB9bf34V+RzLEv6nj25DT98bnJ35oU+QKC9+Ssq+3P/ZFfOr/jYhJJdnYSPTSiFyixAyALf121cywZznTJjYl+OnErkxLkU8grKdKJDY3p1DWTJK9N45vVVRj1L2pNukb688q8JPP36KgAOHo/n4PH4Ju28PZ346LUZ2NkafonUaLRMffhrKioVeiu0VFQqmPXE9w22yaQSHOxteOfFKXpDv9xc7Pn23bks/mgDACfPp5CTV8pfmwxnFZdKO36V+YFZQ3GqeeB8/eteqhUq4pNziU/ObZG9+uM2Z8zQ+nGP8m06QdeXc6Q+Zap8ernpL8erDyeZJxMDXmmwTSa2Y4L/SwaOgFmhH+vdHuLQjxCHfnr3dXO5lW4uhhNM10cutqx+rtJYc40YYpB7d4sLIyCII0+e/B+Luj1IpAVDfKyY5t7bBzB6YGey80t55TPDpa6tWLFyc3HWQt4iANGulqs2p9XUvL82871Sq9Hy1txP2bv6CI5uDgwc35uhd/THyd0BO0dbvnz2Z8qLjZfD3fjDTgZP6svhDSdZfNcHfHbwv7h46l9gqO1nRO9QOvU0/pz1D/Mxawy1woglc8skmhBGeroI+e++S1jBheI4IpxCsG20kDc7uHnOCsZo0Yw3u/IMADsynkep0a9KiRDjZhPWpsKIpmaCLDaiqJlCKhXcj0x5IEQ5deG/Pd4jsTyBnGrBu8HTxoswhwgkzXRfPlm4hcn+/6KX2xjevzSXBREfo9YKL8Z/p32Em9y3BSO5fpHJJHy4aDr/bD3D1n2XSEwRlMpqhVCCNSzYkzHDunD72J6IRSK6d/azmDAS3TUAP28Xln0oVO1Yuf4kuw5dIS2zEK0WAnxdiBnUmVmT++NgZzyHhFar1eXZMBelSk1RSUWDcsCNcXd14NPXhUpRx84ks23fJc5eTie/sAyFUo29nRw/bxe6hPswuE8nhvQLa1Yf2ooZk/oCgsfQuu1nOXY2mZT0fEpKq7CRS3Fzscfb05mBvUOIGdTZpL3acRsaM2CxcV8s3saZwnUE2PckwP7aKkXWXCxZkjXS14MVR8/SI9CXSB8P5BLh3lteraCw3HT4hpuDXXt30aIM8+zFtwlrLBYfXJ/c6iKeO/MJ80InMi1glC522cq1hZuzPW7O9oT4W9Z92ooVK9cW54otI4w4Se0JdfCzyLkBXL2cEUvEFOWUUF1RjY29eeHD+/4+yt7VR/AP8+GTfa/j4uXcYP8XzywzaePFpY8z+u5h/PDK76x4fx1vzPqI9zYLi2PSRh7jngHCPbvLwAie/PwBs/poilphxJKkVGSh0WoMzhn+SRcWz71tPChVletyjtSnLYUR68zFihUrVqxYsWLFihUrVqxYsXLT0iKPkTMFP+p+vsX3DTxtu/J30ixG+b+LXOxAXMkGShTJ3BrwSZt1FMDZyZaCogqKSlqe6K2sXAjHcTBDERSLJIQ7RhLu2DoXr1JlAUEO3YCaJI4aBVKxsKI9ynsuvyQtYqDHHa06x/WGRCJm2oQ+TJvQx2Tbpx4YzVMPjDa4/6XHx/PS4+P17lv7g/6YcoDunf3Yv/p5s2za2gir5vPuGsS8u4yXGDaERCI2eL62YkCvEJOlhY3x7ENjePYh0/XPW9oehMo986cPZv70tkly1doxtwfNCVWpJcC+xzXpXWLJBJ8Lxwxh4a9rWbD0rwbbX1m91azjL779THt065rB08aVAW5dOWKhSgKNUWpU/JCwlj05J1kYOZMop2vre2nFihUrVppSrVEQayIJZnsR7hhokaSrtdjY2xDZtxNXjsWzf80xXblcUyScTQZg2NQBTbxFMuKzqTDjXdXD3w2AB96cTfLFdA5vOMnnTy4F4OmvHmrQtu8YYX54aud5VEp1E4+SluBeVr1QAAAgAElEQVRp0zEJTY2h1KjIqirA365pFUWAT/q82qH9aZEwkl8llFCNdJlMJ6exAEjENthJ3PC07Y6PXR+2pT/NqfxvGOjVdhNTDzdHCooqKCgqJ6+gDE/35pXMLS2rIjtPSFJpbrnfUlUpZcoSXOSu2Escmt1nAAepC2XKAtzlfrjKvMioukqwvSCUyCV2lKuKW2TXihUrVm5kbonqxLqn57P1fByZRaVUKZWsOXmRweHBBLg5mzZwEzDBf9g1I4zUcrUsjWdOfcQo737MC52Ej4Wz3lu5/rDki5IVKzcbcaWpFku8Gurgb5Hz1mf6M5N4a86nfP3CrwR29iOqf8PysWmxQji/q7cLjq7C+6N3kPAin3I5vUHb8uIKPnnih2adXyQW8e9fFvL0Lf/RJVYN7R7I1IW36dqEdg9i6B39OLjuBF89u4wFS+7Bpl4If22y16NbzhA9oquun8Zwk18bCdMzq/IMCiMdTYuEEZW2CgAHaV2lBZnYnmp1ie73IIcRnCtc1qbCSI/O/sQl5gCwZe9F5k4d2Kzjdx2KRVuTY6drpPG4qrjSK/yR+iupFYKCOjdkPjFeo6nWVLEiZTlDPIcR6Rhl1nlDHHoQW3qMYIfudHYayPr0z+nvPhGAhLJTeNtak9VZubbYERvP1bwCHhnatD57Y06nZ/LD4RN8dpf+bNFHktMYFGKZ2vRWrn9CPFx5OKbuc7jpbCyzB0UzroflkrVdSwx074aPrTvZVY1LM1sWLVp25hxnb+4pJvoPY1aQ4EHlLr8+Ba207CKmP/cjP705lyVLd5CYkc/cif2ZNkYodf3ix2tJSMtj3JAuvHD/GMQ1GeL3n0xg4/6LXE7MJrewDFsbGV06efPgnUMA6B3VMKl2lULF8o3H2XboCln5JYhFIrzcHOnfPZh5dwjfA2/3usmsMfuNbbeE9rRfXqngyxX72HUsDoCyCgURwZ48NnM4NvKm09NqhYpf1h9j68HLZOaV6Cq4DeoRwoK7hhLg03D109C1BHTXsyOvpRUr1yqW8hYB6GTB/CK1xEwfzOWjV1n98UaeHPYaUQPC8evkTXlJBRlXs0mryXP41bF3cHQVPCGHTenPT4tXcmTjKZ4b8wYRvUMpzC7m1M7zBET40mN4F87vv2x2H+wcbXnj7+dZOFSoevj1C78S3CWAvmN76to8990j5E16l3XfbGf/mmOE9wrB3smOvIxCki+mAYIw80vcJ2YKI9fG8zirMg/cjLc5WXiBhPJUqtVNi1fMDWm7qIsWCSP2Ui8AypXZum0OUm8KFfEEOAgPe5nYjip123pCDO7bib+3nAbgt7+PMnpoFH7eLmYdW1hcwdKacqEAA3uHGmybWJ7AR7FLkIqldHPuwcWSumy9NmJbUiuSqcqpNFsYifGejVwsJAEc7DmV7KpEtmf/BICbzJcpgU+ZZceKlY5iTOdwxnQON93QDD7ec5Df581sE1tWrHg7N89T8EZHhIjZweP4JPYPS3dFLyqtmrXpe9mceQiA2/yGMD1wDF7XgAtvS1j81SbGDOqMXCbh+78OceSc4E7dJdQbP09n/t55luF9wxjWW0j2/Num4xSVVBLTPwIfDyey80tZu/scz/3vbwCWvzsfH4+6l/M3vt7MnhNXuSOmB1MDelJeqRDK1h65wiPThzbpjzH7jW23hPayr9Fqef6DNZy6nEZMP6FUZ3RnfzJyi3nxo7W4OjVMnKxSa3jqvdWcvpLOqAGRTB7Vk/yaZOYb9l3g4Jkkvn1tFp0CPHTHGLqWgN7raWqsQKuv5/VIXl4p27Zd4OTJJJJT8imtqeqoUmmwtZXh6elEUJA70T2DGDQonKCg5nmIabVw4GAs+/bFcvFiOoWF5ajVGlxdHegSJbw0jxjRmVGjuiIysyTltu2CF90776wD4N13ZzJwgPCdLCqqYMuWc+zdd4Xs7GJKSqpwdbXHx0d4SezTJ4TRo7oRGtpwBXvL1nO8955QAdDV1Z6VKxbqCjqYw+Yt51iypO54wKQNfdcGaHB9mntt9BFXltriY1tLp2vAYwTgkSX30G9sNOu/2calo1e5eioRW0dbPP3dmfaUsJjtE1z3mXDxcuZ/2xfx46sruHQkjstH4/H0d2P8fSO555VprPpwfbOEEQCfEC/+s+JpAP7vtrf575xP+PTAmwRGCt8DJ3dHPtr9HzZ8t4NdKw5y4VAsKoUadx8Xug8VihYMmzIADz8TKkMNTlLhcygVSSzmMQSQWZVvcN/qtC0ALE9ZT4i9P8kVGYTaB5BVlYdaq+ZW32Ft2pf6wojZ3ygPG0EQyKg4otvmbRvNpaJV+NsPxkHqRXzppgYeJW3BkH5hBPm7kZpRSElZFQsXrWDRkxPo3T3I6HGxCdm8/vEGcgvKAPB0d2T0UMOixrqMv3GWufBKt8U4SZ1ZcHx+g/2dnbpwsui42f12l9d96eViW2YE/9vsY61YaQ8WrFjDkNAgTqQJZbJyS8v5cc40HORyfjt+htVnLzA0NJjnR9fFWr63Yy/pxSWkFQmeYYUVlbw2fhRu9nbkl1fw5F/rySktx9/FiQ+mTiQuN59vDhzlQmY2C1as0dn5euYU3WqqFSvNZd6wPoR6mvfQv1m41WcQK1OFzO2ZlXkW7o1+FBphlWdt+l42ZhxgpHc/pgeNIeQayIrfHPp3D+bhu4YyemAec//9s64a2XPzR1NRpWDroctcSsjWCSMfPndnkzLu3cJ8WfSF8IJ05Fwyk0fW5RY6dj6ZQT1DeOmBsQ2O0Wi1eu+bxuw3tt0S2sv+/pMJnLqcxu23dOfVBQ1zhMX0j+DJd1fjWC8X3F/bz3D6SjqPzRzO/MkNvYVnjuvD7Bd/4u3vt/Hdf2brthu6lqD/epoaK9Dq63m9sXLVUX78cS8KA5XxysurKS+vJjk5j/37Y/nyqx3Mnzec+fPNy9OQkpLP2++sIzY2q8m+7OxisrOFBdY9ey+zfPkhFi++k8DA5ofm5eWVAnDo0FXeeXc9ZWVVTfbXtrlwIR1vL+cmwsjImC589tl2KiqqKSqq4MiReIYNM99zceuWc7qfx40TvACMiSLGrg3UXZ/WXhuA2NLkFh3XWkSICHa4dp4B/cdF039ctNntg7sEsPjPZ/Xuu3fRXdy76C69+xavfs6gzR7DuwCwsexnvftlNjKmLrytQZhNa3GVO5FXXdRm9ppLTrVhj9dt2QcAeCJiLqO9B3Pvkf/jg94vodSo+CRuGb62bRuC0yKPkXDnCQBcKPwdlaYSqdiOKNdpxBb/w7qUebp2/TyfaJte1iAWiXh+wa088/oqNFot2XklLHxtBVHhPvSPDiHAxxV7OzlV1cIELCu3hFPnUzlzKa2BnSfvH4VMajhpTXxZHKO9x+Ek1e9i5Cp3o1hhuQ+QFSttgVwq5fO7mrqfze3fC0dbOXE5dQquUq1mV1wimx+dT3GVMKGY9+ufjIoM43R6Jpklpfw09y7kEglzfl7J1dx8Ont5sGTyeMZ+mcG3s6Z22Lis3NjMHdLb0l245pCIxNwbIjyXl1z+xcK9MY1Kq2Z79lG2Zx+ln1sX7gwcRV+3qOsir0StR4JfTbK9LqE+un32tnLsbGWUVyp02xq/aAN0C6s7JiuvpMG+7hF+HLuQwu+bTnBHTA+dOGBITDZmv7HtltBe9g+fSwLQhSLVZ2CPEDzdHHVzORA8PGRSCbNv69ukvZ+XM2MGdmbj/otk5pbo/jaGriXov57tfS2vN/755yRff71T97udnZyIcG9c3YR8e1qNloLCcpKS8qioqNa169cv1Cz7V65k8n8vrqC0tE6kCAn2wD/ADZFIRFpaASkpdfOQhMRcnlj4M598fE8T0cIUeXllHDkSz6LXVqPRCDH1rq72uLk5UF5WTV5+qW47wKBBTT1mbWxkjBrVlQ0bBM/1LVvOmS2MZGUVc+ZsXbjKhAnGX76NXRugyfVpzbWpVFeTWWl4xb498bJ1w0YsN93QSrviLHWwqDBSqCg1uK9AIYijXZ2F76RYJEKhUSIXy7g7+HYWX/iMSX4j26wvLRJGghyGN/gfwFkWxLjAz7hY+AcaVATaDyHSZXLb9LIe/XoG8/SDo/n4h51oahKGXInP5kp8tokjBe6fMcSotwiASqvCVmJrcH+VuhKpuOkDtKUsS3yZ+Z3ebjN7VqyYQ/8g82OmZRIJg0ODWLh6nW7b/IF1FYW6+nohlwhio4eDPeUKRRMbVqxYaT9GevcDYGPmQc4Xx1u4N+ZzovAyJwovE2TvwxT/WxjjMxBbybU7UbaveXmWSoSV3to8F7VIxOIGL1ipWYWs3n6Gs7EZ5BSUUl6poFpZt/peO4+p5dUF41mydDuf/LaHr1cdYETfcO4cHU2/bvo9Y43Zb2y7JbSX/eya1Xl/L/3h0H6eTiSm160ipmcX4+3uqDf3CEBwTXWHlKxCnTBi6FoCeq9ne1/L6wmNRsvPvxzQ/T5nzhDm3TsMuZ7rr9VqiY3N5sDBWOKv5tCjh+mcYqWlVfxn8d+6F/8uXfx4/vmJhHXyatAuLk7wlnjr7XWkpORTWlrF4tf/5ttv7tfbF0OcP5/Gn38eQ6uFqVP6Mu2uAQQG1HkeKpVqjh9PBODixXS8vPSHTE2cEK0TRg4fuUpxcSUuLnZ629Zn67bzuhyH3boFEBLsYbCtudcGhOvT2muTUpGFFst8vr1trN6f1wIycYvkgDajUGFYeHaWOta0KcbP1gtvG3fiy1Lo6hyOncSWYqVhUaUltOmV8LLtTozfm21pUi/TJvQhwNeVj77fQVqWeQqXp7sjC+ePZGyNi5Ix/Gz9iSu9wnjfiU32adFyrvgMIfZtV4YwteJSm9myYsVcmhuPml9ewXMjh9PJo+mDTCLS7w4qEomoUqkMuoFbsWKlbaj1tniq82weP/EeSo1+1/drldSKbD6/uoqlSesZ4zOA2/2GE2TvY/rADqbxfdPYfe381UwWvr0KJwdbZo7rQ0SwJ86OthQWV/L8h2v0HuPp6sCSZ6aQnFHA+r0X2LT/ItsPX2Fk/wjeflLw8BOLRS22by7nrwrJBtvLfu2LmEhs/nPBqDZRs6/+n8PQtQR017MjruX1SF5+qS6fhZ2dnAcfiMHQR10kEhEV5UtUlPkhEb8tP0ROjvAyFBzswQf/uxs7u6aCaGRNoYT3l8zm/ge+o6JCQUpKPlu2nOOOO/o0aW+I48cTEYngtUVTiYlp+h4gk0kYMkTIdVP7vz66dvUnNNSTpKQ8VCoNO3ZcYNq0/ibPv3VrXRiNKW8Rc68NCNentdcmpUJ/qE5HcL3mmrrRsLQwUmBEGOnuInhlHS84TzfnCAa49+SLq78xwe8WThddIsi+bZP3tuhKaNEAkF5+mPzqSyjU5bptjRno9XTLe2eEQX06sfyzB9l/7CpHTidxKS6TguIKyiuqde6QLk72RIX7MKBXCKOHRCEzs+bzLV6j+TV5KatS/yDGaxQAGq2GjMp0NmSuJak8kUfD/2Xw+JSKi2aPQ6NVo7FgwhsrVuqj1mh4ad1W4vMLKKuuJqOkhH+NGIK3kwMarZbXNm1HXCOCVCqVLJlsPMZRLBIxoWtnpi/9nQAXYRXPUPUaK1astJ5AO29mB4/jl6SNlu5KiyhXVbI2fS9r0/cS7RrBRD8hsdowz15IReY9w68Vft90giqFiu8W30lkcN1q76lG4b36CPF354nZI3hkxjC++GMfv286wZaDwiLKhOHdWm3fnL4D7WbftyaJaUZuMS6OTT10s/IargL+P3vnHRbVlffxz/QZGHoHQapYEHuPXaNo1CSaxBQTY3qvu5u+yb6b3nvfdI3pGruxt9grKKKI9N5nYJj2/nFxABn6yIDeT548ztx77jm/OUw593t+JSzYi6Mns6muMaG2sxuenlMCQI+Axjda588lYJvPzpjL7ohcVvdZq6qqISenlOBgx9zEGgxGm9cFwKJbxzV5438OPz83pk6NY9myAwCsXHW4TTf/ADMSBtgVRdpKQkI8H38shBitXXu0RWHk6NEMsrOFTVy1WsHECX2abOuMucnQt87j/kLgK3qMdAmcLYxUmQ0YLSa7dswPFZwUNLWRHLODJ3NGl8W3aX8QqPblgZgFDrWlXTPxd/4bAJwsE1R0uVSDFPsLlgsljICwazJuRAzjRji2bOM4vwlkVWWwPm816/NWA7AkvS5ue1rgDAZ7Nf1F+HXqEw61R0TE0TSV80MmlfL6nMZix1e7DzA6Iowbh9TFg7+5aQcHM7O5Kr5vA7HjfOHjuWkTHWS1iIhIa5gfOpWDJcndKqTGHkdKT3Gk9BQA7gpXpgYMZ1rgqC7pSWIPs1nYMKpfEhZgxdZj9ppjNlswWywoFXVLM7lMypSRvViyej8FJZUd6r89tl+o/of3D+e3DUf4fcNh+tx+eYNz+5MyKCipbJATZProPhw8nsmPq/ezcM6IBu1zCsrZsOckfaMCbaE5zc0l0Gg+L+Rcdke8vV1tnhEATzyxlEcemc6gQR33lj6WmIVOJ+QkUankzXpo1GdAfJjt5j8lJQ+93oBLvfdIS8ye0zg/TXuYOiWOzz/fjMlkIeVUHqmp+QBERtovOLF2bd17aML43ri4NC10OGNu0p0ojIgeI10DpcS5wgiAzlyFp7RxCFuQpuHnSi1T8a/ed1wwO9o1E2cq1gMQ4TaVUf7/QiFtuVZyd+P6sAUM8x7B3uLd5FXnYsFCgCqQET6jiNb2avH6h2K/QELLZbwsVjPvnbxwf2CRrsU9I58h9aiQgOs/vzzKiITukUhyYkwEz63awLbTaZgswgLSS6Ph7jHDnGyZiIjI+UglUp7ss5D7D7zWbFKz7kS5UcevmZv4NXMTfd0jmRY4grF+g9DIWn9j1NmMHhjB5n2nePq9FSSM7UtVdQ1b959GX11jC+GoT1GZjuv++TWjB0QQEeKDh1ZNQYmONTuOo1LKmTAspkP9G2pMZOSWUFlVQ2GtKJBfVMHfR9LQuqhw16oJC/Sy9Q20qf+2MG5IFANiQ1i++RilteVfB8b2IL+4gtXbk4gI8WkgXMwaH8fmfaf45OcdJKflExcdRHG5HoAVW46hkMt48raprZpLoNF8tnUuLwXuu28KTz75EyaThcysEh57fAlRUf7MSBA2SCZO7GMrO9sWjh/Ptj0OC/VptTe3j29dqXar1UpuXrndvBv2UKsVREc5plKmp6cLo0bFsG2bEJZ1Tvi4555JjdoaDCY2b6kr2Zowo3Gy4fo4Y26yqwpa1e5C4Cd6jHQJnO0xAqA3GfBUOL8certmwksplKFTyTwuSlHkHNHaXq0SQc5HJXPBQ9H6L2C5pOsmmhMRAQj39uLbm+Y524xLEovVQo3FRI3FiKG25GmNxWj732Cu97jev8Zzz83CNQ2O2WljsDTuB+h2uSpEBLyV7jzReyFPHf0Qs9V+qGt3Jak8laTyVD45/Rtj/QYyNWAE/Twiu1xVm9kT+lOuM/D7xiO88uV6PNw0TBwWwz3XjuGu/yxt1N5dq+HyUb05cDyTbQdSsVgs+Hq6Mqh3CAuuGGYTLdrbf+LpHO598ecGxw6eyOTgCSFcxNvDhVUf3m3rG2hT/21BKpHw5mNX8tHSbWzaK3gF7TqSRq8wf15+aBb7kzJYuvZgXXuphNcfncP3K/eyamsS2w6ctnmUDIvryZ3zRjeYn+bmEmg0n22dy0uBIYPDeeP163nzrdVkZAiJcE+fzuf9D4TN0Y8+3sDwYZEkJMQzZkxMq/OWFRfVCV4pp/KYNPmVdtlXUV7V6rZenq5tzqvWHAnT423CyF8bEgG4884JyGQNN0S3bU+2Vezp0cOb/i0kpnXG3BQYSto1hiN4IfFzp40t0rXQm6vtHn/o4H9bvPbdQc84zI6WXRpERERERERERERERERERERELlIkVqstz7c9KdVuDvAqs6Acb85+EoXUFW91LEqpq93QkX5eNzjKVoeTU5WFr8ofhQNL7wIYLHpUbfCkWZ3zKQlBd7W6fZouh3v2t09F7ii3R85hbo/G7oIiraO7htKItB2jxUSpsZJSYwWlNRWUGiuoNFVRadRTaRZ2c3SmKnSmKqrNNVRbaoR/zQYMlhqbJ4jpEk3O/Fy/2xnl09/ZZnR71uft5q3kxc4244ITqPZhSsBwJgcMI1DddCnMi4F8/SZ0NaeI8GxdGG5x9R4AvNXDO9yXSMfpbms4s9nCxk3H+e23vSQn269gEhTkyaJbxzF5ct8W+3v55T9Z/1dim2ywx+uvz2fI4HC75871//LLfwIQGurNN1/f2eExz2GxWJl//UcU1ksS/OJ/5zXKCfKPf/7I/v1pANxxxwSunz+y2X47Y27qU2asZP6upzs8nohIR3l9wIPEeUQ1Ov5j+spGx6otBs7qsjlRkcqdkdcx0X9EozYtcL7mYdM72hVKk1z6OwD51UL5qSz930227crCyMen36e3e19uCLu5wfGPTr3L9MCZRGpbl/TofNoiigBtEkVEREScT6VJT05VIdnVheRUCcnp8g0lFBpKbf9XmPROtlJEBKYGjEBvquaT078525QLSm51Ed+fXc0PZ9fQz0MI950cMIyxvgNxlWucbJ1j8XeZCC6tT2p9quQ9AIYHfd/hvkQuPWQyKVOn9GPqlH6knilg3Vph7b9hYxJFtaEfOTmlvPjScnb9fYqnnpzVbF4Wdb0qK35+bsT1az68pCm8vVzbdZ0jkEolXH55HIsX77IdW7P2aANhpKCgggMHzta1nxrXYr+dPTf51cXt6l9ExNE0FbY9P2xmk9f8lrmOQ6XH2yOMNEm7hJHEUmH3KUAzgBF+j6NVBCHtAhlt20pRTSHeysY7S4dKDzDCZ7QTLBIREelKlBorSK3MJl2fy1l9Dum6PDL0uaLoIdKtmBMyHpVUyfunfsJykeUbOR8rVls1nmNlp/n41K8M9+7HpIChDPPu26klfzMrfqbalEu01wMAnCx5Gxd5GD3c5pJU+DwAOuNZzFY9vprLbO0O5N2Dt3oEpYaDGEwFDAn8HLnUlfRyYe2VVfkHPuqR9PJ+tN5YP5FTuRorZrzVw4j2eoDKmhRSyz6n3JBk6xdgUMCHSJCSXr642b6ABv0BpJZ+RlHVLsCCRhFKnG/L8d8iFw+REX7cfbfgcXLHHRPYuTOF77/fScopobLJxo1JREX5N+sZ4VUvYWtoqA/PPjvnwhp9gUiYHs+SJbs453e/a9cpKiqqcXMTyopu2JjIOaf8ESOi8PHRNtWVjc6em3wn5hcREamPuR3e0SN8BvBz5hqH2tEuNcNTGQ5AoGYIXqrGbi+djdFoxmo/6qdF2vOHaDtWDpdsZG/xSopqspEgwVsZDMBQ7wQGek3GfiSTiIhIZ1BlNnC8PA2AExVpnKrIIKUyg0JDqXMNExFxENODRuGtcueV499QZTY425xOo8ZiZHvhIbYXHsJd4coEv8FMCRxBjDb0go8dpL2CXVnXEOV1L1ghX/cXo0J+BaC3j+C+LpUosGJma8YUor3u59xaQCpRMdD/3Qb9hbkLHrhyqRuVNSm243pjBjmVKxkW9DUgYV/uIsoMx/BQxdHf92W2VQtlPAcHfNyov+b7olF/2ZXLiPd/A3dlH6xc3CKbSPPIZFLGjo1lzJhe/PfFZWzeLFRfWfHnoWaFkT59gm2PT5/Ow2oFB+ZF7TRCQrzo3z+UI0cyADCZzGzecoJZVwgh0ps21atGkxDfqj47e26Ka8ovXOciIm2gPUniCw0lKBzsmNGu3kb6/wOAbbn/wWApw1MZgVzqYjcjfKTbtI5ZaIfsvDKWLNvL3sNp5BVWYDS1T9yY8d8ebC3YRLhrBCHqHsjrlSuqNldTaWq+zKFW3rqyQlvyf2R7wS/EeY6jv+cErFjJrToDwMrsjyk15jHB/8Z2vQYREZG2U2nSc6g0hcOlJ0kqO8MZXXa7xVURke7CcO9+vDXwEf6b9D+yqvKdbU6nU27UsTx7G8uztxHuGsSUgBFMDhh6wUoEyiQafDQjKNBvwYoFH81oZBI1FquB40UvA2C26pFKlBgtFVitFiS1Hi1e6sGtHkdnPIXemM6+3Ntsx8wWXbtsttdX/f4GBbzPmbIvqTJmEe5xK34u49s1jsjFg1Qq4aabxtiEkdy8UqxWa5NVYAYMCEOtVlBdbaSsrIrdu08zcqTzN1nbw4yEATZhBASPmVlXDCQ7u5SUFCEfi5eXK6NGti40v7PnptRY2XIjEZFOoKl8evZyjADozFVsLdjLYK9+DrWjXcLIivRFtsdlNWnNtnW0MLL38FmefPUPqg3GDvc1K/gqPjr1Lu+efKPRuW/Svmjx+s+GftOqcfYVr2Jm8D0M9JrS6Fy4axx/5X4tCiOXCN1xV+RiwIqVkxXp7C5KZH/JcVIqMkQhROSSJNw1iPcHP847J5ewteBgyxdcpKTpcvgi9Q++PvMnI3zimB44kiHefQAcWvY31G0+KSXvAhJivB4CoKhqN0aL4I020P8djJYycitXNbjOXjL7pnBVRKOWBzEk8HMkyLBaTSCpvV4iwWwVyiBasbTYb/2+BDsa9qeRhxLn+yJGSxnbM69gYti2VtvZGdy4+Gf2pGcik0g48a+HnW1Ot8VkMiOXtz7sTFdZV2pTq1U3WxpXrVZw5Zwh/LhUyE/43vvriIlZ0KpQEwCrVUgIK5c7v7Dm+PGxvPe+UL5Yrzdw5EgGJSU6tmyt8xaZOjWuURnfpujsuSkThRGRLkJTa/JdRfbXKRqZmkn+I7kmNMGhdrRLGLk6/CeHGtFaKnUGXnhnZYdEkcgwX+Jig4mLDaa/Rxwv9HuZA6V7KTIUUWOpAWBX0XZ6u/fFV+nnELtrLNWEuvSxey7UpQ9G66Xj1twa8jOKWPPNFg5sOEbOmXwqS3W4eWkJjvJn+PSBJNw6AQ+f1u/wLX51Gd/8R3Bf/jH1fQC8AjwAOCLW8ykAACAASURBVJOYwaovN3Foy3EKs4qxWq14BXgQERfKsKnxTLt5HNJW/KAd2HiMtd9uJenvFEryy3Bx0xAaK7hEjp87goSFE1Co5ChUba+AVFNt5K/F29m18iBnjqVTWlCOUqXEr4c3gyb2Y/rC8YT3bX2Crs6YD2dzLo/CodIUthUeZHdRIiWiy6iICAAamYon+yxkmLdQQeKjU79cUuE19TFZzewoPMyOwsP4qTwBmB40mumBo/BWune4f60yBrO1CpCgVQq7xh6q/qSWfQrAgby7Ucn8cFPGNtuP1WrmWOFTAFQaUzFZKqk25xDleS+uighC3a9lX85tSCRSrFYrgwM/RiZRI0FKoKuwcPw7+zo08hAG+r9j66+5voAG/UklSvbmLkSKErDYQntELj6WLT/Ipk3HmTqlH8OHRxIU5Nlk26SkbF5/Y7Xt+bBhkS32f8MNI9m+PZnMrBJyc8u4866vWHTrWMaP741Wq27UXq+vISUll/3709iwMYmnn5pN377BdnruXFQqBZMmCev7FSsOYbVa2b0nle3bT9ratDaM5hydOTdlNc17xouIOJt3Bz3TqeO1SxhxUzS8Cas05lBuFFzJ3BU90CouzJfVuq1JlJYLSQ8lErhicn+mje9HsL8HcrmUK+/4BIvFykv/FJIVxUT4U15RzcHEDBYv20NxqZ5RgyO5Z8E4W5/+6gCmB17RYJx9JbsZ7zeJIV7DHGJ3L7fhnNUdw0cV0uhcqu4QMW6OGae7Y7VaWfzKMpa8vhyjoWF24pL8Mkryy0jclcJPb67kzleuZ/otbXfhLcoREk15BXjw/Uu/8/3Lf2C1NFQpqyqryT6dx6lDaSTcOqHZ/kxGM2/d8wUbluxocLzMUEFZYTIAx3Yks+LzDTy/9GHc2phF/dCWJN68+wvy0wsbHDcaTOiS9KQlZfLHx+u46j7BM+uOF+e3Sbhw9Hw4m+SKs2zM38e22p3wEvFHX0SkSaYECOVb4z2ieTdlKQdKTrRwxcVNQW1Ooe/SVrH47BpG+vRnVvBlDPDs1aF+hwZ+2eC5UubFiKAfmmx/fi4QAIlERn+/V5u8Jlh7JcHaK+2e6+PTuBxnc/0111dzdotcRFitJCVlkZSUBYCnpwuhoT54uGts3g+VldWcTS9qULJWq1Vz223j7HZZH61WzYsvXsM//vEj+QXllJToePOtNbz19hr8/T3QalWYTBYqaz1RzlW/6YokTBeEjxUrDgGwedNxTpzIBqBv3xB6hrWtfHhLcyO0qZufjsxNmbF9IXciIhcrHcpYUlpzhl15r9jK9p7DV92XUf5P4K1qX7nbpvj7UJrt8T0LxnPDnIaCglIhp9pgxNVFBUCQvwdB/h7ERgUwdWwf7n1mCT/8sQeNWsHCa0Y1OY6nwsuhdkdrB7Mm53NOVx7AVxWGBROF1YKQlKo7wkif2Wwr+Il6ZZQZ63edQ23oDrx19xes+77OLdc70JN+o2LQerpSXlTBsZ0nKSusQFeu5+17v6QoR1jE3vhE67N2F+fWLnxf/J3vXxLKTqtdVYT1DkHtoqIop4S8swWYjGZGTB/YYn9v3PkZm36qK9fmE+RF/8ti0biqKcgsAuDozmTOHs/iiVmv4h/a+h/IXSsO8N8FH2CqEUQijVZN/zGx+AR7YdDXcGLfabJP52G1WPnt/TW21/fk1/e2egxHz4cz0Jmq2Ji/j9U5Ozmjy3a2OSIi3Q5/tTcv9r+HDXl7+Sz1d8rFxTJmq8XmSRLmEsjs4LFMChiGRqZytmkiIhccF5eG7/PSUj2lpc1XY4uI8OOZp2cTFNi0d0l9QkO9+fTTW3n7nTVs25aM1SqEguTllZGX1/R17u4atNqu8zk8lzA1PNyXtLRC9uxNtZ2bMaNt3iLnaG5ugCbnp61zozNXtcs+EZHO4v4D/2nzNR8Mfq7d47VLGKkwCgry6oy7MVtriHJPwEMRhhUr5cYM0io2sjbzXmaGfoG7Mqzdxp3Pmdpdcw83DddeMaTReaVCRrXBiKGmcS1kHy9Xnrh3Gg88t5T/Ld3J2OExRPX0tTvOlIBpBKqDHGb39sJf0Cq8yDekk29Ib3DOXeFDUvmORtdcSsLIn59tALCJInKFjHvfvJkZt05AIq2LUzWbzPzx0Xq+eOZHLGYL3/6fEA4SFR/GyBmDWjXW2u+EMXYs24dvsBd3vHQ9l105DLmiLpZWX1HFrpUH6dm7ec+nXSsONBBFrv/HbG5+9upGHhvlxZW8c///2LFsH3lnC8/vphHn2rx2+6c2UWTm7ZO4/b/X4eKmadB2w487eee+L6mpFsLLNv/8N/Fj+zDztoktjgOOnY/OJqeqkD+yNrMubzfV5hpnmyMi0u2ZHDCMET79+PrMClbl7BTz8NSSrs/lg1M/81XaChICRzMnZBy+qtbd/ImIdEcSEuKJjQ1k+44UkpKyyM4upaREh8FgtJWn1WiU+Pu70ysmgDFjejF6dHSzuUXs4eGh4fl/X8WZMwVs2JjEoUPp5OaWUl5ejUSCLXQkONiTmJhAhg4JZ9iwSBSKziu73VpmJAzgo4832J6r1QomTrAfRt8ampoboMH8dGRuLtUQSpHuw9welwPweerP9HWPJswlCLlURoY+lyOlyVwRPAGFVG77XmonEmq9E9oljBwqqk3KJZFwZdhitIqGIsJA79tZkbGIg8VfMD6w7UpPU5RVCMpmr0h/5HbCBVRK4eXo9PY/6IP6hdIzxJuzWcWs2nSUBxbav3mc6N84SWpHuC+msVusiEBVZTVfP/9zg2P3v3MLCQsnNGork8uY++B0pFIJn/yrzp33w8e+Y9jl8chakShs+x97AfAN9uL9bS/gbWdnw8VNw+T5o1vsa8nry22Px109nIXPz7Pbzt1by9Pf3sd9Y57jzLEMu23q81XtfOhr3+/jrh7Og+8utNt28vzRlBdWNJiPH17+g2kLxiJXtvzxduR8dBZndNksPruWHYWHxRu3S4BKo4HLln9AhVH4Xl86eQFD/S58qVVnUW0WxNDLV33KGyNnMdzPcZsLrUErd+H+mGtJCBrNZ6m/c6T0VKeO35XRmar4JXMDv2dtYpzfIOaFTibStXGIrIjIxUBkpD+Rkf6dMlZEhB+33+a4CkdTp/Rr8G9nMG/eMObNc3xovKPnpj7VojAi0sU5VCqE+N7YcxYzgyY0OLc+bwfHylJ4pNdCh43XriyK2fo9ZOv3EOU+s5EoAqBVBBHtPpMc/b4OG1ifc0lXXTX23cS0roKyXF5ZTXm9DNn1iatNiLnvSLrd8yKdy4YlO6gs01NZJrhohsUGt5g7ZM49U/EPq/P2yU8vZPsfbXuv3f3aTXZFgNaSk5pP8r46d8kbWgjnkcllXPPwjBb7LckrY+tve9j62x7bsUUvXNvsNTMWTUTtqkLtKnwuinJKOLApscWx6tPR+egM0vW5vJj0Ffftf43thYdEUeQSQatQcWjuY2yddZ+zTekwZTXV6E3NJw+31v4HoJA6b1c0StuDV+Mf4N/97iDUJcBpdnRFzFYLm/L3c9/+13j22Cc8e+wTjpaJApKIiEj3Qm8ShRGRrs2e4sPsKT7MQM/G3ld93aPZXXTYoeOd21Juk+9bTW09e43Mu8k2Gpk3RotjkyW5aJRU6gxU6OyLHh5ugjCSnVfaZB+e7i4AFBY3bdvvWT+jkbkwPXBmB6wVaQ0HNh5r8HzsVcNadMWUyqSMvXIov763xnZs3/ojjJ83osXxtJ5C8tPL5gxth7V1JO2pWwT79fAmol/LO9iDJ8e12ObQliTMprpa3hH9QglqYcdG5aIkKl7YVU7clQLA0e3JDJ82oMXxHDUfF4pzpeS+O7ua1Tk7bdVmRC49ZJKuXw2pJV7Yv46E0N5M7dF0Mk+NTKhc1VWEoJE+cQz37sv6vD38cHa1LUGpiMC+4uO2f/u6R3Jjz+kM9mq+wkx346nV6/n58DFeSpjK1f378sqmbfx+NAmFTMqMPrE8MXEsCpmMpLx8/m/9ZgCO5ebhq3XlliEDWThscJN951VUsjZZ+N3akZZOckEhRTo9ZqsVD7WKSB9vxkWGM39gfzzUjStytBez1cojy1ax+oRQPWRG7168NTsBmdT+94zJIvz2/HokkTXJKSTnF1JSVYWbSkUvPx+mxcZw3cD+KGVdL8RDRMQeVqwYLGIYskjXRilVAnCiPJUQTcNNmuSKM6hkSoeOd+4XQNx6FRERERERERERERERERERueRoV46Rc+EzhdVNu+sXVB9zeNleP283KnUG0mqrfZxPSKAXh5IySUrJbbKPytr8I5VN5CEB2FG4jb7uLe/ui3SclINpDZ5HDQhv1XXRAxu2O76ndW7MMYOE6+ondW0PZ5MybY/D+/ZopmUdXv4eaD1dqSxtuuJD/fAcgPB+rev7/DCYgiY+I+fjqPlwNFas/Jm9nW/TVgJCbL+ISHfGYrWyI+8MCaG9nW1Km5FKpEwLHMkk/6GsytnBTxl/AVBcU+5ky7oWSeWpPH30I/q4h3NTzxkXnefI6aJiXt20ja/3HrAd+3afUBr9tuFDuHnJr5RV13n0ZpaW8eKGLbir1Vzdv2+j/j7csZv3d/yN2WLfE7BQp6dQp2dPeiZf7TnAV9ddTZ8Avw69Bktthr7H/1xt8xa5ok8sb8xOQNaEt+qZ4hLu+mWZ7XF9Sqqq2J2eye70TL7ee5Avrr2SCG/HVjYUEbkQmCzmlhuJiDiZhECh/PenqT+SWH6KCNceSIA0XRZbC/cyJ3iyQ8drlzASoZ0KwOHiLzla/C19va5DJhHyG5is1SSV/MjZys0M9rnLcZYCMRF+nMkopKhER3ZeGcEBHg3On6syk3hSKNmZk19GkH/DNiln8gHQqBRNjqM36Qh16dyEd5cqpQUNF9begR5NtGzI+ULA+f00haefe+sMa4GKkjpxw8u/dTYDuPtomxVGis8LA9v0064GlW9abV8zoWL1cdR8OJKz+lzeObmEE+VpzjZFpJvx9cm9fHNyH9n6Mnq4enJH75HMj6orMz199efc0VsIuduVl8a6zJMoZDLGB0bxwtBpuCnq8ld9mLiDpamHyK+qxFhvAemuVPP1+PkM8Gm98H/dhu9IKslDb6rh7u2/2I7f13cMj8bX5VQa/NtblNcIN5ZW4PNx1zIpuK7s/eqME/x5NhEXuZK1mSd4PH4ClcYaPjm+i4m17d4bfaWt/Z9nE/kwaSdnK4oJdvVgftRAFsWOaPIGsCUUUjlzQsaTECQkY16ds5OfMzZQVFPWrv4uVo6Xp/H00Y+I94xmYfgs+riHO9skh7D59BkKdXqenjweN5WKN7fuoKBSx9JDR8kqK8dNreLJScIittpk4pWNW6k2mfhm30G7wkifAD/MFgsahbAeuywijMEhIYR6umOxWkktKuGHg4cpqNRRpNfz4B8rWHPnwna/fy1WK0+sXAfAiqRkAGb3681rV0xvss+ssnLmf7+UYr0gzkslEqbFxjA+MhwvFw3F+irWnzzFxlOppJeWcuMPP7Ns0Y34ubq2y0YRkc7CLIYmi3QDrgsT8jP6q31YnbPVllMkSOPHHZHXMSVglEPHa5cw0t/7JgByq/ZxoOgTDhV/iavcDyugN+VjsZoIcR1FP68bHWkrwwaEs26rEM+7dU8K82c1zIswYlAEfLUJi0XYEXjpgzW88uRVuGqE+KNVm46RlJIDQM8eTedH8VX5UWEUd8IuNBazxVZm9hwqTetixdQuDRPw6ivs5505H7mDSrxV6+o8jpSttBlafn26Msd4RphNrfvBc9R8OAIrVpZlbeHL1OWYrOJOhkjb+C5lP+8c3crzQ6YR7xPE4aJs/r1vLSaLmZti6sq7P79/LQCLYkfw2+ULydaV8+jfy/kwcTtPDBR2Hv5IO8aXybv5ecotRLh5s+S0sCv+0sG/2DTzHjxVmsYGNMNX4+dTYzYx5Pe3eXf0lTax4/zkqgeuftSWnLX/L6/b7WtT9ileGj6DGA9f3jiymSvD+/PNhPnM3/AdAEklo+jrFcDWnFSe3rua/w5LIN47iNSKYp7csxKjxcK9fTtWZUopFW5k54SMZ0bQGP7K28PPmRvIqWq5HPmlxJHSUzx66G3G+A5gUcRsgjW+LV/UhTldVMxzUyeyYIggNrooFTz4x0oMJhMbUk7z56IF9Pave415FZV8vGsPx/PyqTIabQLIOSZGR/LGrOlc3kv4PJx/HmDhsEHM+t/3ZJSWkVZSyp70TEb1bEVVqvOEDitCrpTfjyXZjl0V15dXZl6OtBmh5V8r11Ksr7IJJx/Nnc2k6MgGbebF9+OrvQd4acMWCnQ6XvxrC+/MaTnZuoiIMzGL6yyRboCkNg3qJP+RTPIfecHHa5cwcs475PKQ90ku+520yg1U1GQB4KfuT6TbNGI8rkDSvqI3TTJ6SCQKuQyjycyKv442EkZ6hnjTNybIJn4cTMxg7p2fEhsVQFGJrkEIzmXDommKyQGXsy53FbOCr0QhdWxSF5E6pDIpKhclBn1d8idDVesSQVWfFwrl4ua4pGytQeVS9744X9xpjpYEi3OVZc7Ra3AEvYdFtc04ILRX42pRXZkyYyVvJP/AvuKklhuLiNjhg8Tt3NlnFFeGC2GQkW4+pFeW8kHi9gbCSJyX8Nl4pL+wsx3t7svsnv3YX5hla3OwKIt47yCi3H0AmNNTKPn43L41pJQXMqyN5YJd5ArbjZVKKsdF3vTvSku74SqZnKvC+5OjL+e1w5u4PmoQfb0CCHIRvL+ydGX09Qrg/cTt3NxrKLNrbQ938+b6qEEsPnWgw8JIfRRSOQlBo5kWOJJthYf4JWMDpyozW77wEmJH4WF2Fx1jVvBYbgpPwEXWub9XjmRqr7q109iIcNvjXn4+DUQRgP5BgYAgSmSXVxDl03BDSgLM6de40kB9XJVK7ho5jGfWCOFbSXn5rRJG6idBtQLPrvmLX4/UhX/Pje/HSwlTmxVF9mdmsztdeC/PHxQP0EgUOcetwwbz65FEkgsKWXPiJHmTxhHgpm3RThEBg7kCqUSBQtp9PxvdDdFjRESkMe0SRs4hlcjp43kNfTyvcZQ9zeLhpmHSmFiOnsji6ukDsVitjX7U7lkwjoee/wkAi8VKpd7A/qMNS/P6+7hx1bSBNMV4v0mU1pTyWvJLJAReQaA6CLm08VT5q8QShh3Fy9+D3LQC2/PinNZVPCg6r11bwlkcgZtnnZtsWWHrvYsqSpoPcTk/tCV2aCT3vXVz24zrZqRWZvFC4ufkG0pabiwiYodig57Cah3x3g0FwQHewbxXvY28qkoCNMJNSrxPY9HQQ6mmwlgntka7+7Iq/TjZ+nKCXdxZnyVUzVDL5DaxxFl4KjU2WwB81EKlNWXtb5TBYgIguTSfA4WZfJy0s1EfJosFeRPVN9qLVCJlvN9gxvsN5kjpKX7L3Mie4iSxrHYtJquZ37M2s7lgP4siZjM5YBhQtxvWHVDJ5QTWu9nXqpSo5XKqTSZifBt7w3hp6m5ydTXtr34RW09wKa9uXXlRrapOfHxh3UaWHjoKwDUDBOH0xYSpLc78yuPJtsdz4/u1OOa4qHCSCwoxW63sOpvBlXHNiz4idWzLf48ot/FEaC9ztimXDBZEYURE5Hw6JIw4g4cXTcLVRYW0iWSRg/qF8q97Lgfgjc/+wmhs6CoW5O/Bq09ehfa8nfn6PHnkMcqMpZisJj45/X6T7T4b+k07XoFIfXoPi2ogjKQcTGNMK0rHnjqU1uB5ryH2d3EuFGF9QmyPzx7PaqZlHVWV1ZTmNy+ixA6NZMXnG2zPTx9Jb6Z192d74WHeOPG9WDLOSUglUtRSJWqZEo1MhUqmRC1VoZYJxwB2FR7t8je31WZBDDjfynN2a2R1P3XNeWuc44boQewvzGTCnx/hplQRXOuN8fFl8/BWuTjG6HZyfjlzqZ0yxharlSqzkUf7j2duRHyj844WRc4n3jOaeM9oMqvyWZa1hQ15e6kyt+6G9mKnpKaCN5N/YF3ubgAe6nUdIZrmS7J3FTw1jXfztSol1SYTPq6NPxdyWd37zGhu/02Yu6puvWZqIlHr+bjVXvPWlh38cECISZ8/sD//mT4FoFVy1MEswftYJpHQx7/lpK9Bbm62x+cnaRVpGitWMvX7iXIb33JjEYfRnURZEZHOol3CyMGizwBwU4QQ7T7TbpuC6mMcLf6OScGvtt86O7hpW3azmzmpPwBD+vdkw44T5OSXoVLK6RMdxPgRMShayKsw2GuYQ2wVaZnh0waw+ee/bc+3/bGHW/49t9Hivz4Ws4Xty/Y1ODZ4cudWEeozvC68JTetgPTkbMJim0/GeGhLElZr8zeYgyfFIa1dTFrMFk7sPU1Oaj5Bkd1j4dwWVuXs4IOUn7v8TbczUUjlaGQqXGRqNDIVmloX/HPChSBqqOo9rv+8ocBR17auvcKOJ9z5zNz2SIvvW2cT5OKOj9qVI0XZjA2MsB0/XJRNkIs77sq2u2cfKcrmu4nXM8K/p0NslEmkSABTJ7gvSyUSenv6c7KsgEAXt5YvuED00PhzX/Q1LAy/gnV5ghCwInsb2WIuEo6WCZXU7tn/Kjf2nM41PSbbFbm6Emp5098XKnnz66rmvueP5eYBQnLX4/kF5JRVUFJdjb6mhmqTCYPR1GZbtUolPx0+xse79gDg5+rKs1MntulWMKe8AgCz1Uqf195t0/jl1a3Le9bVKK3JYHfhF2TqD2K0VOEq9yHeay4DvATP8B/TbiVKKwgYw3wX2q7bW/g1pyu3MD/8K9uxoyW/cbT0DyqMuSikLviqhDCssQEP4qUUChz8nv4ghYZTGC1VrM561nbtEJ+bGOF7WwPbjpT8ytGS36gw5eOmCGSQ93X09bgCgNMVW0ip2IBCoiG1cisjfO8AoMai42DxEnq6juTy4OdsfaWUb2B/8feU1WShVQTQ12MmA72vBbClATBYKvkyZRY3Ry1lT+HXpFZswQoM8JrLcN9FHZ5rZyOXdJ0ccyIiXYV2CSNHir+2Pc6rOsQo/38ilTRMmqU3FZCh29Yh4zpKoJ87N145vM3XXRM6/wJYI2KP8XNH8MUzSwEozi0lMyWXlV9s5Io7mi6/tOzj9eSn1y2svQI8GH912//OHaFHTBDRA8NtniuLX1nGE1/d0+w1v72/tsV+fYO9mDBPSC60celOLGYL7z7wFf/94/EulSi1o/yU8RdfnfnT2WZ0OhqZigC1Nz5KIfTLR+WJr9IDD6Ubngotngo3PJRatHINbnIXW5JLETDWJoqzFxctAe7rO5q3jm4lxNWjNvlqDv9L3sOzg6e2eawsXRnplSX4axwnKsilUnq6efNH2lF6e/ojQfBe8dc0zENQXzhpqoxpa3gobhz3bv+FmERfpvWIxWK1crKsAJPVylXhnSsku8o1XBUyAYArQ8ZzsCSZFdnb2V2ciOUSj3M3Wkx8fWYFu4uO8Xjsgi6doLW5fBzt2X0+XVTMU6vWcyAr2+55mVSKRiHHTa2itKptQkNWWTnPra3zvizQ6fj32g28POPyVvdR2YHwH5Ola4vJ9tCZivgt/QF8VVFMD/4PWrkvRTVn0Mg8W774PLL1h9lZ8AnTgp/HWxWB3lRMll5IYq2V173Hr+jxGmZrDf87NYepwc8S7ipUmJCdd09xrPQP9hR+xbiAh/BX9yav+jhb897FYjUT5zkHgLOVfzMh8HG8VeHsLvwcgF7ulzOrx+s2AcZXFU26bi+b895iQsCj+KtjKanJYHPe61hqf2OG+DQsHLE2+wV6uU1hkPd8qsylSLk41mJdXYgVEXEGHQqliXSbRlrFBsqNGUwMehm1TKzdDvBhSvM3yPa4L+bjC2BJ10eulHPvGwsA+O9NQtjSR49/j8ViZdYdk5HUC5mymC0s+2Q9nz21pEEfd758PXJl50eFXffYFby44ANAKKsbHOnPTU9dZfP4OEdVZTWfP7WEI9uOt6rfRf8Rdi32bzhKWWEFBzcn8vi0F7njxevpNyqmUXuDvoak3UIOhN2rD6Err+KxT27vyEu7oPyetfmiFkUUUjmhLgGEuQTSQ+NPiMaPEI0fAWof3BViCce28sL+dSxNPYShNlzmho0/IJdKGeLbA4DFk4Qqabf0GoZcKuPdY9vI1pcR4uLBPwZM5JrIAW0e01etJdrDjykrPwHqEqKGab34x4CJTOsR267X8tqIK3h+/1pmrvkCT6WGx+MncHWE4OH41pEtfJm82xYWBHD39l+QS6XEuPuyYnrbPtNTQmL4dOw1fJi4g4+SdiKXSIl09+HuPo4tbddWJEgY7NWbwV69KTSUsjp3F+ty/6bQ0Lr8Uhcrx8vTuP/AazwQcx0T/Ye0fEE3J7O0jGu/+7FBzpDLInoyp18f4gL9CXJ3w1UpeLsdzytg9lfft6n/Ir0epUzGA2NHs/FUKkdycvnlSCK9a0Nibhk6qMU+NAo5BpMJD7Wat2YntGn8YHfneWq1l8TS5UiQkBDyXxRSIZeRh7JHu/oyWqsACS5yH9wVQbgrggjUNM7TopCqkVqFNZNcorSNez77ir5lkPf19HIXhG5PZSjlNdnsK/rWJozIJEpi3S+n0pTPrgLBs72f5yx8VdFoFf5UGHPxVUWzr+gb+ntdRYz7ZNtr7Fs9i8TS5UBjYaSHyyD6e10FgBdh7ZqProjoMSIi0pgO3U2GacfRz+sGNmb/kxXpi5gU/DreqqarvXRHKkwVVBrL8VB64iJr3U1NvOeEes8kGC0G/i5aRoRrPH6qMGQSBYUGIXdEqu4w04PudLzh3YixVwmhS9f/YzZLXl+O2WTmw0e/ZfGry4gb3Qs3Ly0VJZUc23GSkvwy23VX3T8NgEnXOa7CQlsYd/Vwtv42jG2/7wXgh1eWseabrfS/LBaNVk1xrrDQP7bjJLpyPeF9exASHcCO5fub7devtpT0c4sfyK5xNwAAIABJREFU5Ll5b6Mr13N89ykenfJ/ePi4ERwdgNpFhaGqhuLcUvLSC7HW250aPr3pxMLOZE3OLgA+O/27ky1xDAqpnBhtKDFuwkKpl1sY0doehGj8kYk7MQ7j30Mu599DWrfLe2P0YG6MHtzk+TUJd9g9/lDcWB6KGwuA0WJm3l/fMDk4mk/HzkMllVNTm9B0ZfpxHt21jINzH0MpbfuicohvD/6cdpvdc4/Gj+fR+OZj7BNCe5MQ2hsAL5ULp+c/ZTu3fuZdjdpPDI5mYnDX/U32VXmyoGcCN4ZNY2/Jcdbk7GRPcdIl60VSZTbw2olvOVZ2mnui517UNy7vbf/bJorcP0bwknxorH3RztgOzympRMLyRTcR5ePNtQPiuOqbxeRVVPLyhi0ARPl4c1lE82FyAVotpVXV6I1GxoQL3/OyC5yfx5kUGk7hr45tUpxoC2GuI+jjkcBv6ffhr+5Nb48EYmtFDZmk9dUeq8zCOkpvKsFf3VCQ9tf0YW/RN+hMQsVJtUzIBSWX1OWkOeftIpMoMFkFD6AiwxlyqxI5UPSD3TEtVhNSSd3tUYC6b6vt7U7I2/Eb5ki8le6EuQQ61QaRroOnomuIyR3eZvdWxTAz7Es25zzF6sy7GBvwHGHa7p9AKaUimR8zvidDLwgYN/a8hfF+kzBYqlmavphRvmOI0drfNRzrd12D579kvMqUgFsY7jOrUdsDJWs5XXmQAZ6THP8iuhkLn5+HT7AXXz67lKrKakryymyiQ33UripufmYucx+c7gQrG/LE/+5BIpWy9Vchfr4op6RBzpRzRA/oyb+XPsyWX3e3KIycI25MLO9t/Tdv3Pk5x/cI8ehlRRWUFVU0e51vcNfz3DpQkswHp35ythkdQi6R0ds9nMFesfT3iKaXW5gY6nIRcqI0n+TSfH6Zcgsu8oZ/3wnB0bxxZDMlhipblRuRjiOVSBnh3Y8R3v0orilnQ94e1uXuJrMq39mmOYVVOTs4q8/hmb6Lusxi0dHsTs8AhBCzu0Y1n9ctu6z1ld/OIQFbeWA/rSsfz53NDd//RLVJEDkfWraSX2+5gXCvpsNEhvQIIbmgEKPZzMFsIRHr0B4hTbbv/liRtFPUFzxE6pAgYVzAwwz2uYETZWvYW/g1B4sFb9+rQt/HRd66dYq52cTswoaQXKqyjXk+5/KF1F1hxWSpYrjvInp72F9D1hdF6vd/sSFBgkIqx2hpew4fRxDnEcWTfRY6ZWwRkaZwSPyBRubNtJD3+Tv/dTblPMUgnzvwUDomYZ0zOKNL5e2TryGXyunrHkdS+THbOZVUTYb+LNX5VU0KI+eTUrGPCf432j3X0yWOtTlfOMTui4FZd07msiuHsvqrzexZc5js03noyvVoPV0Jjgpg2OXxJCycgFdA55bnbQq5Us7T397HtAVjWfPNFo7vOU1pQTmu7hpCa5OxTrxmJNNvGY9cKW8xQev59IgJ4p1Nz3FwUyLbl+3j2I5kinJK0JVXoVQr8PL3oEdMIP1G9wJg5IxBRPQLdfjr7AiZVfm8dPwru7khujqucg3Dvfsx2rc/Q7z6oJFdnAskkTpCXT1Ry+R8c3Iv8yIHIAVOlQs7km8e2Uycd6AoilxAvJXuXBM6hWtCp3C8PI11eYLQvDX/IHpz90xo2R4Sy1J59NA7vBh3D0FdOO9Ie9HVGAFQymXNJnUFWFGvbG576R8YwMszL+eRZasAoezvnT//wa+3XG+rYHM+V/SNZfFBoaLNl7uFDY2LWRjxVkZwonwNJquhgddFfZRSVwyWykbHiwypdttr5f4M9bmZAV7XsuTMzQCcLF/HQO+6DURBvJDYcnw0uF4hhD5pZJ7kVR8n1LWuamFe1XG0cn9U0tZ/H0uQ4KOKpsSQhlbecqWhix0XmZoyO3/PzkAvVioT6YJcvD6BIiIiIiIiIiIiIiIiIiIiIi3gsIyVUomC0QFP4amKYl/B+2gVbdsZ7yyy88p46cM1AHzwn+vstvkz+3fcFR483fd53OTu3Lnvlgbne7n15kDpPrvX2kMpVZOpP4GvqnESq0z9CRRNKPOXKl7+Htzwrznc8K85DunPkX01xdCp8QydGt9iuxEJA1mr+7bN/Q+a2I9BExsnLmsPnTEf56ixGHkx6St0pqqWG3cRZBIpw737MSlgGCO8+7WqpK3IxYOnSsOnY6/hnaNb+ThpJwaLicDa6jTjgqJ4uDYXiciFp497OH3cwwG4J2ouOwuPsCF/LwdKki+JPCQ5VYU8dvgdXo6/n54XWSx+qKcHZbnV6GuMHM7OBWBAcOPXuOTgEdYmpzhkzCv6xJJSIHh/fbRzN2eKS3h42So+u+ZKW4Ll+gwLDWFMeE92pJ3lr5TTALy2eRuPjRvTZK6RnPIKThYWMT4y3CE2dyZxnnM4VrqMtVnPM8TnJjQyT8qNORitVURqhe+9QE0cJ8qENXRP15FoFf6kVe4gtyoRN0WAra/TFVupsejwU8eglLpSUJ1MtUUIiTo/oatUIsdDGUJy+Tp8VFFIAIVUg4vcB2rDY4b4LGBP4Ze4KwJtVWkOl/zCZf73t/l1DvddyOqsZ/Eq6kmkdhxWLBQbzmBB8FiJdW995aLujkamoszoHI+RqkvIA1Ck++DwFX9fz+vwVEawJecZR3ftEIpKdRxKzGi2zenKFCb5X46b3N3ueU+lF2U1rc+gP9R7BiuzP+as7hiBmkhAQl71GQCOlm5hlO+Vre5LRKQ78dnp30nT2S/F2JXwUGiZFSws/KYHjbKV0xW5NLksMILLAiOcbYZIPZRSBRP8hzDBfwglNeVsyN/L+tw9pOtznW3aBaWkpoInDn/AawMeINQloOULugkz+/TiWG4eAPf+JlQpu3f0cPoG+COTSjlTXMyyY8fZduYsA4ODSMzLx2huHGrRVh4eJyRrTyksZP3J02xNTeO1Tdt4ctI4u+3fnD2dud8sIas2z8nnf+9jRVIyk6MjCfPyRCaVUmkwkF5axpHsXFIKi5gSE9UthRGtwp+rwt5jd+EXrMj8JyZrDVq5X4Owl6E+N6M3FQOwPuf/MFuNhGtHMy7gYVsOEQCZRM7Rkl8pM+ZgsZpwVwQy0ldIfh2hHdNo7EmB/2Jb3rssTbsNtcydkb63E+sxzXY+3utqpBIZewu/psKUj5sigFF+d9DHo23VggDCtaOZ0eNF9hV9x/6iH5BK5HgpQxnkfUOb++ruuMjVThu7yuT4UBpz4eVI1HOQau9zeN8dxaL/DovuE+R+O1p/je5jLPrFYClEIg1E5rsKJB1PjizSNO0SRm6J2dns+WCX4cwK+4Zig2NUfkei07X8QTRZTahlTX9ZVJurkLch6eJ4//l4KvzZW7yKExVCvLS3UvComRF8FwO9pra6LxGR7sL+khOszGn9D4Az8Fa6Mz/scqYFjhQTqYqIdBO8lO7M6zGZeT0mc7IinbW5f7M5f/9Fm4Ok1FjBM8c+4Z2BjwLgpez+CVlvHjqIbWfOsjMtnfxKYcf6+XUbG7UbGhrC5/Ou5JYff+VITsdFsHN+IW/OSuDa737kRH4h/9uzn1g/X67u37j6iI+LCz/fPJ9Hl68G4O+zGeSUV/D9gcNNjqGQdd9qQj6qSGaEvNTkeaXUhSlBT9k9V9/TIlw7mnBt6ysGBmniuDb882bbxHnOsZXmPZ8ot/FEuQmFH9QyD+6N3dTg/A0RDT11e7qOpKfryGbHU0m1jfq52HCVOe8mu8oi5hhpDmvNXiwVbyHzfAcU/cBcdOFFEUsZSJSXtPhywXzEtYogtIqgC9V9u9FVtfxBDFIHk1KRzLTAGY3OWbFytOwwPV3aklxWwgCvyQzwmtyGa7o2u9cc5t/Xvcv4q4fz5Fd3O9ucLkXGyRzuGPZ0o+OjZg7i34sfcIJFnY/BUsP7KUudbUaTKKUK5odN5eoeE1FJW186UEREpGvRyy2MXm5h3BV1FdsKDrEmdxfHyk472yyHk19dzAuJwo3jawMe6PZCrlIm43/XXsWSQ0dZnngcgJTCIqqNJjzUamL9fZnRuxfXDIhDKpEwKCTIIcLIOTQKBZ/MncPV3yymWF/Fs2v+IsLbi0Ehjdetfq6ufHf9PAB2pJ1leWIyBzKzyNfpMJjMaJVKeni6ExcYwLjIcCZGid5mIt0DD4Wr08a+EB4jFxNW4yEk8nAk6pnCAVn4BR/TXPEfpKrpSNSX7ob9JRc8r9M3V/pLYJzfJL4/+xU/Z/zIeL+JAFisFrKrsliZs5w03Rnujro0bnBF2o5viDf/+PR2yoqEXbCUg2lsslPC92Lmh7NryasudrYZdhno2YuHe11PgNrb2aaIiIg4CKVUweSAYUwOGEaGXgjRWJO7i/W5u6kw6Z1snWNIrjgLwBvJ3/NUn1s7bdyXEqbyUoL9hfKuB+5q8rqBwUGkPPFIk+dlUik3DR7ATYMHtGjDM1Mm8MyUCS22++GGa1psc44QD3d2P9i2jZ0x4T0ZE959qy6KiNTHS2k/ZUBncME8/NpZcrrLYSkGSWcKVxashh2gsl/G+lLhkhNGKvUtK5Tj/CaQVZXB+rzVrM8T3CeXpH9nOz8tcAaDvYY2dXkjDGY9WwuWkqk/TrXZ/gLtnpgPWt2fSNdG46pi8vw6F9J9fx29pISRAkMpy7K2ONuMRkglUm4Mm8b1PachoXGiPRERkYuDc7k47oi8klvCZ7Kl4AArs3fYhIXuzraCQ6zw2M4VwZc52xQREZFujDPD8mosRnSmKlzlDg7bsOgxlz6A1bAZJBqkLjci1T6ILZCuNgmwKX8wcr9tWCrfxVK9BrAidV2IVFsn5lqr/8RS+RFWs/DbIZEGI3G5DqnrIkAImbOa07BUvo+1ZjdYipFI/ZG4zEfq2oLoatVhLlkEKJF5fQYSDeaShVhrDtWeFzZXTbnRwtiaOcg83mx2TKDRuBb9t1j132M1Z4LEFYm8L1L355DIo2xtzMXzsRqTwKrHXHqP7bhUey9S7aOtmfWLhi4jjLz7v8axpReCxJM5rWp3fdgChnmPYG/xbvKqc7FgIUAVyAifUURre7VpzFU5n3C64gBxnuPRyFpfb11EpDvybdpKaixGZ5vRAC+lO0/2uYX+HtHONkVEpFvT74m3mzwXHeDDskdu7kRrWkYpVTA1YARTA0ZwsiKd5dlb2ZJ/AJO144k8ncnnqX8w0KsXPTT+zjZFRESkm+JMjxGAAkOJw4URi/4bpG7/Qqp9GKvxIJby50DWA6lmbqO25tIHBMHB9Y5aD426/EBWwzbMZc8g8/g/UNRWnTSlYi57CjAhdRUEBInEFYk0AKnH2yDzx1qzD0vZU0jkfZCoxp83Yq04Y63EXLwIpB7IPD+A2uqkMs+PAavwOirfwVrzNzLvH2uvrbtlb2pMoMG41po9WCpeEcaQx4ClEKthFxJZwwpgMq+vwGrAlD8Umec7SFSTas9075DN9tBlhJGfVx5wtgmNiNb2arMIYo9TFfu5OvQxorSDHWBV10IiFXfeRerIrS5iY37rS1l3Br4qT16Jv58QjZ+zTRER6fb4ublSqhdcoB1RJaQz6eUWxuOxN3FbxBxW5GxnZfZ2p5Wq7Cg1FiOvnfiOtwY+jFzSfZN9ioh0Rd74zzI2r0ukT/8evPz+TcjlF0l4xnk4uwJfvqGEcNdgh/YpUY1B6nKj8FgeBTV7seq/BzvCiEQ5CqnLgtpnUQ3OWSrfR+qyAIl6dt1BWThSl+ux6BfbhBGkfkjd/lnXp6YnVv3XWI2JjYQRiURTK4osBFkQMs+3aXAr3iDpqQKQgsSl8YtsYkyg4bhWHSABqR8SWSjIQpEoBjXuT6IRxgJAZX/MS4T6wogVRP/y87FYzVSahIWTVu6GtB2xa2arCXfFxXlTplDJSUvK4qsXfiFxVwrGGhMAkf1DufbhGYya2fgDWFpQzvofdrB77WHSkrKoqqwCwMVNQ1T/MGbdOYkxs4Y0uGbfX0d5Zu7bPPbRbcSN6cXXL/zKoa1CwjZdmR6fIC/GzB7CgqeuROOqajTm6aPp/PDqco7tPAlARbEOq9XaqN2Sk2/jFeBh106AqsqqZu3sKHnphSx5YwUABzYkUpxfhpunC/GX9eb6f8wivG9Io2vqJ3u99fl5XPfIDFZ9vYUVn28k83QeSpWC8L4h3P/mgkbX6yuEuf/5ndVsX76f3LMFqNRKYodGcs3DCQwc16dN9v+WuQmL1dKel35BCFB780r8/QSqfZxtiojIRcHmp++0Pa401FCqq2LO299SbTQ50aq24aV0Y0HPBK4LncJfeXv4LXMTWVUFzjarzaRUpLM8aytX95jobFNERC4arFb4a9URLBYrh/enkZdTSkjoxZmTzNm51goMpQ7vUyJrKHAg7421ep39tko7IkEtVlMyVuMBLLpPmmhhAuRg1WPRfYnVsBGrOQuwgKUCicre97Icc8ndWM3ZyL2X0G7/hCbGBBqMK1GNR6qZh7loHhJFPBKXa5Cq59g8VEQa02U8Rs4R1dOXqJ4XTkQ4fbaA02cLW2yXrk9jWdZvnKg4jtEiJGxVSJX0duvDnJCrCXMJb/WYvd1Hkli2lQn+N7bX7C5L3tkiHpn6Ip6+bgwY1wdduXCjfWT7CV644X0efm8h028Z1+CaPz/fyA+vLkfr4UJ4vx541woR2an5HNp6nENbj/P4J7cz5frGpd72rD3M588uRSaTEj8mFoBqvYFjO0/y2wdrST2Szit//qPBNSmH0nhs2ssgkZBQa4t/Dx+O7znF9uX7AVj43NVE9Q/Dzbsu1Ol8OwG8AzxaZWd7OLH3NE9f/ZZtDmOHRNB3ZDRFOSVsW7aPnSsP8PQ39zIyYWCTfRTnlvLpk0tY8eUm+o3sxajYYHJS80jafco2z3Vty/jnFa8CkJmSS3CkPyOmDaCsqILDW49zYGMiD7y9gBm3TmiV/TpTFWtzu0YuFU+FEDf72oAH8Vd5Odma7o09AVFEBECrUqJVKZFIuueeilKqYEbQGBKCRrO94DA/ZgiL59TKLCdb1noWp69lSsBw3J1YXUJE5GJCIoEpM+LZvC6RwSMiCQq5eNcQgWofJEiw4pzf+YLqkgvQq53X0tRvVJMCgQWsVUi1j9gNwREQbqHNZf8A0ymk7i8iUcSBRI25aLbdK6ymVKQuY7CaUrFUvILU/dnmX0oTtH5MKVL3F5C63o2l6lcsle9irfwUmc9SkPq2a+yLnS4njCRMiGP+7NYnNm0rP/yxh4+/29psm9OVKbx18lWMFiNhLuH4qnyxYqXQUMDRssP8P3vnHd9kvf3xd0ZHmu69J5TSsqHsLUs2iIIIuL0u9Lq315/XddWr14kDcbIEAQVZssqGsguFDlq6955pM35/PJ00adImJYB5v168aJJvvs85T5s83+d8z/mcSxXxPB3+AmH23Q06Zoi8D1tzviat6jy+su5Yi9vW043xvLNT/pibcwcvMfuRifzjnQWtymrO7L/Iy7P/y1cvrmb49AE4ujUHHGY+dAuhvQMYMrkvUuvWf4LrP93O8td+Zf2n27QGHA78foJh0/rz0oqHsbZtrn3LSy/k0RH/4sz+i1yKvUxEdHPE+Od3NlFXW89rvzx2VYbHZD598ke2/hCDvZMd0ZP6tDqWMXZ2lLqaOt5a8iXVFbW88tOjAIya1fw5uBR7mZdmfch/HviGb2Pfxt1X+4V6/8ZY5I4ylp94B6/A5i+9opzSVr8DgI+Xfk9mktD+cMEz07n71TlNv8OkM1d4Zsp7fPncSvqPi8InWH+wck/+ietCW0QiEvNy5D0A1zwosjHrN2IK9vFu7/f5LfNXTpWepFZVi4eNJ+M8b2GMx9g2wq916jq2527lWPFRihSFyCQyIh2jmO03Fw8bQT/gyTOPMdxtJPMDmr8nzpWd5dOkj4ly7M1T4c8AUKgo4MW453gk7DEGukQb5Uvj79JcCyYLFq4VIkSM8ujHKA8h6Hy06Dw/p229IQIkVcoaVqZv55EwXYt3CxYsdJRnX5/Fs6/PMrcZXY612ApXG0eKFGVmOX6+wvSBEY0y+arH8Yg63OpWjMgqAo0yCa7S42hzPEUMYofnEVk3rNk1dWiUGdpjLhJ3xI6vIpLNQlW8EKRhiO0WdtA23ccEHbEeiQ9i+8cRy+9HWTgRdc0mxPIHWo8RSRAKR26sEllTY3Bg5L7bv+jw5CvWPdbh9zg5mlid+Crs7fSnD23IXIdUJOW5nq8QLG/djz61KoVPEj9gQ+Y6not42aBjHi7ciLOVJ9XKCpIrtGup3KiBETsHGQ+8eXsbrZF+o3syYsZADmyKZf+mWKbf35za5eTuoLMEZc6jk/j+/9aToUMkVyIV8+Qnd7cKigB4BbozZu5gtv4QQ+LpK60CIxePX0YkFjFkSttMiyG39mPrDzEknW3brcAYOztKzIZYCrNLGDVrUKuASCMR0WHMeWwSq97fzO9f7+L+/9PekrAkr4yXVvyjVVAEwM3HudXj9EvZxO48h1+Y0L1hySuzW/0Ou/cLZtJdI9myfA87fznI3a/O0evD9ZItcn/oLLOKrFYqK/hv4vso1UrGeoxHIpJwpOgwv6T9iJVIygj3UU1jVRoVHyd+SFJlIgNdBjHKfQzl9WUcKjpAXFkcL0a8gq/Ml2C7EDKq01sdJ6kiETuJHSlVyWjQIEJEesOYYHmo0X4oroMglwUL5mCoWy+GuEVxsOAsP175k6yafHOb1C5bsw8x12+c2dPiLViwcOPhY+tutsBIXm2RyefU1B1BXf0LIuvhaOpPoan9E7Hjmx2eR2z/JKqSR1FXdkNkO7nhWTUoE0GjQiSbDYBIEoBGcRBsp6BRV6Ku/B9CmY1uRFa9kTh9gKrsKUTSIETWIzpkm6HH1NRuR6OpQCTtBWJ7qD8P6jJE0mAts0oRSYJQ12xELO0BIhEikR2I/14C3wYHRibc2mI3veH+SVFbz4ZVR+k3KISgUA+kVhLSUws5HZvCo890rg+ycxcHRuQGBEauVKcy3nNCm6AIQIg8lFEe49iTr71eTRs3cyvesL6BbbIpGuk7OoIDm2JJPJUK9xtWAy2RinH2cKQopxSVUo3kKsGrsD5BOHtoV9H2CBB0JBpLURpRKdVIJGLEWoRiG21XVNcZZJ+hdnaUcwcvATBoYm+dYwZP7suq9zdzem88/J/2MXYOMvqMjNB7vNMx8QBNY8WStvaHNJQPJWsJGl1NVk0+lysz9Y7ravo5hzPHb6y5zQDg1ch/IRUJf1+jPcbywrlnOFh4oFVgZF/BHpIqE5nrN4+pPtObnh/vOYHXL7zMj2kreCniVYLlIcQU7G01f3JlEiPcR/JX3k6ya7Lwk/mTUZOOg9QBN2vjNVUUqo59JixYuJlozCIZ7t6HP3MOsTJtG+X1VeY2SytKjYo/svfzYOhsc5tiwYKFGww/mQfnyy6b5dipVdlNGzumQuL0AeraP1FX/AdEtojlD7VTDqMbkc0tSFy+Ql35BeqqZQ3PShFJQxHL/9E0Tuz0H9Tlr6EsGAtiN8TyBxAZEEwQ2U5BrLqCqnQpEtd1rdrn6sPgY4qs0VT+hFqVDigRSfwROzyDyGaC7nkr3kBVNB3Ezkjsn0Ekm2uwXTcDN6fMsgULFixYsGDBggULFixYsGDBggEYnDGy8L5RbZ5766X13P/4BGbPH9zq+a2bTnHy6GUmTuvbYYOcHLo2Y8RBS8eSq7EWW2Mvtdf5ulxqh5XIulPHV2tUiG+i1npOrrrPk6tnc3eXqzmxK44Dm06QEpdBcb6QwldbWYuith5lne4UtKtLQlrSlPVwlVhkeP9gzuy/yLlDCW26rJzee6FpjDZa2glQnF9mkJ0dpTBbqLP08NedCu3hJ7xWkFWsc8zVJTS6aJxj248xrf7XRmWp/l3SQ4XnDDpuVyIRiXmk2/VRZ3+L58SmbBEAB6kDPrY+FChap+THFh9HKpIywWtSq+fdbdwZ5BLN4aJDFCoKCZGH8GfOZkrqhL8TBysHrlSnMtN3NrHFx7lceRk/mT/p1WlaM906g0J9c2SMvP7bX/wWe57xkWF8tmRmU/eUlYdPs+1sIhlFpag1Gvxdnbglqht3jxqAg63hiu1KlZpNJy+wIy6JxNxCSqtrcLC1oZuXG5N6CTpU8wb3xlpq2Pd+YYXweVt95CwHEq+QWVxGTV09LnIZfQN9mNm/J+Mi9e8safNbm89Ap/w2Ne2dR4BJvbp36DyaColIzEzfUYzzHMj3qZvZnnPkutTd2ZF7lEVBtyKTWLoNWLBgwXBM3S63I9SoFGTXFOInM03TDYm7kM0vaSp90YJYyDqXeifrHtOAyGYcEq3dZVqMseqDxO13vXOJ7Ra3aA3c8Jz8YcTyh7WPd3gOeE7ra4YeU2QzHonNeL3jmsZbD0Tittng8dcb37ywkvUf/9n0+JMDb9JzSMdK640SXz12KIm7/zG2zfN9+gex7KMdHZrrtSenAhDk37VtNQ0ppenvPJBLFReZ7D2tzWsaNFwoO08/lwEGH1OjUXOo8DdOFG+jvL6Qf/ZYgaOVcAN7rnQvVmIbejqaprPJtaa9hhWNi8eWHQs0ag3v3PsVBzbFYu8sJ3pi76aWvg4ucmzlNnz1wqo25TCNSLSUfOhj0UuziDucwDt3L2PWw0L6mLuvCwknU9n+0358Qz3bdM7RZifAsGn9DbKzs7TbAMSA7iBSK8NuGjRqYa6wPoEAhPYK0DnWJ0R/SuCRojiDjtuVzPAdRaBd+yJZ1wovW682z1mJrVFqWgfTChT5uFi7YC1uG2j1shV8yVPkNmmGZNYIATpZnQylWkmQPIgQeSiXq5IY7TGGjOp0RrqPbjNXZ7jZNEaS84oorKjivm9/A+Byfuva5sTcQhJzC/kt9jzLH5hLmKf+a9GVwhIe//F3UgtaC8iVVNUQm5JJbIpQXvbTodMsu2c2IR7tiwFvPn2RNzfuBqBtuQmNAAAgAElEQVS6rvX5zyurZGdcEjvjkhjePYiP7ppmUCCjpd/afG78vyN+mxp95xEgNiXT4PPYFThI7Xii+3zGew7i48RVZNfo7253LalS1vBX7jFm+pnm82/BgjF89NZmtv9xmuFjevDGB/NRKJRsWnsMgJi/LpCdWYJGo8Hb15kRYyO4beEw5PaGBfUmDRb0It7+ZCHRw7qhUWvYu/M8OzafIS21gPKyGpyd7QDwD3Ineng3bl80TOd8i2d9Ql6Odo0Nub0NG/e80BHXW1FdpWD7H2c4dTyFlKQ8KsqqEYlFOLsIXaRc3R3o3S+QgUND6TswRGfzFAClUs3OLWcAOLD7IqnJeZSXVSO3tyU4zJOR43oydfYArKw7FjwOMWNgBIQuYKYKjFiwYCxGBUZkMmviz2USENx6lzo+LhPbq8Qx9TF5dKQxphiMh5s9owa3Hz2aFzCfjxPe59uUZQx1G45rQ71+UV0hRwoPUlpfwu0BC8it1S686W3r0+rxkaJNHCvazEDXKezPX9PqNbFIwqGC9TdsYKS0sG02SCNFOUJ/8paaIAf/OMGBTbH4hHjyv12v4OTu0OZ9y55fZVIbew0P54Xl/+Cde5ax+gMhEqpWa3D1cuLWu0ez5JU52F2VqXSt7fRs0EcpbCcbpKAxq8TPeIE9d19hjohBwg330o+XdHqualUtiRXp+gd2IdZiKxYGdU7XqCuwERu+a6sv3CVChLOVM05WzmTXCF0yRCIR3rY+2EnkhNl342DhAapVVRTXFRNiAuFV4LrVU+gsmcVlPPLDJlILhM/YlD7hjAwPxkUuI7esgo0nLnA+M4/88koeXL6BP565G3sb3ZmB2SXlLF62luKqGsQiERN7dWdUD2G+4qoadl9IZt/FFAAyikq555t1/PbEXbg7aG+r+sepi7y8bntT/NNGKmX2wEgGhvghs7Yiu6ScP89c4lxGLoeT0rjv2/X88sh8bKTtX8Zb+q3NZ6BDfpsaQ84jwL6LKQadx66ml1MYnw94ni+T17Mr77hZbNDF7vzYmy4wciwjgyEBzYH70zk5LI89wRczZ3Ronu9PnmJD/AWmdA8H4LGhQ1q9vuvyZZKLinh48GBtb7fQSa6kFFBcVMkLj/5MWmpBm9dTk/NJTc5n2++nee/zRQSFGH6DXFxYSU11HW88t5bTsamtXissqGj6v6Za0W5gxMXNnpKiKupMmAUMsGd7HJ+9v5WqSkWb13JrhPVxbnYp8ecyOH44ia9Xac8cAMhML+L1Z9aQmdZWrLSstJqzJ69w9uQVNq45ylsfL8Q/yPAAd6i9n8Fju4KUqsymjmAWLJgbowIjM+YN4tP3/+Tc6TTCwr0RiSAlKY89O+KYd5fuLyFz4uXuyLsvtC9Q9vr5lyivLyOt+gqxxdo7bbwV/y+d7/9m0I+tHp8q3skMv6WEO0S3CYx42gRRqLj+WwLq4vLZdBQ1ddjI2i6kz+4XBEXDBzSn9jeWpIyYMUBrsCE7JZ/qCtNmYZQWlLPshVUMndqPl79/BKBNV5urudZ2DhgXyY6fDxC78xyTF7ctWwM4vuMsAP3G9NT6ekfoP1YIRJ6JuQiAsl5lcLbJ1Zwvu4xaozbaJmMY5zkQB6mdWW3oDN62PiRXJlGnrmuTNZJXK7RS9mxo2RsiDyFPITxXp66ju4NQphFm343fMteRXCncQAbLg01iW36t7iDdjYhaoyE+K5//LhQyAaf0CW/1+h1D+vDCmm1sPZtAXnklX+8+xjNTtX8WAV5et4PiqhokYhGfLp7J2J6tA1JzB0Xx00GhC9l/tsRQWFHFe5tj+HDh1DZz5ZRW8Oam3Wg04CIXgrQ/PHR7UxlJI3cN78//dhxk+b5Y4rPy+XjbQV6cMdZgv7X5DHTIb1NjyHkE+OngKb3n8Vohk9jwTI+76O4QyFfJQgbS9VBek1iRTn5tMZ43UXeajw4dZu2C+UbPc+/AAdhIpZTUaL9uTwgLY0KY4eKHFgwjJ6uEV59aTXpaIWMmCOuOQcO64eRsR0F+OTs3nyEhPpuiggpeevwXlv/6KHYGlLwDFBVW8O5rGzgdm4qPnwtDR4Xj5eNMbW0dWenC9ev44SQGj+je7jyfrrgfgNoaIUuvrLSal59cScaVzmeFbfr1OF9+uL3psW+AK4OHdcPTxwmNWkNBnrCpePFCFonxWdw6S3cWel5OGU89+D1lJdVN3QNHjetJ9HDhPJaVVHMo5hJHDySSnVnCsw//yJe/PISrm+5S95Y4SO1ws3EyW2ea5BugLbqFvw9GBUYWPTAGLx9nNq+P5XCMcBPs6+/K489NZcqMGzf6N9xtpEnnK6svwN1Ge0RWJBKh1ty4PaNrqxV8/eJqHvvv4ladWc7ExHNk62ls7WxatZ9t7ByTnpDdZq6q8ho+/edPJrfxwtEkSvLK8Ap0R6Uy7Ab+Wts5YuYg/Lr9zqHNp4jZIOxCjpnbvHOVcDKVjV/+hY3MmhkPGl4vqIvgSD+GTevPkT9PA/DVC6t46O35WLcIcCnrlMT+FUfvkT2wd9IddDhflmK0PcYyw/fa3ciZkiGuw0iouMRfeTuY5tO8A1qoKORESSwh8lDcbYQdtGB5CBfLhW5CFcpypjSU+gXZBSMWiTlZcgI3azccpNq7NnWUPEWJ/kE3GMO7B7UJDjQiFol4ddZ49l1Mobquno0nL/Dk5BFItZTvnU7LbirxuGNInzY3840sGSksdjeeuEBibiE7zyeSVz4aL8fWC9afD52mpqF05rmpwo7/1UERAJEI/jl5JIeT0ojPymftsXM8MDZab/aELr/FDXnbhvptagw9jyCcS33n8Voz03cUTlbCuf/w0i8or4Nr+aGic9dNZy5jSCwsZNnx45zPy+OBjZsA+Gb2LACKaqp5fPMW8qsqAfB1cOTjaVMRAa/+tYvUkhJq6usZFRzMUyP0Z+P+fOYMv52/wPCgQJ4fdWNeS65XNGoNyZdyeOWdeU2BkZZMnzOQ9/61kb07zlNYUMHKFQd4cKn2jhlX88evsRQXVbLkobEsvG+U1s6DarUGRa1hZaG2MquG/52w6uRGEQgbxF9/3KB1IRHz6DNTmD53YFNQ42qKCyuR2enO0vvwzd8pK6lGLBbxxgdCkHDoqNbf55Nn9mPDqqN89b+dFBdVsuyjHbzytuGaa+H2gRxRmKck+nJlhlmOa8GCNowKjIhEMGl6XyZN77jI6vXMXP87TDqfq7UP2dVJuFq3reO7WHYEb5lpxBLNwahZg9i77igndp+nW78gahtSBs/sv4hapebh9+7EsUXUesT0Afz01kaO7zjHc1PfI6xPECX5QuT89L4L+IV50Wt4OOcPJ5rMxn5jIgnrE8jvX+3i9692tXpNJrfBO9iTKXePYuZDtzTpoWizE6Akv1yvnQc2xVJRWk11mbAzdTlOKDNJT8hh9YdbkDvKkDvKiBgUil83QUdCaiXhtZ8e5cVZH/LuvV8B8NtnO/AL86I4t5S4w4mIxSKe//YhgwVW9fH0F/fxSvZ/Adjy3V4ObT5JaO9A7BxkFOWUkHYxi6ryGn6Me7/dwEiymS9qPRyCCLP3N6sNnWWk+yhOl55kY9ZvpFenESoPo1xZzqHCA0hEEpYE3ds0NkQews5cQbupVl1Dd3thYWQttibALpCzpafp4WB8NlEjN1vGCMAtUe3vCDvZ2TKyRzA745IoqarhYnY+vQPa6tZsPZvQ9POcgVF6jzuqRzCJuYWo1BqOJWcwc0Dr39OOc8L3iNzGmlv79mh3LpFIEHN9c+Nu6pQq/jqfzJ3D2r8Gm8pvU2Pq82gOxngIwS+pSMLb8d+bPXPkcOHNERgJd3fnwylTGJe1guVzWmf5ZpdX8NO8eVhLhJvXBWvXklxURHc3N/41fhxWEgkqjYbR3y7nnyOG620EurhfPxxsbEgsvL50Y24WBgwJ1RoUARCJRTz+3K0cPZBITXUdOzef4d5HxiOV6g/MFhdVMmVmfxY9oLt8TCwWtRt06ApW/3CwaRPu3kfHM2PeoHbHu7rrDvBeOJvB2ZNXAJg2d2CbgEhL5i4cyo4tZ0hNzufA7ngK/zkJd4+2Gc/aiHQKMZtWXEldBVeqBGmCYLmPntEWLHQtRgVGWlJUUIGNrRX2DrammvKmYZTnHWzJ+oJ8RRoAZ0t3k18r3CzHlx9iQeCr5jTPKKY/OJ5FL83i+zd/49z+S001muH9g5n/9LQmYdVGnNwdeP/PF/jhzd+4eDyZSydScPcRhPQmLx7FXS/MZP0n200WGKmtVvDtq2vJSMql94hwPAOEoIJYLEKj0VBdWcvFY8kse34V1RW13PnsdJ12Arj7uOi18937vkatJTMlKzmXH/+9oenxvW/MY/5TzengwVH+fHHgDVZ/uAWA49vPkhKXjr2znBEzBjL/6al06xtkkvMCgtjtf3e8DMDW7/exd/0x4o8lo6xX4uLpROTQ7oyYPgA3b92dgEAQzjIng93031Bdr4hFYh7v9iTbc7dyuOgQZ0pPI5PY0dMxitm+c5oEWAGC7EKoVgm6H85WznjYNNdih8m7caUqlRATdaQBKLgJM0a6eekPKkb5ebEzLgmAhNxCrQGCs2nCIk4iFtHDR39NvLdT8+I0rbD1ec0vryS3TKiHj/TzNKjrSr/A5sXjqStZegMjpvLb1JjyPJqbEe59eaTbbXyZvN6sdiRWpKPUqJDeRN3vribS07MpKALgJrOjsq4OhVLJm3v3UV1fh41ESnltLWq1Gom467OfLOhmxNiIdl93cJQxaFg3DuyOp6y0mssJOfSIMkz34s57TZvhbSzKehVH9wsBX0cnGXPmD9HzjvbZ99f5pp8nG5CJHz2sG6nJ+ajVGs7EpjJhah+DjhPpaN4N2pMlQtWBJTBiwRhE7akXG4jRgZHN60+w8rv9FBcJKY0eXo4seXAsk2feuKU0pqaX02hkEnv256/BWixjX94qvGyFL6E7Al+mu0P70eTrkSFT+rK9bEXT4zdWP2HwewN7+PD6ysd1vr7opVksemlWq+cGTejd6njamP/U1FaBBoDlr/7K9h/38/ovjzN8hvYazpK8MhZGPM2etUeaAiOdtRNga/Hydu1sDzcfZx7/7yLhQeP/eggI99F7bnRhZSN8Bcx6eEJTx56OUFJXQVl9ZaeObSoGurS/6LqWzPG7jTl+2tNXX4x4RevzEpGEaT4zWpXSaMNeas/yQT9ofe3OwLu4M/CuDtmqj+yatkJ5Nzoucv2Be48WZSklldVax+Q0BDJUag19X/mkQzaU1dS2elxQ0Sxy2/LGvz18nJvH5Zfr//yZym9TY8rzeD0ww3cUSRUZ/JV3zGw21KnruVyZSQ8H0wXRzYVIJKJWqUSt0TSVfQFIdCx+j2RkUFZby+czplNaW8uWhEvXylQL7RAcqj/o2T3ChwO7hVLRlOR8gwIjXj5O+Phd+w5V7XE5MReFQtgg7DcopMMdYq4m/pxQaigWiwjtrj9Y7eHl1PRzZnpboVZddLcPRCqSmK0c8FRDYOQ2//Zb414LslPy2Lp8D2f2XiA7JY+ailqk1sJa2dnDkcAIX3qNiGDknGgCehjW0UdZr2LnTzEc2HCc1Lh0yosqkDvZERwVwMg5g5l6/zisbAxrWjLJeiEAb29+gejJfYWuTGsPs+PHGADSLmZSXlSJs7sj/j18iJ7cl9ufnt5qjs+e+J7NX/3V9Pi9rS8xYEJvvcd+Zeb7xG4/0/T4h4sf4xvWtgujLp+BTvsNkHDiMhs/2865/RcpLSjH0dWeiOgwpv9jIoMm9Wm6pzEGo2bYuukUyz/fxby7htEj0hcNkHAhiy8/2o5CUc/M26ONNtBQyitrKa+spba2HlmDsKajvS0O9tdHBkuY/QDC7IUbcw0aRHqTOy2YglN7LyC1krTJXGmJs4cjtjJrKktvri4c14LcWsMvvF2Bg9SOcIdAs9pwM1JSV0GBotTcZpgcqVj/ItW6RW15Tb32LgVVtXWdtkGlbl1qUa1orn+3sTLskmxr1byQqFTot8VUfpsaU57H64VHut1GfHkKWWYMLF4sT70pAiNikYhpPcKZs3IV/o6OejvR9PX25oujx7h/w0Y87eVEuAs35NX19bz61y4SCwupVwk3fsnFRTw7ciTe9vY8v30HycXFVNbVkV1ewRPDhhHqen3dcN/IODrrF0Z3a1FOUlZi2FrMTYswvrlp7IYD4B9ofOvzRpFWtVrD1OFvdei9lRWGB4+txFIiHIM5X3a5Q8cwFY3HrVPXYy3uWFdTU/Lnt7v54p8/oKxvHSBSKYXHeWkF5KUVELvjLD+88SurU7/A1Ud3VnVmkpAV+fqcD8lMbN3JtKywgrMx8ZyNiWfjp9t464/n8Q83PGOmOLeUmspa3pj3Eaf3nG/zemF2MYXZxdRU1LYJjExaPLpVYGT3qoN6AyOl+eWc2iWUW0UOE0q6dAVFMpNytPoMnfd7/cd/8u1Lq9C0uPYX55ZyePNJDm8+yaxHJ+ET4ql3Hn0YFRhZ9/NhHn9+KhNbpGoNGdEdX39Xfvluf5cGRtRqDYdOXGZ7zAXOJ2RTpOOL1MPVnt4RfkwZG8XQASGtdh2uJbm1KZTW5aPSaBeBinKyCH51BXJHO5T1+cQfSyZqWFtlco1aw8r3/6CmSsGgiYalHFpoJrfWvDXZkY4hliBjF5BQkWZuE7oEhQE3/C3H2FlrX6DJrKUolEocZbZ8cOetHbKhZbYHCLoijdTWGyYS2HKcIa11TeW3qTHlebxekElseDhsLq+d/9psNiRWmE736d/f7mDn0QR6d/Ph0+dvuyaivC351/jWYuP9fXzaBEhaPl5354I2c9iJxXw0Vfff13/bec2C8UgNKA+0tm6+HWnsDqN3XiMEUruK6qrm1rwyufHaJi3n6yiGNhtoZIBLD7MFRurUwu88ruyy2bKALx1P5tOlK9CoNdg72zFpyRi69Q/GwdmeqgohizIjIZuzMRe5eDSJgRN7txsUyUsv5Kmx/wdAWUE5IrGIUXMGEz2lH07uDpQVlHPo9xMc/fMU2Sl5PDvh33x5/B1c9ZSvN1KUXcK7iz/n9J7z+IR4MnS6sPnuFeRBbZWCrORcjm8/w+Bb21Zw9IgOI6CHLxkNDSYOborlic/vw8ZOd0eofeuONAWIJi3WrevT6Lc2nxvPRUf83v+bkIH5zQsrAZBIJUy+Zwz9x0UhsZKSHp/J1u/28vuXOzsUWNKFUYGRvJxSempJd4uI8iM/p+t2G5NS83nni+0kpebrHVtQXMmewwnsOZxAz27evPTYFEJNJF5pKL9lfEB8+SGcrNyRiLQvOC2Bka7hjqdu5Z17vuLFWR8w8JZe+AQLO0gikYjivDIuHEmiIKsYzwA3Hvj37Wa29sYj38w6FP522qPVFozjZg2MFFZWEU773/+5Zc2lKa722nc6PR3tKa2upaaunmHdAo3SMPB2at4pzSmtaGdkM9klzeO8DCi/MZXfpsaU5/F6YpBrJANdIprq5q81pghYaxo25bYeiket1nDyYgY5BWUEeFsyKSx0DIVCf6CjsfwEwPYai6WaElvb5jW+od1w2p1PZkVdnRJ7B1teemtuh97r6e2kf1ALBrr05KcrWzv0HlNztCjObIGR3asONmUjvLv1JXoM0i1aXppfTnWl9tbfjXx4/1eUFQgZP2KJmDfWP83Qaa1L+iffM5YNn2zlq+d+oTi3lGXP/MwrK5caZO8fy3ZSnFvKktfnsfCl2Yi1BK3VKjWKGu2ZmRMXj2bFq2sAqKms5fDmk4ybr7uL1+5VBwGwtrVi9LyhOsc1+q3LZzDcb2Wdki+f/rHpsUgs4s2NzxI9uYWu2uxo5jxxK89PepuEE8YH9owKjHh6O5EQn41/UOt0sYT47A5/IA0lLiGbp99cR00nvnAuJufy6Cur+ej1eUR2v3YCP0kVsdwT8h4BdtePFsLfhVGzo/nPFgc2fvkXCSdTiN15DhACIw4ucgLCfZn18ASm3jsGOweZma298SirM6++SIAlMNIl3KyBkYScQoZ3b7/E4GJWc8C9h4/2YMKAYD8Sc4W0/LPpOQwINkwoUBuu9nYEuTuTVlhKfFY+tQ2ZG7btlNWcTmtuI95SiFUXpvLb1JjyPF5vzAu4xYyBEeM7SjUm104dEcnOowkM6RWIn6dhO5m62BubRFlVLbPH6q9lt3DzUFpUBd3aH1PY0J0QwMWl/fbj1zMuLbowZmcY/zl083CgvKyG2tp6BgwORdKFGVvdHQJwtJJTXm++svJ9+ad4KHQOVmKT9QYxmIpiwW+RWERwVEC7Y509HXH2dNT5+oXDiZyNiW96PO3BW7QGCADmPjmVHT/GkHo+gwMbjlGYLejFufu6tmtDcW4pU+4dy6JXdQfMxBIxMh2SEhPuGsn3r68FhOz53asO6gyMZF/OIyFWCDoMmzEIex3lcS39bs9n0O731T4f+fMUxS0SLcYvGNE6KNKAzN6WJz6/j8eGatfy6wg3x/aMBQsWLFiwYMGCBQsWLFiwYMGC4TQJlxgVkpt1x2A+/2Ar+bllDeKrGhIuZPPrz4e5//FbjDfzKmpq63n9wz9aZYv0i/Rn9JDuhAV54OJkh421lNqGlLyi0kouXylg//Fk4i4JLUUrqxW8+uEfrPr0Pmw7oIRrDCM8buNc6V6sxNbIJU6IRG3jUfZSS3pqV9FnZAR9RlqydbqCcqV5BWv9ZcYLLVlojVKjIqH85swY2RmXyL2jB+p8vaSqhoOJVwBws7cjQkcL2Vv79mDN0bMAfL//pNGZDtP6RfDlrqPU1NWz5YyQZTAvupfWsWqNht9iBaE1qUTMLb30bMViOr9NjanP4/VEP+dwAuy8yKjOu+bHLq2rMJmI4WsPTua1BycbPY9ao+HtFX9hJRVbMkb+ZlxOymPAkNB2xyRdahZpDA2/cTNBu0f4IJWKUSrVnDlxBZVKbVSWR6++gaQm56OsV3ExLpNe/bpObF6EiIEuEezNP9llx9BHpbKao0XnGeVx7TubBkYIHWY0ag3fv/4rD723UGt5iiHs+/Vwq8eT7x7T7vjoKf1IPZ+BWqXmzN4LAEy4S7/Ewp0vzu6UfQDufq70HxcFwKnd5zn5VxxlBeU4ebTNhGksowGYuEi3XS391ucztPX7ap9P/nWu1ePxC3SX+nQfEIJPiCc5BshstIdRGSNzFgzh3kfGs2ntMV5c+gsvLV3JprXHuefhccy4zfQtaDfuOENBsZC6by+34ePXb+fzfy/gjukDGdg7kNBAd/y8nQkLcicsyJ3BfYO5c1Y0y96+k/++ehv2ckFUJr+wgo0t2g11NTZiO86V7uWb5H/yccK9fHTp7jb/LFi4EalUtl9j2dV42FoCiqbmbGkS1arrrxWqKTiXkcvqI2dZfeRsm9fUGg1v/763qZTltuheOjUvBoX4NZWm7Im/zEfbDqBSty90l1tWwYGEK1pfWzisH852QrrrR9sO8NG2AyTkaO9q8smOQ1zMFi78swdG4eVor3VcSxr9vhq1RtMhv02Nqc/j9cYId/MIemvQUKQoM8uxdXExNY+Kqpvze8VC+xzYE9/u62Wl1Zw4KqTpu7jKCe1+4wZGbGytGDhE0KYoLqpk66ZTRs03dlJU08/rVx4xai5DGO7etkzhWmOudufTHrwFuZNQIrLhk63c1+sZNn2+nYrijpeMxx9NAoRSFrFETGif9ktZPfybJSkyk3LJTMrVewyvQHeju7BMXDyaiQ1Cqiqlir2/av8b27P6EACu3s4MmqT7utbSb30+Q1u/ryblXHqrx90HtB9gDeltfODQ6CKumbdHM/P2aMpKqlEo6vHwcqKrGr8cOJbU9PNrT0wluq/h7eiG9A/h9Sem8vy7GwHYfyyJO2ddm3bCu/N+ZrTHfHo7j0EqNl5USqIl4+RaYa4e59eaWXu+ZJJvJI9FjDW3Kdc1jUri5kIm0a2gbaFzHC48p3/QDYhIBP6uzrz1+x4ADiReYXxkGO72duSXV7LhxAXiMoQLs6+LIw+OG9zufP+ZP4X5X6wmu6Sc72JO8OeZBMZFhhLo5oxELKaiVkFmsXBzGpeRS3JeEeMjwxjVI7jNXC5yGe/cMYWlP/1BWbVw87jgi9XMGhBJdKg/dtZWZJdW8OeZS5xNF3ZWQzxceWG6/h2Zln5r87nRPkP9BppanlbU1lFVq0DToNRZp1SRWVyG3MYaB1sbgzqYGHIeATKLy/Sex+uNaNdI1qT/pX9gF1Cj7nw3i67g+PmbMwutM/zd1nCXzmexef0JZsxru2GqUWv4/INtTUKlU2b171IdjWvBgntGcvxwEhoNfP3xTuRyG8ZP0Z0lpaxXkZFWREi3tje5vfsHMWBIKKeOpXA4JoHln+0C4N5Hx+s8TwV55Vy5nE/0cP3ZhFcz2DUSW4k1tarOt1I3lpMllyiuK8fVWreGR1fg5OHIe1tf4j/3fElmUg7Zl/P48umf+ObFVQxr0MqY+sB4BhrQwbIgswgQxE8BpsoXG2xHpaHtqn2N3xgcOVu4D/7UwZaailp2rzrI7MdaZwheOp5MVrKwRhh/54h2s2ha+t0Rn0G736X5zQF+iVTSrq4LYHBHn/YwmbqNUqnCTm7TZUERgPQcoQOGj6cTI9pRC9bF8EFh+Hk7k5VbSnr2teum0dNxOA5WLjhamUbQzhyiRI3UqfW3fbxRKK+vwUosQSa5cRXQzU29mf8eLIER06JBw5GiOHOb0SVoNPD5kpk8/tMfAMRcTCHmYkqbcd5ODnx7/1y9LWtd7e1Y/egCnluzjeOXM8gtq9CaldESK4nu9pJjIkL4bMlMXly7HYDymlrWHY9j3fG2v48BwX58sniGQW11W/qty2fQ73dGUSkLl62lqrYOhVL75z69qJTJ769oemwjlSK3tWbVI/MJcNO+YDH1ebye6GYfgAgRmuby5WuGOW9sriA3JacAACAASURBVEat1nA07oq5zbhu+Dut4UQi8PFz4bP3t3L8cDIAw8f0wMVVTlFBBds3nyHhglDq7uXjxIK7R15T+xpRqdRUVQrBxOoqBfX1QgBJrdaQnVmCXG6DndwGK2v93z1RfQNY9MAYfv42hro6Je+9vpFffzrMwKGhuHs6Ul+vorhQ6CyWlV7M2VNXCAv35uNv79U634tvzmHpPcvJyynj15+FUoW9O88zbHQPfP1cEEvFVFcqyMkq4dKFLNJSChg+pkenAiPWYiuiXSM5UHDtsuqvRq1RszP3GAsCJ17zY/eIDuOb0/9h58/72fjpNtIuZqGsU3Jg43EADmw8TmifIB7+YBH9xkXpnKe6vPPZ1I0tcfUhtTb+e6SxPe/ouUPY8WMMCbGXyUrOxa+bd9OYxmwRoCm7RBem9rtlRx1rmf71jo0JOloZfVY3rz/Byu/2U1wkpBp5eDmy5MGxTJ5p+vqw6oYTFGJEu92QADeyckub5roW1Ktr2Jz1BdtyvkEmcUBE2+jR0vBvDJ7PxgR1w52l3swZAqbk7XPbmOQbyS0+Fv2RzqIyYwaRVCRBKroxbpBuFOLLUimpK9c/8AbF3taajU8uAuDnQ6fZEZdIemEpGiDA1YkJvbpx96iB2NsYdnF1d5Dz/YPzOJyUxp9nEjidlkVBeRUKpQq5jTX+rsLuRqSfF6N6BDMmIqTd+cZEhLD9OWFxvOrIGfZeTCG9qJTaOiWuchm9A72Z3i+Cib26d8pvbT4DBvmtVKsprqzu0HEVSiWKSiVKPeUx+s4jgL+ro8Hn8XrBWmyFt8yNnBrj2+d2FEUnAiOznl5ObqH2z7+9nQ27v3rM4Lm27L9AXHI2SekFJGcWoqgTbsiLy6oZsuQjne9bMj2ax+5ov7ZeqVKz5cAF9hxPBCA5o5Cyyhrs7WwI9Xdn/KDuzBrXG2up7uvD29/t5I+Y87xy/ySmjYzk0zX72XowHqlUzMQhPVi6YDRWUgkJafn89+e9XLoiaMW4OcmZP6k/Cybr7ragj7/TGk6jgf/7cAH/enYNxw4Kv6/G/1vi4eXIu58tQnYNW/Wq1RoWTvuYqiqFzta6NdV13DP3s6bHUisJcnsb3nh/PlF9dXcuWfzgGBwcZXz3+S4UCiUpyXmkJHdOb8jZRc4nK+7n3Vc3cPbkFUDICvljXazO90jb+dvXx2iPAWYNjABszNrLbL8x2Jph41JqLWXq/eOZev944o8ksuPHGPY1lJjUVNaSci6NF6a8wz8+WMTcJ27VOoet3Ia62nrsGzosvfTT4wYf39OIe9zOMnHxaHb8GAMIeiJLXp8HCMGKfesE37v1CyakV/vdelr63RGfQbvf1rbNv/96hf6grqre+HsSowIjWzedYvnnu5h317AG8VVIuJDFlx9tR6GoZ+btpi1VcXOWk1tg3KK9oUU1Lk7aWw11BVHOo4lybj/K1hFMIajWWTqz2LoeUWs0HClIYZJvpLlNuaGRmDEwYc5dt5uVXfnHzW1Cl1KvVCFryIh4aNxgHjKgbMQQhncP0tsO11CcGrRGHrllKI/cMtQkczb6bYzPIR6uXHjvKZPYowtTnsfrBVdrR7MERjpT5ujmJKe4rJq6euOzCr767RAFJaZv556eW8KzH28iLadt1m9pRQ2nLmZw6mIGa3ac4qNn5hDk0366+ZXsIj5be4A1O5q1INbuPA3AwlsH8fh76ylvoY2SXVDGxyv34SC3ZdrIzq0f/m5rODu5DV+tfJiNawTtiP2748nOLEaj0eDj58LIcT25beFQ7OTXNgNUo9E0beoairJe1SQdoI/Z8wczZmIU2zad4tTxFDKuFFJRXoO1jRXOrsINs4enIwOHhjFyXPsbdK5u9nywbAmnjgkZf3t2xHHhbAbFRZXUKZTI7Kzx9nMhPMKH6OHdGDKiY8Hzlgx162X2tr3l9VVsyTnAPH/TN/LoCJHDwokcFs5D/xFa6G74dBur39uEsl7F18//wuAp/fAP92nzPjcfF8qLKqmtErKQBtzSC4kRwaqupveoCLyCPMhLK2DP6kNNgZEzey9Q2tBKW1+2CLT22xQ+O3s4kpcm6K0p65SUF1Xi6KZbV63UyBgBGBkYWffzYR5/fioTpzbXWw0Z0R1ff1d++W6/yQMjPbt5k1tQTk5e50XF0rOEvuIRLdKEuppIxxHk1qZQWpePSmN8tN6cF9XiugqTzDN823/4dPACBrkFsTc3AYDHj63m4+g7mOQbyZniDB49torDt74AwM8pR1mZcpycmjL8ZM7c130484Jad1moqK9l6Nb32D3pKT6/tI+/suPRAItDh7C053gAFh8U0rwvleVSrazjieNrmt7/j/DRPNEwDkChrueFkxvYm5uAlVj4cI/07MarfabiYKW9L7g2dmbH82dmHHKpNTuzL/LPyFuoVCr4LukgY7zC+XDQvKaxjX4COn2dtedL7u02nGOFqezOuYSVWMJITyFl8mrbtmbG8XXiAdKrivGROTEveAB3hw1DIhITX5bD7fu+BmDD2Ifp4dT8mUgoy2Xuvq/4dcxDRDn76vTNHNH8RsxdxnOzUV5fxZ68E+Y2o0u59gUN1wd/V7+vB+wkhl8rTElndCxW/OtOAGoU9ZRVCCnRT36wgSs5xR2e64sXb0epat69e+rDjeQVV+Bkb8uyl+/Q+T4XB92bVrmF5Tz07zWUVNQgFokYFy3c/A3vE4KTg4zSimpiTiZz4HQKmfmlPPLOr/z81iLcnOQ65zx0NpXismqeumss9jIblq0/SGFpFRv3xpFdWI69nQ1P3jmmSZz409UxKOqUrN1x6oYMjJhqDdcR6utV2MqsuPNeoUym8f/OsvP466YwC4lEbLK5dOHiKmfhfaNQjFFxKT2X0joFnra2LBv5EECHS7kbu/vo6/LTku8u7wVgW9Zp1o9+Wu94qUjCOM9B/J4V0yHbTM36jD3M8B2FjQm0GY2lUZR18Wu3IbO35ZsXVqJRazj65ynmhU9rM77XiB6kns9A2ZApd/FYMr1G9LimNncEkUjEhEUjWfn2RrIv55F4MoXwgaFNJUQSqYRx83V3hGmkpd+m8Dm0TyAJJy43PU4+ncqACbr1eq5cyDTqeGBkYCQvp5SeUW3b60VE+ZGfU2rM1FqZNr43e48kkppRyJXMIoJbqNkaQnxSDpkNuwxTx2lvhdgV/JbxAfHlh3Cyckci0n5BjHLS35apESux1Gx1y8V1plG6j3LyJaEsl0FuQZwuFlSHg+RunCnOYJJvJJfKcunlLPxtrU49zheX9vFK76n0cvHlXEkWb5/bSn1DevadIa0DcE/HrmN6QB/u7z6CIkUV0hYLxG+GCWn0CpWSEdve54NB8xjrFQ7QFPxoZGXKce7pNpzVox8gt0bw+4WTG/g6cT/PRk3qkL/785J4o98Mwhw8+F/8bmYG9OHbYYtZcvB7LpXlEuHk3cpPoI2vLf1869xW7u42rMm2F05uAGhl26H8ZN44u4V/9Z1OLxdfrlQU8dqZP1Cq1TwUPopIJx/6uvgD8GvaSV7r0/zlvinjDN0cPNsNigBmvWApNSrUGjViMwrZ3UxsyTlodjFdCxZuNsz1/WRMRp3MxgqZjbBWsbLq3I7f1ZkaVg07hxKJmDD/zqWK/9+3O4SgiFjE+0/OYlT/tjeHM0b3YvX2k/xvVQxFZVV8/Ms+3nqs7Y1LI1eyi3l28XhunyiUf8tsrXj58y3U1Ss5cOoyK99eTLeA5vbVBSWV/PDHMRLT86lR1Dedp45wM6zhOoTmxgvNmlKD7nRxKssS/+LtfvOJcPSjuK7yute2m+w91OyBkbL6SrZkH+Q2//H6B19D+o1tDog2ZoRczdg7hrP5611Nj9d/tOW6DoyAkBGy8m2hQcmBDcfo3j+Eo1uETLroyX31Cp9Ca79N4fOACb3ZtmJv0+M9aw7pDIxkJedy5UKGUccDI9v1eno7kRCf3eb5hPhsPL2djJlaK0MHhDBxVE8A3vl8O5U6/iC1kV9UwVufbgNgxKAwRkZ3XLy1syRVxHJPyHs8Eb6cx7ov0/qvo9hIzLPjUGSii2ovF18SyoV6y1NFGZwqyuD24IGcLRGifRfLcunVcFO+LGE/93UbwYyAPoTYuzMroC93hw3jq4QYvkpo+8U9xCOEhSGDCbF3Z5BbEP1cm2viZBJr4Z9UuCjZiKXYSa2xk1q3CYz0cvZlacQ4whw8GOHZjRGe3Zjm35vTxR3/4NlIpMwK6Ms0/97UqOq4I3gQ/VwD8JY5klVd2sZPbb62JMrZp5Vt0/x7t7Hty4QYFoYMZpp/b4LkbozxDueO4IGsvdKcFXBnyGDuDBnM5oxzVCuFFFuVRs2WzDhmBepv22bOWmkQsnosGI9So2JL9kH9Ay1YsNAhqszU0tz6OthlNSVnk7I5dVG4vs0d10drUKSRO6cMJCxACL7sjk3UW9IzZmDzenBo7+Cmn8P83VsFRQAiQ4RWshoN5BV1PvviRl/D3ex8EL+ZY4XJJpnrfFkmAXI3Jvr0IUDuRl+X679cMETuSw+HIHo4mNfWXzN2UaHsmLZVZ4lZd4SaSv0txfeubW5pGxTlr3VM71ERrW7gD28+yfKXV7crrFqQWUTsdvNpu/iGehE1XNgoPrL5FBePJ1OcK9yfTFximBxES78N8Rna93v4jIG4eDnh4iXEFHatPMipXW0F6ZV1Sj5buqLN853BqIyRWXcM5vMPtpKfW9agMaIh4UI2v/58mPsf75q6sJcfm4JYLGJHTDwLn1jBnCn9GNQniCA/V+zlNohFIuobfgml5TWkZhRy9FQqm3edo6a2nui+Qbzx1PQusU0XIzxu41zpXqzE1sglToi07CDZSzvWdsnZyoFcVZGpTDSYAkUpdep6o1NBo5x9+TbxIPVqFQnlQhuoz4Ys4PNLe6lXq7hUlss/eoyiWFFFkaKSXi6tMxd6u/jxZcI+APJrK/C0dWh6rTELwlh6ubTNhnK0klFZ3/E2iE5WMqB5MeRiI6TlWYulKNRKnX5Cs68t/bzaNseG+VvallSez5niDL5NOtBmTqVahVQsYYqfoKr9/oUdbM2KY17QQPbnJVFWV8MMf/0tyWzMvOtRUleBTGbpTGMsu/KO39SiqxYsmItqlf6FdlfgYHXtdNSuBX8dvdT08/TR+jN+h/cJ4XJGIWq1hhPx6dw6QnvZi7WVFE/X5vWDXGaNjbUURZ2SUL+2WclO9rKmn6tqO6/XcaOv4W5m1BoNx4uSucXbNJnlJYpK5FLzrVM62yx0lp/QDv79Sz+ZzpgOUl5fxdeXN/Bsj0VdfqzPnvgeRfXX9B4VQc8h3fHr7o3c0Q6VUkXuFUHn4siWk5zdFw+AXzdvhtzaX+d8L/7wGEuHvwpAXnohv364mb1rDjNsxkB8Qz0RSyVUl1WTk5rPpdjLpMVnMnzGQKKnmL55iaFMXDyaC4cTSb+U1ZSp4eBq39Su2BAa/dbmM9Ahv61srHjkv0sAeGfRZ6hVal6Z+T5T7h1Lv3FRWFlLyUzMYcePMWQkZNN9QAhJp1KNOgdGBUbmLBiCRCJm5Xf7KSkWRHqcXeTc8/A4ZtzWtl+5sfy65SRXMovIaohgFZdW8d2aQ3y3RmglJBKBCBHqdtL28gsrWPLUD5RV1KCoU6IxIMVv/7pnjLLbRmzHudLfOFm8TeeY13v90aE53W2cya299hdVtUZNWnUu3e3bVybWR29nP1IqC7hYlkOIvbCz42JtR6DclYtlOSRX5BPl7IuiUUfiql9TyxRU2VU7L6baibEz4U2/6Ko+1lfXf+vyU3hKeLKln/psU2s01KjqWNpzPHMC2n7ZSBuyYxqzZOYFDeDXKyeZFzSQ3zPOMtwzDI8WwSZdmLtdboGiBF/ZtVfwvpmoVtXy05U/zW2GBQs3JcUK8wQcHaW6dTVuROKScgAQi0V0D/TQMxq8WgQ70nPbCrU24mTfVgNGLrNGUafEVYtIv1TSfO1WqtrvttQeN/oazli+u7yX3zNiKVRUUK8WNjMdrGz5LPo+opz8qaivZfyuN9kyTtCZ+zppF3tyz6MB7gwazsPhza1cd+ScZUXyPjKri/CSOTEnYDB3BY8AmkvZMqqK+CZ5N6eKUymtq8LdxoE5AdHcEza2aZ4HjwrdIRPLs6lW1fHcqV+aXrsvbByPhHesfezS2O+JK02nSilsWEVvexmAKb79+Hff1jo7a64cZm3aYXJryvCxc2ZJyGhmB0RrHQPoHKdBw7dJe/gt/RjVKgUjPSIIkHdMdqCR0R7CTf+K1D8oVJheHsFQdufFMt4zmgEuXVuKIhKJUNTUcWLnOU7sPNfu2IAevry58VmsbXXfbzh7OvLJwTcBeHfJ55zdF09BZhF/LNup8z2maMFrDGPmDeXLp36krraev37eD8DYO4Z1yK5Gvw31Gdr3e+wdwwDISytkxWtrUClV/Pntbv78dnercXc8O4NBE/vw/OS3DbZVqy1GvRuYeXs0M2+PblJp9vByQtTZ8KQePv1+b7uvazTordlMy+q4iJix7M77mdEe8+ntPAapidJb3W2cTTJPZ0itzDL6ouolc8ROYk1MXhIDXAObnu/r6s/e3AQcrGzxsnVEgwZXGznnSrMY7tmc7hpXkoW3TEit6ogQaiMSRIgQodJ0fmFjSrxljlr9hGZfO+KnWCSih6M3l8vz8ZLprwtcEBzNd0mHOFWUTkxuIu8MmG3QcdysTV8y1xEKFLoXvBYMY1XadkrMIMhnwcLNTml9BaX11/6zJRVJbrqMkbxi4Tyq1RpG3Pu/Dr23vJ2ya5t2FuTWVnqWyEZoZ9zoazhj2JZ9hlWpB/lu2MME2rmzIeM4/7u0lY1jnsXpqr/bl06vAoRgwpLQ0ZQoKlt1wztSmMQ75zfxUtRsopz8uVJVwFvnN6BsCLbc2xD4sJNa42nryFv95uNu48DZkjT+HbeBcEdfhnsI5QOfRt8DQJ1ayYRdb/F2vwWM9BS6xVh1ogPfBwMWoUbDN0m7OFGUwjdDBcFV6VUbY+vSjvJ10i6ej5pJpJM/50szeD/+D5QaFfMCh7YZA+gc92fWaX5MieGFqFn0cQnkaGESnyfsAMDbtmPrtcYNvFl+o/kupWObt6bms6S1fDXoxS7VtfvkwJvsXnWQC4cTyErKpbSwgrraOqGLkIewjg7tE8SI2dGMv3MEUgP0l1y9hc/5Bztf5dSuOPasOcSFw4kU55ZSV1uPzMEW72BPwgeEED2lb7sZKNcCuZMdw2cOYt+vR1A3BH4nLjJcA7MRV29nrT4DnfZ7/nMz6DumJxs+3UbcgUuUFVXg6GpPRHQYMx+dzIBbelFsAn1TowIjCRey6NEgvurk0vYiXF+norysGjcP/TvPNzM9HYfjYOWCo5Xpdrbdrc13Ub1UkcYkb+PbSEa5+LI96zxP9mwuu+rr4s+3iQebRD9FiPhH+Gg+u7gHP5kzvVx8iSvJ4qfLR3mx95ROH1sqlhAod+WPjLOEO3ohEglZGIZkSXQFV/sJGO3rYxFjefL4WsISYpjg2xO1RkNyeT5KjZqZAa31Q7xkjozz7sF757djI5Ey3qf91nGNeNq6dtguU5JenWvW49/oZNbk83vWfnOb0aW8edtE3rytYzt9NwN/V7+vJ65U5ZjluJ62Log6nUB/fVJV0/myFVU7mR0Sse7z1FWbfHBzrOE6y7mSdCKd/AmWC5k/t/r24z8XfielMp/+LsGtxg5yEzaK7ggSdo0b39PI8uTd3BE0jCm+wpomQO7G3IDB/JYutAZuDIy42TiwtEfzOirAzo3VVw5xqTyrKTDSKIjaGBCwFkuNyhy2bcjylYokiEUinXMtv7yHJaGjudVXyO4NkruTVV3M8uS9TQGPq8foGrcu7SiTfPow01/oZBgs9+BYQRIAGdWdy1C61Xs4a9L/MpteEkBubRErUjfzSNhtXXYM3zAvFr/WdfMPmNC73Y4qhrKzbpUJrNHNy78s5eVflppkLlP53EjE4G7t2ubq42z0+bG0c7BgwYIFCxYsWLBgwYIFCxYs/G0xKmPkpSdW8sOGpaSnFhAQ5N4qa+Tg3ov85/WNKBRKukf48PYnCwFBg6SzfP3uXcaYazbq1TVszvqCbTnfIJM4aN3JWRr+TYfmdLcxXwnDyZJL+gcZQG9nP2JyE+nfomtMP9cA0qqKmBHQLPy5KHQIUpGYLxL2kVNThq/Miacib2FuoHEpZ28PmMVb57Yyd+8ynK3teDJyPLO06HFcK1r6CRjt6zjvHnw2ZAFfJ+znm8QDSMUSgu3deLD7SK3jF4YO5r5DP3JH8CBsDGz16GXTMdFgU5NYYXxrrr8rGjR8mbwepaZ9xXALFix0jnOlpulq0VG8bTunKXA9I7ORUlevxEFuy78fmdqh93q7XX9ZyzfDGq49nn51Bk+/OkPra6H2nuzOjSO3phRvmTMxefHYSKzaZIMA9HYO1DJDM8kVeZwrSeeHy/u0vq7UqJCKJFSr6liVepD9+RfJrSlFpVFTqRQ0OMxJSV0VxYpKIp1aNw2Icvbn2+TdFCjKkYokWsdcPc7DxpH0qsKm7JlGQh2ETkqdzRiRS2XM9R/Hz1e2dur9puKPrP2E2wdyi1e0/sEWLHQSowIjlRW13DX9YxQKJTY2Ul5//w6ih3UDYMUXe7jr/tEMHtGdz97fyk9f7wPgiRd195PXR1S4jzHmmo0o59FEORvW6shQPMx4Q5pfW0xmTT7+Mk+j5nmkxxge6TGm1XMh9u5cmPVGm7ELQqJZENL+l6GDla3W9+qiv2sgv419WOtrv49/VOvzj0WM5bGIsQYfA2CSbySTfAVFfBdru1Y2brnl8VZjDfFTm22NNl1t2xivcMZ4hRtkZ2Oa56wA/W16GzF3KU1SRToaNDdd2vi1YH3Gbk6XJJjbDAsWbloOFZ41y3ED7LzNctyuxN3FnrLKWmoV9QyOCkQiubETnm+GNVxnmRs4mLMlacyO+RB7qS1eMic+6H8XLtZtN05tJLpvU9QaDbWqOh4On8gMP+1dM6QN2iBvnF1HamU+r/SeQ09HP2wkViw69LlpHDIChaoeaKuP2PjIVmxNlbJW65irxzVy9XqoM/ooVzPHbyy/Z8VQXl9l9FzG8EnSGvztPM3eRtjCzYvR4qsP/XMSt0zpzeGYBFZ8sacpMJKdWczoCVH4+rtw7yPj+eD/fjfa2BuVSMcRTT9XKIuxEtlgKzFOMT5Ibt6Fz6HCs8wPsNSv30xszYojzMGDfq6Gi7I5WdljI7ZGoe58/bcxVKtqSaxIt1wkO8iFshR+tHSisWChy8iozjObBlKovG2rebNjZOy6X7gflzMKqVeqOH85h77h16GPHeDvvoaLL8vki8H3MdA1tNNziEUiujv4kFKRh6ceYdHDhYks7TGFfg0aJnVqJVnV2psxiEXXTpzfS+aEq7U9F8oyGereven5C6UZeNkKovv2VjZax1w9DgSNlcSK1tpGKZX5Rtspk9gwz388K1I3Gz2XMdSrlbx5YTmf9n8WNzNmXVm4eTEqMCK1kjB9zkBEYhETpvbhq493NL2mVmuwthailIEh7hQVmKdl3fXCieKt7M9fS6VS6KLRKMQ61nMh/VwmdHg+X5kHMokNNSrdautdyV+5xyyBkRucGlUdRbVC9P9SeS6/XjnJv/vN7PA8/naeXK78f/buOz6qMmvg+G96JpNk0nsjpEAaVToIggiKgh2w11XXLruWte2q66prXfW1srp2xa4ICFIUpAgklNCTkF4ndWYy/f1jyEBIr5PyfP3kQyZz594zcTJz7rnPc56Cng6vwzZX7BGFkU6oteh5+uB7/WZFJkEYjL4s+MVtx473aj7k3t3UKmcjyuo6I1abvcmytx1x9qQkvlznHIHz4co/BnxhZCjncMXGagoMOoJU7a+Y156bE2bzl10fMezoL5wVmoLd4eBYfSk2u/Pz7dwI5zTkCLU/2yqOcFZoCgarmTeO/NzqNFK5REakxp+VhbtJ8A5FggS1XEmgquenZEmQcF38TN44/DPhaj+StZHsr87n49zN3DdyQYvbAC1uB3BR1ASey/qesf7DSPONZrcuhx2VxwAIUHl1K9aFEWfyQ9FvlLl5NUCduZbH97/Fv9KdI641crVb4xEGl24VRgICvSjIqyQqNpCykhr09SYyd+a6VqExm6yAs0iicPPazO60q2o1a0veZ3LgIsLVzmpvofEwAKuK38biMHGGf+emGEmQMNwrkn01x3o83o4oNJazt+Yoadp4txxf6L4D1SX8aeuHgLN7+o0J0zg3svPdo0d4x7i1MLKlYg/XD2t5LrPQlNlu4akDy6k01bg7FEEYtCpM1awr3eGWY3vKPIjV9L9pxzFhfhzJK8dud7B+xxHOnpTUqcePSYpkQmoM2/cdZ9OuY7z62a/ceolzNG5r02pKdXUcK6hgSvqwbsff04ZyDheg8mKYVzAXb3oBAKlESqSnP7cnncOskJRO7WtG8EieH3cVy4/+wn+PbUAulRGjCeTauKbTtB9Lv5in933Dog3/xk+p4cq46W0WOh5Lu4Rns75jyW+voFV6clviXBa0Ml2nuxbHTEEukfHWkbWUGGsIU/tye+I5rpVlTt8GaHW7CyLHU2Ss4uWDP9FgMzMzJJn7kp2Fk9b6sHSUUqrghriFPH3gvW7tpyccrS/gr3v+A8A/025Dq+he0UcQGnWrWjF/4VjuumE5SckRHD1czIw5ybz4zx8oLtARExfEqu92s/T6Gaz5PoPYOPfMZewPtpR/zbnhfyLd9yzXzxK8xwPgrwxjU9mnnS6MgPOqkLs+VAE+z18nCiMD2NiAaHac91C395PkE8OPxZt7IKKuKTSWkVl9mFG+HeulMlRZHTaeyvqv2xpCCsJQsTznO7c1NU7VDkcq6Xr/DZvNTr3RjN7oHMlgsTifh93uoKCsGo1agFgzjAAAIABJREFUhUatRCnvXN+CuZNGsHab84LQE++s5tDxMlLiQpHJpK5jVVTrSU8Ib3U0yD9umc+1j39MSUUtH/y4gzW/O5uITh87nMhgLTKZlHqDmcLyarKOlZBdWMmMscP7ZWEEhl4OZ7E7X0vX//4GM4JH8O9xV6KSyjHbbawt3sMjmZ/zy5xHUErleCs82DH/nx3a77SgJKYFtV1oS9ZG8sHU29vc5lSj/GL4aGrPLFl6e9I5wDltbnNJ9EQuiZ7Y7W2kEgm3Jc7ltsS5ze7ricLOjKAx/FD0G3tr3J9HZNcXAvCXzFd4Ov3PBCjF1Bqh+7pVGFl6/XRCwnzJ2pvP5BmJnHeRs2pZWlyDf4AXd93wLp++vxmVSs7f/724RwIeiKotpUSoW37TjlAnUm3p2vy/eK+O94LoDX/ossiqzSbZp+tzRIWBb4R3rLtD4JvCjaIw0gr7iSkzzx78H9t1+90cjdBVdVYDzx/6iAVhUxnnP1I0HO6ntlTsYX3ZTrcdf4xf50ZigLPoseCut9AbTTSYrS1uY2gwc/Gy5a7bCrkML7WSZ+5eyKiE8HaPcea4eM6blsyPv2VhMlv54MeWR9Tcc8XMVgsjfj6eLH9sCY+8vpKdB/Ip1dUBsGJtRqvHVXSygNOX+ksOB/RJHne0rsT17/LJt6CWnWwYOjU4idcOr6HGYuiRKTZC77k1/mLu2PVcv5mOm28o5S+Zr/DPtNsG5YpcA5HZbmFT+W62Ve7jb8nXuzucTun2/JbZ89OYPb/p8PvwSOccuNfev4nso6WEhvvhox26c8C0iiCKjEcIUDX/sC8yHkGraL5EWUckere9jFlfeCf7W54ffbdI0oewSM9gNHI1eqvRbTFsq9xPtr6wfzYddCObw86Lhz8G4Nfy1k8ehP7P4XCwrXIf2yr3EeoRwLlhU5gbOkkMIe5Hyhp0/OfI526NYXJA56dDOhwOKms6t9qExWqjqs6IqZVCSksevXkeE9Ni+WHTPg4dL6POYMJDqcDPx5kfxkUEkBTb9ujiAK2G1x+8lO37jrP6xIiRzCNFVFTXY7bY8PRQEh7kw8jYECaPGsbUUf1ztAj0nxwO6JM8LtzTeW6gkin4LHcL50eOQyKRkFtfzuuH1zBSGyGKIgPAME04l0bN5tO8n90dikuxsYI7d/2b+5KuYGJAqrvDGbLyDCX8VLyFtaU7qLcaBmSDXInD4Th1/afT3xWbrw0ldNq2yu/ZUPYRUwMvJlydgAMHRSd6jGwp/5rZodcw3n9+l/Z93fZ/UNLQtbXJe8qNcYu4OHKWW2MQ3OuxfW+5fTRCqnY4z426060x9Cd6q5F/HniPXVUH3R1KlzyacmOXTvIGq1qLnst/bzr1TS6RMT1oNAvCp4mRe25Wa9GzLPNl8g2lboshziuC18b+1W3HFzqvP+Rw0Ld53LaKo7x55GeO1ZdhtlkJ8vBhSlAiNyfMxl8pCr0DgcVu5fZdz7lt5a22LIqYyQ1xF7iWahZ6l9luYXPFHlYWb242NTBApeXDif9wU2RtarXeMXQ7ovahiQHnI5VI2VT2GXprNQAaubOKNivkii4XRQAm+CfzXdGvPRJnV/0v90fG+Y3olw3fhL4xJTDd7YWRfTXHWFe6g9khZ7g1jv6gpKGSR/e96daTNKH3WR021pftZH3ZTmI8nct/zg45g5nB4wlS+bo5uqGh1uIcadEf/t5mB4v3voGmP+Rw0Ld53MTAeCYGiv50A5lCKufepKXcm/GSa7puf/FN4Qb212bzwIhrCFcHujucQcfmsLP7xAW3DeW7+L1iLwZbg5uj6jlixEgfM1hrsDjMaBWNf6zdG7q4s+ogD+/9v+4H1k3BKj9eHHMv/koxDHIoqrXoWbr1YbfPOVXLVLwydhmR6qHb7Dmz+gj/PPBf1wnbQCVGjDTV0oiR1kiQkKodzlkh45keOFosZ9hLCoxlPLbvTQCKjBVujUUukfHhpH+IqVUDTH/J4UDkcULnfXj8Jz46vsrdYbRIIZWzKGImS6Lnopap3B3OgObAwZ7qo2ws38XmiswO55dixIjQLk95z863StfGo5apMNpMPbrfziozVfHovjd5RqwrPiT5KDSkaePJqD7s1jiMNhNP7n+XF8bcAziXrhwqzHYL/835nm8LN+EQNe0hzYGDvTVH2VtzlNePrmCifwpnhZzBeL+RKKTiY78nbCrfzX+OfE691eDuUACYGjhKFEUGoP6Sw0HTPE7kcEJHLI0+hz3VR/vFKjWns9itfJG/lrWl27g69jzOCZ0k+iF2gsluJqPqMDuqDvB7xR505lp3h9Qnur6mmyAIgiAIgiAIgiAIwgAnptL0ga0V3xDumUi0Z3Kz+w7W/k69tbpbfUaezFrO5orM7oTYYxrnpz6ReguBYo77kPJj0W+8evQLd4cBwAifWAD+mXbbkBhCeaA2l+cPfUihsdzdofQYMZWmqc5MpWmNh0zJOL+RTA5I4wz/ZHwUmh6KbuioMtfx2tEv+s1nbqNXxi4jwc3Lvwpd059yOHDmcSKHEzqq0lzDn3c+S42l3t2htClOE8ElUWcxPWgMgGjO2oJCYzk7dFns0GWxt+YoFnvHVx1ryUCfSiPGF/WSbZU/cI7yhhbvU0rVbKlY3q3CyNmhE/vNh2quvhiAezJe5KGR1zHyxAmqMPhNCxrNm9lfd/uNtCccrM0F4G97X+exlJsG7RDzKnMdH+et4seizWL6jNCuBpuZzRWZbK7IRCqRkuzjXMp0UkAakwPSRKO6NuitRr4q3MDXBev7xbSHU432TRRFkQGsP+Vw4MzjRA4ndFSAUstfR1zNI/ve6HeNWE+VrS/k2YMf8Hb2NwDMD5vKeWFTh2xPnbIGHftrcwDYX5vNrqqDFLu5V1Z/ICYb94F6q45gj5gW7/NVhlBn6d5SbRP8kwnx8Ke0Qdet/fSkClM1yzJf5rKoOVwRM09UZocArcKLWcHjWVOy1d2huByozeWOXc/xSPINJHhHuzucHqO3GllR8AvfFG6gwWZ2dzjCAGR32F1L6+2rOcY72d8QoQ5mtG8C6b4JpPvG46vwdnOU7ldhqmZVye98W7ip3/QTOd21wxa4OwShG0QOJwx0Y/2SuCluEW8e+8rdobSrylwHwMfHV/F53s9MDkxjWuBoxvuPHLR96ewOOzn6IvbXZLO/1vlVaapxd1j9kiiM9AGlVE2tpRJ/ZXiz+/TWGuQSZbf2L0HC/LApvJfzQ7f209PsDjuf5q3h1/LdXB17HtODRovGR4PcRZGz+lVhBKDcVM19mS+zOOpsLo2aM2CbT9ZY6llV8jsAX+b/Ql0/PUkTBq5CYxmFxjJ+LN4MQIxnKKNOFErStPFDZuqN2W5hV9UhVpX8zg5dVr++CjotcBRJ3i1feBEGBpHDCYPBoogzOW5wjhpfVfy7m6PpGKvDxq/lGfxanoFcIiPdN55JAWlMDEglWOXn7vC6pNaiJ1dfTI6+kBx9Ebn6YnL1xZjs4iJaR5zaY6SldzsxNrsHfJH3Lxrsei6P/htKqbMaaT3xAv0i/19IkLA45pFuHaPGUs+VWx/F6rB1O97eEqeJ4PyI6ZwZNHZQ9H1w4KDSVENpg45Sk47ShkpKG3TMCh7HKN9Ed4fnNo/se4M/dAfcHUaLItRB3BC3kEkBqQMmwdtTfZSVxZvZXJHplr/vZJ9hxGrCWXniZLmviB4jTfVEj5HuClMHkuAVRfyJaRuJ3s7vB/oKFpXmGnZVHWRr5T4AdlUdHBAjsVRSJW+Nf5BgD393hyJ000DL4YABn8e1lMMBIo/rhsbX7yN733D7KoXdFajyJcErikTvaNeI4wSvKLdfIKi16J3nGyad87XboKO4oYKc+iLA+XnWXwzEHiOiMNIHKk2F/Df7fpBIiFAnIEFCkdG5tJXFYeK6Yc+0OtWmM/596EPWle7o9n56m1qmYlrgaCYEJDPGN6nfJdUWu5Uqcy2V5loqzTXoTDVUmKsB5+iDclMV5aZqKk3V2Fq4knhv0lLODpnY12H3G7urDvHQ3tfdHUaboj1DuTRqNjOCxqCUKtwdThMOHByuy2N75X5+rcgg31DqljjivCIA+Peou1DLVFy3/R+UNHRv2l9niMJIU/2hMNKaxoJJtGco4eogIk589bf3dnBOQ8szlHK0Pp8DtTlk1eb0qykMnXH9sAu4NGq2u8MQeshAyuGAfpvHNeZwQLM8riM5HIg8rruMNhMP7nmNQ3XH3R1KjwtQaQlW+RHk+vIlSOWHn9IHD5kSpVSBSqpw/itz5pdKqQK7w4HVYcVit2Kx27A6bFjtVqwOGya7hTqLnlqrnlqLHuDEbQO1Fj21lnoqzc4iXn/rcdWWgVgY6bUx5ctueZ9/v3FNb+1+QAlQRfCnhFfYqVtFiTEbcDDKz5nMjPefj1YR1CPHuSrmXDaV7+4XzS/bYrSZ+Ll0Gz+XbkMqkbqaxsV7RRLnFcEwTQTBKj/8lN5IJV1fUdrqsGGwNmCwNVBnNVBnMVBnbXzDMVBr1VNjrqPaUk+1pY5qs/PfxjcloWvG+CUx1i+JXVWH3B1Kq/IMJTx/6CNeP7qCKYHpzAgaQ7o2AXCu3NHXKkzVHKzLdXUDb5wD6y7+Sh/+nnIzcDIJTveNp6Sk7wojwsBRbKxosWmbj0JDhDqIcHUQwSrnqAZfhRe+Sm98Fd74Kr3wVXjjrfDs9giuxvf7WqueCpOzkF1pqqHcVE2FuZoiYzl5+pJ+dTWtO5K8Y7gocpa7wxB60EDK4YBmeVxv5XBAszxO5HD9m1qm4om0W/hLxsscN5S4O5weVWmqodJUwwFy3R2K0At6rTCStSe/t3Y9IHnL/ZkZvLRXjxHi4c8F4dP5smB9rx6nJ9kddldF+fTKsgQJfkpvvOSeKKVylFIFCqkCcGB3OLDjrPRb7TYsditmuwWz3UKD3YzB2tCvh6QOdrcMv5jbdj7T7/8fGG0m1pXuYF3pDldzuUTvaNK08cR5RRDtGUqkZ3CPNJ6rtThP2IobKjhWXwjAkfp8jtblU21xbyHkVEqpgsdTbmq2VGOaNp41JdvcFJUwEDmvdOk5cGKVqNbIJFI0cjUKiRyF1PnlfL+Xo5A40xSpRIrN4bzKZnPYsdltmO0WDLYG9NaGITV/Wi1Tcf+Iq5F146Sz0dLFr1Na2nqx6J3lNzJsWM9cvBGgvLyOxZe9CsDYsbE89/wS130DMYeDk3lcR3I4oFkeJ3K4wclb7slT6bdxf+Z/KDSWuzscQeiQDhdG9mXkdXinNpsdq7X/NitzJ7vDhrQXu3sviT6HNSXbBkVjRgcOdOZadCeGRAoDR5RnCAsjZgyoBK8xCcs6Mby+kUwiJUDli5/CGz+lN75KbzykStdJm0zq/Hu22C2YbM7EznQiwau16F1Dd812i1ueV2dIJVIeGHlNiyv4pGvj3RCRMBTYHHZxlbcT7k5cQlgPLa3sqen7EXJC6xpzOGDA53EihxMClFqeHXUnD+x51W3TggWhMzpcGLn35vd6MYzBzeGws7niS/7Q/UStpYK7k5bjo3AmNXuq16OQqhjpM6VHjqWRq1kaM29ALJklDG5XxMxnfdnOAZ8U2Rx2yhp0lA3QPgQdJUHCPYlLWu3rEezhT7CH/6D/PQhCf3VZ1BwAZgSN6bF9vvPujdhsdmpqjNTUGHjlpdXsESN+3aYxhwNEHicMCv5KH54bdScP7nmNHH2Ru8MRhDZ1airNB9/ehUzW/jxgq9XO1Yte6XJQg83vld+wrfJ7xvnPY1PZp03uk0pkbC5f0WOFEYDzw6ezsXwXB9sZviwIvUktU3FX4mIe3/c2DtHHud+7efgi5oRMaHObdG08axu291FEgiA0mhY4imuHLeiVfctkUvz9Nfj7a/D29uiVYwgdd374dACRxwmDhlbhxTOj7uDxfW+TVZvt7nAEoVUdnqCq8VIREqYlMNin3a/QcF+Uyl5rXzLg7NKt4fyIO1rsMRKsiqHCVNijx5NJpNw/4mo8ZSLBEdxrgn+KWDVhALgiZh6LIma2u12amE4jCH1utG8ifx1xNZIT/wmDm0wiFXmcMOh4yz15Ov22Hh3xJgg9rcOFkY++v7tTO56/SLzwG9VYyglURbR4n0Qiwd4LDaZCPQK4I+GyHt+vIHTWNbHniRPqfuyqmPlcGTO/Q9um+4r/j4LQl1K1w3k05UYUUnGxaagRedzg9+L+9SR++QSHa8vcHUqfUEoVPDDyGnHBTOi3ut/SXBAEQRAEQRAEQRAEYYDqcGHEU6Pq1I7/vKxjVyCHAn9lGEWGIy3ed6Dmd0LVw3rluDODx3F2yMRe2bcgdFTjSid+SueqLkL/ce2wBa5Gfx0R6hFAsMqvFyMSBKHRaN9Enky7BbWsc/mXMHiIPE4YbCRIuH7YBfxlxFWopGJVLKF/EWMz+8D04Mv4ofA1ykzONd4zq9dR1uBc/jirdjOLox/utWPfnnApJQ2VAOytOdprxxGEtvgrffh76p8AeHDPa+itRjdHNLRJkHDT8EVc2IG+IqdL841nXemOng9KEASXGUFjuC/pCpRShbtD6ZKGBgsrf8zg9y1Hyc0tp7a2AY1GSUSkP5Mnx3PBwrF4ebXeP+Ptt9bz6SdbAbjn3nksOL9j07MzM/K4956PAJg8JYEnn7qkze03bz7CL+v2cyCriKoqPXK5jOBgb8aOjWXRheOIiPTv4DOGkpIavvh8Gzt25FBRXuvqtRcZ6c+ss5JZuGgsCoWsw/tr1JjHiRxO6I73jm4jTO3DOREj3R0KAGcFjydOE84TWe9SZKxwdziCAPTiVJplt7zfW7secFK1M7g0+n6O6/ehlKrZUPoxlaZCKk2FXBb9EAne43vt2EqpgsdTb+Lx1JtI8IrqteMIQnsSvKJI8IriiVRxBdSdFFI5D4y8pktFEXCuTCMIQu+5POpsHhh5zYAsimTsPk7G7uNcdcX/8dqra9m1KxedTo/VaqOmxkjW/kLefWcjVy59gy1bWh5JCzD/3FGu71ev3tvh469Zc3LbefPSW92uutrAPXd9yKMPr2DD+gOUltZgNlsxGEzk5lbw1Vd/cN21b/PZp1s7dNxNGw9y/bVv8c3XOyks0GEyWamra6CuroEDB4p4/bW13HLzfzGbrUg62T+3MY8TOZzQHR8f20mBvtrdYTQRqwnnlTHLmB40mulBo90djiD03oiRrD35ndr+qrvf651A2vDBS9f22bGGe41luNdYABw4+rSzfGNX8yfTbmVZ5svkG0r77NiCcLqRPrE8nnIzj+x7A7Pd4u5whhQvuSePpdxIqnZ4l/chGukKQu9Qy1Tck7h0wJ4g7NqVy4P3fwaA1WoHID09igkTh+Pnp6G+voHdu4+zbetR6uqMPPrwlzz86EJmzmx+BTsy0p/U1Ej27Ssga38hBQU6ItsZvWEyWdi08SAAvr6eTJrc/L2qvr4BgDvv+IDCAh0AsbGBTJ+RREioFrPZxsEDRaz/JQuLxcZbb64H4PLFk1o97v79BTz5xLfYbM7nnJwcwbTpifho1QDoKvVs/u0whw4V8+D9nyGTybBaO9d031PmIXI4oUsKDc5iSG59pZsjaZlGruahkdcBsM5/B/937Esxqlhwmw4XRvZl5HV4pzab3fWh2FE5+UNnGJW7ltvzUWh4Ou3PPLDnVQqMQ6MDttA/pfvG81jKTTyZ9S5Gm8nd4QwJUZ4hPJpyI5Hq4G7tJ0wdSKDKlwpT/7ryJAgDWZxXBA+OvLbbf5/uUl/fwD+f/M6V+0mlEv5y/3nMnZvWZLtLLp1Axu7jPPLwCgwGM88/t5IRI8IBCA3VNtl23rnp7NtXAMCa1Xu5/oYz24zh102HMBjMAMw5OxW5vPmg6JdfWg3gKopcdvlEbv7TWU1GcSxcOJbLF0/i7js/pK7OyDtvb2DylAQAoqMDmu3zxRdWuYoii5dM4sabZjUbFXLFlVN4/71f+d/7v7X5HNoicriBI7uugjcPbWFrWQ4VJj2ecgURnr5cGDOKa+InNNu+wWrlsd0r+bnwIHqrmSiNH1cMH8/iuHFNzhh+KT4MwDfH97CvuphSYx2ecgUpvmHcPnIG4wOjXdu+fXgL3+bt5VjtyfOrZ/au5Zm9a123bx0xjXtSZvX8L6CLZoecQbpvAi8c+oiM6sPuDkcYgjpcGLn35vd6MYy+JZNJiQjx7bPjrS/9iHjvcUR5juizY7YmQKXlpTH38tSB/7K76pC7wxGGsLF+Sbww+m4e3/82pQ06d4czaE0LdA5Jvzfpih6bwpSmjWd92R89si9BGMoUUjlLo8/h0qg5yCQDd6HAH77PoKpK77q9cNG4ZkWRRqPHxHDTzbN4+aXVGAxmPv3kdwDuvqdpI+iZM0fy2n/WYjSa+XnNPq67/sw2p6GsWbPP9f2pU3Ea5edXsv6XLNft5OSIZkWRRrGxgVx3/XReeXkNdruDL7/YDsA99zVdWGDvnnxysssBiI4J4MabZrYa49XXTOf3LUc5cqSk9SfRDpHD9X/byo9z8+ZPsDnsnB+dRrx3IAarmW0Vx7HYWx4p9ODO75BKpCyJG4dCKuObvL08tnslSqmMi2NPjiBbfsQ5tUtnMnB2eBJhnlqKDbV8kbubm7d8yo9n30KY2geAcQFRRGn8yK5zFkZe2r+BRTHpnBWW6NrfcO/A3vo1dFmQypen0//MutIdvJ39DTWWeneHJAx+EsABnZxK88G3dyGTtT/awWq1c/WiVzoV0UO3t78yglIhx8fbg627cvj8h50AeHt5MD49htgIf3y1nnioFK7KfU2dkdyCSnbtzaNc5/zDuuPaWVx87hjksr5LQLZVfkecV/8ZGquRq3ki9RbeOPYlPxR1/eqFIHRXrCacl8fcxxNZ77K/Jtvd4QwqcomMa4adxyWRs3t83+m+ojAiCN2R7ONcje7uxCVEeYa4OZruO7XgAHDhhePa3H7e/HTefms9BoOZdWudj73zrnOQSk/mmGq1kjNnjmDVT3soK6slI+M4Y8bEtLi/ioo6du3MBWDEiHBiY5uf8P2yLguH4+TtBeePbrPQMnVaIq+8vAaA7dtb/nzavv2Y6/u5c9OQtLFDiQTmnJ3SrcIIiByuP7M57Dy48zvsOPjqrBtJ1J4cAXZHG4/zkCn4ZOa1KKXO5ryXDRvLrJ9eYcXxjCaFkbemLAbAU950NZd0v3Du2f4Vv5Ue49JYZ6PisQHOnjQ7K062NkjyCWZeP2m+2p7ZIWcwMSCF5Tnfs6r4dxw42n+Q0G/Ee0VyYWT/GY3UUY2FkXarHRovFSFh2vY2c2nsxt1R585K7dB2K9fv44sfdyKVSrj1yhlcct5YFPK2u3zbHQ5WbdjP82+t5fUPNhIc4MWsKUmdiq87JEjQyDv+u+sLMomUP8dfSoxnGG9lf43FbnV3SMIQpVV48a/023nt6BesKv7d3eEMCrGaMJYlXclwr8he2b/oM9L3vORqboxbyOf5a6m16Nt/gNAvaeRqroyZz8KIGYD7ptb2pIYGC8eOOad2+PtrANpdzUWplJOUFMbu3ccxGJzTKbOzy4iPb1okmj9/FKt+2gPAmlV7Wy2M/LxmH44TVY/557bcdLVxWk6jESPD24wxMNAbmUyKzWanrKwWcPYxUalONsU9cuRkv4+R7ewPaPb8ukrkcP1Tpq6IAn01S+LGNSmKtOeq+DNcRREAf5Uncd6B5Nc3nbJ6ekGkUZq/87VXZKjpQtT9l5fckzsTLmdB2DTezfmOXVUH3R2S0AaFVM70wNGcHz6dET6x7g6nSxqrFw7aKY589P3dndrx/EUdW1qtM4rLanjh7XU4HPDnq89k8QUdW81FKpG4Ci//fHUV/3p9NSmJ4QQHevd4jC0ZqZ1CTn0mgareOUnpjgXh0xjlm8BLhz8lq1ZcsRfcQy6RcVfCYqYEpPPKkc9E/4oukkqkXBQxi6tjz0Uh7b3V2CPUQQQotVSaB1cS1p9JJVIujjyLc8Om8n3Rr3xbuBGdudbdYQkdpJapuCB8BpdEnYWX3NPd4fQona7eVZQICen4RaDQUF/guOt2eVlts8JBalokkZH+FBTo2LTpIHfePRe1uvnJYeNqNCqVnFlnJbd4vLLSpn8v11/7dodjbVRb20BQ0MnCSHWVwfV9ULBPu4/3D/Dq9DHbcmoOB4g8zs2On2hwmujTuV5BsV7Ne9eoZHLMpxW8cuud044/PvYHOyvzKTHWUm81YbY5t7M7BueoijivCJ5Ku5WM6sMsz/meI3Ud73sp9L5glR/nhk9lXuhktIqefY/rax3OnD01nZub/udl89vfqJO+WZ1Jg8mCRq3kkvPGdvrx82am8Nr7G6mpM/LVqgxuuXJ6j8fYkpnBS1mR/wx1Vh2RnknIJc1/l3FezefD9pUozxD+PfpOvi/8lfdyfxDNMAW3OcM/mTfGPcDb2d+wuqRjyyQKTqna4dwafzFxmog+OV6abzwbynb2ybGEk9QyFZdFzeGiyFn8UvoH3xZuJFtf6O6whFYopQrOD5/GpVFzBnzC2Bqj8eTqYkpVxwuyKo+m2zY2Tj3dvPnpvPP2BhoaLPy66RBzz2nau+TQwWLyjjtPSKfPGIGmlXy1cWRKdzRO1W7U0HDyuXt4tL+8sroD23RWYw4HiDyun+hsvyBPefuviwxdIdds+gAAH6UHVw2fwAhtMFqlmkqTnlu2fNalWAeS0b6JvDLmPv7QZfFZvrOJ7L6aY+08SuhpGrlzxa2pgaM4K3gc6b4Jg2L0I/Ticr29YctOZyU8aXhol3qESCUSEuOC2ZF5nC07j/VZYeSlQ9cDUGBovVHWo6nf9UksrZEg4YKIGUwKSGV5zvdsKt8NIOb0CX1OI1dzd+ISZgaP4+3sbwDIrhcnfq0JVvlx7bAFzAru2Ai6npKuFYURd5JLZMwNncjc0IkcqjvOyuItAPxavlucFPX2YOgBAAAgAElEQVQDPgoNc0MmcWHkTPyV7Y8kGMg0nidHcJgaOj6l49SiAtBqQWPuOWksf3cjdruDVav2NCuMrF691/X9vPktT6MBTow0OTkN7d775qPqRCEHnMsAn+rU4o7J1P7y85ZOLtPbUY0nJafncSKH61tRGj8AjtT2/KpB7x3ZitHmfI19NvU6RmhPjq7aXn68tYe12UdnoBrvn8x4f+fIsP012XxZ8AvbdPuxOzq3IqrQcQqpnAn+KcwMHsdE/xTXzwabbj+jHVuOcuRQMeYWPgyvvbVnm66UVTiHQXp1cvTKqTxPDMEsKe+7Ich/HflJnx2ru4I9/Hlg5DVcEeNshvtJ3mo2lO0SH65Cnxvtm8irY/8CwG/lmXx4/CfyDN1rWjeYBHv4c3nUHOaGTkIuabvPUm9I8xV9RvqLJO8YkrydvRdui7+YrZX7WF+2k526A1gdvXMiJjQnQUKa73DODZvK1MBRbvm7dAc/fy9XL46Sko5PgywubrptYFDL05sDArw444w4tm07xp7MPMrKagkO9sFud+YlGzccACA0zJfRo1vuQdK4n8LCKtftUaOjiWynF0p7fLUnCyWVFfWEh/u1uX11taHN+3vCqXmcyOH61mj/SELVPqzIzeCq+DNanCLTVRb7yZP+UHXTYuuXxzNbfZyf8uRrdLD1IAFI0caRoo2j3FTNT8VbWFXyO1VimmmPUMtUjPUbwcSAFKYEpLtGigxmA3dtOEEQBEEQBEEQBEEQhG7q1oiRT9/7jffeWM+w+BByjpYSlxBCcWEVVqudcxd1vgdIe2wnrg7oqrvekb+yyvnYxisNfcFDpumzY/WUxuUD/zri6hNXHdawqXy36HzeAYNlnl1/0Pi7nB40mmlBo1hftpPP8n4esiNHGkcFnB8+nTODx7r1inSkOhh/pY9oANrPqKRKzgway5lBYzHaTOzQZbG1ci87dAeot/b+1eqhJkDlbDY6M2gc88OmEKEOcnNEfU+lkpM0Ioys/YWuERH5+ZVERbV+tdxksnL4kPN93PPEVJy4uNYbVs47dxTbth3D4YB1a/ezZOlkdu/KBU6Owpg3L63NaQPpo6LZs+fk0qUZGXndHjEyPD6EP/7IAeDgwSLS0qPa3D77WM9PsWhNlGeIyOG6qKt5nFwq5alxC7h1y2csXPs2C2PSGOYVgN5q5lBNGZ5yJc+Mv6BL+54ZGs/PRc5VWe7cuoILY9IxWC2sLTqE3mpC1sqLP9rL+RqP9Qrgs5xdKKQyIjW+1FtMjA6IZFJQbJfi6W+CVL5cHXsuV8TMY4cui/Vlf7C1ch9me/tT3ISTItXBnOGfzISAFFK1w4fMyMdG3SqMrPxmF/c+fAFzF4zi4jnP8foHN2Mx23j28a8Ji2h7OGFXBAV4kV9UxYGjJZTr6gny71wjs3JdPQeOOj+IA/0GXrHCXSLUwSxLupJbh1/MxvJdrC3dzoHaXHeH1W+EegSQ7DOMFG0cyT5xxGhC3R3SoCRBwlnB4zkreDxZtdmsKt7KrxW7abC13LBvsNAqvJgWNJpzQ6cQ59U3jVU7KlU73NWPSOh/1DIVM4LGMCNoDA4cHK7LY3fVITKqD3OgNlckjF0gQUK8VyQTA1KZGJBKfC8tiT3QzDk7laz9J3tBff3lH9x59zmtbr9q1R6MRud795kzRwIglbZ+MjplSgJarZqaGiMb1h9gydLJbNp0sm+bRCLhnHmt9xcBmD07hY8+dPbicTgcrPh8O2efndrpPiOnmjAhjs8+dTYKX716L5dcOgFJG9WZ9esPdPlYXSVyuLadmsMB3c7jpocMZ8VZN/Dmoc2sKzqMzmTAS6EixsuPK4ef0eX9XjpsDDWWBgA+zd7Jw7t+xE/pyTkRI7g39SyWbHivxcc1FkzenHI5T+/5ma+OZ6K3mgny8CJS49vlePormUTKpIBUJgWkYrSZ2FKxh80VmWRUHxb9t07TWNhP8YkjVTuc8X4jCVMHujkq9+pWYaSyoo7UUc7quFQmwWSyolLJueZPs7j/9g9YdPmEHgmy0fj0GPKLqrDZ7Dz5ykqeefBCPFQd6/BtMlv556s/uTqKj0tvfR6q0DKNXM25YVM5N2wqhcZyfindwdbKfeToi4bM/FWtwosE7ygSvKJJ8I4iyTtm0DfW64+SfZxFqFviL2JD2U42lu8iqyZn0PRTCFT5MtE/helBo0nTxiPtZIf7vpLumyAKIwOEBImrF8ni6LlYHTaO1RcAsK8mm0N1uRypy6ekodLNkfY/fkofRvrEMs5vBBMDUglQdnxJ2qFi3rx0vvhsm6tvyHff7SYxKazFZqiZmXm8/eZ6AJRKOUuWTGp3/3K5lDlnp/Llih0cPVpKcXE1m3877Lp/7LhYgttZLjc6JsDVuHX1qj3k51fy8N++4IEHzyeglWV0q6sNbNx4kMmTnT2VTj/GqNExREcHkJdXSU52Of9dvonrbzizxX199+0uMna33iSzt7WWwwFDJo/rqxxuhDaEFydc1O5296TM4p6Ulvsxfjrz2mY/uzFxcpN/T/XdnJvbPNYw7wDemrq43ZgGE7VMxeyQM5gdcgYWu5W9NUfZrssCYFfVQfINpW6OsO9IkBDlGeLsyeLj7MsS6tFzPXAGC4nD4Vr0uqUSd5vvkksXvMRDT15E6uhobr/mHW65Zy6po6OpLK/j6gtf4cff/tajwR7NLef6v/zPNQ0mKtyPqy+exPQz4lttyKo3mtm84xjvr/id44XO9b+lEgnvPHsliXEhLT5G6JwaSz0Z1YfJqDpMRrUzURnIybVCKidSHUysJowYTRixnmEMO3GlPljV8yOhhJ5htJnYXXWIHVVZ7NQ5r8qVmzreCNCd/JU+jPQZxmjfREb7JRKpbn1IuSD0pnqrgWP1BeToizmuL+a4oZg8Qyl6q9HdofW6xg77w70iGeEdywifGEZ4xxLi0b3pFv2Z3e5Arze5vl59ZU2T6SYPP7KQ4fEhaDQqNBpVm0vSHj5cwj13fQicXHEmLT2KiROH4+enQa83kZlxnC1bjtCYeS7767nMnz+qQ7Hm5JRz4/XvAHDueaNY+ePJhpMPP7KQWWclt7uPxpVj7rn7Iw4dLAZALpcxdlwsw4YF4eGhoKHBQkV5Hdk5ZeTmlONwwJtvO1cXjI9vnjdmZuZx3z0f05hOJ6dEMH16Elqts1FhVZWB7duOkZmZR3JKBMeOlmEyWRg7Npbnnl/Soefe207P4wZDDgc0y+NEDiecqsZSz96aY+yrOcbB2lxy9EWDYiSlWqYiVhNGrCacYad8DYXmqR3Uas2jW4WRfz36NYFB3tx4xxw+fGcT69fs4/xLxrNzazaVFXW8/r+buhl3c+98upn3vvi9yc8kEggJ9MHfV4OHSoHJ7HxRV9UYKCmrxe5o+jSuWDSBW6+a0eOxCSeVmarIqS8kR19Mrr6IXH0RhcbyfnNFXyNXE6jUEuIRQJg6kHB1EOEezn9DPfz77RV6oXMKjeUcqy/gaH0B2fUFHKsvpNpS55ZYlFIF4eogItVBRGvCAEjwiiLRO1qMOhL6vRpLPUXGCoqM5a6TpjKTjnJTNWUNVVSaqwfMtDY/pTfh6iAi1EFEqINd3zf21hoKc6oNBhOXXfKqazpLR0mlEubMSeX+Bxe0eP+RI87pyo8/9jUlxa0Xpj09ldx97zxmz07p1PFvu+U9Dh0qRiqVuC6SeXt78MWXd6JQdPz/m8lk4aUXVvPzz3txtDNQQiqV8O5yZz4bHdPyFdZ1a/fz3LM/YrG0nuMkJobyr2cX89e/fMLRI6X9qjByOpHDCUOR3WEnz1B64uJAIQWGMgqM5ZSe+MzrL69/T5kHwR7+hDR+qfwJP9HfKlYTRoiHv+h32LbeKYwU5utQeyrxD/DCaDDz3N+/ZceWI4RG+LHs0YUkJYd3M+6WvfXxr3z41fZmBY/2SCSw+IIzuO2qMwflut79ndVho9hYQbmpmipzLTpzDTpzrat5o85ci8HagNluweywYrFbMdstWOxWV8MwmUSKTCJDJpEilzqTIA+pErVMhYdMhVqmwlPugY9Cg6/CCx+FF1qFF74Kb4JUvgSqnPMp1bKuL/ksDGw6cy3FxgoqzNVUmGqoMFVTaa6m0uR8HRpsDZjtZswnXn/OLysOh8P1upNJZMglMlQyJRqZB+BM1DQyDzRyNX5Kb/yVWgJUWgKUWoI9/AlS+YoPKmFQM9pMVJvrqLLUUW2uo85qoM6qp95idDV+1dsaMNpMNNhMJ/41O9/nT7znW+xWbA47docdOw7XVXgHDqQSKXKJDIVUjkIiRyGVIT/xvVwqw1Pmge+J93xwDpvXKrzQKhs/B7wI8QgQ7/9AfX0DC89/sUuPnTEjicf+3vY0AYvFxk8rM/n110PkZJdTV2fE01NFZJQ/EyYM54KFY10jKjrju2938fJLq5v8bOGicdx519xO7wsgJ7ucVav2kJFxnNKSWvT6BhQKOYGBXsTGBjJqdAxnzhxBYGDLSwmfqqioihWfb2fHjhwqKupQKp0jkKKi/Jk9J4XzLxiLXC7ln09+x7p1+/t1YaQlp+ZwQLM8riM5HDTP49rL4YBmeZz4Gxb6kt3hbMNQ2qCjzFSFzlxDpbmGSlMtNZY66q1G9NYG9FYDepvzb8Bqt7kKKXaHHZvDjlQiQX7i86rxc6vxM00pVeAt98RH4eyB6S33xFuhwUehcX0foNQS4uGPt9yz1ViFDumdwog7ZR0p5v0VW9m6O8fVN6Q1UomECWNiufqiSaSP7F/NC9vy9IaNvPPHTgBWXLGEMWFhHX7sX1et5oeDhxgTHsb7l1wMOLtlu8Pj637hg90ZAPx07dUkBg7txj6CIAjC4LSt/E0ydB9z+bAP8FVGd+qxdoeVz3OvJUydxpmh9/dShEJv+C7/LiobjnBdwspePc6BrYe5c0rHp6m/ses5ho+O7b2ABEEQ2tEP37darXl0q/mqOyUnhPHMgxdSU2ck60gx2XkV1NY1YDRZUJ9oyOrtpSIuKpDkxDB8fYZOdc0BfLM/C5vDwda8fApqagCI9RNzKwVBEAShf3Jei7LT9sUeQRAGn2OZuSyb/Q9GTIjn6ZUPuTscQRiSulUYee+N9UyYEk9yO+u29yatt5rJY+OYPDbObTH0NxJgUUoyPxw8xLSYaKJ8B99yXIIgCIIwmEglChYP+9DdYQiC4CYSiQRPb9EgUxDcpVuFka8/3ca4iaIg0R89O+8cnp13jrvDEAa40up/UFn3puu21vMiIgL+48aIBEEQBEEQBpfho2L5qvxdd4chCENat5pOSCQSfP00PRWLIAj9TID3bQwL+Z7IgDfcHYogCMKAIeleeiUMMKKttiAIwsDXrREj088aya7tOUTFimaagjAYyWWByGWBKOXx7g5FaEWx8QjLs+/p9eMsjLiPVN9ZvX6cniB+J0Jbjtdv4XDtasobDqG3VqCQehCoSmRc4LUAhKnTAagxF/JpzlIuinmLX0tfoNp8nHS/y0nxXcTqooepMuUQ7zMbgGkh9zQphljsBtaXPM3x+i3Y7CaCPJKYGPQnQtSpzeLJ0H3EtvK3XLejNZOZH/mvNp/Dgervyar+lirzcWQSBSHqVMYHXkewx0jXNjsq3iGr+juWxH0COBvD5tRvwmI34qMII8X3QpJ9L+D00/pqcx67dR8BUKTfhcFWhULqgbc8lETtPNL8LmkzFqDFeLrC5jCzu/IjjtX9Qq2lCLvD2mybSUG3Msp/MQBWh4mMyo85WreOOksJSqmGSM14zgi8AR9F85USO7u92a5ne/lbZNdvxGzTE6AazoSgm5BJxCopgiAIA123CiNX3zyTJx9cga6yjpGpkShVTXc3dkLfTLM5Xqhj36Eiqmr01OvNeGmUAPhpNSQnhBIbGTggl+eVDMSgBUEQhEHH6jDxec5VzAr7G2HqUe4Op1syqz6jwVrNMK/peCmCqbeUcbDmR1YVPADApcPew0se7Np+ffFTxHnPRC5RsrPyPQoMfxDkkYi3IoSs6u8AiPGaQrRmsusx64qfwEsRwmj/JTTYajlQ/R3f59/DoujXCPRIbBLPCO35hHuOocFWy6qCB9uN/7fSl9hf/TUxXlOI95mN2W7kcO0qvs27gwVRzzf5/9Ngq+GHfGeR0O6wkqxdiEyi4HDtan4tfQGZREmSdr5r+yJDBj8V3o/jxDKT8T5z8FPGYrEbKTJmYHdY2o0FaDWezvq19AWO1K5lfMC1BKuTKTNm8Uflf9EqIpkT/hgAPsoI1/Nbmb+MYuMe4rzPZKT2PAxWHYdqV5Gv38bC6FfxU8a69t2Z7R0nGuKuKniQYmMmsV7TCVWnUmcpZnXhw3jItF1+joJ72aw25quv4M8vXweAl9aTN5b9D4WHglufv4bJ54/nxT+9yW9fbycqKZy/LL+NmORI1+Ory2oBWPO/DWz9cRe5+/Mx1jXg6aNm+KgYLrj1HKZdOKHFY9dU1HFp2E1NfpYyJYkXN/69xe13rM4E4G8LnmbZu7eSNn0kyx/+hIz1+9FX6wkI92fahRO4+rFLUXt5dPt3c7p9vx3k2/9bzf4th6guq0WlVhIQ5kfq1BFcfv9CwoYFN3tM6fFyPv7n1+xcuwddSTXefhrSz0zmiocuIjaleY/KHasz+duCp5l+0UQe+az5BY5Pn/2W5X/7hGv/fhkASx86uXR4/qEibki9l+ufWsLivy5k5Tvr+O7/1lB4pBiFh4LYlCjufPUGgGbHLsou5csXf2T3ur1UFOmQyWX4h/qSPCmRWUumAjB2dlqzeAy1Rj7/93f8+tU2SnLLUamVjJgQz2XLLmD0rJRO/HaF/kCM9RQEQRAEQRAEQRAEYcjq1oiRK85/CYAD+wpavH/N9ke7s/s22Wx2fli3l4++2U5RaU2b2wYHenPZgnFceM5oVMr+sULxnpISAN7buZttBQVUGgz4engwKiyUK0aPYkZsLEqZrMP7m/HWOxTW1jb7ubdKRcYdf+5ynHnV1XyyZy+/5+WRV11DvdmMUiYlwNOTOH9/zoiM4JyEBIb7+3dof1KJFIvNxseZe/jh4CFyqqqoM5kA8FOrSQ0J4bK0VOYmdHzqhtVuZ8W+/aw6fJiD5RVUGY14q1QkBgYyLzGBxelpnfpdtvacgS4/b0EQhAHN4VxKVorCzYF03/yIf6GQNl35IUg9gnVF/wCgQL+DEdrzXPeFe45lfOD16EzZfJF7HUqpJ1OD78JiN3C0dh0A5Q2HmowYCfYYwaywv7luD/eeyVfH/8SOiuXNpsl4yHzwkCW3G3eJcS8A+6u/Jt3/ciYH3ea6L9XvQj7JXsrm0le4JPb0Bo7O0acXxrzpmuoy0ncBH2VfzsGaH10jRuwOGxtK/oXDYeeiGOfUHn9V6yN/S4x7W4yl/Xg6xmSr41DNT4zQLmBMwJUARHiOpcZSwKGaVajlfgDIT0xjyar+lmLjHiYE3uTa3hnLxXyeczUbS55jUfRrrp93Zvvj9VsAKDZmkqSdz8zQB1zbx3pN58eC+1BKRc+9gWzbj7sAOH6ggBETE9ixKoPnrn+dc2+czb7fDpI6NYkdqzN5aunLvJXxnOtx3/3fagA+fPJLvHw1xKZGERDmR+HREjLW7ydj/X7+svw2zr5qRrNjanzUPPD+7dRU1pF3oJAf317b8XhX7uLt+z9EKpOSPmMkDXoT+347yJcv/cixzFyeXfNIN38jTX3wjxV88MQKAOJHx5I6dQT6GgPHMnJZ88FGrn9qcbPHHNh2hIfOexp9jYGkM+JJmZJERaGOX7/cxpZv/+CRT+9m0oJxPRongK64ijfu+x/fv/kzqVOTiB4ZQdHRErJ+P4xfSPOVOvMOFnLHlIdp0DcwckICCePiqNPVk3ewkNXvb8Db3wtoPmJEV1zNsjn/oOBwEeHDQ5l03liqy2vJWL+PnT/v4c7XnKNTzrtpTo8/R6F3dKtK8NW6v/ZUHJ1Soavnkee/Z+/Bwg5tX1ZRx6vvbeCn9ft4ctlCosL9ejnCtr3zx06e2bgJAPuJZBOgXK9n7dFjrD16jKvHjCbKt+NDM4M0GioMBkzW5vNvu+KTzD0APL7uF6x2e5P7jHY7BTW1FNTUsiknlxd/28LmW24mWNN+UmC22bjoo4/JKitvdl+5Xs/67GzWZ2dzcWpKu6vq5FRVAXDz19+Qratqcl+V0ci2/Hy25efz3527ePeiC4nzb///+yeZe1p9zkCXn3d/UWf8mRrDFxjNe7HaipFKPAHwUKYT5HMPnqqJXdrvocIUfDWXEuL7OAD1xnXkVVyNl8dMooOcc9Ut1jwAjhRPJjLgLXw8z2sxnpZisdlrOVI0Fk+PKUQH/q+F5/UT+RU3Eur7d/y9b3T93O4wUln3JrWGb7FYC0EiRSELRaOaSoDP7ShkYV16voIw1MilHiyN+9zdYfSI04siQJNeGHWW0ib3+aliAfBWhAK4psIopJ6ufZlt+iaPifc5u8ntII8RBHokUmTYhd1hQyrpeLG+UWMRBiBZe0GT+9QyP0LUyRTo/6DBVo2H7GTyn+p3MYCrKALgIfPFVxlNnaXY9bPyhgPUWYpJ9l3YZkHk9HhOj6W9eDqq1uLM8fxP/P4bOae3ONBbyl3HAjhWtx6pREGa/6VNtvdWhBLnPZPDtaups5S4ftbR7b0VoeTrt7vuT/Zd2GT7SM14NPJALCemEQkD086fnXnvW5nPETMykv+7932+/s9PrP90M+/uewEvXw0PzHuKXev2oiupxj/U+ZpeeJszV41Lj2HSeWORn3IB9osXfuDt+z/ki+e/b7EwIlfKOWvpNACOZeZ2qjDy65fbmHLBeB766C6UHs6/7dLj5dwy7n4y1u/nwLYjjJyY0LVfxmm2/rCTD55YgZefhr9/uYy06SffLx12B7lZ+fgEeDd5jMlo5onFL2KoNfLIp/cw/eKTOd2BbUd4YN5TPH31q7y753kCI3v2IuOmFVvx9PFk+f4XCIkJcv28sqgKbaB3s+1Xvr0OY52RO/5zPeffMrfJfccyc/ENavl87IU/vUnB4SKWPLCIa/9+ORKpswh9ZFc29858nNfu+i8AY+ektzjNSOh/Ti2MOOhkY20v756fv9ae2voG7nzsc/KKdE1+7u/rSaCfFx4eChoanHNgy3X1VNUYXNscO17BnY99xlvPXEnQiepfX1t56DBPb9joui2TSrk0NZUp0VHIZVKOVur4dM8e/rc7o0Mn8o2+vGIJAAaLhSqjketWfMUxna6dR7Uso7iYR9c6Ex67w4GPSsXFqSmkhASjVXlQbzZzTKdjW34+u4qKmR4b0+HiwP2rVpFVVk5SYCAXpiQT6+eLzuhMJrblFfDtgQPO57NvP2dERHBpWvNGdQCFtbVc9smnAOgMRqQSCfMSEzhz2DD81Gp0BgM/Hz3KumPZ5FVXs/Szz/n+6isJaiPOxufd2nMGuvy8+4vKujex2SvxUZ+DQhaBxVYEQJX+E/IqrmF46C8oZM0bzrVHrRxFgyXLddtg3o5M6oPBvJPGt5YGy/4m27cWT0uxyKQ+aD0vokr/CRZrPgp507mh1frPkUjkaDUXNfl5ke4u6gyr8fVajEqTgM1Rj8mcRY3he4K07insDjYHDhUzMqntApPFYqOm1khggHvedwXhVDXmAvZXf0OJcS96azlmux6b3XzKFk0L4wqps4AslThTJqX05Ou4seGq47THaORBnM5HEUZFw2EabDV4yjt/IlBjyXd9/2nOFa1uZzytEKFVRLa4nVyiwuY4+bxrzM7Rvx0pipwaT1uxtBRPRzU+5vRC1anFjVPVWgrxkge5RpCcylcZ7YzZnO96bEe391aEUm8pc93no2j+fuelCKHKlNvRpyb0Q8HRzoUkYkY6/17SZyTz9X9+YtzZ6Xj5OnO9uPQYdq3bS2WRzlUY0Qb5ALTYR+SiO+ez/G+fkH+oqMfjlcll3P1/N7uKIgAhMUGceelkVr6zjsM7s3usMPL5898DcPMzVzYpigBIpBKGpUY3e8zGL36nokDH9IsnNimKAIycmMBFd53LR099xTevreLGp5f2SJyNdCXVPPjhnU2KIgABrVwYt5+4+KlQNR8ROXxUbIuPOX6ggO0/7SYiPpRrHr/MVRQBSBgbx9xrZvL9G2sAWP3eBldPFKF/67F5JVarHbm891uWPP3aKldRxMtTxZUXTWDu9GSCW6gAApSU17Jm0wE+/mY79QYT5bp6nnh5Ja+44QVqsdl44pf1AEhPNFZ958JFzBgW69rmnAS4btxYrvjsC9d0m87wVCjwVCg6NXXkdN9mHWgykuX9Sy8mPTS0xW0rDQb0ZnOL97Ukq6yci1NTePqcuchOay57eVoaE6MjeWj1zwD8b/fuVgsjf/lpNTqDs6Aik0j4v0ULmT28aTJ3aVoqy3fu5Kn1GynX63li/QZeWXBeS7sDmj7vtp4zdP559xfRQe8jlTQv5qiVoymovA19w0Z8NUs6vV8P5Siq6j9w3TaYtqPVXI6u7m1MlkOoFCNoMDsLIzJpAAp5ZKvxtBaLv/f1VOk/okr/IcHakw0KrbYK6o2/4KU+G5m06cmGvuFXNB4zCPN75rSI7YgWSz1j2cOf88m7N5ObV0l0lPP376v1dN2/afNhnnzuB0xmK0nxoTzzj0vw8/VsbXeD0tHadezSfUCtuQAvRQgjtQtI978cCVIc2Pk+7y5kUhXnRT7HyesTDn4sWIbNbuH86JeQIOWznKsY7b+UfP12juu3oJCoSfZdyPjAazn9ukZbxwQw2+v57xHn++EVw7/gj4rl5NRtwoGDNL9LOCPwBte+3ju6AJOtHnAwL+JpYrymdPp5Nvo891pG+V1OkWEXOfW/IZPIidJMZFrIPU2mIlSb89hR8Q6Fht0AWOxGNHJ/Uv0uId3vsnaPCf/P3nkHNlW1DfyXpE3Spnu3UGiBUspG9urNYYYAACAASURBVJA9HOBARRBRnLhfcby+fm5RcYt7K7hlKXsjsil7t0BpoXvvNDvfH7cJHWlGm3RAfv9A7z33nufce87JPc95huWUublVp1idMReZ2IeegbcQLOuMTOJLla6E9ZmWA5/W3TES2bWHZKx/xGhw4HoLd6zxuzw87D8NWp14S4Jr/W3JQsYa9qYaNsljTRZL8tiLr2cE0YrBnC5dRZAshhB5PAWqZJLL1tHVbyIyiV99mSw899rHRQ0ct1W+Zjn3b8flSHBk7UWzT/XvVFj0pcybcoWgRNOoagchbgiJh4SAMD8Ks4rR6/RIPBr/bV6XLn1jCAirPwZMCp7KGhvDTUGj0pK07ywisYhRtw21fUE1R/8VNssGXdPX4vnB113Fr28u59CW406Rsybefl70GWXbPdHEmOnDWfHFBj557HvOHjzP9XMm0KlXfWVPTQ5vPQFAn1E9EEvqzwmxvS5t4J07nGq3LG5aliYpRgwGI38u2sXq5QfIzy3jt9VPEhLmx+a1x5DJPbl6bNPStNXleFImOxLPARAe4sfnb0wnIrT+pFCTiFA/7rplMBNHJvDYS3+Qk1/GoRMXOXj8Iv1tdHpnsyXlPHmVgrntDQndAGopRUx4e3oyb8I4bvz512aU7hIlKpX5/2KRiK4hDadjDvb2Jtjb/kVOhK8vr48fV08pYmJar158k3iAtOJiTuflU6nRoJBKa5U5mJnFvvRLO2cz+vSupxQxcW///iw9fpLkggLWJ58hd/QoAMJ96u9cm9ptq83geLtbC5aUIgByqfDDpdVZjhdkCy9pXwoMn6DT5yARB1OlOUqo39OUKVei1BwUFCPaE9VlL2UosCRPQ7LIPLvhLRtCccXvhPo9g6jaLLxUuQwjOgIU9ZWdXtKrqFTvpLD8WwIV0xGLTQrUy+fD1l8azoSIB6nSl6HUl1KlK0OpL0OpK6s+Vg5gMc2lM6ioVHPrXV+i1ujMMZzeeOlmBvWPBeCbhdu5645hDBnQiQVfbOLHX3by1GMTrd2yydh6JgBKfbnLnokJk/n99tz3GRn+NKHybpRoLvJv7rsYjHr6Bd+JCDHjol5madq9HCteYl70HyteQoHqLLfG/FBrobo771OGhD7MgJB7yK06yY7cD/D1jKiVWSS9MtFqnXXZnPUKXXwn0DfoDqr0xYip/fE+u8tqdAYV359t2L3RkTp35i2gd+Dt3NzxSyq0eWzNfoNDhT8xJPRhACp1Bay4+BjBsi5MjJoHgMIjhCJNKl41LA+s1QlYbOvx4sXoDCpu6vA5wbJLsayylUcabFtjKNfm1LO8KNNm4yGSIfdoXAYTf6mgUM5UHqSddz8CZbFNlrMmvlLBQq9YY99HvL+0vctkMTE+6mVWXHycHbkfIkKMj2c4vQNvp19wfSsVf2kHcqtOoDOo8BDXtmg2WYr4V2ewcbS8j2e4+Vy5Nht5HaVMRR2rFjdtD6lXHWuB6u/UmhYZpmyRNZWUJvZvOMr2pXs5f+wCxbklVFWoUFdp0Glc8zvTkPWDeZFuQcbGUJJXik6rJygiwKFMN4WZwiZ2aHvL39Oh7QWFaX5GYdOFrENEx/oWe9ZIGBzHGyue44u5C1n19SZWfb2JLn1jmPLwRCbcObKWe5SJ/HRB7rXfb2Ht91vqna9JRXGl1fNuWg9NUows+3UPf/+5j+un9ueX77abj0skYv5ctMvpipGN20+b///fhyfaVIrUJCLUj+censTc15cAsGVXUrMrRnakXTD/36QYaYie4eFE+/uTXmo9sKwr6BJ8aXfHYDTywY5d/G/0yAaVGY5wY0I35B4NdzsREB8SQlpxMUaEuCN1FSOrk5Jq/X1rT8tWJSZGdYoluaAAvdHI7otCnIubu9fXJJva7ew2tyY0ulSKKhZRpd6PVp+FwVABgMEoBMCtaw5uL17VygyV9hRikS9Gowa5tBde0n5UqQ8QqJhpthgJUFwK0GVJHmuyBPncQ0bhHMqqVuHvLbjNlFQuxkMSgo/X2Hrlo4I+Irv4f+SWvEpe6dv4ek0k0GcWCpnlHe+2iLfEj0HB9X3866LWVwrKAX2ZWVGQp0plX+HfTZbh0QfGMH5MD3btPQvA1z/+a1aMZGYXM/bqbkRFBnD/3SOZ/+HaJtdni9bwTAAOFi4CoGfgVLr4CcHX/KXt6a66gVMlK8wLd4VHKKMjnmdT1itm94HE/G+Z1O4NFB61PyrbKfqTEDAFEMz9s6uOcrLkr1qKkYOFi2zWWZMo76voGSiMpwAs/y6KRNaViY7UGSqLZ2DIvYAQL6KL33hyqk6Yz58uWQmImNTuzVrWDibFgD11gmXFiEkZpvCo7e+dVLbOavsc5UzZBjr6DMVkcZCnOk2h+hwdFEPttsioS1x13JJTJSs4VPgz46Jeoq4FhNZQ5bCFiIlweXcUHqEkla6lZ4DQH/yl9dNp1pTHmixNlQcgpXwbZdosbotZaHZvsSZPtvIIx4qXcFXwLPPxcm0O58u3ESZPwLeGG4wj5dsrBgLCsz9VsoJREZdcMbOUh6nUFbiDr7ZxRI343jMajLw582NAiGvhE6hg0DV9GXbDAHyDfPBSyPjiqUVOs96oiTOtT6xhVgI18nPYkhLJ2nFbGHR6m2Ukno4vbwde05cfJn7E3jWHWP/jVhLXHeGjOd+w9MPVzFv5HABRnS4pSI0GQf4ufWOI7d3R6r1rXuemddMkxcjavw/x1ItTGDyiay3FSEznMNIvFDRZuLocPilo8EODfBjcN8bh6wf26UhYiC95BeUcPdW4nfGmkJR/KeBoz3Dbg6RbaGiLKEZm9O7Nt/sPAFCuVvPDwYNsSUnh7qv6cWP3BALkjY8t0y/KdrDLMJ9LHxdVFoLJHsoSgsWZlBYJYdY1w5G+l9ysUusEaa2Jqd3ObnNroUpziAt50xCL/QnyuRe5NAGJWNhx0OkLSC+Y3eh7e0jC8ZCEodaeAUTIPLsgEfvjLetPSeWf6A2l5ngmXrJ+VuWxJouv9zV4lkRSXPET/t5TqdIcRa1NItj3QUQWpjMPSRjRIT+g1p6jpPJPSpVLKVOuxNfrWqJDvgaa58OiNSCTKJBJFARyaQxmV51tshLA00PClOv6IhaJmDi2BwCffrPVfN5gMOLpKTznjtHBFBSWN6k+Z+KqZ2KiSH0egNyqExwu/KXeeYNRZ45b0dFnGN0DbuCf7DcB6B10O9GK+sGQhcCTlwiWdSa1fHutY0Xq83bVaSJc3sP+RjWAI3WGetXeGJCJfdEYLu2oFajPEibvZnNBba1OS/UCdPAZQmrFDjZnvUJXv0lojVWkVexEa1A2WmFRFxFiSjQXWJU+l2jFQNT6ck6VrEIikpoVQpdk1FKiSUdjqERTraiu0heRXpmIVKxAKvEhUCp8dEd4CRkR+gTN4GjR75ReyKSDYghSiYJKbT7ZVUcJlsUxKuLZRsktFnkwKuK/bMj8P5ZeEIJYd/WbiL80Gq2hiiJ1Ch5iL8ZEPG+Wx5IsgFPkAcisPIhc7GeO82KNbv7XkVq+nf0F31GoPkuYvDtV+mKSS9ciFnkwMuKZRpeP8RlubnNS6RpU+lIivXpTocvnbNkGAqUxVOrqB5V3c3mzY/k+ti/dCwiL3493zjPHHDHx+dyFLSCZ8wgI9UMsEVOSV4ZaqUbmXT8mjyVCq12QCjItW4QUmC1KarvamfRTBoPljbpiG5lIm4JILGLolP4MndKfgowivnxmETuW7ePjh78F4J0NL5rLmgLGdhsUZ84+46bt0yTFSF5uKe071jeREotF6HWN23m2RkGR8NHQqYN1NwdrdOoQQl5BOYUtYNZUqBQ0xhKx2C43jFBFy7hqBHl7sehWIYr902vXkVpczIWSEl7f+g/z/93OuM6dmN67N1fHWNeQWiJM4VjwRUsK5exyYWGlrz4Z/+ECu+9XVp0a2BKmdjfUZqDR7W4NFJZ/g8FYRUzoSuSetS1mlOo9Tb6/l7QvGu15DMYqvKWDqo/1J7fkLarUB8zl5J69rcpjTRYRHgT6zCKv9F3U2mRKlcsACFDcblU2mWcXwgNeIMz/OfJK36Sw/BtKK//CX3Fro9vrRiAoSEFGRhEdooPJzRfcVCor1Rw5dpHg6mCrmmpTYqPRiLQROzltESMGdAbBPW9gyH21LDpM1F60GynVZJiPlWksK+/ruv8Y68RNN9VrX50CHmL7PnQbwtE6PUW2LQhsWajYqtNSvQDd/CdXKypW8m/u+3hJ/In1HcmgkAdYcfFxm3LZQ5AslsnRH7E3/0uOFP2OzqAmTN6NwaFzzBltTJRoMliSdk+tY/mqZNZmCMoEiciT+7vWzlQxJPQhwuQJnCxZzvHiJeiNGrw9ggmTJ9DV33o2N1tEKwZxc8evOFL4GwBpFTtR6UvxFCvw92xHj8DaAa4tyQI4TZ7uATeQWvEvv6TcYj4mFSsIlscxOOQBAMK9BKtREWKuafcWR4v+ILlsPWkVu5CKFbTzHsDAkHvrWb84Ut6kNLu2/Tvsy/+a1PLtpFfuI1gWx4SoeWQpD3G8eGmT2uqm7XH+2CVL8OE3DaynFMlKyUFZ1razFcm8ZcRd1Ynk/efY+Vci42Zebdd1/cf3YsPCf0hcd4RJs8fUO79vrZAeud+Y2op5bz/h98HkqlKX4ztOWzzubELaB/F/vzzBzevv5cSu5HrnTal7D289jk6rx8Pzytlou5xp0hdqVPsgkk9l0S66dsDDnf+cpnPXhgNXNha1VvgglFrw9bIX00e52kU+f9ao0grBmqy5ktTEy7N+dOTmok+k8P7Wzb6LZSdP8ePBQ5wrLESr17P+zFnWnzlLQmgoL4wZxdAO9rskeTlhUVTRhKCnddPw1qVPZESDbQYa3e7WgLF6QWUpRW1J5Z9Nvr+XtC8Vqh3oDYWE+D5afawPIpGEsqo15oCrHpIQq/LYkiVAMZP8sgWUKv+iTLkaubQ3Ms/aO9BGqse3UY+oRsYBkcgDP+8bKCz/Bq3e8eDGbuozeVIfHnn6V7p1jeBsipC5YfTV8bz7yQaysouJ7RjCmo3HuWv6UNZuOk6MBWX65YgIMcGyzgAUq9MsZimpydGiP8lTnebmDl8CsCbjGY4XL6VXYG3lXYnmQq2/C1XnarmYmOq1p05n4ew6A6WxnClbh86otpgxpKl19gmaQZ+g+kGmb435vtbf/tJ2zImvkUVOJK31N8A9cbVdwwaHzmFw6BwARkf8z6YsQbLYeve0h06+o+jkO8pqmYEh9zMw5P4Gz9/Y4TOLx4NlXRgX9bJTZWkM6ZX72Jr9Bp18RxMm745E5IkRI2p9Kcml61mbIbizzOj0hznmh1jkQb/gOy26UVnC0fJSsYKrw5/i6vCnah2P8u7LgDrWQG4uf8JqbNReTMqsda6yVMnHj3zX3CK5hFvnXs+bd3zMV8/+TPv4KOIHdK51PuNMFgFh/ubsPQAjpg6mfVwkO/9K5N/Fexg17VLg1uT951j+yTpk3jJueKS28jS2RzSeMk/OHkrl8NYT9BsrKD6NRiN/vruC88cvOr19O/9KpPuQrgRF1s6edebgeVSVaiJi6qfajekRzbAbBrB75QG+nLuQB9+bhczrkuu/TqMjcb0Qu6r3yIRaz8ZN66VJq9Q77rmaBfNXk1b9Mbxx9VHSzuexffMpXvtguo2rHSfQz5u8wqZZe+RXm3H7+zXe57WxyKuVAhq9bf84AK2NRXxz4CmRML13L6b37sWhrCyWHj/JqqQklFotp/PzmbV4KS+MGc09/a9qNpm8PD1Q63T4V7u3LLj+OruvjfKznL2oJg21GWjRdjcVX6+xlFetI6NwDv7et2EwVlJetQGgOtZIbW230ahCrUvFYChDpxcCy2n1WVSotgFCCl2JOACph2BNI5f2qU6/W4GXTPDHFonkyD17Ul61EYW8dlyPhuSxJEtNPCQh+HlNoaTyD3T6fEL86u/y6vSCSXNK9ih8vMYi84hDIglEp8+ltHIZIpEcP2/7+42bhrlrxlAiwv04mZTF8CFCMMsbrhVizuTmlREUqODhp37h18V7kUk9eOuVqdZud1nRP0SwBNiY+SKBhR2J9RmJESNF6lQM6OnqJwShzVOdJrHgOyZGvW62KBgV8V82Z71KhFcvQuXx5ntmKA9ysuQv2nn3J7fqJCnlW7k6/Ol69dqq01FMlipGLP9+ObPOHgE3cqrkbzZlvsJV1QtWuSSQcm02WmMVsT5X26wTaHRb3bQOtuW8Q7hXT8ZF1lfS+Euj2Zz1GgCF6rO08+7f3OK5ccPwGwey8BVhM2ff2sM8PfY1uvSNoTivlMNbjtOuSyQ9R3TjxM4ki9fvXX2Q4rxSKkuVZJwR3MRzL+bz21vL8fb3RuHrRZerYi2mw21ORt02lKTEcyxbsIYnhr1I/MDORHYKp7JUSda5HDLOZvPlgbdrLf49PCW8tHguz016gzdnfszSj1bTLi6CwuwSju84jVgs4rlFj9VLqevl68XNj1/L4vdX8vx1b9FnVHcU/t6cP3aRnLQ8Js0ew4aF/zi1fb+8sYzUExeJ6R5NWMcQvHzk5F0s4PS+s4hEIma/btkq+elvH6Ig8y1Wfb2JnX8n0rlPDN5+XhRkFnHhVIY5tszP5z51K0baCE1SjIyZ1BNffy9++W47Xt5SFn2zjc5x4bzy7jQGD3dO7uyaxLQPJq+wnKSUHIpLlQT6O+ZqUlSiJPm8sMDr3AR3nMYS5OVNRmkZWr2ekirBxDrAq+HYFUVK5wdragpXRUVxVVQUz48eyQ8HD/HF3n3oDAbe2vYvo2Jj6RRkOUK2swlX+FBSpUJZbYEzvGMHJGLXZBmp2WagRdvdVAIUd6A3lFJc8TPZxc8iEQfh5yWk6wwLeI603JtrlVdqDnMhr/ZutVK9l4v5e81/e0hC6RolaMS9pH3QG0rxkIQj9bjkbuQl60+V5og5QKsteSzJUpcg33spVS5DJPLE37t+WYlY0Pr7e99EpXo35VUbAT0e4nC8ZUMI9nvUrNBx03Qmju1hji9Sk6jq3ZdvPrmL86n5RIb749cCSumWwhSX4Jr2b3Go8CcOFf6CWORBgDSavkFCVg2NoZLNWa+R4D+5VhrcGJ8RxPtfx5bs17il43fmGAu9A28jW3mUvflf4SGS0SfoDuL9r6lXr7U6HWF/wXccK1qMrjoo8obMF80uKoHSGLOVhTPr9PEM58YOn5FY8K3ZKkBn1KDwCKFvDUsPZ9bpapSqTZSWfYBY5I+/31zksiEurS+/6CF8Ffcilw1yaT2uwmDUo9QVNRhbpGawXrkkwGIZN25cjX+oH+9veQWAH178g9N7z5CUeI6QqEAmzR7DnS/ewpIPVjWoGPnkse/NsTZMFGQUsfCVxea/b507mQfftc+iyZXMeW8W/Sf0ZvXXmzi97yznDqci95ETEhXE1P9cR3iH+pZ7sT078OX+d/ht/l/sW3uIlKNp+AQqGHHzIKb/90a69LOczeq+N2cQFBHAuh+2cnxnEp4yT+IHdOLpb+fgE6hwumJk+n9vZNPP/3L++EXSkzMxGsE/xJehUwYw9Ylr6T3Scupf3yAfPvr3NdZ8u4V//tjFyT1n0Gl0BEX402NYPMNvEjYJ66aCdtN6ERlrhwWuG3PYoZDBRoMRkdh1WTz+XHWQT6sHw7Wje/DC45b9ihti3sdr2bBdyKv99APjubmB3Nqu4v82bOLP40K+7kW3Cf6yIzo2HK/i2oU/caZACGK7dOYM+kXaDlxqYvKinzmdn4+vTMaRxx9tgtQN892Bg8zfJpgAPz96FPcPsLxj8+qWrfx8WFg8r5t9l81UuDXLr7prFt3rBFd9efMWfj1y1Pz3nzNuZ0C7djQX9rbbjetQa8+SkjMaP+/raR/8TUuL02bJrjrLD+fn2lX2xnZP0zOgvp/w5UZrfiZ/ps4izm9irQwabtoG+YUP4Of7IDLpwOapr40rRgA2ZL5AWsUuEgImEy7vgVgkoUpXTLoykYzKA2bLoYnt3mhhSZuP03vP8MSwF+wu/9Wh9+jciGQFbty4ceMsWuG8ZUlZYQScFILdjRs3bty4cePGjRs3bty4ceOmDdIkV5pzSdl06XbJisGV1iIA14/tycKleyivULFu20lEIhGPzR6Nn4/1VKqlZVV8/ONWNm4XIhmHBPlw7Zimpyd0lOExHc0WIytPC2Z1DVmMpBUXm61FWitDoy9FbDcFlm0OJneLr2Ux8u3+A81qMdJS7XZziTLlSgACFM6PZeTGMSor1fz0xx5OnMqkUmk569PCL91BCZ2HQ4acbloYnS6N4rJ3UWn2oS/NQyTyIzToc8RiIVhoSdkCVGrBAtFLPhF/34dRaw5SWv4lYcFC4Ma8wvvx933YfM/S8k8BCXp9Ph4e0YQGfQaIKCn7gCrVP3hIItEb2n7q2HGRL3Gs+E9Syv8hpWwrOqMKqdiXIFksV4c/RTf/yS0tohs3bty4uYxokmLkkbu+pVOXcCbd0Jex1/TCP8C16WV9FDIevWsUb38hBIxc+88JNu9MYnC/GBK6RBISpEAm9TBnnMkvrODU2WwSj6ah1QrB2MQiEc88OAG5rPkzvkzo0pkQb28KlEr+Pim49NyQ0K2eckSr1/Py5i3NLp+JNUnJjKlOT+ttJTOOKSApQFxwcIPlnM2g9u0Z0bEjOy8I2Rk2n0vhne07eGbE8AZjjWSXl3OmoIBRsZb9GeFSu621GVqu3W4EDIZyiit/QeYZh4/88nftaO189MUmEg+mMn5Md3xtKKnduLnS8PCIITToC/IK78Hf90lk0j4AqDX7q/9NJCJ0OQC5BTORywbbvKdGc5J2EbsQiaTk5N+EVnsGRB5UqTYRGbYWMJKZ4/wsMc2Nh1jOVcF3c1Xw3S0tihs3bty4uQJokmLkq1/nsHHNUf5YuJNvP93M0Ku7MnFKXwYO7YLYRdYjk8f1IjuvlEVLhQCQGq2OHYnn2JF4zua1EomYp+4fx4iBnW2WdQVSiYSXxo7hP6vXoK8O7XLvsr+Y1qsnQzt0QCoRk1pUzNITJ0kpKqJneDgncnPtvr/eYKBcraFcozZnvjEYjVwsKQHARyrDRyZFKrGea/vlLVtQrReUT4Pat6dvVCSxgYH4yqToDAYySsvYnJLC3ovpAMQEBjKmU8MKB1fw4fXXcvMvvwGQWVbGN4n7WXU6ifFdOtMhwB8PkZhyjYaLJSUczcnhbEEh47t0tqoYMbW7oTYDLd7uKxWjUUVRxUJARKlyOTp9PlFBC7DsJuimOdl3MJWXnp3MoP7useDGjb1otGcAqhUlwjwmlfZGoz2NtE76cepkApJKeyISCWkhxeIQDMYKDPpiPD0TMHlIe3rG48aNGzdu3LixnyYpRjrFhfPQkxN58IkJHNhzjk1rj/HG80tR+MiYcF0f7ntsnLPkrMUDM0YQFxvGJz/8Q151+l1bxLQP5tmHJtAnob1LZLKXyd3iySwr4/0dOwFBmfH70WP8fvRYrXIPDhrIyJiO3Ll4qdX76Y1Ghn/1DRUaNVVaXb3zlRoNY777odYxT4kEX5mUr268kf7toupdI0KESifca3taGtvT0hqsv3NQEN/cfCMyjyZ1JYcJ9vZm2UwhO8GTa9ay92I62eXl5qCtlrClEDK121aboeXafaViMGqqUwGXIvWIpX3I1/jI2/6O6OWATqsnLNSvpcW4Irg99ueWFsGNkzApP0qqVmNyj9JojuDtNx6xyAeDQXClNRq1aLR1M1rU/y3zkHREqz0NGADQ6lJcJbobN27cuHFzWeKUVZ1YLGLQ8DgGDY+jtETJt59sYvEvu12mGAEYPaQrIwZ2YdueMyQeSeP0uRyKSiupqtKi8BZ2UoICFPSMj2J4/04M7d8ZUSvZXJ4zaCCDowUFzY8HD7E/I5OiqioC5HL6REZwV79+DO/YgbzKSts3MxrJt6dcDbR6PUXKKrPyoy7LZs5gxSkhHsuBzEzSiksoqlKi1umRSiQEe3uTEBrKxLgu3Ng9AQ8Xpcq1RahCyAn+67Tb2HnhAitPJ3EwM4u8igrUej0+Uint/f3oFR7OqNhYm9YdpnY31GagVbT7SkQi9qNr1OGWFsONBUYMjWPrv6e5d9aIlhbFjZs2g0wqZDOTy4aSkz8VMOIlH4tMOgAwIpFEkZ13g5D+3A7rD0/POOSy0WTnTcHDowOeHjEuld+NGzdu3Li53HBKul6jwcjh/alsXHOUPduTkck8GXdtL+Y8OdF5krYw+3ac4eUnf2XUxJ783/zbWlqcy4L0tALuv+XTeseHju7Gqx/MaAGJ3Li5snBGatp1m06w4MtNxHeJoFvXCAC8vKS1ytwzc3jThW0mWnO6Xjdu3FzZtMK0l27cuHFjlVY4bzWYrrdJFiMXzuezac1Rtq4/TnFRJQOHdeG5125i0PCueHi4d9NbA/m5pfj6eQEgr7NYaWlCwvz47+tTKS1RAnDmVBb/rD9m4yo3bty0Jv5cnkhkuD9l5VUkHky1WKYtKUbcXN7kZxRyYsdpzh+/QPb5PLJScijJK0VVqUZVKWRVMugNyBUyvHzk+AX7EtUlgnZxkXTu3ZE+o3sQFBnYwq1ovZTklQJw7N9TpJ68SNqJdLLO5VBZqqSyTElVuQqJhxgvXy+8fOQEhPoR2VlQqLbrEkH7uEgShnQlqktESzbDISqKKzm05ThnDpzjYlImmWezqSiuRFleBYBGpUWukOHt64V/qB8durWjQ7f2JAztSu+RCXg6kAxA4mHdJbitUZhVzLHtp0g9foHMczlkp+RSkl9KVYVKGI/Ve7cybxlyhYyAMH8iYsKI7BRGl36d6DEsnojYsBZuReukJK/UPA4Bu8dizXEItKmxWBNrfQsw968rtW+Z5i3A4txla94C7J672tK81STFyAPTv6RDTAg3Tx/M+Ov7EBikcJZcbpyATqvnvqmf8r83bwVg2Oi6Ts/e4wAAIABJREFUAd1aFi9vKeOu72P++8Duc27FiBs3bQx3Kl43rZ2kfWfZ+vtOdq/cT26afWlsK0uVVJYqKcgs4vyxC7XORcdHMWLqYCbMGkV0t+ZLFd9Ubgm9lzIrcdmuf3A8T341x+H7lhdVsOHHf9j5dyKn9iQDgiVxQ+h1ejQqLaX5ZeSk5pFkIXh+UEQAPUd0Y8DEvgy7cSD+rSyOkVqpZtufu1n3/RZO7T1jtb0AyrIqlGVVFGQWkXIkzXxc5i2j/4TeXP/gBAZe0xeRDZ9vr8sg89f5YxfY/Mt2dq/YT+bZbLuu0VWPx8Ks4lrPDyA0OpirbxnCqNuG0X1oVxdI7FxsjUNw3li01S8vh7FYE1f2LaBN9C9rOHPeAuyeu9rSvNUkxcjHP9xLQs+WDWbqpmFOHr2IWqVtaTHcuHHjxo2bZkOnEeJnbVy0jcXvr7T7A9le0pOz+H3+X/w+/y96DBPif8x88VYGXtPXqfU0NwWZRQ6VL80vY8mHq1j5+XrzLqyzKMopYfvSvWxfupcFD39D75HdueeNGS2+MNGotCxfsIY/3/2bihLH4rtZQq1Us3vFfnav2E9U53Bmz5vBmOkNW9gpAtreBqTRaGT7kj38/vZfAPUWn00lP72Q5QvWsHzBGjr3jeH2Z29k1DRhISuWtE3rdfdYtJ+a/cuVfQuo1b/aUt9yxbwF2D13taV5q0mKkZpKkcL8cmRyT3x8m18rdCGziBPJWRSXVlJRqcFHIbiMBPor6B4XQUz7EKcFXnVVGmJXcGCP7RTGbtxc7qgNStKVp8hUJlGkyaJEk02FrhiNQYXGoEIEeIplSMWCy5mvZwgBnhGEyNrT3juBKK94pOK2o+1ubdz32EK+/2x2S4vh5gph46JtLHzpD0Bwm3E1J3cLFhL/d92bJAzpyiML7qHboC4ur9cV5GfYvxj7d/FuPn7kW8qLKlwokYBBb+DIPyeoHRKveTmwQch499Gcr8m7WOCSOrJScnnrjgWs/GI9AE9981A9iyS/YF+X1O0q9q8/wjfP/kTayfRmqS/lSBpvzfyYX99cBsBjn95H3zE9m6VuZ+Iei7bZv14Yky3Vv9pK3zqw4YhL5y2oPXe19XmryVlpVi09wK/fb6eoUBiQoeF+3PXAaCbd4NqdE73ewOotx/n170Syckutlg0L8WXa5P7cPKkvMmnTmuzp6UFaSh4/fLqJk0cuotXqAejUNYLb7x7B0AbcVZSVahYv2snOLafIySpBJhPk6NazPbfdPYK+Ay1nTMnOKGLZL3s4nJhCQZ5geieRiAkK8SGhdzRjr+lNv8GdzOX37zrL33/s5fyZXIoKhPKvPf27xXuvTXwFSRM1nqagtP+dN5X4Hu34/pNNABw7mIZWq6dT1wim3T3CqW48JUWVbFx1mH07zgCQlpJHVaUab4WMzvER3DBtMMPHJli9x4nDF1i5OJGTRy9SUlSJTOZJcKgvPfp24PZ7riayXW0fcmW173ndd2jt/ZXrhB+2T5LvsirL1PbPkeB/td3tt4URIx8kTUett60VvrH9MwD09B/ttPo/TJpBld66meit0S8Q7zfUaXXWpEpfzqnS7QCcKN1GZlUyRqPB6jV6vQ5V9fMq0xaQyaX0mGKRB7GKvnT3v5oEvxF4imUukftyJc2FP8Zu3JjISsllwUNfc7jaZ7olOL33DP8Z/gJTn7ye2a9PR9bK4nrZojDTtiJJXaVhwUNfs/nn7c0g0SX8gn3pPqT5d6j1Oj0/vPAbS95fBdAsC8ITO4Xfn0cH/Y+53zxUaxfWw1OCt58XyrIql8vRFMqLKvjq6UVsXLStReq/cCoDgGfHvcbE2aN5/NP7kSvazm+3eyw2TEv3LRD6V2vvWzXnruZSZJ3YmWR13gJa/dzVJC3B2r8P8d1nm7l15lDiu0dhBJJPZvLFh+tRq7XccNtAJ4lZm4KiCl76YBXHkzLtKp9XUM5nC7ex7p8TvPHMjURHNT5wWk5WMU/O/o6AQG/6DIxFWSEsmI8eSOPVp3/nyZdu4Nqb+te6pqignGcfXEjGhQKiooMYfHVXSouFRdiR/akc3JvC489P5vpbBtS67mJqPk/c9S0qlYZuPdsTlxAFQHlpFRdT89m48jC+fl61FCMeHhI6dY2gU9cI9u04w4WUPLOSoF2H4Fr3Fzsxf/HubUl88d46c6BX07M5eiCN1xp4Lo1l5eJEfv12m9k6KaZLOEEhvmSlF3JkfypH9qfy7Gs3M35yfeXcz1//A8Av32wDoEt8JD37dqSyQsW5pGw2rT7CvY+Pr3WN6f0B9d6htffn6xEEgI9HEBW6hrX/uepUEnCeYiRfdcEupQhAplL4AHOWYqRMW2BTKQIQ6RXnlPrq1r27YAlHijeiNzrPhcxg1JFScYCUigNsyfmeAcFTGBR0AzJJ2zENdCZHT6Tj6SGhezdhPtqdmNJgWb3egE5nXSnlxk1T2bPyAG/P+sQc7LIlMegNLP1gFQc3HmXeiv8RHhPa0iLZTWlBORqVFqncckC9ylIlL06Zb164NycDr+2HqJktdjUqLfNu/5C9qw40a70mqipUvHXHAi4mZXD3q7ebjweE+bfqxUXKkTRevukdl+5QO8LGhds4sz+Fl5c+Q3R8VEuLYxfusWgZd9+yj5acu6zNW3CZK0aW/Lybx/57HROu620+Nnh4HFHtg/jl++0uUYyUVah44pXFXMyqvdAMCvAmJNAHudwTVXVcjfyiCopLleYyKRcKeOKVP/nmnTsJDfJpVP3HDqZx84whzHnqmloTw5H9qTz/yE989f56ho1OwD/A23zuo9dXkHGhgBn3juTuh8fWuu7s6Syevu8Hvnh3LVcN6VzLUmHt8oNUKdU89r/rmXLboHqypCTnEFAn4G2/wZ3MipKC3DIupOQx/npBQeDK4Ks7t5zi1lnDuf+JCQDmNlp7Lo3lxtsH0blrBIOvFjTWHp6Xoh0v/XkX3y7YyJKfdtVTjOzdnmxWiPj4efHqBzPodVVH83mjwUja+Tz8/GvLaHp/QL13aO39mYj06sLZ8sQG25OrspzJo7GkK0/ZXTZDedqpdeeqztss4+MRiJ9niNPq1Bu17Mj/g70Fy9AbdU67ryWU+jK25/3KwaI1jA+/74pM1frm+4Kv7eKFDwHw/KvLWlIcN1c4v725nIUv/9EqTLtrknr8Io8Oeo5Xlj5Dr5HdW1ocuynMKiKyU3i94yV5pTw36Q3OH01rfqGAIdc7Z2PFXtRVGl64/i2ObjvZrPVa4pfXl6LT6LjvrZkABIT6kXUup4WlsszO5ft45+5PzRmeWgtpJ9P5z/AXeHv9i3Qd0LmlxbELS2PRlPXpShqLJtx9yz5ay9xlad4CWuvcZf6AaDuRY9y4cePGjRs3bty4cePGjRs3bpxMkyxGcrNLSOhRP1Vdtx7tyMsuacqtG2T+5+vN1iI+3jLunDqIiVd3JyzEcmCXnPwyNm4/zW9/J1KhVJNfVMG8j9fyyWvTGlW/t0LG/f+ZWM+MrO/AWEaMTWD75pPs2HySybcK1jIXz+eTuOss7ToEc9fDY+pdF5cQxcQb+rFqSSIbVx7m7ofHms+Z0ih5elp+TZ3jW09ucR9fOfc8Ns7u59IU/AMVDcYQufmOofzw6WbS0+qb2S35aZf5/w/8Z2ItaxEQrFxiu9TWztd8f0C9d2jt/ZmI8upq1WIkz8kWIxkOWIzkqdMA0BrUTomdkaNq2K3ChDPdaHJUKfyd8R6F6gyn3dMeKnUlrMj8gKTy3UxpNxcAmbjp1lBtgZ+/ub/W7rxIBOuXzbUYmFqnN3DtLQuaUzw3VxA/vPAbv8//q6XFaJDSgnKev/ZN5q38H/3G9WppceyiIKOw3i61WqnmhcnzW2yHWuIhYcCkPs1Wn9Fo5N27P23xHdea/PH23/iH+HPrU5MJDA9oaXEs8u/i3bw182MM+tbpPlleVMGz419j/roXW01GFWvUHYumcQhcMWPRhLtv2cb0Xdaa5q62MG/VpUmKkbAIf5JPZdG+Y+3YFcmnsgiL8G+SYJY4npTJjuoc2+Ehfnz+xnQibOTTjgj1465bBjNxZAKPvfQHOfllHDpxkYPHL9K/VweHZejSLbKW60ZN+gyMZfvmkySfzDQrAA4nCq4FvfvHIBZbNtCJ7RIGwLnTWbWOj76mFysW7+PTt1dz9nSW+Z6xcfXNXFuazvGReHjY/1xchUQiJiBIQWF+OXq9wRxcVqPRkXQ8w6zUGDXRvkjSNd8fYPEdNvT+TER6Wc9QUKYtQKWvQC5pnHtXXdIdcI8xGIXgwdmqs3Twbnp0bXtcaZylGDlVuoNVWR+hM2iccr/GkFy2h3zVBQBmdHydAGnrUVa6iroBrH0UcuQN+EFLLZR348YZLHrlT6coRQLD/YnqEolfsA9ePkLcKqMRVJUqygrKyTyXYzZfbwzqKg0v3fA2b6x+vk1kMKibJtRoNDJ/1iecOWBb6e0qegyPx6cZ0z0ufPkPti/d26R7SDwkRHYSvg0iO4Xj7eeNh6cEVaWa8uIKss/nUpBZZN4As4dvn/uZ2F4dCAx3/vd1U9m9Yj/z7/ykSQtXsURMRGwYYdEh+AQqkHnLMOiEbxSVUk1Rdgk5aXmU5pc1ug5lWRUv3fA2n+6dT1Tn1vctXZOaY7E1jENo/rEIrulbgLl/XS59a+HLQjY2Z81dV8K8ZYkmfbHeOG0Qn723lryc0urgq0aST2ax+Ofd3PfYOGfJaGbj9ksLvv8+PNGmUqQmEaF+PPfwJOa+vgSALbuSGqUY8bMSIyMwWFjYlhRdCnyZX50xZ91fB1n310Gr9y4vr517PKFXe+YtmMmX769j9dL9rF66HxAChk6eNpAJ1/dtUEnT3FiLHWLpuTSVA7vPsX2zoBE9fyaH4sIKqpQa1GotuupMQTUpKapEp9ObZfHyti9bQM33V/NfS9R9fyYi5bYVAXmqNDoomv7RXK4rolSb6/B1mcqkZlOMRDlBMbKv8G8253zX5Ps4gyKNoBD7KfW/zIx5i2BZextXXF6sXvyE1fPTprpWGeqm8Zw8LlhaqdVarhpgOTNaa2Trbzv5Zd7SRl0r85YxYupghk0ZQJ/RPfC34zuiOLeUY/+eZPfK/ez6KxF1lWPKWHWVhlenvsene+e3qgB9lqibJvTHF39n118NWzzWpH3XSBKqs1V07d+ZiJhQwjqE4OXrhcxbhk6jo6KkksqSSrJScjl//AKpxy+SXL3h1VDw3MHXNV9MgxM7kxqtcPOQejBq2jBGTxtGv7E9kXlbt8JUllVxcncye1cfYNufuykrtB643KA38MpN7+Aps6yIbinOH03jrTsWoNfV//ayRbu4SEbeNpRB1/Qjrn8nuzI55acXcnTbSXb+vY+9qw46XG9ZYTkvTn6Lz/a9bc6U0RqpORYdGYdwaSyaxiFg91i0FsS6OcciuPuWvTRl3gLH5i7TvAXYNXe11nmrIZqkGLl5+mAkEjG/fr+d4upFb0CggtkPjWFKnQwdzuBwdZ7q0CAfBveNcfj6gX06EhbiS15BOUdPNc703mqAt+pTNZO9GKq1al3iI21aekRGB9U7NnB4HAOGdmHvjjNsWCEsyhN3nmXBvJUs+3k38z6eSWT7+tc1N3qDFU2uhefSWIwGI289v4Ttm0/iUz3pDBwWx9DR3fD188LLW8qX762jskJV7zpBBseEqPn+wLq1jqX3B+Dt4Y+fZyhl2vwGr81VnXeKYiSjsnHmc6bsNE1Bra+kRGNbKWOPosgaB4pWO0UpIhZJkEt80BnUaAyWlVqOUK4r4pe0/+PeTh/h6xls+4IrhPvvcl7GJTfO5eUXhI2C0hIlm7e/0MLS2Me5w6l8+MCXDl/n5SPnlqcmc+vcKSj8HXN7Cwz3Z9S0YYyaNozKUiXLFqxm2YerHcqCU1mq5JWb3mn1i7GCLCFNqMkU+493/rZaPjgqkMlzJjL69uG07xpp8/5hHYTA2zUD0po2M07sPM3+9YfZvWI/GWeyzeeHTG6exZiqUs1793zm0G6oidG3D2PO+3cT0s7+7zFvPy8GXtOXgdf05aEP7mbVlxv57a1llBY0vMhQV2kcVsy5koriSl695X2HZercN4Z735ghZDhx8LssNDqY8bNGMn7WSPLTC/l53hLW/7DVofeWnpzF50/+wLM/POpQ3c1JzbFoaxyC88ZizXEItMhYBHffspemzluAQ3OXad4C7J67Wtu8ZY0m2zjfcNtAbrhtIKXFStRqLaHh/k5ZAFuioKgCgE4dGp/RolOHEPIKyiksbpz1QqkVq4fCahOsgBoZb0LDhd2o+F7teeL5yY2qUyQWMXRUPENHxQNCtpmvPlzHjs2n+PjNVbz95d2Nuq8zcfS5NJYdW0+xffNJItsH8fHC+wEh5khNvnh3bb3rAoIUiMVis9WKWqVF1oD5f01qvj+g0e8wyqurVcWIKdZHU0mvalyWmYyqpitGbGXX8fcUlEreHo03p0su28OG7K8dvs7PM5RYRR86KnrTzrsbCol/rXS7eqMOpV7op0XqDFIrj5JWcZTMqmRqBKu2SYWuiMUXX+eu2HedErOlLaBSaRt0pQG4mF5Ih2i3oqg1UtnKovvbQqfRMf/Ojx3+wOo9qjvPLXrcvBBoCgp/b+56ZRrX3juOd+/5jCNbT9h9bXpyFgse+pr/++3JJsvhKgozi6gsVfLu7M8AGvzY9gv25e7Xbue6B8Y32XLVdH3fMT3pO6YnD7wzi5O7k9mw8B+S96fQIaF+LDtXsPj9FWSlOGZxKZV78tQ3DzHuzpFNqttT5snUJ69nzIwR5md/YMORJt2zOfjooa/JPm/fM/Oodqu8Z94MbntmisOLVkuERgfz1DcPMX7mSN6c8RFFOfbHN9y4cBtX3zyYIVOcv5HrDGqORWuLXmePxZrjEGiRsQiO9S0Q+pcr+xZgd/9qzr7VkvMW1J+72sK8ZQ2nOX/7B7o+8KBaK6TilDbBZ11aHchUrWlcWs9zyTkNLqqPHBAWhvHdL5nK9hsspG46kngenU7fYBwORwgJ9+P5t25j/675nDhyscFysmqzJY1a2+Q6beHoc2ks588IaZ6Gj0mopxAByEovQmnhY18m9yQuIZLkk5kA7Nx6inHX2Q4gVfP9AY1+h5FeXUgq29XgeWel7E1vwGJELJJgMBpoaJFfqSuhRJNLgLTxfpG2Aq821YWmUJ3ByswPcURRESaPYUTodBL8hgMN/1BKRB74egjacl+PIDoqekPYLPJUafyb9zNnyvfZXWeOKoXNud9xbWTr3YlyJs+/tpx3XrvF4rx88PAFXn7rb9Ys+U8LSObGGlqt3qLbYWvm17eWcfF0pkPXXHPvWOZ+PQexxLlJ+EKjg3l348t8+rhgvbbqy412XffPH7sYM30EQ29onYux1BPpvHfP5+RdrB/A3MSQKQN49odH8Au2HPTeGfQYFk+PYfHNloa5JK+UpR+scugaT5kn81b+j6vG93aaHIHh/ry5+nkAPnjgSzYu3Oa0ezubfWsOsX3JHrvKKvy9ef3v5wBBUelseo/qzse73uSZca+Sm9bwJlRdvpi7kAHX9Gs1buk1uVLHIjjWt+BS/3Jl3wIc6l+mvgW4rH+1lnkLLs1drX3eskWbStcb6CcoXxpr7QGQX+0H5d9IU1ZVlYavPliPvk4QoMOJ59mzLRm5l5QR43uYj8d0DmPo6G5kXizky/fWobagpNBp9ezZlkRFnRgVu7aepqgBs6Qzp7JQVWkIDm14Moyqdu1I3HWWxF1n7W5jY6j5XGo+m4aeS2MxBfW9mFp/YqqsUPHJWw1PELfOGmb+/9cfbuDMyfof2BkXCmq9h5rvr6F32ND7q4mtgKP56gsYjY0PLKU1qNAaVOSqLStYuvkNJ0Leyeo9MptoNWIrvkikV1yjA68ajHqWZ7yNxmDbdF0s8uCayIe5JvJhHuj8KQl+I7CmFLFGmDyG2zq8xB0d59WyMLHFoaJ1pFYcblSdbQ2tVsfLb61Ap6vdf1esPcJzryzljtsGt5BkbqxhSYHcmsk6l8Mfb9s2J6/JxNmjefq7h52uFDEhEot44vMHeOLzB7jhkUl2X/fxI9+gLK9yyBWnuUhPymTX3w3HMrjjhanMW/GcSxdiNXHGzq89/Pnu31RVOOZS+cz3jzh9cQFCoEixRMwz3z3CoOuucvr9m4rJLP7Tx+xzaZXKPXlz9fP0HtXdJQtXExGxYcxf+wLevvZ/32efz2XN15tcJlNTuFLHoiN9C2r3L1cRERvmcP8y9S1X9q/WNG8BrXrespc2lS4gpn0weYXlJKXkUFyqJNBBP+GiEiXJ1WZZnRtpUnv1+O78s/4YB/acI65bJFVKwaT3yP5UDAYDDz1zTb1ApE+/chP/l/cTq5fuZ9fW03SOj8BbIZjZF+SXcSEln8oKFT+tmouPr9x83S/fbiP1XC4xncIIi/THqzoYTl5OCaePZyASiZj9SP30sCbGT+7DHz/uYMuao4CQejY6JgS1SktlhYp3vprdqGdgid79Y8zPBTA/G2vPZfvmk1SUVVFZIXygpyQL1iDpqfn8/v12FD4yFD5y4nu2N2c+Gj4mgUVfbiVx5xmeeeAHQIj/UVxUyeF9KUR1CKZnv46cOHyhnowjJ/Qk6YSgDFn2y26euPtb4nu0I7J9IJXlKrIyisi4UMgXvz2MT41UyKb3B9R7h9beX02EuBoiGrJ20Bk0FGmyGh24U3D5oEHlSqS8C3KxwqpVR6YyiR7+oxpVP9hWjDTFYmRv4XLyVGk2y3l7+HNr9P8R7d10JVxNYn36cXfsu/xx4RXKtA3v3tRkQ87XzOn8BSJRm9I/O8y7827j2ReXMO+9Vbz4rOBq9uX321iz/hgvPTeFUcNbf1rE1oxOZyA3p4TIqECLKZEbS1tzo/nljaXo7LT0NKVLnPvVHFeKVItHP76XjDPZHNp8zGbZwqxili9YA8CdL93qatGcxuzXpzPzxVtaWgyno1aqWf/DPw5dM/Hu0Yy9Y4SLJBIQiUU8/8sT3Nf9SYdcRFyNaaGXe8G+nfMnPn+AHsO7uVIkM9Hd2vHQh7MdikP02/zlTH5oAhInWHQ3F5frWAShf9nbt6B196/f5i8HcEn/cs9brqFNKUYG94sl8WgaBoORL376lxcev9ah6z9ftM0cTHPEQOspVBtiym2DmPXgGH78fDNHD6Si1QimyF27RzH9nqsZOrr+4PT18+LD7+9jzfIDbFt/nJNH09FVRzoODPahR59oho1NqGf9cfvsEWxafYTUs7mkpxWYzdj8ArwZOjKem+8Yak4ja4mgEF/e//Yefvx8CwBnT2eRejYXXz8vuiTYDszkCOGRATz23PX8+PlmAPOzsfZc5j+/FIOFoK0ZFwpZ+MUW89/3Pj6e22cLARz9AxW89809/PjZZk4fEwLoJp3IJCTUl0k3XsXMB0ax5KddFhUjAA/OFXb1rhrSmdVL95N0LINzSdnIvaWEhPoydeZQwiNrx8AwvT+g3ju09v5qIpcoCJRGUKzJbrBMniq10YqRdKX1oKsRXp2FdMDF6xos05Q4I3qjjnx1upUSIiJspC22hEkJsSP/d5tlJSIPbu/wClFerlmIh8o6cmv0CyxMfcac5tgaheoMjpZspm/gRJfI01rw9pLy7rzbeObFxUy/R4j/YjTCJ+/OID7u8k9f7Gr+9/RvHDl8gaHD45g3f1qtczde+36j79ucZtFNweQ7veXXHXaVl3lJefbHx4BLMQ2aA7FEzDPfP8L9veaiLLNtCbLso9UA3PT4tc2e/rIxTLx79GW7ENv8yw4qSuy3RFb4e/Pgu7NcKNElfAIUzHn/bubf+XGz1GcLrVrL4vdX2F1+yOT+TLpnjAslqs81945h9deCa5s96W2LsovZ9fd+Rt46xNWiNZmJd48GuGzHoiP9yxQItqX6l719C3BJ/3LPW66hTSlGrh/bk4VL91BeoWLdtpOIRCIemz0aPx/Lu/QmSsuq+PjHreZ0vyFBPlw7xrEd5cFXd2XDwdfMf7/64R0OXe8p9eCm6UO4abr9A2P0pF6MntTLoXrq0qlrBPM+ntmke9iDRqOjY+cwh57Luv2vNKquDrGhvPLBjAbPz5ozhllzrE+UA4Z2YcBQ+xfqntUf2I6+w5pEesVZVYzkqlNJoHEZPNKV1oOuRsg74y2xHvQ0V5WKzqDBQ2xfKuOa5KsvYDA2vJsbLGuHTOx4HKLdBYsBwaLGFhMiHnSZUsREpFccw0Om2aWoAdhdsIS+gRNorCtPW0HhLeX9N6bxwuvC7kjn2FC3UsRJnKp2+Tu4v76bXFuz+mgMyz8WFAgGvX2uhrc9c4NdGRlcQWh0MLNeuo2vn/3JZlnTB+2Kz9a3+kVOZKdwnvj8/pYWw2Vs+vlfh8rf+tQUu9I8O4sx04fz8+uLa2UHaSk2LvqXwqxiu8pKPCQ89EHzJwcQiUTM+N/NALx2q33K49Vfb2z1ipHLfRyC/f2rpfoWXOpf9vYtcE3/cs9brqFNKUZ8FDIevWsUb3+xAYC1/5xg884kBveLIaFLJCFBCmRSD3Ng1fzCCk6dzSbxaBra6iBzYpGIZx6cgLyN5FN2c/kQ5RXHqdLtDZ5vbABWI0ar6XYDpOHIJT7IxN54imVoDZYXUwajjmzVOaK9HffTzK2yHV/EUcq1hRwpts83M1bRl/5B1zlcR2MYETqdIyUbKdcW2ixbrMkmteIIsT79mkGy5uGWWV/UOyYSiZDLPPHwENyGlq86xLadyebzy35+pNnku9wYM647mzYcZ8y4hsdldIdgh4OSazQ60i/a7sMtiU6jY+tvO+0ur/D35pa5jcsc5iymPDKJJR+uMu8U2mLd91u44/+mInKim5Sz+c8XDyDzvjyzbBXllHBqT7LtgtVI5Z5Medj+eDLOQCQWcfMT1zsUd8FVrP+O05fzAAAgAElEQVRhi+1C1YyaNpR2cS2jpDQFNw4I86ckr9Rm+aPbTlJenfnS1wkZFF3B5TwOTdjbv1qyb4HQv+ztW3Cpfzmrb7nnLdfRphQjAJPH9SI7r5RFS/cCoNHq2JF4jh2J52xeK5GIeer+cYwY2NnVYrpxUw9byoG8RipGclXnrQYljZALljEikZhweScyrFiXZCpPN04xYiu+iNxxxcjh4vXojfZlVLo6zDELrqYgFknoGzDRbquRIyUbLyvFyMxprXtX7XLj2een8Mz/pmAt7t3b788gPMKxNNg52SXcefvnTZTOtexesd+8WLGHibNHt7hbisxLyuQHJ/DTa4vtKp97IZ+Dm44yYFJfF0vWOHqP6k7/ibYzuLVVdq/YbzUVal2G3zQI/5DmCXZZk9G3D+PLuT+2aCap9KRMkuz41jZx46OOubs7E1M8hxE3D2K1HcEvDXoDieuEgOnjZjbOcteVXO7jMD1JsIy0t3+1ZN8CoX/Z27fgUv9yVt9yz1uu4/KOCujGjRs3bty4cePGjRs3bty4cWOFRlmMnCoWgqF9emInifnplKiVFnNt7Lv5P4TKa+/eZFSW8vnJXezIPk++qhJ/qZwhYR15rOdwuvqH2lX/AzNGEBcbxic//ENeoeV0tnWJaR/Msw9NoE9C44JbunHTVCLkXRAhwthAZpoybQEqfYUQJNUBrFmACPVespCK8oqzbjFSZb9pXk1ybGakcTT2h5FjJVvtKtlR0btRVi5NoW/gJHbm/9Hgu6xJSsUhDEY9YlHbiXhvjalT2m4atraKrSyJdTN+2YMpM1prZsfyvQ6Vv+6+cS6SxDGuuXcsP89bYveO3uZfd7Rai5Fpz9zY0iK4FHuyCNVk1LRhLpLEOn7BvvQZ3YODmxyT15ls/d1+t7bwjqHm7FAtSZ/RPe3e1T+4Scjg2BotRi73cXi59y0Q+pez+pZ73nIdDitGThTlcNtmIbCYCJjeuR9RCj8OFWSyPl2Ic/BM79F0DwwnUHop1/PhAsFMava2PyjXqukTHEX/0Ghyq8pZl36ajRnJfD5iKuPa2WdyP3pIV0YM7MK2PWdIPJLG6XM5FJVWUlWlReEtBI8MClDQMz6K4f07MbR/Z5sfl27cuBKpWE6wrD0FVrK35KnS6KDo6dB905WnrJ6P8LqkGIm0oaDIsBKrpGGMVt2AxCIJ4fJODt3xYuVJSrW5dpXtEzDeoXs7Az/PEMLkMXbFhVHrK0lXnqKjommBlNsCBYWC24Nc7olPG1h4Xw5IpR7I5Y7HzFK08vdjNBg5tPm43eWj46OI6dnBhRLZT2h0MAmD4zi154xd5Q9sOILRaETUij5SgiIDARh4TetU2DiLk7vs+80zZTga0ILuDH3H9GrRBcb+9UfsLjtkSn8XSmI/CYPtd+NN3m+/m1BzEhQZeNmPw8u9b4Fz+5e98xYIc9eVPG85isOKkY+Ob0etF4KbfjniFiZFx5vPvbB/Hb+fO4yfVMboqEuLMZVex6O7hGwFFVo1n4+YyrXRl9K3Hi7IZNY/v/PknhVsum4OEd72+UF5SMSMH9GN8SOaJ3+1m/rUzdbjxjqRXnFWFSO5qvMOK0YybClG6liMWKNCV0SpNg9/zzC76y/W5KA2KBs8Hyrr6HCmm7MV++0qJ0JEZ5+W+ZGM9IqzO2BuxmWuGPl79WEW/b6bouJLqePCQn25Z+YIrpt4+ba7pQmP8CeokcHcJBIxsmqFilplXyyf5iT5QApldlqEAgy6rnVZMg25vr/dipHS/DLOHEghfqDjKc1dxfCbBgJCGuLLlezzuRTllNhV1vRuWjL4Ze9RzWsZWZPyogrOHLSdntRE39GOfce4irCOIcgVMlR2ZPBKT84CoKpChZeNbJfNyfCbBl7W4/BK6Fsg9C9n9C1H5i0Q5q4rdd5qDA4rRg4XZCKu3tWoa90xLiqO388d5kRxTq3jqy+cIkcpfOBcG92tllIEoF9IO+7rNohPT+xk0Zn9PNd3rKNiuXHTJoj0iuO4FReRPHWaQ/cr0xZQpi1o8LyvZzAKjwDz30HSKOQSBSp9w7nPM5XJ+Pvbrxix5UbTmIw0qRWH7CoX5dUVbw/Hgk46i0ivOI4Ub7SrbLaqde5EOYPV64/y9Y//Mm3qQBKq06QajUZOn8nm06+3oNZouXly61q0Xi78uvixJl2vqP5Yao2KEUd2xAD6jOrhIkkaR+/RjslzZOuJVqUY6T/h8g30aOLcYfsDnvccHm+7kIvp1LsjIpEIo9H+oIvO4ui2kw4Fe4wf1Dr6skgkIqxDCBdPZ9osa2pfelImXQe0niQNl/tYvBL6Fgj9yxl9y5F5C1p+7mrJeasxOKyC1BkNiEUixCJRPbNPT4ngQ1+l09U6vi/vgvn/NS1JajImSujou3LSHBXJTQMU5PSgouzVWsc0qi3kZ7WjtHCm+Zhef5H8rHaoq9ZUl9lEWfGDlBU/SFHuUPKzYyjI6U5p4XS0mn3m64yGMgqyu1BadFeDMqhV68jPakdVZdtK1+QqbGVncTRlb7rypNXzNa1FBETmLDUNkVllPWZJXWxmpHFQMVKlLydXlWZXWUeta5xJiCza7rKNTcXcFvh9aSJPPjKBe2YOZ8jATgwZ2Imhgzpz750jmPvoBJb8fbClRXTTAH8sf4I/lj/Bhn+eb2lR6pFyNM2h8vGtLNtcl36x5swY9nDWwY9dV9NjWDw9hrW8MsCVpCdl2V02tldHYnt1dKE0tpErZER2Dm+Rus8dsb9/+gQqCG0f7EJpHMPkFmYv+emtK4355T4O3X3LMRyZt4Aret5qDA4rRnoFRaIzGNAZDCTWUHgA7MwWFki9gyJqHc+pupRuL9Lbz+J9TcezlGWOiuSmATw9+6DT1naz0GoSEYn90GoPQnXgSJ1WWFx7SAWttLLia3Tas+i0Z5F6TcLH7wXk3rej1RyhtPBuDHphUIrEfsi8pqJR/YNeb9k9RKVcDCIPZF5TXdTK/2fvvOOjKLc//Gwv6b0HklBCD1VAQBRBpIgKNhDF3nu7V/3Zu9eC9XpVBAsWRJQiKgJKld5LCJ30kJ5stu/vj00CIVuT3exuMo8fPyQ777xzdvPO2Zkz53xPYBGnTHcowlmiO4HFYsZiMbs0n1N9ERtBEGdCqO7qjDgLjLibMWKdz7XIcqQ8ya25PYlS7HoJQ7XhNK6+p0CjsLiSHt0TbG7L7JZAUXFlG1sk4CpisQixWITED9O0j+w64XxQPRFxYW5foHobhUpOSqbr/sndp4DeJDI+nPDYMMJjfZON11aczHbtSS9AWp9U0vr4XsMmqUu880FewJ3zMTHDNzbaQx2icj7oLIpP2s/CbWsazsX2jLC23MMdvwV0aL/VEtwupXmwz0g2F58E4N71i7ix22AS1CHsKs3n+yM76RQSwTUZ9kWC7N0auNLd4ZbHv0KEiI9evha5rEUNdRoxmy1s3XOCg4eL0OkMREYEMaC39QlwWkp0q+b2F6Tyfmhrv2rymkG/GaXqGupqP8VozEYqzcRo2IdYHIVEYu3YExY1D5EoqNl8MlkWVeV3o9f9jVJ9HQCqoJvRar5BW/s1QaFNnzqazafRa1ehUI5FLI700rsMLKRiOTGKVLsZBEaznjK9NfAUpXDeQcmpvoiq+VNUZ4GKIu1RjBY9UpFruiBFdfZrQ6UiObEK96LV7mRXRCoS3ZrbkygkrncCMVmM1BgrCJb6182bJ4iNCeXgoQJSk5uf4wcPFRAbYzsYLiBgD4vFmnLsKoldbAfmfE1Sl3iO7z3p0tj8w4XoNDqf1oI3kNTNd361LSk4Uuh8UD3xaa6Xl3qT2FTfXJ8e2+36zWtMiv880QeQuylOXVnqPw9oO8K5KKwt93DHb4F/+C5f+a2W4HZ0YXBMCu8Ot7aNum/9Ij7Ytw6LxUKMKphrM/rzUN9RBMuafrEnnpUlUmgnI6RBgyTRTkYJQPYRa5eK/KJKOrcilSqvsIIn3/iZIydsR+4G9e3Ek/eMJzbaNRFYf0Uqy8Jsfg+zyXoSicVRGA27UIc8gk67GKN+W31gZG9jtghgMyjSMB+AyZR71muZyORD0Wq+JSjkURCdcRI6zULAiFJ9tRfeXeDiTLSzocOLs8CIzqyh2EnJSfNSGucZIyaLkcK6IySrezgcB6AxVVFtLLO7PU6Zhljknps5rXPtRgIgQu7DwIjY9nlijzpTVbsMjEy9bCDvfvwnxSXVZHazPhWwWOBAdgHfLdzEHTdd4GMLBQKNypIqDDrXdU8S/TRN1530YYvFQkluGcndfB/kiU5sf37KFq4KGAaHB7n9ZNhbxCS3/Q2G2WSm+JTrT7rXL9rMWPFVXrTIu+jq9L42oZH2fi4Ka8t93BFe9Rff5Qu/1VLcDoyUamt5YZtVcPDipK68f/4VKCSOpxkRn8aCo9b+4Kvzj3BVenMhodX5VnHCYXHOny7nF1aQFB/O9r2nOJlXhslkJj42lEF9OxHs5GmLVmfg4Rd/JM/Bwtq6+wT3Pfs9/3t1BmGhvl9QLUVWH8hoKKcRiUOwWPTIZH2Qyfpj0G9FqZ6B0bAPpfraxv1MxmPU1c4DwKDfgtmcj8Vcg8XSoLzctMxDFXQTVeV3oNMuaVIyo9X8gFgcjVwpiOmeTYKyKzuxL9pZpLMGRnrguN95nuagw0wrtTSMUFlzZxQqiyZIGk6t0f45kFd30KXAiKNsEWiZ8GqVocTlse9l29e38TcMZteUywONaVMGIpGImDd/I+UVZ0R9I8LV3DJzJFMm9vehdQKByOk8+8FWW/hbGU0DUfHu2XU6t9QvAiPhce07db+BChfL/CITwp0PaiNCo9r+gV1pQblb4piBjt6PAiPt/VwU1pb7uOq3wH98ly/8VktxOzCytSSXEq314jc5KByTC1oIl6Zk8m6INc3691MHWXpyP5NSz7Tv2VWaz5zszagkMmZ2G+R0vp//2MWrH/1OeWXTFqEqpYzbp4/kqon2OyAs+XNPY1BEqZAxblQPYqJCyM0v569/rK31dHojeYUVfPjl3zx573in9vgrYkkcYkksRqP1fYkQIZF2QSQOQyofiFbzPRZzJWZTPjKZ9ebFoN9OZenViMRWZ6wKuhmprAciUQQW82kqy2Y1O45CNR5xVQJ1tV82BkaMhl0YjQdRBd+OO8usSFvBvsqTFNSVU6QtR2PUozMb0JkNXlM0frP/TV6Z1x4JKsfip66WkjjXF7EvRpio6kZO9Wa72/M0B8GFpCxnHWmcZafYotrgX8JnnsJo9p+LLU9zxaQBXDFpABX1PlmnNxIbHco5+twCbYBGo6e8rAat1uCWrE1GV//JuijNL3drfJifXnSFupl1WpLrH75P6QflPN5GV6d3uc1mSETLWmJ7g+Bw10s4PYW752OgY9AbnQ9qI9r7uSisLfdwx2+B//guX/itluJ2YGR4fGd6RVgvoOYe2sLcQ1sat6mlclKDw7kmI4sbug2i4ZpYKhbz0QjrDfP1q7/l/vU/89mBTXQOiaREW8Pm4pOIRCLeGTaF5CDn0dEN22zfjNVpDcyeswp9/cKbccWQZmPWbMpp/PnZBycy8qy2T9dfaR1/z9PfUVWj5be/93HrdecT66cXXa4glWVhMlo/L4ulDpnc+h5l8oHUVr2CQb/VOk7eF4C62v9hsdQRHrm4fv8zASyDfqO9o6BSz6S2+g2MxmwAtJqFAChV1zi0r9aoZVHuPwAszt1MXp1/XBh6k1hlGhKRDJPFdqp4sYuBkVyN4+4xjgIjCaquDgMjuXWuCbB6WngVoMbYPr8oTfjPxZa3MBqtgfIgtUIIirQhvy3bxaKfrN/FRw8X0ZIY8p9rnvKwVS1HU6VxPugsQiL94+LvXNx9SlZb6d779hZyhWv6UoFMXXWdy2ODI9wrm/QmQeFtb0tlif9obrQJftRWtL2fi8Lacg93/Bb4j+/yhd9qKWcHRpxexmqMBl7ZsZIjVdab1yGxqSSpQxGLRFiAWoOebadzeX7bH9QYdNzT6/zGfbuHW8Vflo6/hQ/3rWdVXg77K4oIk6u4JCWTO3sOo3eEe6q1keFq0lKiUShkHD91mvwia3rRp9+uA+CCYd1Ijm+aRnSsvlWSQi5l+MD0JtsaRFfvmnkBr3/8O2azhXWbD3PlpYGbCi6TZaHXrQXAbC5FHXwPAFJZPxBJ0GmXIZEkIxbXl1xYrDdvYknzdF6t5nu7x1EGzUBT8y46zSIAdNqlSGV9kcoy7e5zuLqAf+2aR0Fd+7wRtodEJCVW2ZmCuhyb26sM1npLrakGpcT2Bb/ZYiKvLtvhcRxlaySpHLd/qzaUUmU4bbMU52wKtfZLaeRipUsCsueiN2vd3kfAt/y8dAfzvt1AWfmZUprYmBBumjGCCeP6+NCy9s+bry7h9+W7fW2GR9FrXdcXAZAp3BPAayvcFebzF20Dkbj9RzUNOtcD1QqV/9ycyuStazzQEnSa9lkGGgi093NRWFvu4Y7fAv/xXb7wWy3FLUtf3bmS74/s5OORUwG4JLn5zVWJtpZhP7/Hz8f3NgmMNBCnCuaFQZfwwqBLWmiylRunDWXWVcOQSc+0Pl26cg+vf/w7RpP1qeXiP3Zx9w1Nhf+qa603XTFRIXZbFF5yQQ/e+WwleoOR3QfzAjowIpX3Q1P7CQAWcw0yxWAARCIlUmlv9No/kCmGN46XKy9Cp11OVfkdAChVV2Gx1KLX/o7FUgPYbjUrFkejUE5Gq/kOALO5BHXwfXbtqjJoeHTHF5ToOmYrzwRVF7uBkQaKtcdJDeptc1uR9igGJwEERxohiaruWGOh9qPXeXUHCZWNsLv97A46tohXdUHkPN56Dha7mTQC/snS33bxyRd/c/WVg+lRr49gsVg4cKiA9z9ZiU5v4IpJ9ssbBVrOujXZzYIiScmRpKXHEhXln1kUruB2YMRPL7rctcuftA3aO+6I+0r9aH1JZbavwbyJu+ejgICrCGvLPdzxW+A/vssXfqul2I4MCAgICAgICAgICAgICAgICHQA3AolrSs8hlQsZmyS/RT9KIUapURGpd576fBZPZO57brmT7InjenDzv25/PbXPgC27z3VbIypPptE7SDFVS6T0rNrPDv353LcT8TQWopU1g+L2ZqVIZbEIZGc6fojkw+krnZnYxteAKV6OmZzJVrNVwBUVz6GWByJQjmRoNAnqDh9hd1jqYJuRltn1RZBJEOpsj92wcn1TrNFFGIZ4fIgFBIZcpHUhWKvwCFR2Y3tLHc4pkh3zG7GyCkn+iIR8gSCpPbVqJWSIKIVyZzWNT9HGsjTHKRHqP2MkSLdMSwOxJdbIrxqFLJFAo5vf9zMg3eP5ZIxvZq8PmxIBsmJEcydv0HIGPESy5ftbPz54ccnAnDpxKyA13cxGU1ujZdI/fNplETm3tM6g6H96xD5C+6IIPrT+nJ3TXkCd59SCwi4irC23MNd8VZ/8V2+8FstxS1LQ2QKjGYz20/nAjAoJqXJdrPFwvv71qEx6hmdaF/4sbWcP8j+3MMGpDUGRvKK7LcjdVa3lxQfwc79uZSU1bTMSD9BLI4gJjHP5rbgsBcIDnuh2evq4LtQB99lc5+ImBV2jyUSnxHXUSjHIRLbvzFfU7LP5utZEWlMTRlO77BOxCrbb5syV0RJS7TH7W7LddKRxpVWu0mq7g4DI7kaxwKsRXVOOtIo3Rdedb/0RsDXFBZX0qO77Rajmd0SKHKjtZyAe+RkFwIwZmxvJkzKcjI6cHA3/dfopwEFo5sXsXK5f2qltEfcuWEw+1E7UZ8EPQM90irgvwhryy3cDXT4i+8KpD+zW1cfd/YYxn3rF3H9qvkAjEpIJzU4ArBqi2wtOUWBpoqkoDD+lXWRx40Vi0SYLRbiY0LtjomJPKMCX9sKUZ+QYGuLLK1Q/+Yy2rrFjT8rVdc6HFtoQ3B1ZExPXs26oUPcHMcoUpGK5Q5buBbrTtjdlueka0yKuqfD7QBJ6h7sqvjT7vZC7RFMFiMSkW03Uaxz3D2nJR1pJCIZIkRYXOgzKhZJHGbF+BtSkX+IYHma2JhQDh4qIDU5stm2g4cKiHXgrwVaR1V995Z+/Ts5GRlYuCsY524Aoq1w9+me3E+E8joCMoXrl78mPw28tRXuno89h3UjuVuil6zxPr2G228aIOBZhLXlHu74LRB8V0tw6xOekNqDSKWaL7KtbQF3leazOv8IIhGEy1V0CY1mVvfBXJeRRbDM8723g4IUVNdoKa2otTum/Kx2d/JzUnd0blykNIi6GgzupfR2VCyWarS1XyORWm+G5coLHY43mJt/rlekDOsQQREAkUhMnDKdPAdZGSVa24ERjbGysXONPZJdCIwkqx07aJPFQJH2GIl2AhzFDjJaVJIQwuXudZlqQCqWYzA7D2qGyWK5u+unLTqGgOeYetlA3v34T4pLqsnsZv2bWyxwILuA7xZu4o6bLnAyg0BLCQpSUlmpISxM5WtTPEqgdnM5F3fFVP2lg0BHwJ1ORu4GuLyJL4KA7q7L0deczxX3T/CSNQLtCWFtuYe7Hdj8xXf568MLW7hd9DM0thNDY33zdCo+JpTqGi27DuQxbYLtmvU9B8+UjRiMJrKPFNE9Iw6AU/lnshTq6hxngtTVZ4oo3bxA60hYLFrqauciQoS27ifM5hLCIt6t3+o4wNE5OJbsqqYlPuIOEhRpIFHVzWFgRG+uo9JQTJgstsnr+VrH3WyUkiBiFCkOxwBEK1JRiNUA6Mwam2Py67LtBkZKHGS0tCRbpAGlOMilwIje7F4/dwHvMG3KQCQSEfPmb6T8rKB1RLiaW2aOZMrEwO3q5e8kp0RSWakhL699tTwPjQpxPugsqkr9s+S18nSVW+ODI4KcDxLwCMog1x/e1VbY/n70BXW1bd/e1J3PCqCu2nsagy1lR0EBH2/ZjEQs5rSmlqTQUN4ZPwER8PTKPzlWUY7GYL3uH9WpMw8NG84ra/+mzmBke0E+4zK6sDwnh2dHj2ZYSirf7tnN0kPZmMwWzktOBuChYcMdWCBgi/awttoSdz8vf/FdvvBbLSVw1FCAvplJ5BwrZvWGbFYN68ZFw5u2C96fU8BPv50RozOZzDz84o/cN2s06anRfDJ/XeO2otNVWCz2655O5FlFVyPD2/5CZdzPnzOhc3cezLIvfOlp5h3Yzsd7/uGfq+92fSeLnrqaT7BYKpFI0giN/AS5wrWnw5OThpBdtajJa9vKjzA4quU31IFGgrKL0zElupPNAiOFdYcd7pOs6oErSrUiRI0Cqcdqd9ock1eXzSAmNXmt2mA9N7Qm+5lbLRFebSBEFk21sczpuDpTDRYsHSbLyJ+5YtIArpg0gIr6jD2d3khsdGhA1ZUGIqMv6sm+vbms+G0P064+DwCxE/2sQCA6qXlZliMqS90LQLQV7gZs3H3fAi1HHaJCrpS51C60yo+05rQ+uMGITIhwa3x1ebWXLGkdB06XsPLGm5BLJFyz4HsOl5bSNSqKZ0dfiEwiwWSxlvCO/PwzHqwPcoxITSUtIoJqnY7/u2A0a0+cICk0lMXZB5k/7WpEwPULfwRgd1EhfeNalinbUWkva6utcMdvgf/4Ll/4rZYSUIGRSWP68NNvO7BY4Jm3lrDot510z4hDpZBx7FQpazbnNBGaOa9/Gpt2HOOl95t3/9Dpjfy1MZsLzwmugLUcZ9d+azZDRqdoj7+PSr0WmdhaqqOWBm5GikgcSlT8jhbtOyVpCKuKdrO97EjjawtOrmNETA96h7Wvenl7uJJVUarLpUvwoCavFdQ5zhhxRXi1gaT6chp7gZF8TXaz10p0J53O25qMkTBZDPl1h5yOM1uM1BjLCZEKNxP+QniY2tcmdCgmTxnA78t3czinkLdeXwrA/Q9fisLNOmR/IybFve/d0jzngVRfcDrfva52QmCkbQmLCaXklPO/UWWJ/whIV5a0fRAwNtW987HYhc/UF/SKiUUusV57R6nU1Oj16IxGXvj7L2oNehQSq9+s0mkxm60d9yJVaiq0WhQSKQqpBJ3JRE5pGScqKphZHxBpoFbvnyV9/kx7WVttiat+C/zHd/nCb7WUgLp66poWy7QJA1iwbDsAO/adYse+5l01htd3rXntX5fz3NtLWbXhzM2dWCzipquH8/l363nn81Wo1QrOy+oMQFWNNUXrxdm/oq8XrBnaP93j7+PZf1YwobP1hnRcasfJkDgbsUjMG1mzeH7Pt6wtsXZY0ZoM3Lv1E6alnM/kpCF0CorxsZXeJUqRjFysclgSUmqja4zzwIhzfZEGkpzojJTpC9CaalFKzmROOepk00BrAiPuaJNU6AuEwIif88AT3zL79et8bUa7RCqT8OY703n6Xz/w+/LdAGzfepwx43rRo2cSUdEhLpeDdk7zH3+rDFIQGhVCValrTwfzjxR52aKWUeCGXSKRqF0FRjQaHVfP+Jja+ieF7709gz69k31sVVMi4sJdusEoK6xorJF3t2OSp6nwQZevoDA16hAVmmrXyleLT5R42aKWIbaRwrjx1CkqtFo+nDiJCq31HmBp9pkSZ1tZj12jIkkMCWHelVORiEQY64MotuYXcEx7WVttiat+C874ro7ot1pKQAVGAO676ULEYhELlm232YZozPmZPHnveMDqpJ5/eDKjzuvKll3HkcukjB/di17dEvhrYzZHTpzmkRd/RK2SExMZTH79H65BcDUyXM2Y85tnlLQGs8XCuoITjYGRjoxKIue1rBtZUWjNVvjsyB/kakr59sQavj2xhlhlGF1DEolXhhMpDyFYpkQmkjZm23iKCYmDnA/yAiJExKsyOFm71+6Y07rcJr/XGMsdlpmIRRK3yliSVA3rWwQ2O8FYKNIeoVNQ38ZXSvWOAyMh0shWBSviXSgxaqCw7ggp6l4tPpaA99l7wHa7cIHW8/jD8zl54jSnS84EEEpKqvjum8pPY5oAACAASURBVI1uz/Xnmqc8aVqrSe/XiZ2r7PvGs8k7XOBla1pGXo7rdiWkx6JQe1603leo1QqWLnqQoqIqrp35sa/NsUl8WiyHth5xOs5itjQ+qU6s16zzFafzfZMdlZKZRPYWx2W8DRzfdwqL2YIoAMr6+sXH88HmTdz8yyJi1dYHQJkxjoPEqWHhXNenHzMX/ohYdKaL3mdTrkAlDbjbKp/TXteWt3DVb8EZ39VR/VZLCLgzWCwScd+sC7l8XBZrNuVwPLcUg9FEUlw4FwzrRre0pnoMIhFcPCKTi0c0DUQ8evtY7n/2BwxGE5o6PSfOScUVi0X8665LUHtQJf6q5d+wv6yYWoOe21f91GTbvX2H8eiAUY2/a41GHlyzhBWnDiMXS7ggKY0Xh44DIERuvXg6VlXO7J3r2FR0ilKthjhVMNd1y+LuvkMb5xn38+fc3nsIABsKTvD7yZwm8zXMdS61BmtK4I0rFiCXSPhszFSvlf0Mi7benFcZ6vjv4eVojNYnTMXaSoq13o8y+iowApCg7OowMFKqbxoYcZYtEq9MRyZ2/eJaJbGKHEYpkig9Jwhz5piHmwZGdI5vdBNaoS9i3d/1wEheXTaDW3U0AXfZs8/2OrGFyWTGaDR70ZqOzfatjltmBzJd+qe5HBipKa+l8Fgx8ed8//sSTXUduW4ERjKy0rxoje8QS/z3Bialu+ttP0/UZyf7+gbDnWCbJ+k6MN3lm1dtrY68w4Ukd0vwslWu0z8hgY8mTW78/eyff7zmWpv7PDnSqpk3KDGp8bWGn6f27MnUnq5n5wrYJ9DXVlvjjt8Cq+/qqH6rJQRcYKSBlMQIZlwxpMX798lM4u1npvHu5ys5cqJp69NuabHcO2s0A3qnttbMJswbezU6k5H+377H+xdcBsBFydayn4a6xwbmHtjG7b2H8PPEmRTUVvPg2iW8v3sDAE8OsrbCDZbJiVeHMHvUZcSqgthanMsT65fTMyqW0UlnSoCe+WcFALf2Gtxsvoa54EzKYI1Bx40rFgAQJlfy8YWXN9ZeehILFr49voYvjq0EaAyIdCTsdXxpQGOsbFLKUuBMeNWNMpqzSVJ1txsYKdQ2jUyX2RnXgLP35IwIeQLB0ghqjM47bRyt2S4IsLYx9z4239cmCNQz5QrfBXW9TVc3y1gPbj7sV4GRnG1HsdjIarVHRr/O3jNGwCYp3ZOcD6rnyM7jAAy7zLfnXO6hfJ8ct9vADLfG71mzv0PfvAq4jrC23MMdvwVW39VR/VZLCNjAiCfo3yuFeW/PoqSshqrqOiLqhQO91YlGLZUhqY8+NAQagmS2M1L6RifwcP+RAHQNj2ZKWk+2FTd9Uh+jCuJfg0Y3/t45NII5+7eyt7SoSWCkd5RVs8HZfEqJjBqDjpl//EBiUCgAs0dNRioWt/QtO+SVfT/ya/5Wr8wdKLiixVFhKCReYv3iKNI6Tp9zR3j1bJLUmeyuWGlz29nBGL1Z67RjTGv0RRroGjKEHeW/Ox1XZ6rmZO2eJhktAt7nh7l3utT9xGg0c+3Nn7SBRR2T+x66xNcmeI2si3ojEomwWFwLLuxcvYfR1/hPu8ydq13Ldmmg7wWB8fQ5N6+ceV+tY9fuU1RUaoiOCmbihCxmXDvU+c42WLhoKz/9sg2A4uIq4uPCuOaq85g0oV/jmJtu+5xrrhrCjp0nWLc+B6lMwpBBaTx4nzWLNuisFpZfzd/AsuW7KC2txWi0lkUHByt489VryOze9GYqo5/rQu8HNjvO1mwLygorKM33TWvuXjYaFThi64pdXHrrGC9ZI9CeENaWe7jjt8D3vsuXfqsleOeOV0BAQEBAQEBAQEBAQEBAQCAACNiMEYOpDIO5DLkkBqk4rFVzxUQGExMZ7CHLPEO/6KZPNsIUSqr1TUtNag16Ptu/hZWnDpNbU4XZYqZar2ssz7E3l735ZGIxt638ifzaKn64dDqA17JFVhft6fDZImAtG1FKgtGa7PcaL9cXEK9syBhxrCnQ8lIa+2LA5fp8DGYdMrGCMr1zIU3PZIyc51LGCMCO8j+EjJE2JChIQVxsqMvj5T5WQxcITCLjw+nSP42c7UddGr95ectax3uLTb9ud3msOkRFz2Gt02ZqK9QqOdHRITz95GVERQaxZ28ub769nC4ZsZw32L3yp58Xb+eLL9fxwL1jAcjsnsCBA/nM/mAFJpOZKZP7N46d/cEKrp46mI/em0lxSTUvv76Er+Zby4vvvM1aErxi5T4W/LiFD2ZfT0pyJIuX7uTj/63im7l3EBqqanb8Tr1SCI4Ioqa81qmte9ceAMBkNCGRelYA3lWyN7umw+ANUnskkZgR53IHqC3Ld6Ct1aEMaj+CwgLeoWFtgWsdxjr62nLHb4HVd3VUv9USAu6KtVK7hSNlL1Crt35JdYl6gYSQ6ZjMGo6Wv0Rs0BWEKQNfjjFI5lzo9JF1y8ipKOW14ePpEx2PUiJl4uK5LZoL4EhlKSMSO3OksoxXtqwG4NnzLnbLblf5Ofcfu9vSg+M5P6YHmaFJxCkjCJYqkYul7VZHIkHZhWO1O+1uL9dbRYt0Zg2VhmKbY8Jk1i+VlnaDiVV0Qi5Wojdrm22zYKFEd5JEVVfKdY7rBMPl8Y2Crq0hPXgAQdJwao0VTsceqFrLaP31brX5FWg5C+bd5db4SZcIQSuBljFkQn+XAyMlp0o58M8hegz1fYCh4GgRh7e7LoybdVFvn120uktkZBB33Dq68fekxAgWLtpKTk6R24GRL7/ZwHVXn8fYMWc6i6UkR5JfWMGX36xvEhjp1jWem260lgN36hTNmAt7sndf00D9vv15dO+eQGpKFABjx/Tk3ff/4PjJUvraaBUsEonoOaw7m10IYjW0E9277iD9RvumE9q2P3f55LgNDJ08iJ/eXebS2LoaLWsX/sPYGy7wslUC7YGhk60aGK6sr46+ttzxW2D1XR3Zb7lLQJXSVOt2safoBrTGk0SoRjTZJhGrqdHtp6D6Kx9Z5xoSkRgRYDSbG3uft5S/co8yM7M/g+OSUUqk6E0mTtY4v5G0R4wqmGeGjOGzMVP5Lmc33+Xs5pts7zyFO1jVPPNALpbyYt8ZfDXsIe7sMp7RsX3oEZpMijqaOGU4scowr/zva5xlWJTrCwEo1h63OyZF3YOUFuqLAIhEYhJV9us8i+szVcr0jpWlWyu82oBEJKVf+FiXxpotJlYXz/PIcQWcE6R2r1PXA3d5J7gq0P4ZM2OU80Fnsfxz2zpJbc1vX6xyWRsF4IKr/EcbxRl1dXq+/Ho9d947jyuuep/Lps7m6LESdHqDW/NUVGooL6+le/fmGa09uidQVlZLaemZTMpz9UFCQpTU1uqorT2T+dq5UzSHDxdRXFwFwLoNh1EopKSm2H9g0P/C3m7Zvfq7dW6N9ySbf/VtVtSoacPcGv/jO0vdOg8EOi6jpg1za301rK2Our4Ev+VxGp+8B1Rg5ETFe8glMQxOWkXvuLnNtocph1Ct2932hrmBVCymc2gEi47sZdGRvRyrKuNYVTnFdfZLKeyRGhLO2vxjFGlqOFpZxsNrl7Y62ALQNzqet0dO5O2RE3lu00rW5R9v9ZznojPrm712S8ZYLorreE+XnQVGKhoDI/afQCare7a4jKaBJLWDwIjuOGAtq3FEYitb9Z7NwMgJiEVSxCLniW37K9eSXbXRY8cWEBDwPSndE+l1fia9zrdf6nc2q+avo6yw5Q8HPIG2Vsey//3p8vjg8CBGXHmeFy3yLK++uYyVqw9wz51j+O7ru1i88AEy0t3vBqTXGa0/2LixaXhJoTiT7apSOc98nTwxi4EDOjP9xk+YMu09FizczAvPXEF4vbC+LYZf7l53w79/2EhdTfPMSm+zb/1BCo66VsbiLXoN7056X9eFH4/uOs66nzZ50SKB9kKv4d3dWl8Na6ujri/Bb3mPgCqlqdZtJzH0RmSSKJvbFdJ49CbbpQb+xJsjJjS20B3/yxdEKFQ8NmAUU7u4FwF8c8QEntr4OyMX/pcoZRC39x5CrNozWimXdrLeJD/cv5y7//qZRRNnkhFm+3NvCUmqKI7XNv1b9QlzT2m5veAsy6KhfMZxxkjrOxo40hkp0Z4AzmSv2CNB6ZmMEYBQWQwDIy4FYEvZEqfjl+S9Q6QikRhFx1xHAh0Xs9nCrp3Wc/RwThE11XWYTO4FyW+94yJvmNZqJt1uzRzbt/6g07G6Oj3fvbaIu9+9ydtm2eWXD5ZTWVLl8viLpo9ArnSt3NUf2LzlKLffMpo+9aUpBoOJ/AL3g1ExMaGEh6s5kF3AoIFpTbYdyC4gNiaU4GD3NQQOZhfwn9euIatfqkvjEzPiSO/biaO7T7g0vqailuWfreTKBye6bVtrWPap68E2bzL5znHMvvtTl8d//PBcBl2ShSpY6UWrBNoL7qyvjx+eC9Ah15fgt7xHQAVGzBY9EpH9VrpGcw0ikXtp3p7knxV7OXmokKvvcZw6Pig2mV8vs3/h9sfltzR77cGsETyY1bR8qF90Aksnz3J4rD8uv4V/VljbBv7w4Z+Ntp073409BnBjjwHWn4c9z7yNzwJwV5+h3NWnZW34HDE+cSD/zVne5LXTOtcvJtsTobIYh3oaVYYSLFgo0tnOGFGI1cQoWx8MSFLbD4yc1p0CoNxgv5RGhIh4lXv96J0xIvY6AHZXrkJnciw0pTNrmH/8aa7r9CKxys4etaMl1JmqkYkVSH3okwTaP0dyinjh2Z/Iy3XcRtsZ/hoYufC68wH46oUfXBLmW/zR74y7cTQAXfqnOR7sYYpOlPDNywtdGtugKTL1ocneNMnjJMSHs3XbMS4Y2R1NnZ4589ZiNNoPwjVsOzdQJxLBzOnD+XzuWuLjrCWtmd0TOHCwgB8XbuHeu91vx1lUVEV+QTnRUe49IBozYxRHd7tehv3ta4u45KYLCXKQieJJ8g8Xsmq+71Lhz2bsDRfw1QsLAFzKzio5Vcr7937G43Pv9bZpAu2AhvXl6toCOuz6EvyWdwioUhq1LINK3RY7Wy2U1/1FsNw34jIAQ8f2dhoU8QVDx/b2O9uuTR1J73MyRH7K3YjZ0vpSoEAkQdnF7jaTxUiNoawxa+NcktTdEdX/1xrUklAi5M3rvQFqjGXUGiuoNti/+YpSpCAXN1f+b61NakkoF8fd7NL4GmM5Xx5/gv2Va9lfudajtriC2WIip3ozC0+9yuzsmdQaA6d3u0DgUV1VxxOPftuioIhUJiGzRyKZPRK5cpp7abltiUQqQSKVMOPpaS6NNxlNvDHrA96Y9QHaWp3zHTyEyWjiPzd/5HK68pjrRzLm+pGN3RgChScencDp0hquu+G/PPrE9/TplcykCf2ajXvvwxVcMuktpt/wXwAeeuxbxk54kwcfnd845srLB3L7LRcw96t1zP1qHTff/jlffr2e2265gEtbINocGRlEp9RoZt78KReOe50x499g5s2fsnbdIYf7XXrLRShUrgewK4ormfP0t27b11I+fPALTEZTmx3PEQq1ghueu4YbnrvG5X1WfPk337/+sxetEmgvNKwvd+io60vwW94hoDJGEkKmk1P6NMfKXiU+xPok2WIxoTHkcLLiQ6p1u+kR+0GTfb57fwU712VjNltI6BTNQ/+x7rf8mw38vXg7JpOZvkO7MPPRCY37PDvrf/Q7vyv7txyjrLiSl7++m78Xb6ckv7xx3BevLSGxcwyXXGvNplgyby0rfthM1ohu3PzvM0+Adm88zFdv/YpEKkGr0fHqt/egClKw/Btrmzl7Ntjim3d+A2DrXweITYpArzUw7a4xSCRiFn6yiqc+sd48vnzHHKbecRGZAzo32gW4bNvZHD+Yz0f/t5CH355OfIrnSmlkYglvD7iZV/f/yOqiPQDsLD/GU7u/5uHMKcQofC+K2pYkqLpyuMZ+++ITmj3ozXU2t7VWW6TpXD0au+Ccy5GabYB9oStPCa/aIiviEg5XbyG72n43owZ0ploW5b4OwN7K1VwUN4tohWtp1e6iN2s5pbFmZB2t2cH+yjXUCMEQgTZi2ZIdVNS37EtIDAfguhnDSUuPJThEyS03fEJwsJI335mB0WSiqLCS1Sv3s/bvg3TtFs/r9d+H6gBoe3jx9aNY+O4yju467nTssT0nAXjthvd45odHEEu8/wzog/vnsHP1XpfGypUyrncx0ONvZHZP4H8fzXI67v57xnL/Pc4FtKdM7t+k+4wtvvi0eRbtrJkjmDXzTNar0Wjinge+YviwLrz0/JXI5VIMehOr1xzk5deXsOS8B5HJbHf+CYkM5qLpI1j++Sqn9jaw+MPfGDCmD+e7WevvLks+/sPl7hNtxaW3WLPLFr23jBP7c13a57N/f4PZbL1+uO7fV3jNNnfJyykgNCqEkEjPlKELtJ5Lb7nIrbUFZ9aXP64twCvrS/Bb3iGgAiPxIddSqz9IbtXn5FZ9DsCRsucbtyeH3Ua0enyTfVYu3My/PriRjN7JWOqdcsGJ06z+eRuv/3AvIpGIf1/3IYd2naTbWTWpcoWMp/935in16MsHcv/E/zDjofFYLLDht918sPyxxu2TbxxJUIiK49lnbirNJjNvPfwNby96kKj4Mzf6DccHHNpwNrlHitn05z4AZi95GIvFwh1jXnX6mTXYBbhkG4BMJiF7hzU74dv3/+D/Pr2FkHDPp14FSZW81Pd6tpTmADD32ErWFO9jQ8lBsiLS6BWWSkpQNLGKcMLkaoIkShQSGVKRGLHIc617g6WezXJoCc4EWLeXLbe7zRP6Ig0kqbqzp8K2k91Z/rvDfZ29h9YyMekBSo6epMyJAOzZ5FRvJqd6C2nBWfQNu4iMkEGtaCdsocpQymndKXI1+zleu4u8ukOYLcYWzicg0Do2bzoCQGRUMJ/MuQ0A9VldgxQKGUaTmYyu1qyE7pmJjBrdgyW/bGf2W8t56onvAXj7vZmIxP7dDl0sEfPoZ3dx79B/Y3ZRP2X9os28dO07/Pvr+5EpPK/jYTFbeP++zwBY+t8/XN7v+qenkZAeWJki/s6RoyUcPVbCh7NnojxLs2XokHQ+m/M3VVV1RDkosZn+5FRWfLUGo951f/7q9e/x6vKn6DOy5R3hHLF+0WY+fGCOV+ZuDQ2Bxkfn3MODI552+anwnKes2ULH9p7kwf/ejjrEN9deOo2ODYu3svzzlexctZePt70hBEb8CLFE7PbaAuv68se1Bd4JjIDgt7xBQAVGADKiniMmaBIltUupMx7HYjGjknUmNugyQpWDmo1/5rNb+fHjlRSeKmXqHRcxZEwvTh4qJP94CU9O/6hx3Lnpr70Gpzf5XamW0294Vzat3IfFbGHAyO5OU5hKi6oIjVA3Czw0HB9waMPZ5B8vIS3TWuYgElvLJjp1s1324Ironj3bALR1et59zJpudeEVg7wSFAHIqc4nuyqP7Gpr616N0Zr2bLSY2Fp2mK1lh71y3HNZP/b1NjmOI5wFFU5p9tl83VmbXXdxpDNySrPf4b7eDoyoJCFc1+kF5h571K4ei20sHKvZwbGaHYgQEaVIIV6ZTrg8nhBZFAqxColI3hjg0Jnr0Df+r6XKUEypLo8yfR4Gc9ul5nsCg1mHzmzNKNCZNGjNtehMGnTmWnSm2kbtGFc4XLMNvUWLUhyEQqJGIVajkARZ/xWrkUvUrS7nagsa/oa6+s/C258J4LXP5dQJa431ZZcPbBIQaUCukFJT3fx7ZfKUAaxfm83WzUcBWL5sJxOcPLX3B7oOTGfaw5P44c3FLu+zduE/FB4v5t9fP0BK90SP2VKaX84bsz5g+5/udcJL65PKVY9N8ZgdAlYS4sNQKKQs/Hkbl47rg1gs4sTJUj77Yg3dusY7DIoAxKfFMvnOcSx671eXj6nT6Hhywss88tndjL7GMy2XLWYLC99ZCsD/nviq8YGeP5I5pAsznprKl8//4NZ+q79dx+6/93HLKzO4+PpRbRKUrSmvZesfu9jwy2Y2LtnapmV2Au4jrC3X8Be/BWd8l7/7LWcEXGAEIFQ5yGYQxBYJnaJ56K3pVFdouOPCV5i/4yVSu8UTmxTBy1/fhVgixmg0IRE3TbW1dTJNvGEEX76xDERw4+OTnB47IjaEqrJaykuqiIgJBcBisTQeH3Bow7nvoyHjo2HB5dYL0amClVSctrb7NRpNHD9oXyDTmW0ikQiJRMwHvz0OwIu3f85fv2xj9JSBTud0l1n/zPb4nIFKsDSCEFkU1YZSt/aLU6QhF3tOjTtOkYZMrMRgdq+tl1gkJU7pfaHDcHk813V6kW9P/J+bwRErFiyc1p3ktO6kF6zzPnWmagB2lf+B1qxBZ6pFV//vmRv8M6+bLZ6r79xX+Rf7Kv9yMELUuBaVkiDkYrXNYIFSEkSUIoUeoed7zLY6U7XffiYAcrHSK59JdX0wPSXVdpmjSiWnskKDRqNvFji5eFyfxsDI6lX7AyIwAnDTS9PZv/EQe9c571LTQM62o9zZ/1Gm3Hsp1zx+OWHRLc0asz7AWDT7V374zy/UVmrc2lcVrOSpbx9CaqekQ6DlhIaqeOn5qXwxby3zv92I3mAkOiqEIYPTuemGEc4nAK7/v2n89f16yosqXT6utlbHy9e9w8YlW7j1teuJSW55yfGuv/Yx56n57N/oWBPFn5j+1JXsXX/Q7QBhQ2Bx3nPfM/nOSxg1bajHsqjKiyrJ3mzNRN67IZu9aw9wYFOOy5lmAv6BP64tOLO+/GVttdZvAR3Sd9kjIAMjrmIxW3ji6veRyaWYzRYmzRoJWIMME2acz7+v+xCxRIzFbOH5ubc7zQDp3D0BbZ0eEdCpWzwApnrF9bcf+YZTOUVoarSU5JUz46HxJGfE8sAb1/LSHV8gk0sxGUw8O+fWxuMDLtuQ0iWOQaOtaU8PXf4OccmRhERYO/Skdo0jOiGcR66cTWRsaBPbGuwCXLItOEwNIhESqTVI8+RHs/i/G/5LREwo/YZ7NyOgo5Og7Op2YCRZ7dlUOJFITIKqCydrXauVbyBW0anNuq/EKdO4Me1Nvj3xjF09lPZKjdEqsrmy6AsfW2ILS6MOjj09nAZSg3p7NDBSYyzz288EaMxAckRLPhOJWIQRENt5KhYapqKwoIKS4io6dY5usi0lNbLx52NHS9w6ri+RyiQ8++Oj3D34icauBK6g1xpY8J/F/Pz+coZdNogRlw+h3+heRCZEON23uqyG3Wv2s3HJVtYs2OiywOrZiEQiHp97L516Jru9r4BrDBrQmUEDOrd4/9CoEB7+35383xT3s0hXzV/HmgUbGXXVMC68dgRZF/ZG6US7x2Q0cXT3Cbav2M3q79dzZOdxp8fJPK8rtZUaTh3Mc9tGbyCRWs/Hhy54xiX9n3MpOl7CZ//6ms/+9TWpPZLIPK8rXfunE58WS0xyVGMHDblKjlgswqA3YtAZ0VRpqCqtprKkiuKTpyk8Xkz+kSKO7j5BRbHrN4gC/os31xbQuL5cXVuAX66v1votwC3f1eC3AJd9V4PfAvzGd9kjoAIjeVVzsVgMJIfdZnP7odOPE64cTmzw5YA16+OtRQ/aHHvxVUO4+Crb4jPPz73drg2vzL+7ye8NAYTHZs+0OX7AqEwGjGpentBwbHs22KJBnLXh31fvngtYL7ie+OAGm/vYs8uRbQ2tesEqEvf6D/e5bKNAy0lQdeGQC+KiZ+NJfZEGklU93A6MeLuM5lwi5AnMSn+LpXnvklO9uU2PLSDgL4RHBFFUWElBge3sqdjYMA4dLOBQdkGzwIjJdCbVtabacdDG3wiPDePlpU/y2JjnqDxd7da+Bp2BNQs2smbBxsa5EjPiCI8Na7wYFIlEaDU6qkprKDhSSGl+ORZL61KDb3l1BiOuPK9Vcwh4n6GTBzHpjrEs/WSF2/saDSZWzV/HqvnrEEvEjU+pEzPiUIeqkSmk6Ov01FbVUXLqNIXHitFrDS7PHx4bxvM/PcZ3b/zsVzcX6lAVryx7kkcufJa8nJY/rDh5II+TB/L4Y+5fnjNOIKAR1pZrNPgtwGO+yxt+C/w/MBJQ7XoFBAQEBAQEBAQEBAQEBAQEPElAZYwU1/yERBxsN2PEZNaQX/1VY8aIgH9zf/fJzgd1IBJV3dzex5OtehtwJMBqD2+26rWHWhLK1anPsKV0MX8Vf4neTV0UAYFAJz0jlqLCSvbtyYVrm2/P6BLLujUHWfnHXsZe0qfJtsOHCht/lnuhY4u3SeuTyhsrnuHRMc9TXVbT4nkqiiu9nhp980vXcc3jguBqoHDPe7eQm1PAzlXuZU6ejdlkbnzC3Zon3Q1IpBKemv8gkQkRpPfp1Or5PE1UYgTvrn2RJye8Qs72o742R6AdIawt17jnPWtbc0/5ro7gt2wRUIERrTGPxNAb7W4Pknenosq9UoRA5t8fzfK1Ca3imlTXBNE6Cu6Wo4TKogmVRTsf6CZJLehyk9CCoI6nGBx1GT3CRrC6aB67K1bRoOvgK0QiMRlBA+gXMY5QaYxPbRFo3wwYmMbG9Tls23IUbX1q69mtSs8b1oV5c9awdctR5s1Zw7UzhqNQSDmwP49vvlrfOK5zZ8/7kbYgvV9n3v7reZ6+7DWKjvufTopYIubO/9zIFQ9M8LUpAm7QoGPz2JjnObzjmK/NQSwR8++v7yfrot4ApPf1zxuM8Ngw/rP6OV6Z/i6blm33tTkC7QhhbTmnQdTbX3xXoPitcwmoUhqTRYNEZL91rEQchMniXr2xgIC/oJKEECZzXTnbG9kiAEHScMLl8S6Pl4rlxChSvWKLqwRLI5mc9BB3dvmYgZETkImVyDzYrccVohTJjI6dyX1dv+CaTs+RGTockSigXKxAgDHygkwkEjFarYF1a7JZtya7yfZu3RPo1dsq9vnV3LVMufRNJl/yJvfdOZfSs7Q5xozr3aZ2e5LOvVP5cPPr9L3AQutT8gAAIABJREFUO/6wpYREBvPq8qeEoEiAEhwexH9WPUefkZ4VOHcXqUzCY3Pu4YKrz7TV7Nw7FbHEP79b1CEqXlz8L+74z41I5QH17FXAzxHWlmv4g++y57f82Xc1EFArSy6JRmM4bHd7neEYMnGk3e0CAv5OoqorlYYil8Z6uiNNk7lVmVToC50PBOKU6YhF/tF+MkqRzPiEu7kwbhYAOdWbOVi1nmM1OzxaahMijaRTcD/SgrLoHNQPwCvZOwICjoiOCWHmrJFkdIljqJ2uYY88MZH775pHTY0Wo9GM0ahv3NZ/YGcAJl02oC3M9Rph0SG8seIZfnjjF7568UcMOteF4bzB0MmDuP+DW4lJaXn7QwHfExSm5tXfnubD+z9n+eer2vz44bFhPPPDw/QZ1TToJ1fKSOqa4LcihiKRiGkPT2LAmN58cP8c9qw94GuT7KIKVqIKbtuHKAIt59y1Bfjt+vLl2vKl73LktwC/9l0AIssZqXVb/f58m5N+DodOP05J7VKyEhYRJG+a7l9nOMb2/MuIUo8hM+ZdH1koICDgj1gsZop1x8mry6ZEe4JKQzGVhmI0xkoMFj0Gs44GdycXK5GLVcjq/w2ShBGpSCJKnkyUIolIRTIhUiEAKxA4FBZUMO+LNezacYK6OgMJCeGMvqgnV0wbDIBM5h+BTU9w6mAeHz5obd287Y9dbXrshPQ4bn11BqOuGtamx3WVqTE3U1XqPKt21gvXMuPpqW1gUeDQ0MXo/fs+97omzbDLBgFw/4e3EZ1k+7vm5eve4a/vNzid67/b3yQjq7MnzXObv77fwLxnvyP3UOs1CzxFWp9UJtx6MeNuHI06VNWmx3b1PAThXHQFf1tfvlxbtlizYGOb+C2w+i5Hfgtc811t4LfsxjwCKmMkOewOSmqXs7PgSuKCp9YHR8RoDDkUVi8ATKSE3eFrMwUEBPwMkUhMnDKdOGW6r00R6OD8WbCPSkMdU1MHtdkx4xPCeeLJy9rseL4kJTOJ1357GoB96w/y1Ys/sn3F7la327VH514pAFz92BQumj4CibT9BJkEztAQ7Bo0Povv3/iZn95dhrZW59FjpPftxE0vXcfQSQOdj+3TyaXAiD8w+prhXHD1sEZtiJ9mL2Pnqr1eOyftkdojieFTBnPhtSMCRu9AwDlnry9hbTVn1FXDvOq3oH35roAKjKhlGfSO+4xDp5+goHp+k20KaTxdo14lSO7belABAQH/p1BbwNN7/93ktaxwaznBvV3u94VJAh0As8XC87t/QSaWtGlgpKPS6/xMXvvtaYqOl7Diy7/5+8eNHN97stXzJqTHMXzKYMZMH0nXgUKwtSOhDlFx04vXcc1jl/Pn12v4fe5qcrYdbfGNmCpYyaBLsph85zj6j+njfId60vt1btHxfIVIJGq8aRo6aSCl+eWs+2kT637exIGNh9DV6Z3M4B7xabGA1Qf0GdGDQeP6EddZEENvrzSsr7ZYW2BdX4G0trzht4B26bsCqpSmAYvFRLV+F3WG4wAopSmEKvojEvlXnKfWYOBIRSkFNdXk1VRTrtWgNRrRmowYTCbA9gc8KD6Jq7oHrhiegIAvKNOXESQNQiFWOB2rM2vZXr6dGmM1x2uPsansnzYLjDTYCbhkq0D7YW9FLjPWfUKUIphVY5/wtTkdkoriSnb/vZ+cHUfJyykk73AhlSWV1NVoG5+kiSVilEEKlGoFEXHhJGTEkZAeR0a/zvQZ2cNhmrBAx6OypIrtK/dwaOthTmXnk3+4kOryWuqq6wDQ6wyogpSoQ1WERoeSmplIpx4p9Bzejb6jenZ4IUmT0cTRXSc4sCmH3Jx8io6XUHSihMqSKrQa6zmp0+gx6o1IpGKkcinKICUhkcGERoUQlRhBfOcYEtLi6NQzmbS+nQgOD/LxuxLwB+ytLaBxfbm6toB2tb4a/BZg03c581tAIPsuuzGPgAyM+CsVOi1/nTzG2tzj7Cop5GhFGeYWROOmduvFWxde6gULAwONUceeyhPkak5TZdBQY9S26HN0lQe6T/ba3AJtg9Fi5P4dd3Nb+p30D3dPSHJv5R7ezXmrTQIjZ9sJuG2rQGDzac7ffJD9p8cCI/l55SQmRXjAMgF/5Jb3FnAwr4T1r9/ta1NaRFvb/8HSDXz6xyYW/vsGuiS4J3xrNJm58tUv6Z+eyPPTx3nEnn73vwPAxVldeevmSR6ZU0BAQECg1bQPjRF/w2g288dxa5ecb/bv5J/8U5jauK6tPbGj/Cjzjq1iW9kRzBZzmx1XCIwEPodrctCbPZ8u6WkCxU4Bz2O2mNlQkuPROW+c/hF9+qVy6YQsRo3OBEBRr/wuICDgOpb654Bms3ANJyAgINBRCbjAiM5YQLl2HTpjHhY7N8+dIx72qg1Gs5lv9u/iwx3/UKyp9eqxWkOFTkt+TZXTcWqpnM5h4S7Pe1qbTbSyu/OBLmCymHn74M8A/Jy7ySNzCnQ89lXu9bUJLhEodgYaeyty+eHEZraXnqBEV43W5Lxd68bx/4daKre57bSuhu+Pb2J9cQ65mjLq6ueLkKvpG5HCpOQsRsdlOpz/51Pb2V1+CoDsqkJyqovQ1c9Tqquh39L/s7nfzRkjAXigh/On1hYL7N55kt07T/L+7N8BuHBMT8ZP6EePnklO9xcQELAik0hY/PQsX5vRIZjy8ly39/nlqVmeNqNN2VG+lwW5SzmpsbYpjVFYy/Ee6X4nyaoEX5rG8/ve5njtKb4Y8o5P7RAQ8AcCKjBSqd3CvuLbMJlrbG4XIUEt7+bVwMifJ47wwoZVnKzyftuj1lKurWPij186rYcKksnYdP1dBMtt3yScy+KTtxAhT6NL2KVkhFyCWupeyurZvLzvB34v2NHi/QX8j9O60ywrWMK+qr1UGSpRS9V0D+nBpARrZk6SKrnJ+IZSloERg7gr416bcy4vXMbC3AVcnnQlkxKs3TX2VO5mZfEKTmlOUWmoAODDw+/Z3P9/Az9HLPJMt4g6Ux2/Ff7KtvKtnNaVIBdbz5u0oAwuTZhAZkhTAWhf2dlR+F/OX3yUvarxia8jQmUqUtTWC1KJWGxzzLK8Xby0ZzEaY/PMniJtFSsK9rGiYB/DYrrwn4HXECxV2pznw+yVFGudB6Zbw+DzMti+9RgmkxlNvT7GssU7WLZ4B506RzN+YhZjx/UmPCLw66EFBATaBxMHnfmOFIlAqzfy1V/bGdIthS7xUcikEo4UlrLp0CmeuHK07wz1EAXaYt7M/phwWShXJl2KRCThtL4MgDhFtI+tExAQOBvbV4YCAgICAgICAgICAgICAgICHYCAyhg5WfkBAJkx7xKi6MvW3LH0jP0YiTiYopof0RiO0idunleOXaPX89yGVfyYHTip8GlhEQxPSmV9nuP2hLUGAz8e2sus3q4JQV7eaS45Vb+yp+xbtpb8l6SgIXQNvZTU4JFIRK5lnQD8Xby3zbNFxCKr3k63kCTOi+rG0GjPlAQJWDlae4R3Dv2HOlMdaUHpdAnuSoWhnG3lW9hRvg2AuzLupV94VquPJRFJSFGlkqJKZVflTvLr8hgQMZA4RXyzsSKRZ2LAlYYK3sx+jUJtIbGKOPqFZ1FtrAbgYPV+9lft5fpON3BBzIVO7QSa2eopOzsCfxbsA6yZGQBdQuJ4vNcEeocnYbKY2VV+ktf3/sopjfXJ3DuDpnNRvON27ktzd/L0zp+wYEEhlnJZSn8GRHZGJbHqdhTUVfBr3m72VOSyseQwt278gnnn34ZC3Pyr9NOhN2G0mJq8ds/mryisqyRcrubzYTfbtCFC7np2x6tvXktFeS2rVu7jz9+t302HsgsAOHH8NJ98+Ceff7KKocO7Mn5CP4YM7YJYbEtzTMAvCfQ/VaDbL+AVbr/kvCa/P/bFMh6cPILpF/Rv8vrCjXvYePAEAJcN6dlm9nmaTaXbMVlM3JExk37hgfs+XOHXAuv3cZQ8kvOi+jsZ7X1+LVjpN7YIBAZnX81Z8POvsRrdXuKDryYmyKruLRbJkUmiCFH0I0w5hL1Fszhe8RYZkc949Lgnqiq4aflPHK0o8+i8bcG1mX2dBkYAvjuw2+XASKSiC+fF3M/g6HvIrd3I4arfWFP4EhKRgvSQMQB0CbuUWKXjlsNzjvxpd5tMLGVgZAY9QpMJlwehEFtvTF7f/1NjyvyQqG4ADI7qCoDFYqHaWEeFvpYDVac4WlPYrJvN5clDAXgk83KX3quA6+jNej4+8iFak5a7Mu5hYMTgxm1Ha4/wVvabAHx67L+82OsVIuSta3nZM7QXPUN7AVBuKCO/Lo9hUed7tdPL3ONzKNQWMjFhMpcnXYnoLJd5QnOc1w++wvyTX9MztDcxihiHdoLQlaY1zDm8tvFnhUTGh0NmEq8Ka3xtZGx3kgZHMHXNh5gtZn46uc1hYKSgrpKX9izBgoVwuZo5w24hIyS22bjr0oby3sE/mXN4DQcq85l94A8e7zWh2bjOwc1TpGX1ZVISkZguIXFuvV97hEcEceW0IVw5bQgAp06WsuL3PaxasZfCwkqMRjPr1mSzbk02kVHBjBvfh/ETskhOEVrOuorOYGTOn1tYvi2b/NIqglVyhmV24u4Jw0iJbq7P9dbPa1ixM4ffnruFH9btYv7fO8krrSREpeDyob25f/L5TcbXavXMXrKOP3fmUKPV0zUxmvsnn49SZv/Z1Y8b9rBg3W6OFZUhk0rISkvgrkuH0btT02Brgy2Ay/Y0zA04nd+W7YBT+93hWFEZc1ZsYXPOKUqrNKgUMhIjQxtvlmeMbnrTo9UbeOmHlazadZhanZ7kqDCuHZnFtPP7IjrnKnfOii3MXrKu8feRvdL44A7H1weO7DnXFlucKC7n1vd/RC6V8L97p5IUdcZvufrZf7B0AwvW72bZMzfx7pJ1rNplbQTg7P36I2v2H+XuCcOavT4wI5k3fvqr7Q3yMKW6cgBS1Ik+tsT7/FG4BoAxcSN8bImVPwrX+I0tAoFBQGWMmCwaFNIzIkUScQhGc0Xj75HqizlV8ZFHAyPbi/K55bdFlGvrPDZnW3Jx5wzUUmtQQWO0L0h4sOw0B0tLyIyKcXlusUhCavAIUoNHUFS3m00lszlY+Yt1vspfCJd3JitqFukhFzfbN7sqj8M1BTbnHZ8wgHu6TSRSHtxs27vZixuFFbuGWNfC9E6jbM5Tpq9hwcn1/HhqPRqjtf7+p1MbAWsQ5dEeV7j8XgWcs6VsM+X6MgZGDG4SFAFID8pgbJxVTHJpwWJWFv/JtOSrfWFmi8mvy2dP5W7ilHFMSbyiSVAEoJO6M+dHj2R18UrWn17L5UlX+shS2Fswjgj1BJLCHvSZDfYwmWvYlT8Mk9maadMjbgHBisFO9mqKxqhnf2V+4++Do9KaBEUaSA+JpUdYAvsq8thbketwzm+ObaTOZNUVeaTneJtBEQARIu7PvJiNJYc5UJnPghNbuLnLKKIVzf2VL0hJjeLm20Zz062j2bvnFCt+38Pavw5QXa2lrLSG777ZyHffbKR33xTGT+gHwOiLeqIUutnYxGgyc+dHP7H9SB4XZ3XlymG9OV2lYfGmfazbf5x5D1r9WHp8U62t05W1fPjrBn7dcpBx/bsRGaLiYG4JwaqmWZVmi4X7PvmZbUfyuKhvBlnpSeSVVvLQp0sID1bZtOnVBav4bu0uRvVO59KB3anV6VmyaT+z3v2BT+6dysCMpsK7pyutIvGu2HP23IDD+e3ZDji03x225uRyzyeLMJstTBiUSXp8FBqdnq05uRhMJpv7PDP/DyQiEVeN6ItMImHplgO89MNKZFIJlw/t1WTs/7N33mFtnWcfvrVBTLEx29gGL4z3juOVOI6duM6os5OmSZqupG2aNv3SpEm6ks6k2U3b7Dh7eMR774XxwBhswOwtkACh/f1xQIAlkISFGT73deXCnPOe9zxSxNE5v/d5fs/KWeOZOiqBhmYDP33j6z6JpzMFlXU88PLnhAT48cYPVxIZ0nHd8Oa9B2hoNvDgK59jtli5ZU4GgNvXOxBRq5RkF1aQEt1VrM0uLMdPMfivS8a2TnQKF5mFQ4kaYx0VrVX9HYaDgRaPyOBgUP2VqmTRGC0dN8MqeQzNplw0/vMAkEnUmG1an53vRE0ld6//jCbT4G2v6S9XsDA5FYA153J7HPv1uVyvhBGzzUCBfjNnG7+mrjWfxMA5TI3/IQByqT8F+i3srvwTOlMJmeH3dTn2UF2eyzlXxM/glz0IFiqpwiGMtIsd3RGmDOShEdeydNhkfpP9HgVNlY59X5YeIEQZwAOp7js/iHjGWb3w+RofkuFyf0ao8BC2tuIbzuhOX7a4fMUZfQ4AaUHpSLspeWk3lr3QUnS5wrqsWGyNSCUKpBJ1r+eQSQOZFH8Sk6WM7PLZ7g9wgdbU3MVsNcYvuNuxMX4hnKYMrakZo83isuwFYHOFUIoSIFexZNj4Hs8vQcJNiVP4/clvMNksbKk4zark6T0ec7mRSGB8RgLjMxL46aPXcmB/Ptu35nBw/zlaW82cOlHCqRNC15xXXtzEvAWjue76TMaOi3cz85XFJ3uyOXa+jJ8un839i6c5tt8+L5MVf3iHZz4SMh/f+dl3uxxntlrZm1PEF7+5G1UPmRM7TxVw9HwZK2aM5ZnbO76P5o9P5QevfkGgv8qxLatA6Gixenc2dy+YzC9WdCwK3DY3k2XP/o/nP9vOJ7+60ykWwG08WQVlLufubv7uYu8ufm+x2mw89eEm7Hb48LHbHdkoAFzX/XF+CjlvP/pdlHIhQ+umWeNZ8ru3+OrAaSehIDTAj9CAtkyMHrIrrDahC2Jv4lHIhO+LvPJaHnz5M4aFBfPqwysJDegwbvb2ve/MB4/d7nit7l7vQOTW2Rn84dOtHD1fSlpcJBKJhLyyGtYfzeXu+ZP7O7xesaFyB+srtlJvasBsE+5Zv3/4Mcf+KWHC/dAv0x52bDPZzHxdtpG9tYepMdahlvuTETKaWxOWE+3nfG/u7XiDtZUPi7/kYF0WLVYDSeo4bktc4TCQ7y3flG9id81Bygwdi53vX/ic9y987vh9Zdx1fDfxRsfvR7Un2FVzgIKmYupNDahkQgzDA5K4Of560oNHdDmH0WZibflm9tUeodZUjwQJYUohW29cSDo3xl1LuFLjMh5XsQBd4gHYUrWbzVW7KDNUopDIGRWUyi0JyxgRmHxJ74/I4GJQCSOBqnFoDR3p08GqyZTp3kXjfxVKeSzVTV+ikvmm7VVBQz13rxvcokg71yYLFxh3wsjmC+f41fS5buerN54jt/Frzus2IpOoSAtZzsJhfyJA3nWFNdJvDDH+meytesFJGMnTl3MxIYoAfpq2rMdzq2QKaEt8aV/ddUeCOoKXJj/A/Qf/RVVrR4bROwXbyAxNcZTiiFwaDWZBlAzrpkQmTNmxolpvGnxlaVpTHQC7anayq2Znj2NbrC2XI6TLTrH2aTTqpWj8fSAoXoKfSoiy60q01tT9+11nErqYySUylFLXHX9qWvVUGoSV7tEhsSg9WNnL0CQ4/n1cWzzghJHOyBUy5lyVzpyr0mltNfP5J4f46vPDaLVCJoHBYGLDumw2rMsmdWQ0d949h7nzem5HfKWwMSsPhUzGnVd3LXsbFhbMNRNHseaQIJiW1+sYFtZVoPveoqk9iiIA+84IHgq3zO4qKM9MTyIyJBCDqSPTc8PRs45/Xzw+LEhNRkos+3MvoG0yoHGRreEunvb5L567u/m7i727+L3l5IVKyuoauWVORlcRwg23z5vYRSjQBPqTEh1GaV3vuwmevCAsrPQmngA/FWfLanjgX58xMi6Clx68kQBV14dRb9/7di5+reCb13s5+cGSmQwLC+bjPdlsO3kegMSIUJ64ecGgEHZcMSZ4JKEK4XqwuWoXpxpzeTj1bvxkghjW/lDfjtVu5Q9nXiRXd47p4RNZED2bRpOOHTX7yWo4xbPjftmlra8349sXEZ7PfYUzunymhmWSFpRKtbGWv559nSD5pWU7pgWlEqWKoNxQyccl3wBwVeQMJms6Psvx/l1L8NaWb0Fn1jM1bAIRqjBHudHW6j38Ofdl/pb5tEPoAHj13Nscrj/O/KjZxPnHYrAauNAiZIHurzvKdxNu6DYed7EA/LdwNRsrdzBJM57ZEVNptRrZWbOfp0/9lSfHPMLoYPE54UphUAkj0QErKbW+hdXWgkyqJjboDir0qzlWvtwxJkXzq0s+T4vFzA82fUODsfWS5xoIzI1PBkAmkWC1d9/S8py2jlJ9I/FBzinpnfnqwr1E+Y1lVtQvSAlagFTSfapjmGoEVrtzZkdhs3N62+KYTIeXSHd03u+pMAKgUQby1LhV/OjI645tduz88+wa3pv5M4cpq8il013bVHsPnz13WO3uU5T7mna/mkR1EvH+CT2OjfJzXYYxuLGha92DRu3sp3G5CZT7kRIorIgVNtVwrP4CTZZWp9a51a06chuFVaMMTbxT+VM7NUa949/Rfj1f/9qJ7VS6U23o27a8vuDUiRI2bTzJnp256HRdS0MVCuHBymy2cj6/imd++zmTp6Twm6dWEBLa++ygoUBpbSPRoYEuBYXkqI4b9wvVWidh5OLSAFdUaIXPTmefiXaGhQVxvrJDRL5Q0yHsL3/uf93OqW1qcSmMuIunff6e5u48f0+xg3P83lLcFs/IWO9amiZGOvu+qBRyzBbLJcfSm3gamw388LUvaWxp5ec3XuUkioD37307rl4rXPrrvZxIJHDj9LHcOH1wiiCuSFTHkagWyp6yG4QM2clhGd2KEJsqd5KrO8dtiStYEbfEsX1J7Hx+fvx3vHH+fZ4b98tejT9aL3jWnNHlc3XULB5OvdsxfmpYJn/IeRG1rPdlb2lBQlZ6rv4clHS8/hnh3Xuo/Sr9R/jJnLPJUgOTeTH/LbIbclgQ1ZFRerIxl4zQMTww/A6nY+zYu3y3XxyPu1hy9efYWLmDZcMWc1fSTY7t18ZczSNZv+Xtok94PuP/uj1+KHKq8QAt1iamhTlbIQx1BpUwEqZeQJh6geN3f0UyGTHvUab7Lza7hTD/q4kJunTfgqf2bCVPW3vJ86jlCoYFBROlDiBAoUQlk7P2fM9ZG31BiEp4WMiMiuVolXOmRmd2lV7g9tGuSyHauTHpv4SrRnl0bn9ZGNfE/c1pu97s7NkyLjTR7XwqWYcwojN7tyqfqUlhSpiQPXOkXjAqK2quIktbwOSwVK/mEnGmPVNEa3JdzqY11zuNBRzmcN0JKgA6c/8/eLabxQ4PGM6dSff0czTusdtbKah7lAbDZgAkKAnxn0eS5jlk0iDHuCr9f6nSv4PJWoZKlkBM8INEBt7WZa4zVbfQYsrBZm/mXM2Dju3Dgn9MXGhHenB9i7BaVN74Mq2WIlSyOCIDVxEd/H0kuM7W6C33DBdumn534iu0pmZ+fuQjnhi3jJTASOzYyddV8dzJDk+i741w7UUEgmdJO34yz2raO49rclPW1180NrSwccMJ1q/JorSk6wNqXJyG628QbhavXSpc8zesy+bLzw9TW6Pn6JFCHv3xu7zyxn2oA3pfDjEU6O7K1NM1C0Ah9+Az3zaFxANx3mbrON+vb56PXOo66yoi2HVnI3fxtM/f09xd5vci9ktB5mUnJbUL4cGXeBvP5uP5XDc5jf25xfziP2v44LHbCQ/qKjh6/d630dev9XJT09iEn1JB0CWUYA1G9tcdRS6RszR2YZftkapwZoRPZlfNAWqMdUSqwr0en92Q49i/OLrr92BGyGg0yhCMXiw0+gJXoghAamASALXGrt9XIwKTOdWYy7qKrcyPmtVFyOluwcNT9tUeAWBRdNeM+RBFECMDUzjReAadWVg8CVYEOR0/1LBj5/PS15BJFKIwMhgJUmWSHvmST+baXy50b+ltS95wfzXXpoxk1rAEMqNiiQsKcfpz7Q9hpJ1psfFuhZHDFaVuhRFPRREAudSPaH/n+Zotztk4EarufQLaCei0ItxgbvY4jnYWRAuxtAsjAHtrz4jCiA8YEzyOPbW7OdmYzZwI55KsEw3Zjn+nB3e0rPOTCl9wPZXX5OnPdrsPQNHWJrq9lrcvGNMW8xl9Dla7FZnE+wf9yxFnO1X6t4kJfpDR0V8BYLJWUFD7KOWyf5EQ+hsAqvXvUtb4D5I0zxKgnECTKYti7VPYsRAVeJdjrrSod7DZjWSVTiQ14l+E+gsCtYSOm/LG1l0U1T8BQJLmjwSoMmg1F1BU/yvsWIgN/pFPX993EoXa89ONZXx64TAHawtYseMl/GVK7NgdgohUIuHR9GuYG9X9dStA3vE62o9zR+dxgfKBcxNvt0PW0ULWrcli7548LOaObCuZTMrM2aNYvmISkyanOHWs+O7tM1mxcgpvvraNr788QklxHR9/tJ/7vn/15X0RA4jkKA3HC8tpNVnwU3a9ZbpQ3ZFF0N3KvTtiwoQb7bK6xi6eEwAV9fouvydGCec4mFfMtJEJpMZ2NXy9VBKjQr2au6fYwTl+b4lvy0Q5V1F3SfP4gvhOWTHexjN/fCp/vmcpxwvKeeDlz/jpm1/z35/e0iULydv3fqjx8Z5s3tx4kFqdcF8XExrEw9fNHLSlNN5S1VpDuCoUpYus6WH+QgezCkOVQxjxZnxtp3urKJXzZytSFU5pi+tmCH1FRWs1myp3clZ/nnqTlpa2ZwKzXfhetdttXcY/nHoPbxV+yLtFn7K6+CumaCY4hIyxIWmXFotByGB/NKv7xh06i1CSeyUII6Ut5zFYmwmU9+47bbAz6IURX2G123lqz1avj8uIFGrVfjhxOouSUntU+vubyTFxbsccqSxzO+Zo7b+ZGH6vUwlNi6WOspZDAIwM7sGJDDDZnFM85R48aIYqOlZL6o3e33RlaoY7bTvTWOL1PCLOTNZMIdovhmPaoxyuP8jUsA7PhcL7k715AAAgAElEQVTmArZUbwJAKVUyP7JjlSPOPx65RM6F5iLO6HIY3SZA2LHzbcU6AEoNPf8/ai9dOdmYzbSwvvF6iPOPJzN0EscbjvFR8QfcmrDKybTMYrdwqvEEo4LSUcucSxA6xwn0WawAAcoM4kJ+7vjdXzGS8IAbaTIedWwr171EbPAPCA8QDI/9FMMxWkoob3ypizAimK0Kf58SiQqpxHlFurzxRaIChUya8ADB1MxPnkJk4B1U69/3uTDSzpPjb6DZYmR92QlUUjkmmwW5REqCOozJ4cmsSp7O6JCe2yR2Lp+pMDT0MLKDzuOi/d2Lun1JfV0TG9YLn6lv1x2norzra4iMCmbpskyWLsskPKLnGzuVn4Kf/OxaysrqOXKogN07z17RwsjSKekcOVfKezuO8sA1HX+v5fU6NmXlOVqodldO4o5Z6Ul8uucEn+49wdjExY7th/NLqG5s6mJeev0Uwffl0z0neHPjQf58z1IncavFaEat6l0nj+unpHeZG+hx/u5i7y5+b8lIjiU6NJAvD5zitqsySepUunS5yUgW/Bp6E4+szXw1c/gwnrvzWn79znqefH8jL9x7veP99fa9H0p8vv8kL36zh7vmTxL+nuxwsriSF77YQatZuFdcNXdCP0fZ93RXbezYfNEHwtPxnTPbJJfg7eUr8vWFPJfzDwLkapbEzCcpII5AuXBP0WjW80Luq07HaJQh/DLtYcoMleyo3sfu2oPsqxMyPaaFZfKzUQ92a4rvDlvb+3Nfyipk3cyhUfTu+j4YyW/Kdj9oCDOkhBGDuZATlbcxPeGA18euO3+WfK3nqwABCiVPzZrPrelC94LB4FCRGeXemLZE34jOZCRY2f3NTHb9O2SE3ekkjFhsBo7Wvgm4F0YC5H5OpTB6i/uWyKHKjgeyxrbjtaYmNC5a+7oiQuX8UFBh8F0noysZmUTGw6k/5m9nX+CNgtfYWLWBaFU0jeZG8prOOtIdv5/yEBGqjhptP5kfi6KvYUPlev6R/1fSgtLxl/lT2lJKrakGgDkRc9lTu9vleQFmhc9mfcVa9tfto9xQTmyb6ZjJZqLF0sJjaV29h45oD9NiaabFaqCkRTAQrGgVsqnWVazBX+aPv0zN8IDhRPt1GHXdl3w//8jXsqNmG8cajpDgn4R/m5ma1qyl3FCGwWrgz+P/6lIY6Rwn4Ii1uzgvhQCV842kTBriaJNrsdVjttYSoOya0RWonEC59Z+YrcIqikIW7dH5DOZch+hSoXO+sbHbLUgkvv/KeeH0etaXnSAzLJEXp9xBqNJ7T4wwVQCJAeEUN9dxprECo9XcpWzPFcfrO8S6DI37MkBwftC5VA4eOMf6Ncc5sC8fq7XrCptEKmHK1OEsXzGJGTNHIvUy/X/e/NEcOVRARfmVfX38zoxxbDtxjpfX7iO3tIaM5FjqdM18ffA0CrmMp1ZdWqrx1eNTmTg8ji/3n6KhycCk1DiqGppYeziH4THhVDc2OcZOHC4sbty7cApvbz1CSW0Dc8emEOinpKqhmaPnSkmPj+Tp2xZ3d7oemTg8rsvcQI/zdxc74DJ+b5HLpPzutmt45N9fc+sL77Ns6hiSo0JpMZrJK69FrRT+Rp+789pezW+2Wimq0tLUaqTJYAI71Ola2HfmAgF+SoLUKoa3+bLI28QNd/G4i2XJpDRKaht4ee0+EiND+ckyoSTQ2/d+KPH21iM8cct8lk/tyCSdOzaFxIhQ3tgg3M8PdWFkmH8MZ/XnMdpMqC5acGnPaIjp1GnGm/ERnUqXa1prCQrsurBxcdlKb/G0pGVdxRaMNhPPpT9OUkDXLmg5OtcdK9uJ84/hjqSVrEq8kQ8vfAnA2oot7Kk9zFWRXReaPI0n1i+KU425jAseRby650WUoY7NbiNff7y/w+hXhpQwYrE1YrL2zhvk9eOHPB4bHxTCO0tvIjXUvbHaQCLCX024v5o6Q8/eHLl1NUyL9b5lox07RqtnLuiBLoSROqN7HwlX5Tb5+nKmhXtW3qN2kfLurVeJSPfE+8fz9NhnWVexhuyG45S0FKOWBTApdDLXxQodh5LUSU7H3RR/CyGKEHbX7iJfn4dcKidZncK9yd8DQC0P6FEYCVGE8njab/iy7DMutBQ5MkwC5AEkqZOdxr9Z8Bq2i1I1q1qFrgNflnW0dbsp/haui7ne8XuAPIBfp/8fO2u2c7DuAOeb87G0ZT+FKEIYETiSSZrJhCpdpyB2jhNwxNpdnJeCq6yOzthsQurqxYtO7atLUok3Zmw2rDYDcSG/ACAi8GanEb4WRYqbhZu5Dwr3A/DYmOt6JYq0szQug9fztmOwmlhXdoKVid23ibTZ7XxRIqxWySUyFsaM9ugc/m0tCbWmFix2q0dZcj3xf49/7LQtVBPAkqUTWHbjJGJier/K1W662m7MeqUilUp48YEbeXvrEb45lMOOk+cJ9FMxPS2JHy2declZDFKJhJcfupF/rtnD1uxz7D1TRFpcJH/73nIO5Zfwwc4sp2N+duNcxifF8NHu47y3/Rhmi5WI4ADGJcWwfNoYF2fxnM5zAz3O313sQI/xe8Os0Um8/4vb+O/mw+w4eR5tk4FAPyUJkaHcdlXmJc19obqBm//8XpdtOSVVPPzaFwAo5TIO//2nPo/ngWumU1rbyFubDpEUpeGGtvfUm/d+KFFer2N8kvPC3bikGMq1/e8vdjmYEzGNHF0e6yq2OtrJAtQY6zhQd5QRgclEdVpQ8mZ8RqjwudlctYvNVbt4qFM26OnGs9SbGi7JfLWdzsayPYkt7Wb6YSrna+eO6v0uxtuw2a0oOpUNySQyZkYI39FrK7ZQ78Lbrj0ed8LPnMhpbK7axedl6/npyPudBJVWq7FbT5TBzhHtdgCKm89S0VpEZWsxZpvgN9NkaeDXJ5zv5QDmRa4A4LpY5/bh7bQf+72U/2NU0ETHveXxhj0crd9GlbGUFoueAHkwkao40oImclXkDV3mWFP+P/bWrnP8fl/Kb0gL6t5It53/Fv4BgDx9FhIkPJb+L8KVzt2IXDHEhJHe1bMeqyonp67ao7GR6gA+Wn4rCW46twxURodFsqfsQo9j8rV1TsKIxdZKWcthx+8lzXuRSTouFHa7hXP6jYQonR96XRHjr6Hc0PVile+ihe/FjAh0/vLcW5PrsTDS4sIk0TwAOp4MJUIVodyReBd3JN7lfnAbEiQsjr6WxdHdr7a9NeXtHudIUCfw05E/8+h8b07+r8exXYxcImdh1GIWRvVu5c6bOPsSpTwWhSycZuNxQvw6PGGaTdkoZbHIpF1FSME8VQJ2V50OpKiVozGYhdUepY/apvdE3UWldBvKThLjF0K4KrBXXaZuS57B6qKDNJha+OeZjYwNjSMt2PUX6b/ObnF0u7kxYSJRfp6V0iQFRnBWV4nNbmNLRQ5Lho33Ok5XZGQmsvxG4SZx7lVpyH0gZjTrhWtlWPiltXIcCshlUr5/zTS+f800j8b/YsVV/GJF92a/FxPor+LJWxfy5K1djRSnjIznh0tnujxmUeZIFmW6byHpbSzezA3dxw49x+8NaXGRPH+v+25YP142ix8vm+Vy3zuPftdp24jYcLJf8v5a7Gk8Pc39zO3X8Mztzm3PPX3ve3qt4Pr1+hxrFXbTfrAWga0RsCJR3w3yEV5NE6sJ5nRxZZcuTwCniyuJ1fRvmeLlYn7ULA7VH+fj4q8pai5mZOBwGs06dlTvQy6R8+DwO3s9fmqYkG2THjSCbdV70VmaGB00gjpTA7trDhDvH0u9ybMS0p6I8Ysk1k/IMN1avRu5VE6kKhyD1cDIwOGMa/MCmagZx6H64/wz702uipxBq9XIkXqhfMNga3UqiWkwN/Lz479jYug44vxjCVIEoDU1srvmIABKqYLp4RO7jcdVLIAjnvSgEdww7Bq+Kd9EVWstE0PH4S/3Q2tsIEeXR3JAIg+ldi8ADGY2VX4EgM7sm6whV+gsDZhsrbxb9DwA55pOdt1vrkdnrsdoMzgJIzPCr+kijByq2+JWGGmyNHKu6YTj95SA0R6LIjBAhZGzNb/o1XFGq/sHa1esPd+zsWM7UomElxctG7SiCEBiSCi4EUaKdc4XSKvdTFHTdsqbhVXSHRW/u2iEhGBlHHOjPWtpNSpoGMfqz3fZdkbn3t9kVLBzmtv26hP8aNRSlFL3H+d8vbPBlHqIKsEiIj0jITb4x5Q1/g2VPJ4A5QSaTcep0r9FYujTzqMlcvzkydQ2f4m/UsiQkEkCUMgE35S4kEc5V/MDAMobR6JRLwFsGMx52O0WwgNWdpnP3iaw2HspTI4LFcTb5MAIippqeb9wH+8X7usyRiqREKzwZ0RQFNcNy2Bl4uRu65BDlWp+n7mSRw5/SKPZwJ173uCG+Ewmh6egbjNnrTA0sL7sBCe0QkZSSmAkj43puWywM9cNy2BTuWDu/VT2l+Q2VjAuNA6ZREqzxUiNUU9mW1nOxDD3IvPKm6exfMUkEhJ9b9aYmBzOfd+fR0TklfFgIiIi4gG2Guw6YTXW3roRuOj6rVqEpJMwYjfugpbVIFEgCfmrsPGiMuzbrsrkj59tp0KrZ2xitOAxcqGSt7cd4dHlc/ry1QwYpBIpj6c/zDflm9hZfYAj9SdQy/wZHzKaWxOXOwSH3oxvz4D41egf8eGFLzlUn0V2w2mS1An8PO0hTjeeZX3FNh+9hh8C8N6Fz9hZvQ+D1UioMrhLtsuCqDk0WVrYUrWbN89/QJAigOlhwsPuqsQbefr0X7vMGygPYHbEVHIa8ziiPYHNbkOjDGF0sCAg3hh3rdP70zmenmJp546klYwITGFD5XbWVWzBYrcQqghhRGAy8yJnXPJ7M1B5YPjvALB1WvD6b+EfaTTXopYF8VDqMy6PC5B7fl+gM9fzUfE/HYJImDKa0cFT0CgjMdmM1BkryNUfI92F4BGpimN4gJDxVNCcwxn9UfRmLUGK7jM1sxv2YOt0XzklzFm074n+d+ERERERERERERERERERERER6SckdnsXX+OL84+78TzuW3YXeZeGdzFzk8+5H9SJmR+8QUWT+zKcVenj+fO83pl8tZP8xl/djrlp1Fj+Nt/zVUhveO34IZ4/uKvHMdcPT+OVxctd7rNj4/1z13JrymfIpZ37iEuReuEhsKkii2dOre6yTSqRsOaq33YxWHXFd3b/kerWrl4mD6Rew73D3auCf8oRvB3WlnWUBSWoI1g9+5eehi4iMuA5VXENGvVS4kIe7bK9rPGfaFvWMy52k2NbddP7VOr+jclahlIWT0zQ94gKutvlvE3GI1zQPkWr+TxyqYa40F8SEXCTY3+DQVh1qtD9ixZTTluWSSqxwQ+jUQvXtAvap6ltWo3N3lHW1u4/EqicTHq0s2+GK9rb5X5ZcowXTq938oxxxbSI4bw6TXhtCqnrcpPd1Wf5Tdbn6Mw9m0FPDEviH1NuQ+PmenUxvz3+Bd+Udu+78Muxwvt0Z0r3afIiIiIilx1LIbb6O8FW0+0QieYtJKpOpVvWCmw184R9oa8IP/2cy1BX787mzY0HqNMLnm9hQWoeWDyN2+c5l0iIiIj0HX/J/TF1pkoC5aE8OeatXs/T7jESJA9Fb2lgcbRQ3jc/6ianzF2b3YbFbkIpdW77nt2wF4CPiv8BwLUxtzM/aqXTuHb+lf84ZYYCAFQyf54c/RYKqVNlgKt6azsM0FIagPTIl9D4e5dCpzXsJrfmEa+OKdE3eiSKyKVSHpk8+G9U4wLdpz9VtXTvIi9BSphqJDKJCplE2e04d0wNH4lUIsHWSZez2e3sqz3D0mFTejx2QXQGqy90NeL8T8FmhvmHcU1s91+iO6tPsb78iNP29GDvjWZFRAYynYWPzsSFPOoklkQF3klUoGf1s4GqKYyNWd/t/lD/BV1+uiJJ8wxJGtfpmZ5yurGMXxwRamMrDI3EqTUsih1LjF8wiraSOsEM2kyFoZFtlTlUGBo5VFvApxcEo+3bU1x7H8yNSmPtgp+xuvAAO6vOUtxS5xBhNMoAxofGszQug0WxY3sV+3OZK5kZOYKvS46Rq6tAZ27FX6ZAo1STGhTttrWwiIiIyGXHbsKmfaCrKCIfhUQ1D2Sx2HXPuj5OFgvykWDJB9NOYZsLYWTV3AmsmjsBbZOBVrOFmNAgn3fxEhERufzoLQ1MDVvIwuhbuh0jlUhRSpxFEYBxIUK3oUB5CE2WRg7Xb+XqqO+47DpUYyxziCIAE0LmuBJFemTACiN+8mHIpd7VNivbat294WilZ74kC5NSiQ10bvU62Ajzd+88rW3teaX0+gTnVpzeolEGMi4kiRMNRV22ry8/6lYYuSZmopMwYrPbeebUarZUZbNs2FTSg+MJUapptZooaKpiQ8Ux1pcf6SLEtDM1vGejs5z6Fx3/Tg25E5XMu3r+utYsGow5hKrSCffrvtOFiIiIewxWEz87/CFVrUK3gukRw3lt+j3IuvEOAfjeiKtYtu0fGKwmdlULnlLdCSMAIQp/Hho1n4dGzfdt8G0sjctgaVyG+4EiIiIiAwC74ROwFgMgCXpC+BlwX8f+7oQRQKLIwG7Jx24+Lfzew3ksViuBfkpRFBERGUL0lOHhDllbRvGUsAXsqP6SelMV55tOMiLQ+R7qmHZnl9+nhnW/SNcdA1IYiQ++Hz95gtfHyaXeCxenaqs8GndtsmcO7QMdjcq9MNJgbL0MkQiZHxcLI1naAoqba0gMiHR9EJAWHMfcyDHsrslx2re35gx7a854HINGGciimAk9jslv+J/j3/GB13stjNS3ZpNT/09i1PMIjxGFERGRS+FAzXmHKAJwX+rcHkURgAhVIEmB4eQ2VtBg6ln4FRERERG5iNaNAEhUC7oIIh4ha7uft5Z2O+TjPdm8ufEgtbpmAGJCg3j4upmsmNG7zDwREZGBgUYZSZjS2RzXW6aHLWZn9VfYsXOofouTMGLHzvGGPQBE+QmVAAlq75/dB6QwkhL2RK+O81ckkxHzgVfHuOrA4oqZw7wXagYigUr35S8Gs7nX83914V4AViS97Xbs0mGTeePcBgxWk2Pb2JBEWm3uz/+jUddzqC4fAKMH47vjByOWoJIq3A+8BPzkggO23nzezUgRERF3VHYSRQAi/dwL4ha7lUqD4EsUoRr8mX/tfLL6ADu3nWH6zBHcskpIN/X3732Jo4iIiIgr7BahFTt+i7w/uH3R0ua6TPvz/Sd58Zs93DV/EuOSYoSuNMWVvPDFDlrNQreMVXN7XsASEREZmATJu+8g4w0aZRQjgzLJ02dxuvEQzRZdl+44Rc25aE3VAEzVeJ0p4ignGJDCSG+RSvwI8Zvu1TGlep3bMWF+6iFRRgOglLk2HOyMyda79pkADaYij8cGyP1YFjeVcoPQP/uOpHlM0KR4dGyCOoLnMu4A4Insd7F6YLx4MSvip7MsbqrXx3mLQhIIgNGq7fNzifgek9lClbaJqno91fV6qhua0DW1ojcY0Tcb0bcIGVb6FiP6FiNmixWzxYrFasPS/tNqQyKRoJBLkctkKORChoNcLkMplxHoryI40I9gtR/BAX6EBPgREuRPTFgQ0WFBxIQHERESKKYXA7H+Xdulb644zYig7lcjLHYrfzq5lgaTYOp3VfSoPo3vcnL4wHnO5pZTWdnAnfdcGW0tRXpPk8FIRa2OijodlXV6GpoM6JpbaWxqRdfc9l9LK2azcA0DMFutmC0d1zIkgueaTCZFJpUil0lRKeWo/ZQE+ClR+wkLDWo/JcEBfoQFqQkLUaMJUhMerCYqLIjY8CCUiiF1+zn0sbV58UnDvD+2vRWoxHWt/9tbj/DELfNZPnWMY9vcsSkkRoTyxoYDgCiMDGR0za1U1euprNdTVSd8Tur1LeibW9G1GNt+tqJrNtJqNGOx2oT7pPZri9XqeCyVy2XIZVLHfwq5DLVKQaBaRZDajyC1iiC1ipBAPyI1wnNZVGggkZpAojSBaILU4n3SAEPuRWMOd8wIv4Y8fRZWu4Wj2h1cFXmDY19WWxmNTCJjomZer88xaL+Z7HYrZls9IEEh0yDB/QO/K+paW9yOSQjyzutkIKPsphNDZ6y2riJDpeE4UomCKD8hpbGkeZ/L42x2a5de2J7w01HLkfbyKjY7cjQAz2few59zPqfW6F7kau9EcX/qNdyVfHWvzustNoT3xGoTU/gHIiaLlZIqLUUVgkBXWFHPhYp6iirqqajT0djko9Iyux2ryQZ49zfSjkIuI0ojiGyJ0RqGx4UzfFi446fa78rIFJgZOYJh6lDKW4Rsv9fztlPUVMvC2DHEqTUoJDJarWaqWnXkNJSxoeKkY2xacCzfSRg65WwlJXUATJ8xAqlUvBu80rHbobSmgXMlNeSX1nKutJbS6gYq64TvRn2L0c0MnpykbfHE0vsFFIkEwoMDiI0IJi4yhORYoTw1NS6c1Lhw4iJDxc/zQEOqEYxXbb1Y4GnzJkHq2gewvF7H+KRYp+3jkmIo17q/rxPpe1qMZorK6ygor6ewvI7C8jpKqhuoqtdjMPY+a/tiTGYLpkuYTiGXERcZQlKMhqSYMMfP4XHhBKm9M+EUGXikB00mRBFBo7mWQ/VbHMKI1W7hZON+YUzwFALlIT1N0yODThhpMp3mgvafNLTux2YXHlikEj9C/WaSpHmUQKV39YgtHpSNRAV4145xIOPKfPRiFBdlleyq/D0At6YIrW43lz3us3h6K4p0ZmZEOh/M+gWfFu9lW9UJCpoqncYkqCOYFZHOqqS5AET5hV7yeT2lwXgKAIXM91lHr5/dw+qCI9Qa2+py/YNZs/AH+Ms7yoNarRau2/wKL0xZwdSIJJ/HMJgwW6ycK63ldEElpwsrOF1QyYUqLTZbv3Qm9wqzxUpZjVAOUlbTyP5TRV32x0YEM254LBkjhpGRGsuoxCjksp69NwYjKqmcl6beyU8OvQ9AhaGBDeUn2VB+ssfjFsSM5pkJ3+m2Te9gpKFBEPbj4nuxiisy6KnXtZCVV0pWXhmnCyo5X1br04eUvsJuh9rGZmobmzl5vsJpv1IhJzUunLHDYxibEsu44TEkxYSJK8H9iESRht1YA8Zd4H+T+wMcWLEbhTbuEuUklyNiNcGcLq4kOapryv3p4kpiNUNnYXIwYDJbyL1QzamCCsff5unCSirrdHjw+NDvmC1WitoWtqCjfF0igfjIUEanRDM6ScgwHZ0czeiUGNSqvi2nF/EdUomUaWEL2Vz1MbXGcoqac0kOSOeM7igGq/AcNMX7MpouDCphRGc8xsnKu7DZjQQqx+InT8COjVZLCfWG7TS07mN8zHsEq1xffF1hsLi/ifCTD50/mlar+9Vq/4te703JH2Cn8xVRwt0jNiNx6kNt4b1z1/giTK8JlPtx3/CF3Dd8IXqzgTqTDr25lUC5H2GqIEIU6ssaj81uoaJ5CwAFjUJb0RBluk/Pcbj2Av88vY2/T7uJsaHCakudsdnp/1/7/7uh9EDoKSazhez8cg7lFHP0bAlnL1RjuoSVzoFMRa2Oilodmw8JXVeUCjljkqOZMlrwR5o1PoWxKTFDYiV2ZFA0X1/9UwC+KT3Ozqpc8vVVaI3NmO1W/GQKQhRqkgLCydAksCh2LGnBMf0cte8JDvanvq4JP/+h8x0l4hpdcyv7ThYBcORMMVn5ZRRXDs3yTJPZwpmiKs4UVfEZ2QAEqVVMSotn2pgkpo5JJCVWFANP1lYxPuLSTQ09QrUEjHuwt26EdqFD5f4BxK7/O1jbxC//5S7H3HZVJn/8bDsVWj1jE6MFj5ELlby97QiPLhdLBPsSk9nCsbwyDp4q4lheGXnF1ULJ3BDDboeS6gZKqhvYdPCsY7tMKmVMSjST0xOYkp7AhJFx+CkH1aPxFcfUsIVsrf4Mm93KMe0OkgPSyW4zXQ1SaEgLmnhJ8w+q//tF2r8glSjJiPmIIFVXN1q9MZtTVfdRpP0LGTEfeTynqz7IFyN30/FgMKE3uU+l9Zd3/VjILqoLVckCkUud+03LJEqnsf1BkMKfIIX77juuuKD/gjP1r3S7f2/F/Ug8+LMxWbXY6frlkhi0olcxdUd2fRlJgeEsje/IkkoKdL5Z9Jcp2L7kEZ+ee6CSX1LD3hOFHDojpO5m55djMveudGWwYzJbOJ5fxvH8MgDe+uYAwQF+TBuTyIxxyczJSCE8ZPBmw6lkghhwS9JUbknqe6+ggUhScgT1dU1UVTT2dygifUBZTSO7jp9nV9Z5svLKnMpcryT0LUZ2Zp1nZ5awChwZGsjsCYIn2fxJI5g6OhGF/MoS/5d/8S6jNBHcNGos3xkp3AdEqfvmmi5Rr8Te8h+wFGLX/kjYqF6FxP8mUFy86GMF03Hszf/BbhQWiCTKGUiUs13Ofce8icikUt7ceIA6vZAFFxak5sdLZ3HrHNFbxNcUlNWx72QhB05fICuv7Iq9RwLBOuDkeSE75u11h5DLpEwYGce8ianMm5jKsIjel2QMVpRtz3ctVh1WuxWZZGBdV4MVYYwJnsKpxoOcajzIsmH3cVZ/DIBJofOQXuIz+6ASRvTGkwwLvstJFAEIUk0gJmgV5bp3vJpTrVDQaOx5BdmTrJLBQkWT3u2YML+esyvuSP22233jNKu8jmkgoZAGY7ObMdtc17WarL17AEkIWk584HWXEpoTWlMLAfIrw1eiO+x2OF1Ywfaj59h2NJ/Sas+6TF2p6Jpb2XI4jy2H85BKJExKi2fxtDQWTBlJaGDvxESR/mPJ0glkHS1i/748fvBjoVtEf2QETf3e3y/7OV3xxq9uZVJafH+HcUlo9Qa+3Z/D2r055JfU9Hc4A5aahia+2imUz3218yQB/kpmjU/h2unpzM5IGZJlhBfz7U338GneKd48cZgXDu0CYG58MjePGsfi5BGoZL68xZcjDX0DW/0qsAl+XPaWD7C3fACdPGzV3e0AACAASURBVP7sjb/Abm8Be6f7ZlkcktC/9Tj7qrkTWDV3AtomA61mCzGhQWLplI84V1oLwNbDeWw5kufwUxNxxmK1cTS3hKO5Jfz9ox2MTIhkXmYqi6YJpu2pcRH9HGHfE+k3jIrWImx2G6caDzAh1LWg2Z9MD7+GU40HabHq2VO7FpNNWPSfGnZpZTQwyIQRmcQPhbT7tj9yaTBSiXMmQ08IwkjP5oqNRh8Ylg0QSvTuH+zjLsFsdnLEA70+diAwLGARsQELaDDmUGM4QHXLPupajzn2+8tjkErcp63LJf4EKpIBiAu8jtiA+T6L8f69H3C8vpQms/C5TPviWce+5Qnj+evU7zh+n7rmBfTmVuzA67NWMT+ma0eOZVteA+B7I2dxoKaQLeW5KKQy5kaP4OnMpQQpOjKA1pac4vWzu7nQJHypxqpDuDV5EveNnInsMt/BnCutZc2e02w5nEe11r3YJ+KMzW7nSG4JR3JLeP79rUwdnch1M0ezeOoosWPEIGHBwrFsWJ9N1tEiPnhXSCW96965/RxV/5FXXD0ohRGrzcbeE4Ws2XOaPdkFQzKVva9pNpjYfOgsmw+dRRPkz7UzRrN89lhGJUb2d2h9xujwKJ6auYDfTL+a7SUFAHyRd5qf71iPn0zOstR0bh41jknRw3xzQnky0vDPsTf+GgC76WDbjk6Li7au95gS5WwkoX8Fabhjm8Fkxl/p+j5KIwr0PqG8tpE1u0+z+fBZLgzRkrvLQX5JDfklNby1RuiOlJYYxfWzx3Dt9HTCgi9vif7lYkLoHE40CE02Pit9hXJDIQnqEUglMlqtLegtWpLUQpZYcoBvLQI8ZURgBuHKGOpMleyr/dYRS4Tq0q91Q19SFxEREREREREREREREREREemGQbUsGK5eTEPrAeJDHnSx106DYQ/h6kXezemndlteUtE8dNqFnaqtdjtmKLUn7g0SpGhU49CoxjEy9HusK5yJ1S5kZ8yIeZlg5Yh+je/lGbdit9t56cwODtYU8cFV9zr2yS8yWD28/HEMFjOZ3/ypxzmfzV7PfSNm8snV91Np0PHY4S95LXcXj49fDMCeqvM8lbWWZyYuI0MjKLIFTbU8eXQNFruNH6T1vUFak8HIxoNn+XrXSc4UVfX5+a4kbDY7B09f4ODpC/z9ox0snTmalVcLJYspw8LdHC3SX0ikEp794y388dmveOe/Qip9dZWO2++aTeywy9d5a6CQN4hKT5oMwnfKFztOsHpzFjUNTf0c0dBBqzewevMxVm8+xvjUWG5bPIkFU0Yikw7NtUC5VMriJOG+ZHHSCA5XlvLsvm18eCabD89kM1ITzk8mzuSGEaMv/WSyOCRh7wEgMR3D3roWu/m4YLBqbwKJP0ijkCinIPG7HpTO/k83//k9/nDnEjKHC/cSv3nvW3532zUorzCPGF9jsdrYmXWOL3ee5FDOhUHRRWawcba4mrPF1bz48S5mjU/m5gUTmDkuZUiVfY0NnsZkzdUc1e7AbDOxs+YrpzHLht0L9F/GiAQJ08MXs77iPZosQgn9lLCFPpl7UAkjKWG/5mTlPeTWPEpU4I2oZMJF1Wgpo6r5C4zWKlLCnsBgFlIKu3ZSAbUi1WnOpOBQTtX2/JBVomuk1WLBTz6o3i6XHK92bo13MSkhPbu9H639NxPD73UqKWmx1FHWcgiAkcG+9dPoLyRICVaORNvWcncg4N9mOimXyJAgQe3GZ8STlsjjQofxyJirARgRHMnyhHEcqy917H85dxd3pk5jecI4x7akwDC+O3wyqwuO9JkwklcsPOh8uOkoW47kYTRduSZhlwtdcyurt2SxeksWABNGDmPVokksmDxySHS0GUocPnieurom0kfHcfaMcG3/dt1xvl13nOiYEMLDA5ErPHvY+PtLd/VlqJeF9uvFQKZaq+ejTcf4os0fo6XV1M8RDW0EY8V1RGmC+O6iTG5ekAkwpFp0NptNfHM+F4APc46TU1fNoqQRPDHjagLkCr4+f4bHd22gUKflkUmzfHdi5SQkykketDDoSlVDE2FBHWUI647k8uSti0RhpJfUaJv4eGsWa/acpl7X0t/hXBFYbTZ2ZxewO7uAxBgN3104kWVzxg6Z68otCT9mZNAEjtRvp9xQSKutGYVERYA8mGi/BOL8h/d3iEzWLGBT5WosdjNKqR8ZIb65tg2qJ/2jZUswWWtoMp2ipnmtyzFZ5Td2e/zc5HNO25JC3K+qWe12TtZWMTUmzvNgByDFukbOaevcjsuMiu1xf3b9O2SE3ekkjFhsBo7WvgkMHWEEIFg5akAJI33BeE3XurxgpT9N5g7vnbzGKrLqSnjj7B6Xx1tsNuQ+Wo2z22H/qULe33iUwznFPplTpPdk55eTnV9OQlQody6ZwrI5Y8Ub2AHCE79c3e2+qspGqiqvrG41heV1WKy2AWm8WdvYzL+/3s83u0+JHiL9QLVWz78+3c273x4G4K4lU7l1YSb+g/hB5kxdNR+cyebL/BzHwt2q9AzevPY7xAYEOcZNiIplemwCT+za5FthpJeEB6k5U1pFYuSVl9XmSwor6nnv28NsOJCL2dJzEwmRvqO4UstfPtjGq1/s4TvzMrhryZQh4T+SGTqXzNDee5b9OeMzH0bTMxmhs1BKfdMVtU+EkXpTA6caz1JuqKLZ0oLVbmNprGA+Ga/u+aG7J6ICV/oqRAejwzwz5tpRXDDohZH1BWfdjvGTyxkd3juzMjt2jL3s2tITRc3VFDfXoDO30GhuodXadYXtxvjpRKj6rvwnzG8CVQZBEJBKBpWW6DE9ZZ3Y7HYMVjOPjJnPyiTXrfN8IYrYbHbW7z/Du98eprDcvYAncnkpqW7gT+9u4c2v93P7NZO4ZcHgfqgQGXqYLFaKKuoZET9wOge0tJp479sjfLDpKAbj0OlwN1hpbBIE/5c/280HG4/wveUzuGXBhEFZZnPd5+8wMWoYv5+zmGWpaQAopK5F69FhkRitAyPj8pY5GfzqnfW8sn4/ASrh3uO+lz7pMbv1o8duv1zhDWhOnhcyA99ed4jd2efFcpkBRLPBxPsbjvDZtuPcNH8Cdy2ZQnhI37TPFoEj2q1Y2rpfTfVRGQ34WBhpMOv4X+GnHKg7hs3edUVkWrjwQNVZGMnSnmZz1W7kEhk/HXUfcjcPnSmaX/oyXCGuWM8c7NcX5PHYtLlepwwOBGxtV873c7Ldjp0UPczlQ67F1kpZy2HH7yXNe5FJOtQ5u93COf1GQpRJPogYjtWf58vSA2RpC9Caeq69nh05uk+FkcSgG0kM6j4TaagjlUhID4nmnK6aGH/fv892O2w9ksfrX+4V3dMHAXWNzfzr0918sPEoD9wwkxXzxg/IFforgS27/q+/Qxhw5BVXDwhhxGa388WOE/z76/1ievsARas38LcPt/PF9mx+fvt8Zoz1zf3L5WLtyrsZFxHt0dgIdQBvX3dTH0fkGd9fPI2Jw+M4WVSBttlATkkVU0cmoBC/R7qloKyOVz7fw67j5/s7FBE3tJosfLDxKJ9tz2blPMGr7f7lMwgJ9K5rqkj3mG1G9tauB2CYfzJJ6jSfze0zYaTcUMXTp/5Og9lzo9JE9TAO1wsP63O0U5kWlumrcDwmOiCQlBANhY09P5AVNmrZUVzA/MT+r6vyli/zcwAo9aBV77XJI11ut9rNFDVtp7z5CAA7Kn530QgJwco45kZf2o36iYYiXjq7hjO6UveDvWBn9Sn+fX5Tl20ypLw85SGCFEO7PZylTaS02nqfvv2T0fP48YFPGJEbyeJhgoGbHTt5jdVY7TZuTMzo1by7swt47Yu95A8i00QRgXpdC8+/v5UPNx3l4ZWzWTQ1bUgZkIkMTgbCteR8WS1/eHuzY3VXZGBTWFHPT/72OVdlpvLruxYSqQns75A8wlNRBEAtVzA15lJaWdvBh0uDk1PjmJwqZGF/uvcEP7xu5pDxZ/AllXV63vhqH+v35TgWOUUGB0aThY82HwNg3b4cvn/DDG5ZkCkuJPmA9RXvoTPXA7Ag6mafzu0TYcRss/DHM684RJFEdRwTNWOJUGr4T+HH3R4XrtKQoI6lpKWCLO3pfhFGABYnj+DN7MNux/3l0B6uThw+qLJGms0mXji026OxEmBJimthRCULYl7MU9ix8f65a7k15TPkUv9Ox0p7XWbSbpL7ftFO/n1uI1a77+uvJ2qGU9pSi9nWtQ5zU2UWNyX0f81tX/DPnO38L38/rW3psz868AlyqZQRQZF8vfAhr+ZaEJvGqzNX8Vrubl5v8xmRS6SkBEXw4KjZXsdWUFbHCx9s42huidfHigwsSqob+M3r63h/41F+fZeQzjg62fMbdhERX3K2H4URk8XK/9Yc5O31h0QfkUHIruPnycor5Werrmb5nLH9HY5b/np4N49MnuWyfKa6pZndpYXcNGqciyO9x246iF33eyTqW5H4tz2ISDzwUbDkYdM9BYA0+M/CNnlylyEZybEemcRfSbSaLPznmwN8uOkoJtE/ZNCja27l7x/t4PPt2Tzy3XnMnTD4Ftn7g9KWc1QbywDwk6lptug42bifPP1xAEYGTmBcyAyfntMnwsjWqj1UtQo3I/ck38yyYR21Pj0JIwAjApMpaamgoKn/TBZXjhzjkTCSU1fNm9mHeWiCc/uxgcoTuzZR1exZG8BZcYlEB/S8UiJBSphqJDKJCpmk524onvL33K8B+KJkv0/mc0WwQs2siNHsrO5qorqu/MigFUYeG7cQ6L6u7tEx83l0zPwe51i76GGX238yeh4/GT2vy7arY0ZydYxr4cwTmg2CN8wbX+3jk63HLymDRWTgkVNYyb3PfQjAyvkZ/HDlHILUvjHDEhHxlPx+6kxztriaJ99YT1FFfb+cX8Q36FuMPPvfjWw+fJbf3b9kQJsovpx1gIczp7sURprNJv5yeLfPhBGMe8CSh133ByR+beb6nggjshQwnwG7Abtxo3CYvOvCzOsP+94/cDCzM+s8f/1wG5V1+v4ORcTHXKjU8vMXv2LexFR+dddCIkMHR3Zaf5HXdJxNla5N5iNVcaxKfMTn5/SJMHKgXmjrOCUso4so4gnRfoLRZ5Wx1heh9Ir08EjGhEeRU1ftduxfD+0hMyqG6bEJlyGyS+PVrIN8cy7X4/HfGz/Zo3HXJ7za25Cc+LBoZ58KIp2ZGZHmJIzk6cppMDUTquxbg6T61uNY7UYi/af36XkGKuv35fDiJ7sAxHr7IUx7qu9n27LZdiSfR787j+tmju7nqESuJBqaDNRohcWAy1ES8dk2oRz4H6t3iCu7Q4j9J4u4/en3+P1DS5mSPvDv91yhbW11P8hD7CahjBrFeJB6YdAvUSBRTsdu3AHGvcK2AO8yVq8UKmp1/OXDbew+XtDfoYj0MTuzznM0t5Sf3DKX78zLEMuQuyFEEU6ESuiaqTdrsdothCmjGRcynXmRK1DJfG+F4BNhpLilHICpYa47VvSEWiaY0bRafXcB7w0/nDidH29Z43ac2Wbl+xu+4n/XrWTKAO5S89rxQx6X0ACkhGhYkJTahxE5U9RczWvnNrjcJ5VImBY2iqujx5EWHE+0XyiBcj+u2vJEr883JWyE0zY7do7Wn2NhjPefXW84VPUzjFYtNw4/3qfnGWjUNDTxh7c3s/dEYX+HInKZqde18NS/v+XbA2f47X3XiCsjIpeNsyXCIkdfCiPNBhO/f3sTWw7n9dk5RPqXusZmfvSXz3jgxpncv1xI1+7vB5gWi5k9pUWO37cVF6CSdc0YsdhsfJmfQ2pomO9ObBP+piSKXtwryZPBCHar4LkjPgM689m2bF78ZCetpoHROUik72kyGPnTu1vYcCCXp++/lrjIkP4OacAxWTOfyZqeM999jU+EkRaLAYBgufc3Ie1+Egpp/5ouXZ+axktHhcyFPG3P2St6k5E71n7K7+cu4pY0H6Up+ohms5mn9mzh87zTXh33i6mzPf6yMtmayK57h6rWU5itrst0vpP8ntt5Xsv/1ql7EUBacBxPjr2V4YExHkbkGbH+YYQphc9ofadONzm6kj4XRsw2z8qZhhIbDpzhLx9sR9fcv6KnSP+y/2QRq377Lk/cvYhFU0f1dzginTh9UjC5NhrNTJqS0s/R+I68tnKaORl9U8ddWF7Hz178irIa37enFxlY2Ox23vhqn8PU99kHrkOl9GlDR68wW62sL8hjT9kFAH6y1XlBTwIkh2j4y7zrfHdiW53wUxbb8zhXtGeYtM8h4qCmoYnn/ruJ/aeK+jsUkX4iK6+U259+jyfuXsSSGen9Hc4Vj0+u7kHyABrMOvSWZq+Pbfcm0Sj6VymTAP83U/BUuGf9527HG60WfrljAxsK8wF4cubVpIRo+jLEHrEDGwryeHb/diqavKtLnBYbz7JUz/8Y91f/nbLmgwwPugaVLMjLSAVKW+rYU5PjtD09OJ6XpzyEv8w3/iUXkxQQBXQVRoqb+7Ym3WY3YWvrtX0loNUb+OM7m9lx7Fx/hyIyQNA1t/LEa2vZmZXO43cuFL1HBghP/d+nADQ2tAyp1r992Znm8JlifvXKGvQtxj47h8jAY9tR4V6vql7P3x9Z0W/eIyEqP/654Hpsdjvj336JPbc9iFrRdWFRJpEil/q680V7R5RezNvuR2cXF0naac80+9O7W8TFIxFaWk389s31HDhVxONtJvZil6b+wSfCSFJAHA0NOrK0p5gfNdPj46x2G4e1JwBIC768ZRyumJcgrJjdNGqsxxkXWy8IPcV3lhRy/fA07hk3kUnRw/osxotpsZj5tiCPt04c4Uyd9zeDCqmMZ2Z75wtT2nyQq2OeIi6g934Z+2udvU+kEim/HffdPhNFABIDhJWLLG1HDWdJS9/625ht3guGg5Xs/HKeeH2to8ZfRKQzGw7kkpVXxvM/Ws7YFN9mhIl4T3Pz0Hy4P9tHBqxr957mD29vFjvOXMGcLqzk3t9/yKuP3Ux8VGi/xSGVSBgTHoVKLkcluwwZLNJQsFaCtcz7Y62VHXNc4ZjMFp5/fxvf7D7lfrDIFce6fTmcaGvz/vwPlzEywQs/HxGfIDZTFhERERERERERERERERERuWLxicw8I3wS2Q1nOFCXxZH6E0wJy/DouI+Kv6bOqAVgbsTAaYH721nz2V9eQnmTzuNjLDYbX587w9fnzhAXFMyipFRmDktkQlQMsQG9Kze5mPaODxd0DRysKGV3SRE7SgpoNve+TONX0+cyOtw7RdJmNxOgiO71OQEO1Tkb1s2KSCe5rdSlrwhVOHef0VsM2OwWDJZy1Ip4JD7WCy1XiL/I+xuO8PJne8Q2vCI9UlWv54E/fczPb7uam+f3rbePSPeYzVYs5qHZRaWsugEAg9GMv4/Skd/8ej///vrydFATGdhU1Op48M+f8Nrjt5AU038l1J/ecNtlO5dEnobdWonduAsJ7d/xnt0r2Y17hH/I+8bzZ7BQUavj8Ve+IfeC+w6YIlcuJVXCc/H9f1zN776/hAWTR/ZzRFcWPhFG5kfNZE35FsoNVfzl7Bssjp7L/KiZJAfEO4212m3k6wv4pnwLh+uFNnfjQkaRETpwWjqGqvx4a8kKbv7qI1os3osOZXod75zK4p1TQhvjEJUfScGhxAZ6JpAUNmr536ljNJtMNBhbqWjSU9qkI79eKPnoTUyuWJA4nPszpnh9XFLgXAr0W5gU/v1en7uiVeu0bVp43//xq+XO3gYtFiP7Kx+m1nCYGPU8pse82GX/+qI5l3ROu6M2d2iibzHyzH82sDPrfH+HIjJIMFusPP/eVk6er+A3dy/qVzPDK5WWIVpGAx2LCOdKaxmf2guzyIv416e7effbw5c8j8jQoaahiQf//DGv/vJmUuMi+jucvkc5G4w7wXoBe8tHAEjUd7g9zG74BixnhfHKWX0a4kBm/6kinnxjvegnIuIxBqOZX7+6hvuXzeDBFbP+n72zDozi2v74Z9ay2bg7CYQgAYI7FCjFpViFUqXtayl176u8yqu791d9FSilpVDc3SkOSfAQIe7JJqvz+2MgkMY2m93sJuyHP0hm7tx7drM7c++553yPwytiXS3YZDYqF+Q822kOLxx7jxJDGWuytrAmawsy4bI3+aOT3wOgM+kxipfLUQW5+fNIh7ttYYZNiQ8I5oNrxzN33VJMYtMWtsW6So7kZnEkN8ui9geyL3Ag+0KTxmyIroEhfHrdRKvKpoVperMr5wOytIcIVHdCKaspQtYzYHa9fRToakZRhLvbsLRcHahkNT/yRtFEQaWkdZNTsbvG+auxooylpOUU8ehHi0nNqunocuGiIVbuTORUWi4fPDwFgNAA20TXtSaMRjPZWUWEhfshk9luZtRa9UWu5ERqTpMdIy6niIu6KCjR8sC7f/Ddv292qN5IXYxb9COrpt9hk74EzQzEsk9BLEUs+a90UNQiaO64LK5aDROi9jfE0jcvdqBG0NxoE1taGv9bsZcv/9xR5bB14cJSRBG+XbabU+m5/Pe+Cahdm0h2x2bvcJh7CG8lPMfnp3/keLGUJnFlKdZyo7bGNQm+nXk47i58lM45GR7bNo6PR07k0Y0rMLai9IC2Pn78OH46HkrrRE6PFfyKlyIMnamYjPI9tbZpyDFSdrHE85V4Kd2tsqcxlBpqjusmUxLpOYa00uVEeo6p93pPZVvkQuNCs02igTLDuUZd0xI4eDKDpz77i+Iy1w6IC+s5lZbLnf+dD8CHj0yhc0zT0vRaG88+MZ9DB88zcHAcr71ZfWFx/bj3rO5XvAom6U2tTvPJwq38vPpvG1njojVSUKLlwfcX8d2/bybAp2aqriM5VWhDYXnBE8H7P4jFTwJSCp5Y+i5i+TcIqoGgiAHBQ6o8YzyPqN8N5svfP8HrSZBdBZE1V2Aym3nrpw0s2XrU0aa4aOFsOXiGB979nY8enYq3h9rR5rRqbOp6CnLz5+Uuj5FceoYdeX9zsvQs+bpCtKZK1DJpEe6n8qWTdyyDA/sQ71176sSu1J5NsmNgm4NNuv5KJsZ2xE0u56ENy6k0Ghu+wMnpHBDE/8ZNJ8Dd+lJzU2N+brIdbnIlWmP1Hctyo/13MAv0NUsZ+6k86Rn0DD2DXoEGYmgGhn2BRtG4HUitMYN1qRMadY0zs2pXEgCv/bAWg7F1ahS4aF7yi6XKTfe9vZD/3jeea3o4vkqZs5B4XKoCsX9fTefq1RD10RRONqE6zf8t3ulyiriwiIzcYh7+8E++fuYmPNztV1Vvb2Y6SrmMnsFS5cMNqXWnr5rMZptv6Anuk0EsRix549IoYC5CrFxV31UIng8iaG6vs0ViWjbxUa3LIa69mAax62iKo01x0Uo4eiaTe95YwKdPTCfE3zkDCloDdonJ6eQVSycv6ye2Hqra9EYEZIKaCsMZKo3pqOTBqBURAFQaL6A3ZaNRtifQY5zV49bFqJj2LJ4yi/vWLiG1pNjm/TcXQyKi+Wr09Xiq7PfgtpQAlVcNx0hOZZHdxz1UmFLjWKTm0i5Gw2HqbvLGh8sqBM9GX+OsfLtsN/+3eKejzXDRSqnQGXjq06U8NnM4N1/XNAd5a2HEyHjWrTnKiJHxdbaJahOAqpEhtnq9kbTU/Kaa59ScTs/FLIrIGpmcvXTbMb5dVjOt0oWLujiZmsuL36zk/Yem2E0L4LFNKwDYcct9ANy9+k/7DFQPguY2BJVULEEs+wpRt1GKEqmBAsFtCILH/aDqVW+fM9+bT2xoAJP7xTOxb2cCvZ0r8qax5BWX8+iHizmR6hJZdWFbzmUWMPv1BXz2xDTahgc42pxWiVMmKyWEzq/1eFHlThJz5tA15H/4uQ/5x7ndJOc8iK96gF1s6hwQxLJpt/HvretYcfaEXcawBwqZjAd7Se/Jgz0HoJDZpuJKevlu8nUnMJr1tZ7vHXhvvdfHeASTpq0e5nmg8CyTIvrZxL7ayKjIJ6U8u8bxzt41RYL/iUyQRFvlQuPTfZSy1uEY+XjhVn5x7aC6sDNmUeT9+ZsoLNEyZ9pgR5vjcJ56bhJPPjup3sXWW+/NJCTUp1H9ZmUWcetNnzfROuemUm8kLbvI4sohe46fB+CNH9fb0ywXrZRth87y9V87uW+KfURGN9x4dzUxdwE4PvtR5LXcHIxmM11++LjGcZug6CSN7/sRgmgAYxKiKRvEMhDcEWSBoOwCFs6XFj59K0v3JvLjpv18vHw7gzpFM7lfPMO7xuKmdMplSp1k5pdw/9u/cyGv5W6iunBucgpLue9tqSrWVSH83My0qDtOSuH7BHtMqeEUAfBVDyDYcyrnCt+hR9giu4zv46bm81GTmJ7ahRe3ryej1PJyvo4gzi+A94aPpXtw01X5r+Rwwc8cyPsGP7dYCnVn8HdrT6nhAmbRSEffSRb10dM/lm25idWObcs5TrGhHJ9aSuragu/OrKv1+IDAjvVep1GE4Sa3/uYjCHLkghpTrbsqzo8owju/bOCPTYcdbYqLq4jvl+9BZzDy6E3DHG2Kw2loB9rHt/GpkRqPmhW6WiMnU3MscoycTs/jmS+WAbhKjruwmu+W7aZTdAjDeto+HVCtqD5l93ZTo1HUrnnmJq/Z3i4ISlAm0EjptWp0jAjiqanDePz6oWxLPMeyvUm88Msa3JQKxvSS5meT+8XTPca2c1lbk55TxJx3fycrv2bKtgsXtqSwtIIH3v2Dr56+wRU5YmNsEz7QTJTrk1Erouo8r1KEUq5Psrsd17Zpx4YbZ/PSoBGEeHgS4uFcEQFBGg/euGY0q2+40+ZOEYCTxUsZEvosU6J/QCX35Pro75kZu4woz0F4KcPxUoY32MeI4K41wpsrTHq+OFVfrqr1bMk5xtrMQzWOh7n70803ut5rR7VZxTURP3NNhPXaKooWGjViNou88t1ql1PEhUOYt2Y/b/20nqtAJ9RqVCoFanXjbyVTOQAAIABJREFUVyUeV4tjxAIB1pLySh7/eAnlFXrKK2qPgnThwhJEEV79fg05hfZfHB++46F6z9/TrY/dbbAlcpmM4V1jeX/2RL6eO52oQF/+2HGEP3Yc4fYPFzD1zZ9Ytd/5IrbTsgtJyy7kX28vdDlFXDQbBSVa7n/nd85lFjjalFZFi4oYUci8KNHtB+6p9XxJ5T7ksuYRpFErFMzu1ptb43sA8MfJ4/yWfJTDOZnNMn5tdAoI4rb4HkzrEI97HbsItkBrzCPEPQEAARkmUYdccKNXwD2sTn8UgHjfG+rtI1jty7DgrmzKrq7WvTxjH6FqP+5qN9Jm9m7OOcrLRxdUC0G9xMzooQhWFS1uHGOi19LSVndmUeSlb1axZk+yo01xcRWzaPMRKvVGXrp7TKO1Ilo7IaE++Ptb53SVy2W4XXSo6CoNtjTLqWhIgFUU4eVvV5OZ79wRoC5aDiXllfznm9V88ZQ0D3LUbevJvkMdM7CVaHUGVh1I5o8dR0nOyGF411gemyy9Bo2bklUHTvCfX9eSmlvIfWPtkzbfWFIyC5jzzu+ApC3iwkVzUlCiZc47v/PNszcSFWJZyqiL+rnSMWL1rXve+cUATAwfiY/Su1HXJpec5kx5Km09ouqsUnOJAM0YMkvncTLvWcK8ZkrRI4IMnSGNzNL55GvXE+Z1i7UvwypUcjkAt3RO4JbOCZwpKuCvU0lsSTvH0bxsu9ctj/b2ZWR0LBNiO9I7pOFIDVuglvtRYczHWxmJpzKUvMoThLgnoJRpqDQVWtzPfe3HsiM3Cb25erWfb8+s5Vjxeea0H0d7L+sjXlLKs/nh7AbWZ9Ue7RDtEcT1kf2t7r8xCMia8A1zDG/+tN7lFHHhFKzYmYhCLuP5O0c7bJHhjMxb+GCTrvfQSFEjrdsxUr8A4k+r9rHt8NlmssbF1cLfyWnMWyNpct06tmVFbjQ3JzJy+WPnUVbsS8JNpWDagK58dM9kQnyrO327RofSOzaCV39b7xSOkcy8Eh549w+XQ8SFQ8kvLuehD/7k++dnAuDvbX3VURc2ihhZkrEWgKFB/RvtGDlRepZfzi+mj39Cg46Rtn5PoTWcJLvsD7LL/qhx3lvdhxi/pxo1vq2J9fXn8b6DebzvYIp0ley+kMbxvGyS8nNJKsgls6zUKmeJh1JFe19/ALoGhZAQFErvkHDa+zV/blmopgep5TsJce9OG4/BbM9+m86+U8ko34uvqq3F/URpAnmww0Q+SF5S49zuvBPszjtBV59oBgZ2pJNPJBHutb9WESgzVlJi0JJSnkNicRr78k9xrPh8nWMrZXJe6nozCkFusb1XE58s3MqSLUcbbujCRTPx17ZjeLi78djNLs0RW7Hgz4cBEFtYNFtjyCsup7C0Aj+vmkKQh05l8OWfOxxglYurgUufrWt6xNLGQgFgW3LTsgX8NunmZh+3VvQHEJF01gRVdXHaG9/5hYSYMJ6/8VpG9+yAUl73vKxDRBA6g7HO881FQYmWue8vIreozNGmuHBBRm4xj34kBSn83zM34u5mv6yB1k6L0hhx4cKFCxcuXLhw4cKFCxcuXLiwJQ7XGPFTSSUG07QXGmwrl3mSEDqPfO1GCiu2oTNeAETcFOH4uQ8hQHMdzuTr8XVTM7ZtHGPbXo6EMYkiOdoycsolL3N+ZQUVRgM6owm92YSApF+ilivQKJUEaTyJ8PTCS+U8Qnk9/WejlEmhWl38bqZAd5p9uV/irQxnaOi/G9XX9KiBZFTkA/Db+W01zh8rPl9v5AfAvXs+q1U/pDYuaRT8u8uNdLKgTO/VyHfL9vCzqyyvCydk/tr9eLir+Nf1Ax1mw/u7tjO5Q2fiAmqPYNuVnkqeVsukDp2a2bLGI5Ndyktq3flJJ1Nz6N+lush2WYWO579a6apA48Ju6I0mAN76ZQNfPDmj2cffn53R7GPWhbnoATBLIpFC6Mlq5xY8NYvOkcEW9RPgpeGL+6fa3L7GUF6h55EP/yQt2/LUcRcu7E1SSjYAz325nPcfvh65zHnWwy0JhztG3OVqAEoMloajyQjQXHfRCdLykAsCYR5ehHk0j0isPfBWXXYoKGXuXBv+epP6e7jDRKlfhTvfnV2PWWzcRNVSp4hSpuD5LpIY2qjQHo0z8iph8ZYjfLXYFVpeFyH+XoQH+hDi70Wovxch/l74XgzR99K44e2hxkvjhptSgUIhRyGXoVTIMYsiRqMJo8mM0WSiUieFApdoKykt11GiraSwREt2QSlZBaXkFJaRnlNEQYnWkS/XKfnmr114qFXMGtPbIeN/vm8P8UHBdTpGDmZmMv/YkRbhGLlaOJmWW8Mx8uGCLc1SOcQRCAKE+nsTEeRDsL8XwX6SVkOIvxe+nu7136vMZir1xqp0Bd3Fn3V6I+UVerILSqvuU9mFF3/OK6lyArioyb7EVFbvTmLsgM5N6ycr3eK2JrOI0ZmcfmLd3zVLnSIA7iolPdtF2MIiq9AbTTzx6V8kn69fu+hqQyYTCPH3IjLIF4DwQG8CfDwI8PEg0NcDL40bnu5uaNQqNGolSoUcuUyGQi5DJggYTdJn9dIcqUJnoLxSqhJWqtWRX1xOXnE5+cXlZOaVkJZTRGaeJJjtcm5XZ8eRc7z7y0aevb1lrpMdjcMdI6aLi2CduXEl8gymAgzmAlTyIBQyH3uY5qKZubPdSPoHduS/xxaSUp5t075jPEJ4qetNdPR23APV2dmXmMrbP290tBlOgUIuIy4qiG6xYXSKDqFtuD/twgPQqFXWd2pFzmdJeSVnL+STcqGAxJRsjp2Vql6dycjDbG69uhAN8fHCLYT4S87l6/p2cLA11fFUqcjVusT4nIl/VqbZffw8S7cdc5A1tkWtUtApOoQu7UKr7lXRof6oVdZP7xp7nzOazJxOzyM5JZvEi7uWSSlZnMnIx+BymACSI+6aHrFNeobcsPRXG1rUjIh6EOsWeP5sxU7uG9u/hrZIXkk5O5OliOHJ/eLtaqKlvPrdGvYnpznaDIfi7aGma7swOrQJIi4yiLg2QUQF+6KQWx+hYE1M/KU5UFpOEafScjmZlktySjZHz2RSVqGz2pbWwKLNR+gUHcKUYd0cbUqLw+GOkdNlKQB4yGsKo9VGceU+zhS8Srk+CYD2Aa8S5nULJrOWs4X/JdhjKj7qvvYy1wWwOOW2BttMjfnZqr47e0fyvwEPs/LCfhan7+ZUacMpVvUR5u7HLdHDmBzZr0lCq5WmPADU8sB625UZUsjSbsVkrsBLFQtAqGYoMsF5UqFq43xWIc98seyq9LzLBIFOMSEM6hoDQL8u0cTHhODWhIWFrfD2UNMjLoIecRHVHnAVOgPHz2Wx5/h5dh9L4URqTkurBt0kRBH+8+1qAEIDvOjazvrqVbYmvbQET2UTHGgubM7JtMu7u1qdgTf+t86B1liPSiE9w7p3iKB/fDT94tvQoU2Qw0OmFXIZnaKD6RQdXO0+pTcY2ZuUypaDZ9h+6OxVXb2joETLz6v+5r6pgxpuXA87brnPorLlRrOZob9+3aSxbIZYf0T4N2v3MPu6vjUcI1qdgU+XSxGszuAY+X75nquyUp+3h5q+ndswoEs03ePCiQkLcIrqcJdSQaND/YgO9avaJDGLImfS8zhwIp2dR1PYfyINnd7xgr3NzTvzNhIbGUi3WOeZH7UEHDbzN4kmducfZFXmJgDaekQ1eE2p7jBHs29HJqjwcx9CYcX2qnNymYYyXSImc5nLMWJnYrxGVPvdYNZSqDtLTuVRBgY/0eT+lTIF10f25/rI/hwvTmVX3gmOF6eSVJJGqaGi3mvlgoy2niH08G3HkODO9PZrb9Ekoj7KDOfYmDYdgGDNILoFPIOHsubn9UzxPI7nv49IdeeCh7INA0M/w0PZpkl22IPiMkkl/tGPFlOqvXo87HKZjH5d2jC6XyeGdm+Hj6fa0SY1Cnc3JX06RdGnUxRzpw+hsLSCbYfOsG7vCfYlpV0VDi79xVD/Jz75i/+9eAthAY2riGYpq0+fIq2kuNqxDefOkF5SUqPthdISfj12hMFR0TXONRdGo5nTp7I4eyaH4iItlZV63N1V+Pp60K59MLHtQ5A3YWevJXI+s5B9SanIBIHlO46TmV/zb+esaNQqrunRjpF9OjDwovPWGZy2lqBSKhiS0I4hCe0Qb4fj5zLZeugsy7cfvyqrecxbu58Z13YnwMfDquu9VG5EeFp+n3OTN/ZzYgRTOsijABtW7GvAMVLnZaJIsbbSdnY0gc0HTl81acZhAd5c2yeOa3tL+ohd24VdoUfl/MgEgbioIOKigrjpup7o9JKDdu2eE2w9dAZtZeMyFFoqBqOJpz9bys8v30qglfecqxFBvFynr7ZPfbU9yPXZ21mQuqxGo2KDNMnwUnggs3BXvtRYVk1L4pEOsxkSWL9D41j23WgNp+gZthilPIBtKe2rIkYAzha8Qb52LX0jN1tkgwvbcqRgHoW60wAMC/uPzfsXESnUl1NqqKDMWEGZ8WLpN0AtVxHg5kWwmy9KmW1L8J4s+pakgs+ksQQ5Y9qsw03uX61NXsVedmTeB3XonXgq2zIi8ndkgvNMaE1mMw+8K5W9PnDC8tzllkxcVBDThicwqm/HFucMsZSisgrW7zvJn5uPcCott+ELWgGxEYF89++b8XC3faTG94f2M+/IYQDOFTUsttfW149vJk2hnZ9/g21thbZcxy8/SRsFa1Yeobi4bm0aPz8Pxk3swcxbB+Fuo/er7+wPbNKPCwlBgP7x0UwdnsCQ7u2qIkVaC0aTmQ1/n+S39Qc5eibT0eY0K9OGJ/Cclbn/ZXo9nirLv7P/2bGBVwaPtLi9WHA7on43gtu1CH5fVTtnzm6KppMZxMvRQrLQk1ToDew6kQrAY98u5e07xqNSXp4fmUxmlu9LIrNQWl8sfPrWJozfNE6l5XLPGwvQ6upOB2rpaNQqRvfvyOQhXVt1hIHeYGTTAWmdsmjTEQ6ebP1z354dIvjq6RtblHOrGfjnm1G1eGuUY2R3/kG+OvML5UbbCgIODx7A3PZ3NNhuV2pPwr3vINr3UYAajpGMku9JKXyPwdGJNrXPhWUU68+zNPUeAG5r3zJDlWtjV9ZccrTSTkGAuhdDwr+v0WZz+o0U608iExR09n+YIHVf0sukUP/TxT8C0DPoVdp4TW4+wxvgk4Vbr4rqM3KZjFH9OjBjRA+6x4U72pxm5eiZTBZtkhb1a/YkVwmctUaGJLTjg0em2DXEN72khBE/fccj/QcyIKJ61JgggJ/anWhfP+TNGGd8PiWPZ56YT15u44REQ0J9ePt96dkZGdU0J47LMWIbPN3dmD4igenDuxMWaJ8IKGcjKSWbX9ZIz6F1e0+0+pRAhVzGkrfvrtJIcibM2d1A1IHghizkaPVzWbbTcpKFnqREW8lbizax+0Qq+aU11xSCAFGBvrx2yxgAerRzzLO7pLySW1/5pUros7XRNjyAW0b3Ykz/TrhboYPW0jl3IZ95a/azcldSq9ZDum/qIO6ZNMDRZjgTdTpGGrV9PSCgJ/0DenCmTBJDOlKUxKGiRJJKJO9bgJsfCgt2xKUdfjfC3UMYHNiXfv7dLRrfLOqRC3WHAxnNZQiCK7fbUZQZc5C1wve/TH+u6udA9z41zudU7KJYL5Wfi/O9h/Y+twPg4yYp0BfpE8mr2Edm+UancYxsO3y2ajLaGlFe3GGdMDieuyb0Izzw6hRo7hYbVrX7M2faYH5cuY+/th2rSkNpTWw/cpb/rdjDXRP7222MSG9v2vv5E+vnT59wxws5l5frePrx+eTnXXaKuLur6Ns/lg4dQ/EP8ESlUqDTGcnLLeHUySz27T2LrtJAdlYxTz02D4DvfvwXGg/n1kFqzQT4eDBzVC9mjOhul6gnZ6ZzTAiv3zcBgJuv68X78zdx/FyWg62yH0aTmV/W7OeJmcMdbUoNBPUExIq/ENQT6m6kaAc09jOqB+PZake8NWreuG0cZlFk8DOfs+o/9+B+RYrYpYoljua1H9a2SqdI97hw7pzQj8Hd2jmFXoijaBsewAt3jeZfUwby86q/WbT5SKt0kHz71276x0e36mggW9HouH4BgfaeMQC094xhSsQYbtvzKHqzgX93fpA2Gvt5dTXKWIp1+4jk3lrOihRWbMZT1cVu47uQOJhfM2JCby7lTMlaIj1an0dSZyqo+tlT2bbG+fMliwBQyDTE+tQM9wzVDCevYh8l+hP2M7IRZOWX8vK3q1vlzpwgwLiB8cydPhiAYD/n25VzFCH+Xjx967XcPak/X/+1iyVbj7a6yjZfLdlJt/bh9OnUsGaVtUzpFE+wh3Pk6/6+YHeVU+Ta66Rn30OPjsHLu24x8+JiLZ9+uIbNGxPJzZEm/H8s3MPtd11jf4NdVHGpOsnt4/oya0zvJlWRaS10iw3jhxduYdWuRD5btJ3cwtapQ7JkyxHuntQfX0/Lig7Ux+a0cxzLy6bSWHuax5N9h1rcl+DzFoLPm9QeQC4h8/sO5I10CpvSMedeW3t/gkDHiGDclHLclM71HViw/iCbL6ZdtBY6tglmzrTBDE6oOZe9mgn28+KJW0Zw86hefL5oO+v2Osd83VaYzGZe/Hol816+za7O9wde+41T53NZ9+2DdhvD3jT5LiQTZLTRRFRVl7EnYV63cCr/Bc4VvEmo10wARNGE1nCK1KLPKdUdoXPwZ3a342onpXRTjWNKmQdx3uPpEXBn8xtkZ8xcnnAoZNUXRHpzMVnaLQBEeIxFKfOscb1GITkLr3SwOAqjycxzXy6npNw5BM1sSfe4cJ6YOYLOMSGONsWpCfDx4Lnbr+PGkT34+Let7DqW4miTbIbZLPL8VyuY98ptdhMbu6+384h779gmRap17BTOcy9cD4DQQB6xj4+G51+aQlZmEclJUtWvbVtOuBwjzYQgwNRhCdw3RapO4u+tcbBFzoUgwPhB8Qzv1Z7Xf1zH2j2ta4ECUKk38tv6g1WfAWv54tBu3t+3nY7+QZwokPSkOgUEkVpSjNFsZmanBCt6bSB8QGZF2p1Qc150Jf975MbG92lnks/n8MnCrY42wyZcusfMnT6ESUO6XtURIg0REeTDG/dPYPrwBN78aT3nsxrWFWspZOQW8/6vm3hp9hhHm+LU2MQ9G+MR2SyOkVCvmynXJ5Ne8h3pJd8BcKbglarzkT73EqgZa3c7rnasLcXbUlEIHhhEaWfVYK4eUpleugKzKDlO2nhdX+v1lwRXL7VzJN/8tYtjZ1uX2J1GreLhG69h2rAE1wO/EcRGBPLJ49NYt/cE787bSGFp/RWfWgoFJVr+/eXyq0JsLCuzCICx4xMadIhciSATGDuhe5VjJPNC65n8OTPtIgJ4/o5RJLS/urSOrEGjVvH6fRPo3TGK93/d3OrS/xZvOcrdkwY0KV3k16QjvD1sLDM6dKXHj58CsGLaHehNJh7ftIIob19bmSshuIFgRZSLrGVFbmor9fz7y+UtPqVCEGD6iO7MnT4EkDSMXFhG705RzH/1dr5dupsfV+zF3EpCrJdtP864AZ3pG+98VTIdjMBFnRGbOEY6eLXjQOExFBZWpGkKsQEvE+Qxkdzy5VQYUxBFM+7KGII9JuOtrqn/4MJFU/FQRlKkkwR9i3VJRHlOBEDEzNmSXwHwUrXDX127Vo7BLIUDO1p/JfFcFj+u3OdQG2zNwK4xPH/nKKcUsmspjOrXkb7xbXh//iZW7052tDk24eDJDP63ci+z7aA3IgKLEo+xMPEYacXF6E21T573/+sBm4/9Ty45AgODGi/UGRBw+TsjuDyKdkUmCNw5oR/3TB5QpX/kwjKmDU+gW2wYz365nNRWtHubX1zO5gOnua6v9aKm2doy+oRKaS0yQXKwVBqNqBUKHu8zhFkrF3JX1142sRd5BMgCrb1YcqiItTvfz2UXEOzriYebNEfKL9WyfF8SbYJ8GdEt1soxrefDBVtIyylq9nFtSVigNy/eNZq+nV0LYGtRKeQ8MG0wA7pE8+LXqwDIKWycyLkz8vqP6/jttTtaTNn35sYm78qI4IGMCB5oi64swlvdx+UEcSCLUm5p9DXTY+bbwZLmIci9X5VjJLV0KZGe4/FStSep4FPKDWkAtWqLXKLMIIkVu8n97G9sHeiNJl7+djUmc+uoSiKXyZgzbTC3j+vrihKxAb6e7rz2r/EM6BrD2z9voKIVlCX85q9dDEloR4c2QTbtd/7Rw7y4aT3uCiWx/v64yR03uQiL8OPMqWyKixpfKa6w8HL5zPBIx92bWjtBfp68du84ettR96a1ExcVxA/Pz+TB9xeRlJLtaHNsxp+bjzTJMRKg1pCjLSfG249IL8k5ejQvi76hkXioVORX2K6CpCyoZgp1oxA863SMvLVoE33aR3Lv6P7oDEbu/Og3dEYjxdpKHp4oRTvMGtazaeNbwN5EqXzwkq1HG2jp3FzXtwMv3jW6SsfIRdPo1TGS+a/cBsCzXyzj7+Q0B1vUNDJyi/lqyU4eudH26bOtYZPF8ZLPLly4cOHChQsXLly4cOHChQsXDsIVR+Oi0ST438bunA8Jde+Br1tb5Cgo0qdwQbufeL8ZAMgFJQ1l5O3ITaKjdwSBbo0PA29Oor2mc6b4FwAM5lK2ZMxCQIaIFH3hqYwmynNSndcXVh4BwEPpuJDGL//cwblMx4u/2oIgX0/emDOBHnGOL5fa2pgwKJ74tqE8+8UyzmbkO9qcJmE0mfnPt6v46aVZNk1f+PnIIWL9/Pltxs34uze9qkRTuGZYZ86cymbP7tOMnWBZ2ftL7Nx+surnYcM729o0F0Df+Da8ef9EfDzVjjalxePtoeaLp2bwyIeLOXL6gqPNsQn7klJJyykiKtg6LZD+YVFsPH+GfqGRjIyWUk6e3bqG2+J7si09hQ5+1qa+2B5ZcN1CpsnpuTwwXhKiXfF3MpUGI0tfuJNtief4YuUuwP4RI1qdgf/+sNauY9gbhVzGozcN46br7B9dc7Vx6R7+2ZPTeW/+Jv7YeNjBFjWN+Wv3M25AZ6siassr9Hy5YBsAm/aepEyrp32bQObcNLTW9JztB86walsiyWelaL/cwjLUbko6tQ1h9rQB9OgUCUCZVsekuf9H7/go3ntqaq1jb9l3imc/XMqjt4/gprE2ShP8By3KMZJS+AHBnpPQKONqPV9UuQuDKY8gj7oXqS6azgXtPnoH3ku87w3Vjp8oXkqW9iAAw8L+U28fxQYtzx7+CVEU6eAtCdENCuzE0KAudPR2rgWvhzKKbgHPAnAk7w1EzFVOEaXMk17BryMTlDWuM5qlMNb8yv0ABKgd87A6eiaT+Wv2O2RsW9OxTTAfPjqFIN/6Ve5dWE/bMH9+eH4m//5qBQA7jpxzsEXWczo9j68W7+ShGywvWdkQacXFzO3b3+FOEYDpN/Zj7arDbN+azIZ1xwAYOaprg9ctXbyf3TtPER4hpdBMu6GfXe28GpkxojtPzhqBXOYKzLUVnu5ufPrEdB7/eAn7W3g4+yXW7E7mnskDrLr2kd6D8FRK6RL3dJPSy5Pyc3lr7xbaePny7vBxNrOz6dTtnNbq9AR4SZVTluw+xg2DE3BXKYmPCuFCQUmd19mST37bQmZ+84xlD7w91Lwzd5IrZc/OyGUynrl1JEG+nnz55w5Hm2M1ZrPIBws289XTNzTc+MrrRJEn313MoeR0AK7p056EDhFk5hbzzAd/4etVc140f8XfFJVUcE3f9gCEBniRnV/K0k1HefLdxcx7505CArzw1LgxZnBnlm06SmZuCWG1aKet2HochVzGmMH228xpUY6RtOIv8FTF1+kYKdUdIrP0V5djxM6cL9tKD/87ahwPde/BnpxPLOpjT94JzKLkXDhRklH1f2ZFIS92vcl2xtqIGG8pEsbHrSNppSswmIvxUrYj2ntGndoh2VrJoyqXqZHjTqTnhGaz9xJms8ibP61vFYraQxLa8fqcCWjcajqhXNgWjVrFBw9PAeC9+Zv4feMhB1tkPb+s/pvhvdrTLTbMJv15qJQYzM1XrSAjo6bgpADIZAIKhZyXXpvOf19ezJuv/QXAquWHGDy0IzHtgvD11aBUKtDrjRQWlnPmdDbbNieTlJhBeIQf73w4CwC12vWdshWCAI/fPJybR9lnN+tqR+Om5ONHpzLn3d85eqblV1hbvTvJasdIW5/Lcw+Piw6Sr0bVXh3PmQn39+ZMZj7F5ZUcS83mnbukuVJ5pR5FMzgW9yen8eeWI3Yfx15EBPnw8WPTiA51aUU1F7Mn9sdbo+adeRtoqdPr/clpbD5wGoDhvdpbdM32A2c4lJzOxGHSBszz910u/XtNn/Y88uYfeGqqVz96/6lpuNcyx+gcG8pLn65g79EUJg3vBsANY3ry18YjLNlwmDk3V9/QKizRsvPQOYb0iq3VAWMrWpRjpCHkgid6U66jzWj1KAQ12RXH8FFFVzueU3kMhcyycmCHi2rfhR4X3rvJ9tkTP7du+Ll1s6hthOeYav87gt83HuJUWsv/Towd0JlX7hnb6suvOhOX3uunb72WAB8PvlrcMndHzKLkHPzlP7fa5PMzJjaONWdOM6dPf1Ry+1cYuWPmF41qf+jgeQ4dPN9gu7zcUt55fSkAXROimH3vcGvMc3EFMpnAi3eNYeLgeEeb0qpxUyl4e+4kbn9lHgB5xeUNXOG8nM8qJPl8Dp2igx1tisO4eWgPnvxhOYIgMGNQN0J9pYpZSWk5RAb62HVsk9nM279sbLGL27Zh/nz+1AxXFK0DmHFtd4xmM+/Pb6IwsQP5eKGU4jY4oa1FKcd7DqcAMPW6mqm7/bpFE+jnSeU/xPtrc4oAxLcLBSAr93KkVmxUID06RbJ081HumTGomk2rtiViMpmZcE2XBu1sCjZzjBTqi/FTNXwDu1CRzf7Co+hMOiI14fT264pqcusnAAAgAElEQVRSZpvdKp0xHYXgYfX1f56UKo90DQp2qtxMZ6Oz7zR25bxHdsUh/N3iAIEC3WnOlq6lq99Mi/o4U5ZV45hG4UYPv7Y2tvbqpaBEy/8t2eloM5rEhEHSAuOlu8cgawVq1y2Vuyf1R6WU88nCuvPEnZlTabksWH+AW0Y33fH69OCh3Prn79z4xwLu6N6TGF8/PJQ1n2EdApz7GaLXGzlyWKrCcORwqssx0kTkMhmv3z+ekX2srzLiwnKCfD1558HJANz39kIMxuaL4rI16/aesMoxMvr3Hxpss/aGu6wxqSam8yCPbridFcy8pgdx4YFU6AwMjo+pOu7prmLuRe0Re7FwwyHOXWiZelpxUUF8/uQM/Oy4e+6ifm6+rifaSn2LTatJv1iW+rcNh7h1TMPzo+x8qVxxeFDt6/3QQG9S/qFPl5ZVyKJ1hzlyUsoOyM0vpbxCj85gBKgR0X7DmJ48//EyNu45WS1lZsXW4/h5axjUw77rRJs4RjIqsnjs4Kv09OvC7LY3EqKuKeayInMjAD+e+wPxClnOMHUwz8XPJUxd86GQp11NpSG92rH8ig1UGtNrtNWZLpBVugBf9WCrXoPeZOLF7esAKDcY6BUSzszOCUyI7YhG0XLDjLeknWP3hYZzcROCQhnXzrIJXc+Au/BUhpJUtJjzZVK6iLcqgoHBjxPnY1m6yAVtTSHQrj7RKAT778BeLXz6+1ZKtTpHm2E1EwbF89LdUrSNyynieG4b2weZIPDRb1scbYpV/N+SXYzq25Egv6btrA3/8TsKK6Syk0+sXVVnu7MPP9GkcS4xbkIPm/Tjwj5cujW9fM9Yl1OkmbmUHvf0rGt5/cd1DrbGerYdOmOVDtL4WuZs5QYDyQW5HMi+wKuDr7OFeQCYc0eBsheC+1QE9UXtEpnthPP7tI+scey67rWnzduKghItXy/ZZdcx7EVUiB+fPTHd5RRxAmZP7E9GbjFLtx1ztClW878Ve5g2rFuDJZ7Fi04MwcIMt2OnM3no9d/x8nDjhjGSzmL7qCC8PdUUlmh56r0lNa4Z1qc9wf5e/LnuMGMGdybpomjr2bQ8Zo7vjVxu3/S6S46RJq069uQfQkTkcFEianlN9fVjxSf48dwfANWcIgCZlTm8nfQl7/d4Afk/FsU6YyZZZb8BUGGQUi9yyhbXaYe7si3t/J+z6jVsTU+h3HA5/OdA9gUOZF/glZ0bmdy+MzM7JdAtKMSqvh2JgMCXh/Y22C7Uw5MxbeMsXIAKxHmPJ857vNV2lRpr1rOP9Qy1uj8X1Tl6JpMVOxMdbYbVDOrWlhdnj3Y5RJyMWWN6U1iq5ceV+xxtSqPRVup5/9fNvPXAxCb1c0vXBBtZZBlPPNP82kQuLOfpWSMBGDugk4MtuXqZMqwbexLPs37fyYYbOyHnMgvIyC0moo5d2Lp4tHfdG4FfHtrD1vRzTO9gw7BzwwFEwwHE0v8CILiNBPepCG5DqE9c1Vn57I9tlFW0rM2jYD8pzejzJ6fj761xsDUuLvHsbSNJyy7i4MmaG/ctgeKySn5bf5C7Jvavt11IoOQMvZAjpb/4eFZ3zGX/Q8B4wcr9VOoMfP3yTOKiqwdNHEyq/b2Sy2VMGZnA17/v4Gx6Pqu3X17LTBjWsLh8U7nkGBFpgnMkqUQSb+ng1Q4fpVeN8z+mXI4SkQtyZkVPoYtPB3bk/s3SC+vIqMhiW+5ehgcPrHZdhPddRHhLYYCVxnT+zhhJG5+H8VX/4w8nCChlfqiV0QhW3pxXna39gVqm1zM/8TDzEw8THxDMzM4JTI2Lx1NVv1fNWRgU0QZfN8lZVaSrrLNdVnkZ29JTGBbVPKkstYmB+qlcOZK24rM/trXYnNn4tqG89cBEVzUHJ+XBGUPJL9ayfMdxR5vSaDb8fZJ9iVL6SN9468pnPzFwiC1NctGCuWtif2Zc27gyyS7swxO3jGDXsRTKK/SONsUqth8+a9Myq6Nj4vjs4G6b9Se4XYOo2wGYQJScCWLlSqhciSgLQnCfhOA+DRTWRU1tT0whKT0bnaH2lKgHJ9g2pSYpJbvFPcPc3ZR89Kgkih4WYLtoHRdNR6mQ89YDE5n50k8UlGgdbY5V/LJmPzdd17PeqJH+3aJZvP4wi9dL5Yo7/2t01bn9iWnkFpRVE181mqQiG8EBNdd3y7fUHWEzZWQCPyzZzZodSWzcI63PO7UNITbK/inKNkulAejiXfOGeLgoiZTyy16haZFjmRQuhfe182jD2fLzHCs+yZ6CQzUcI1eiVkSiUbZHo4zFW93HFmZXYTSb2XD+TIPtEvNzeHH7ehKCQugebJsKB/ZGIZMxpq0Ujvhb8tF62/5+4lizOUY0CjdKDNVvHkIrjg4oqDyESdQR5F6/N9YW7Dx6jgMnWqbXOsjXkw8fmYK7q/KMU/PCXaO4kFfcIj9nn/wu6aT89NKtNPWWU1BRQX6FlmAPD3zcakZLumi9XNMjljlTrUvddWF7An08mDt9CO/8stHRpljFjiPnbOoYuVBWYlNxaMHvWwRzPmLlSsQKqQIWhouVXMy5iOXfI5Z/D8r4i+k2E0EWYFHf363by2crdxIXFsipzDw6hAeRnl+M0WRi+kDLxO4bS0vbPBIEePXeccRF1ZQqcOEc+HtreOXecTz8waIW9dm6REl5JQvWH2R2PVEjQ/u0p3vHCJZtltaTxaUVdO8UQU5BGau3JdI2IoDcwrKq9oN6tGXLvlO88PFyxg2VNAO1lQa27T+NtkJfpyC+n7eGkf07sHzzUQqKpbXiHdf3s9VLrRebOEZKDJIYS4SmZirE+mxJg0ItlzxIE8NHVjvfx787x4pPcr684Ql2sMf1qBS2vykcy8uuN5riSqK9fVuMU+QSE9p1BBp2jKxNOU25QV9V9s2ehLn71XCMFOtbrrJ8Q+zNfgydqZDr29m37KkowueLttt1DHuhVMh5e+4kV3hoC0Auk/HmnInc/uo8sgtKHW1Oo0g+nwPAmj3JVqc/7M1I59Wtm0jMlfp6bcR1zOrWHa3BwGtbNzGtczx9w2vmzLtoHbQND+C1f41rsmPNhW2ZPqI7K3cmcexsyyvje+hUBkaTGUUj8uc/2l+74GOJTseS04kMt/VGlywAQXMbguY26XfTecSKpYgVy8CUIh0zJCIaEhFL3kJwG3Yx1eZaEOre7Fi06xgv3zyK6/t34ZrnvuS3p2ahN5p4/pfVRAbYvirN/uQ09l6MHGwp3D1pgMUlVZsLfaWBe0e8yVMfzaJr/1hHm+MUDOgSzcxRvZm/dr+jTbGKeWv2M3NUrzo3J2WCwHtPTeWLBdLafvPeU+w6co4O0cG88egk9iemsXD1gar2k0d0o7S8ksUbjvDWt5IOlI+XOyP6xXH/TUO4/5UFddpyw5herN6eVFWZZvSgznW2tSU2cYwYRUlZ1v0f+iJlxnL+LpAW44MDpSgPjbx6PlKQm+RRLjY0PLmO9PlXk22tjQPZFyxuO7l9y8sjHhQhhYy7K5RUGA11ttObTOzLyrD9w7QWOnpFcKIko9qxzMpCu4/rKAzmsoYb2YA1e5I5mdoyy/M+ccuIKjE9uyNWYs4bh8znHVD1bZ4xWxn+3hrefXAy97yxAH0LrAjx5Z87GNknzqISdVdyODuL25b8gUouZ0ibaLanXi6Nq1EqOZ6bQ5le73KMtFLcVArefmBigyJ1LpofmSDw9K3Xcvur8xxtSqOp0BlISslu1DNwZR0p4J4qFTM6dOXhXvat6II8GsHzIQTPh8BwWHKSVK4Ecz5gQtRtBN1GRJkPgnoigruUBoKyevpZbnEZPWMjAKnktc5gxE2pYO74Qdz3+SIAbhlmu2ialrZ51KtjJPdOrjui3taUFWtRKBWoNZYJcSqULU9fxp7MmTaYLQdPk5Fb7GhTGk1JeSUrdiTWmyLqqXHj6dlS5sel/y/RKz6Ke2dUv+/MmtiXWRNrn2f/9ObtdY5z6Rk7tLfkdPP2bJ6oXJs4RtRyNeVGLeXG6hEAW3P3VjlNRgTXfoO+VIXEYDbawhSraJxjpHk8VrZEcVGroWdIGDsz6veS77mQ3iyOkaHBXViaUV0Udn/BaUREhKZpATsdZlGPWazbIWWTMczSA+rrFlqed3iv9kwf3pyilhfjHOvZxQLAXAyCCgSX8nttdI4JYe6MIXy4oOVVqrmQV8wfmw4zc1SvRl338e6dBGk8+OvmWQS4a2j3yfvVzvePiGTNmVO2NNWFE/HEzOG0DbcsRcBF89M5JoSBXWPYdSzF0aY0mv0n0hrlGLFZKV5boOyOoOyO4P1vRN0u0K1BrNwI5lwwFyNq5yFqJYeVLLS6Q8fP05284nLaBPoS7u9NYlo2PdtF4OGmpKDMtnoN2w6d5eiZlhNR5OOp5r//Gl9nyoE9+OKlRQwd34OBY+pPY3JzV/HjrpeayaqWg1ql4Pk7RvHAe3842hSrWLD+ANNHdHd4ROT63clA8wiuXolL3dCFCxcuXLhw4cKFCxcuXLhwcdVik4iRUHUQZ8rOc7YslWuCJNEWs2hmVeYmACI1YXT0alfrtVqTVLZVJWu62KLWcIaDFyYxOLpxZUr3Wxgx0tbHjzi/lrtT1C80ssGIkb2Zac1iy4CADkRpAknT5lUdK9KXszf/FP0DrFM1d1YMZvtrp1wqU5iWU2T3sWxNgI8Hz985qnkHFdyRBW1qsJlY+hq4jUVQX9dg26uVmaN6s+PIuRaXsw3w/bI9TLmmW6PEfvdnXuDOHj0JcK9dCyfU04uc8tarl3Q1M7xXe6YOa95yzY3hyc2rWXY6mV4h4fw8YUZVtKilxPzfe3We6+AXyNob72y0TXX1aW1/lnDXxP4tMmLkQHI6d45vHoFB+yGXyve6DUHwfkVKsdH+jlixGKg95bJP+0i2Hj9Lr9gIhnVpxysL1nPTkO7sTD5PbKjt5tyiCF8url2XxVl5ata1BPk1X8VG0SxyaNtJho7v0Wxjtkb6xrdheK/2bD5w2tGmNJrzWYXsPHqOwQnNU4yjNsor9CzZcISYCH8Gdm9eO2ziGOnq05EzZefZnLuLIUH9aKMJ59fUv8iqlLQOJoRdW+e1FyqyAfBWNv2LbzSXYBYbV6otq7yMzDLLxAMHR0RbY5bT0C+s4Zz3I7nZ6ExG3OQ2+WjUiUyQ8XDHSTx18Idqx785vYa+/nHImjmGyywaqTBeQKOMRLBxIJWxGfRFfly1t+FGTsqLd43G19MZU1XMiLqdCG5jHW2IUyMI8PLdY7n5pZ8oKbdMxNpZKCqr4M/NR5g1prfF1+hNJjzqKddeptfZtBqEC+fAS+PGs7eNbLihgxCBxSePYxJFdl1IJa20mLY+fo3qI1jjQWFlJQaz7TSD7NFnQ/TsEEGPuAgOncpouLETcfRMJqKIxSHs1y78rtFjbLzx7kZfYxWGY4iVqxF1G8BYf9XH+8cORHPROX3biN6cuJDLh0u3ERngw2uzxtjMpB1Hz3IqreVosA3rGcuY/vXrGpaXVDCj63P8tPtlfvlgFdtXHkZEZMrsYdz+5HgAMs5Jr3neR6s5uvsMxfllBIT4MPaWgdw09/Kmz5PTP+FsYgYV5Tpevbf6Z+vmh0Zxx1MTqn6/odu/KS+pQBRFXv7hXvqP7FLDtvuve4vp913L4R2n2Ln2CEqlgt7DOzH3vzfg4XVZL+LXT9ay+leptHRBTjHGiyWbPbzdef2XOXTs0aYxb5vT8OhNw9h55BxAi9Nhm792f7M7RnR6I3+sPYQgwJodSRQUl/Pi/WObPaXHJqvfUSFDWH5hA+XGCp478hYCAuLFHP4w9xCGBw+o89pTpdKHJkwd3GQ7TFYsQM8WFVjcdkhky3aM9AwJQyGTYTSb62xjMJs4WZBPt6AQu9szKLATt8UM5+eUzVXHkkrS+ezkch7uOMnu41/Jrqw55FXsI1QzjP6hH1c7tzJlSJP6vvRdsBe7jqa0WMHVMf07NXDzld47sewzKT9ZrEBQjwLVYMTyr5AFrgHAnDcBQT1WEoG78uqyTxErVyMLXFF1zJzTF8wlgIjg938IbiNqjGoumAmGJBC1iEUPVP0FBc85CJ6PXe6/cjli2ZfSL6bzIAtH0NyI4HEXcPUsjoP8PHloxlBe/3Gdo01pNL+s/psbRvZAZaEIa3t/f/ZmpPOvXjXFxERgU8o5ugbb//7ponl55KZhBPh4ONqMOhGAqR26sOx0MkMjo2nj7dvoPvbeNgeAMr2egkopmnf07z9QabReA+6ffTa1P0uZPbE/D3/4p93HsSVlFTrScwqJCrHMoTW3R39e2rGB/mGRdPALBEApl3OqMJ8dGee5q2svVHJFlUim3TGlXFGl5nz1c4IbglvtkZdtgi5/VjVuSj6YbZ/538+r/rZLv/ZA46bkmUY4Yt944H+MmNKbGXOupTivDJni8gafxlOqChoY6sszn96Of7A3x/ed5aOnFxAbH0GfEZJ24n9/vh+9zsBN3Z/n2c9up98Vzg6lqvpy8fejb1Cp1TO109P12vXFi38w7d4RfPTXY+ReKOKdR37m10/Wcs/zkwHY+Off/PnNZj5Y8ggAkW2DWTlvJ1+/toTvt72At5/z3nMbIiLIh+kjJBHTX9cdaKC1c7E3MZW0bMvvRbbAYDTx68q/KS3XERnqy+uPTKZ/QkyzjX8JmzhGQtRB3N3uJr458yvixX8gVaB5OO5OFELtw1SadCSWSCJ1nbwvl6E6mfccYKJD4DvV2h/PvrdeO/Smxi8O00otUw2WCQIDw6Ma3b8z4a5QEuXlw7ni+qu/pJYWNYtjBOD+uHHoLgrvLkyVlMJ/S92OUTTxYIeJqGT2jVy5REHlEQByKnbXONdcFWWs5cdV+xxtglV4urvx2M3D6m0jhd+CWP5/CN4vIyh7Ieq3I5a8CnLrnKmy4H0gVmDOrlt1W+b3PYg6zDn9EHw/vMJ5cjnlQtRtQyx+EcHnVQAEZTdE4znE4ucBI4LH/VbZ11K5/ppuLN95HIDDpywXtHY0ecXlLNt+3GLx31u6def5jet4Y/sWbukqXWMymzmVn89n+3ZzJDuLL8ZPtqfJLpqZnh0imTykeQXgrOG94WN5b3jTI9w8VSo8L0ZFyWwkhn6pT1v11xADu8UQEeTT4ipDJKXkWLwY2ZZ+nif7DuWurjUFpH9NPsLuC6l8fO1EW5tYHXMBYuUKxIq/wHCk5nlVLwT1NAT3cSB42deWekg8l8WBE+kOG7+x3D15AEG+lkfS9xgUx+Q7hwIQFVt9/u4X5A3A7OcuO5zCYwJZ8v0WTh9Lr3KMqDUqZHLp+6lyU+Lu4VbvmJfa1kf7blHc9sQ4ANrEhTLi+t4k/X2u6nzSgRQ6dG9TzeYRU3vz2fO/k3oqm679apdhaCncMV7aQPlzyxF0escVGbGGpduPM3d60zaGG4Onxo3lXzh+3myzVeeokKHEaCLZmreXMkM5kZowRoUMrTdF5kDhUdxkKtzkbgwNupxXWaKr3atbULEJ6TFd+5fRmp15Sx0j7Xz98XFrnlJB9qStj1/DjpGS5p1IPHIxOqSNRxAfn1iGwWxkUdou9hWcZmb0NYwJ64mbDTRo6iPScwxppcuJ9Kw/bNNT2RZ5Q5VM/oFJNFBmONdwQytIPJfF/uTm0YWxNQ9MH9zgDuwlFXtBPQHBfYb0s6Id6LYj/nNHqlE0kC4luF/Rxg2EmnoSYtnnCJpbEdSXJxuCPAY0NyNqf73qHCOCAM/dLu0IzvrPL5jqiUxzNn5cuZcp13RFboEmw8yuCSTn5fLtgb/59oD0rHp5y8aq8//q1Zex7ePsZquL5kUmCDx5ywiHK/S7aDzjBnTm22U1NzucmaSULEb372hR27Upp3ioV+1lXPuHRvLqzo21nmsSYoWUHgNQ8Reibjs1tEPkEQjuUxDcp4K84TSIz1bs5L6x/VH+IwUxr6ScncnSc35yv/gmmf1TC4oWaRPq1+hqaZ16xdR5rqJcB8Dibzaze/0xcjIKMZvMlJdW0u/apr2vDdGxe/W/v6evhvLSiqrf28SFsm3FIXIypHVJcIQfu9YeRaVWEhXb9EwCR3Npjjt1WAILWljUyIqdicyZOrhZKyI5Azbdjo/zakucl+U5SYMC+zAosE+N473DV0EdTo4uIV/j7z681nMFFZsajCr5J6kllolVdmjBoqtXEmNBznHaP96TRSm3NHqc6THzG33N1MgBdPeN4YmDP5BTWURqeS5vJy7iw+S/6OgdQUevSHxVHngp1VVlnm3BlMgB9Ax6lZ5Br0ADu1kDw75Ao7C8nB6A1pjButQJDTe0goUbDtmlX3sTE+bP9OF1R2xUYUyR/lf/I7RWEVczVLe5MZ5ANBxALP+/uhpg41us0xMbIYVzTx3ejT82HnawNZaTmVfCmt3JjB9k2STxleEjmdShE8tOJnOuqBCzKNLW14/rO3amT3iEna110ZxMGBxPhzZBjjbDhRWMHdjyHCPJ53MsbqtWKNmfnUGsr3+NcwdyLuCusN3zR9TvkBwhlWtBrKWEruAhpbO6TwVVXxqaS13JN2v3MPu6vjUcI1qdgU+XS2KpTXGMpOcUsWl/yymhPnf6EJQWpnZeQqWue8Pu/celDabUk9k88s5NxHWLQqVW8uC4usWWbYW6gaiT8bMGkfj3WWYPfQ0ADy93AsN9efHr2fgENJ/orL2ZNbo3CzccxGxuprQ2G5BbWMbu4ykM6uY4EVZH4JSzdqGO1BsApazuhb3CijC9jNISi9pdyt9s6bTztcAx8o8omljvy1EUAmA06zhW+Bvhmt74urVFjoIifQoXtPvpH/yIxbZ8dXo1OZVF5FRK42VVFpGnK64h0qY3GzladJ6jRfZZCE+JvKSB0/CD3E3e+LxthWCfm3tJeSXrLlajaWnMnT6kcV7of27XWhq1I9qrOohZ0jvxfBTBfVodbZzy9tos3Dt5ICt3JqGtbJwYtiP5bcMhixwjq06fJCEklD7hES4nSCvH3U3JA80YSuzCtkSH+tE5JoSklGxHm2IxZy/kW9z29i49eGH7OvZkptMl4OLuugBJ+bn8dTqRexNq6iBZi1hwVy1HZQiqAeA+FUE9+mKkpe0QRZFibdMFvX/feBhzc+msNJHOMSGM6GXbiMN9m5IAuPu5SXTpK6WmGPRGslLzarSVyWUIgoDJ1HwRnycPp/LGvAcASBjYvoHWLZPQAC+G92zPxhbkoANYtv24yzHizMT4PYlaWbcAqlzWeMdImcGyiXv7VhIxEuHp3WCb/IqKar/38L+j2u+bMl+kb9D9xPveUO34ieKlXCiXqqPEeY9rcJyfzzVcLtVZkAmS11tuxYNfKbOPY2TZ9uPoDS0rZxEgoX04w3tZ+PBTXPy+G5KrHzf+owSa4HlRUPUfGJvgOBLkXHQF1nJSBspOYDwF8lDrx2il+HtruG1cH/5v8U5Hm2IxieeySDyXRXzb+v+ec1cuA8Df3Z2EkFC6h4TSPSSMbiEhdZbwddEymTGiO4FWCK6aRZGu33+C1mjgqX5Dmduzf7XzezPTuXHpgqrfgzUeVSKlVzJ64f84WZjHPQl9eGHg8BrnB8//utbNHS+VG0fveqjG8auRcQM7tyjHSEGJtqq6l7dH/enbj/QeTKSXDz8fP8jalMsLrhhvX14dfB03duxmewMV7aSoEEBQX2/1869Cb2DXicsl3rceP4tKeXlJYjKZWb4viZjgpok/6o0mVlzUvmoJzJk62OZpe2FtpPXLga0nGDy+OxVlOn5+fxVGY03nh0IhJzwmkA2L9tG2U7h0UAB3Dzf8g6uvH0wG6XpzLf1YSk5GAZnn8wkI8bG6j5bCzaN6tTjHyNZDZ9HqDFVVo64GWpRjJMqn/px9jbIdvcJXNqpPrcFgUbsgTeuY8Hqq6g9rA6gw1v+epJXtolfAPTWOh7r3YE/OJ1bb5qxoFGG4ya2PGBIEOXJBjUm0XSlTUZTEnFoic6YNtritoJkJgFjyCqj6Iih7Iur3Iep2wRV/E0HVC7HiT1APR5CFIerWS9fpD4C8tl39i84Osb4SagqQR0PFX6DoJPlIBA+QSWH1gudDiIUPQpnk5BHUowER0XgSRCOC+xSLX6el5OVKpcUP7TtHemo+ZaWVmExmptzUj+i2zhXuP2t0b35bd5CisoqGGzsJCzcc4uV76hev3HLnPSTm5pCUm8vx3BwWJh7j4z27AIjw8iYhJJSEkFDu62273VoXzY9apeDWsTVTfS1BJgjEBwbzd1YGyQU1ReH3Z1cXJ87RlnOhrITwKzYu9CYTZ4ulqnl1iaEHuXuQp9WiM7U8B3lzMaJXHB/8utnRZjSKlEzp757QPrzedgIwo0NXZnSwvzCwoJklOUSUlolUN4TBaGL9oZPsvugceebH6nN3QYCoQF9eu6Vp5Xo37DtJcVnLKCPfsU0wA7vF2Lzfx9//f/bOM7Ct6vzDj7YtybJlee84jhOPJE5iMgmZJEAII4yyNy2ltIzSQVv6p9BJKW0plFUKFAKEsksIgUBIyN7bGd57T8ka1vh/uB5R7FiSLdmSo+dL4nvPPfdo3Xvu77zv7xXS4f/xyLvcPu8JIqLUXPW9xf2EjtPbP/foe9y7XCiAEaZVcttPV7D0asEL8vU/r+WDl7/BYhKeFR6/+xWkUgkpmXE89/lPPBqbNlpDyoRY7lr4u95tYomY+FQdt/9sJfMu9s73zR+YlplISpyW8trBfR79CUuXlW2HSlh6XuZoD2XECChhxBUikQyV3LMPr9OFCNCDRh74xqsAKplr1c+VMCIVh1JnPEK43Dl6p950BKnYtfASaFyYsm7YfUjFamw2792c9xSUB9TFFSA3XfBmyZ/kfnUnUehVwn+sFTg6/oTDYUKkWIpIdQsOU99ESqT+AdgbcbQ+iMNhQaQQytyJNI/hMLzc286h/ysOw6vQLVIJpXilIM1AHPVJv/6T2RsAACAASURBVPOLw/+IveM3OJpWgjgCkfqhvtUyxRLQPo9D/0+hL8MLgBSk4xCpvuf+G+MGzU16nn96Pd9+dQygX57q3AUTnYSR3dsKWfvhXqRSCT9/XBivVDay5YNDFTKuXzad5z/YOqLnHQ5f7jrBA9ctIEJ99siwZE04yZpwlo/vC3duM5vYV1PNusJTfFVcxLrCk0FhJMBZtXAqkZqhL4hMjoplT20VJ5r6h6vvq6vq/b9aLkdvsbC/vsZJGDnZ0oi128B4ctTAwshHV94ICPOYFqORWz57j6LW5iGPeSwSpwsLuOo07gojI4lI839e7U+jDOH3N1+M3eFg3s+eY93/3UXoaSVhJWIxUolrM2xXfBhAC0g9FUw8QaUJZV353wZtk9ltgPqPzx52q8/s/HE8t+7sAsetP1nBrT9x7Zv3woaf99t204MXcdODwuKDtcvGg1f8lVlLc/n1v4TFVrlCSpfFyuZPD/Dk/W/w3pI/9CsVHMhcOjebfwbQnAjgqz0ng8LIuYTJTWEkrLt0XaCjlLp+HUbr4KtPWRFXsr3+KeqMB4hUTABENJsLKe74glzt9W6PZUmcG+abY4TlqV8IYR5e4pMtgRMa2sPtl8503agfwsRIFPYQorCHerc69M87NxOpEYX/eUCXmNMjN0TqBxGpH3T/9PLpiHUfn3W3SLEQkWKh+/0NgcqyJh6+53Wam9wvG502PoZtm04AsGi5sJo4b+Ekn4xvMK5dkscb6/agN5pH/NxDwWK18dHmw9x2yeDfVQdwqqmRfTXV7KupZn9tDcUtzUjEYrKjY7h8YtbIDDiIT5BKxNy0fMaw+sjtjvIobmumy25DJu4TJvfV1fReq66ckM0bRw9woK6GFel91UgKmoRIE5VM7tI0XSmVoQyTIZeMrPgZKORPSg4oYaS8LrAWPYaDWCRiYmIMCpkEhcx7jyQl3eLS/pNVLlr6BwlR4SzJP3cePgFKCqopPV7DXz96kBCl87PJeYuyeO1Pn9LeYhhTaTYr5mXz/Idbvfk44HO2HSrB0mV1SnUby3j1Vdoddo61n6LEUIHe2ol90DD1/tyYeuWg+83WWiTiUKTivh+JAxsN+v9httUSpVxOqMwzkxhXIkAPIdKxkV/ljYiRabrbUcviKGj9kDL9twBo5InMiXmICeHuV195fLLn1W4CFRFiT0zaB8VksbJ5f6Hrhn5EeqKO+VPHe7HHALqrDIMui41fPfhWrygyLkMw2DtvTgbRseE899TA0UzRsRpS06MpK25g9zbhuzIawog6VMHVi6fy2tpdI37uofLJt0cHFUZu+/h99tfU0GExE6tSMzUujquzc5keH8/kmDhCvFgJIsjosDh/AtHa4XlD9aS/WO12CluaydIJEV2lba00GTsZ1y12zE5IFoSR+hqn4wuahOokOVExiIO1godFflYKH397ZLSH4TY1Te4VBRgrvHb/tV7v8+PNh73epy+5evHUc64samxyJPIQGR+/upll1wr3XJFYTMWpWl57ci0TJiePKVEEIEYbRm56PIeLalw39hM6zV1sP1LGgmnenMP7L6fP4BwM49Gt1FDJ0ydepsbkfqmxM3EljFS2vUBD52fMTt5Bz0pyQf0Paer8AoDy1mfJi38Pldz9BwCZWOJWfq67kSX+jjuPkz3hu2dHxATNJUzQXOKNIQXxkE37C+k0B9b38TtLpnndUOxc4LOP9lFdKawe3vPAMlbdMNtp/9mEEYBJOYmUFTdw8vjo3oCvWTyVN9btwebyuuIfVNS1cLiohsnjBy7LvbmsFI1CwR15M1g8Lp2cmBjCFWMj1TKIwHVLpw+7j/EROkKlMozWLo43N/QKI3u702hyogSRc0q0YF55uLEOq92OVCzMbY51R4yczV8kiPvkZ7mfvukP1DSeW8KIt7E7HHyx88RoD8Nt5FIJK8/PGe1hjDgarYr/e+Uu3vjLOtY89yUAXSYrurhw8hdmcdOPXRdxCEQW52cGlDACsOVg8TkjjAw/gS9IkCBBggQJEiRIkCBBggQJEiRA8UrMr95q4LfHnqGtq8PzAYikpKmSyAxLd9m21bSdcMVMevScVtMOmjq/IFFzB9GqFRQ0/IDKtpeYGP202+cPlUrdjBgZG67vrtJkABQS978WndZGpOIQ5D4qSRukP+t3HHfdyI9Qhcq5aE7Qc2EobNlYAMDs+Zn9okVcEZ8ohOrXVo1uvnqMNowF08YHVJm6z7YfO2vEyCuXXcnu6ir2VFex+vBBLDYr4yMjyU9IIj8+kfyERFLCx1b477lCVpoQnXG2z94TJCIRWbpo9tVVc6K5z4C1pyJNT8RIclg4EYoQWs0mTjQ39m4/3hMxEhUsBz5cosJVAVUNorbZ87m0r3EYXsFh+kzw1VLdKWwU+We1xv0nKmlodd+Ta7RZnJ85qOH3WGb6/IlMnz/RdcMxxOIZGfx9zabRHoZH7DhaOtpDGDG8IoxsqNvSK4rEhkRxReJyUpSJqKShPHTgCVSSUH6d8wAAVoeNRnMTWxv3sKNpP+nqZH6V/SNCJa5Dkc22OqJVK3v/ru14G7kkhnHanyISSYlRXUG9oX9licEIkUrBDV/ARmMnGVqdR337I3qLxWWbUDdy5AtaP+RA86sYrYLBlUoawzTdnWR64DESKBi6KlDJ/CMUt91gYvuR0tEehkdcOi/H6zXQRep7Eanv9Wqf/khpkZCaOG+B5/4gSrVQIcrY6fo372uuWZIXUMLIl7tO8NB1C5FJ+5tZLkpLZ1GaIOR32Wwcqq9lf00NRxvqeXHvLn62oZkopYrtd3q3MlEQ33P5BZO92t/k6Fj21VX3ihwA+3qEEV3sae3i+LaylAP1NeRExVCj76DVbOrtI8jwyUyODhhhpKnVAIDNbkci9pPAbvMm6DqMw1bl9/fe9QGURgNw6bzs0R5CkBEkISo8oIRagNqmDspqW0iNG9wIfCzgFWFkf4tQIUMrD+fPU3/pJHLIxTKsDhtpqqTebRnqVGbrpvNF7WZeLn6bPxQ8x29yH0Lk0uLEjqQ7MsFq76Cp8ysSNLcgEgkvQy6JwWLzzOMkTK6g1uBaWa7Sj42czxqD65UIhQth5ETbJ+xpfJ5c7XVEh2ThwEGDqYCdDX/H5hBUpqyIVV4Zrz+woWIlkSFCBZ1k9WUkqpchE4eNyli+3nMKqy0wvBp6uHKBdx82ziUMeuHhKFzr+cqc3Sp8T+SK0TcDzZ+UTGqclrIAmQi06U1sPVTCwukZg7ZrMhrpMFtwAKEyGZGhodQbFNS5cU8J4l/IZVKWzfTuymVPmd2eiBFDl4WTzY2IgCkxfZEgU2MEYWR/fQ03Zk/lWLfxqkom6zVpDTI8xidGsWH3ydEehlvYu0tWNLYaiI0cnbnGmThsJQCIFAsA/61+ZLXZ+XpvYHzOIEQznZedMtrDCDLCzM5JDShhBGDHkdKgMOIuVcY6AJbFXdAv8kMulmGwdg543LK4C9jdfJADrcf4qm4rS2PPH/Q8CkkCnV1ChYU6/XvYHSZi1Vf17u+ytyLy8IIdrw7jVEuTy3Zlba0e9euvVHW4FniiQgd/CDvc8hZzYh4iQ3NR77Zk1Vw0siQONL0KjC1hBKDZdLD338NNTxKvWkiyeiUxyrlCxZkR4psAq0YzMSWG8YlRoz2MgEUTrqS5SU9b68DX0MGo7k6hidT5R5rbJXOzef6DraM9DLf5fMfxAYWR3377DQUNDRxvbKDFZAQgRqViSmwc81JS+X7+LCbHBlf5A40F08YTplR4tc/cbmPVGkMHhi4LRxrrsDscpEdEEnGaYW9ejJC6c6i+FugTUnKiYoMVabzE+MTAi/ht6TD6jTCCXYgORpI2qsNwxc6jZbR1LygEAhfNnhT8jZ+DzM5J492vDoz2MDxi59EyvrN02mgPw+d4RRjpET4SQ/vnwoZIQmjv0mO0CReqM4WT+dGzONB6jG2Ne10KI9GqSylv+wcWay2tpm3olEtRyvpcco1dhSiknuUGJ6jcu+kcbKj1qF9/5WiT64iaBLVm0P36rlqiQ/qH/kWHZKG3jo336XRiledTb9wOgMNhw+4wU6VfT5V+PQpJFMnqS0gOW4lGPsGn4zCau9hdUOHTc3ibS+YGvUWGw7iMWJqb9OzeVsjylXluH2ez2dm+WQgnzpnqH2lgF8/J4oUPt+IIkErL2w6XYOmyIpc53yY/KDjK5Jg4bpg8hSmxcUyJjSNW5R/iU5Ch44tr1QStjhCpFJPVSmFrM0cbhZSaGbEJTu2mdQsjRa1NmKzW3sWa3KigwOYt0gNQoG/p8FwQ9xmiCHA0gMi/vTACKWUTYMl5maM9hCCjQF5mIiIRATMfAth3shK7wzHmhTyvCCNikQgcDJgKEyZVUU8jTWZh9TJJ6SxcJIQKN/7yziqX50kKvxND13FajdsID5lFhu7x3n12h5lm4zdOHiTukBjmnknewfqaMfGFOFjvukRUonpwsUgljaXRVEC43Dn8r9FUgEo69iZys+OexWwTVkuq9Oup1K+lxXwEALOtkcK2/1DY9h/CFZNIUa8kUX0xCkmk18ex82gZlq7AMQEWi0Usn+W5N0aQPuYvyWLvziK+3VjAjm9PMnu+e5OoV//5NQ11QnTY4uX+kcoUr9MwLTOJfScqR3sobmE0d7GroJzzpzgbg+/77g9GaUTQ2Wmmtq6djnYjVpudSK2KceOiR208YwVVqJxZ2ale71ciEjEpMpoD9TUUtzZT0L0wMf0MYUQXqiQpLJzKjjYKmhoobhPmS0F/Ee+RHBOBXCrBYrWN9lDcprXDONpD6EUkzcBhaQCb67n6aOFwCGVFA4HoCEFMzxk3fKPnIIFHmFJBWryOkmrXGQv+gsFooaS6acxHgXtFGAmXhdFgbqbe3NhvX5QikiJ9GcWGcqC/MGJ3CDcp/VnSbU5HLAolK/rZAfeJkDIj4QtkEs+qAWTp3JtUtppN7KmtYmZ8kuvGfkqtQc/J5v6f0ZmMCx/8oT474mq21/8VvbWOqJAs6PYYOdz8FudF3eOl0foXPUJHevj1pIdfj6Grggr9Wir1n2HoEr7bbebjHDYf50jz08SGnk9ymCDSxSkXIBYN33z02wC54fcwY2IyunDVaA8joFl2aR7vrd5OZVkTj/1kDStWzQBg+co80ic4R+jZbHYKDlfy3urtbNskRItMnZHG9FmuK36NFMtmTQoYYQRg076ifsLISGOxWFm//jBrPzvIqVN1OE5bYlq0MItHH73cqb3VaufkSSFyT61WkJISeCkEI838qeMHNNr1BpOjYzlQX0NlR3uvd8iZwggI6TSVHW0cb26grEcYCUaMeA2xWERqfCSnKhpcN/YTmtud58WL333F4z6+vvZO7wwm9CqwbMdh/hoRP+/e6F9eI0dLavq9Z/7KgmlCtHuAr7X6PVf/9j8snTaBe1bMGe2h9GNqRkJACSMAhwqrg8KIO6SqkmgwN3OivQgSLnTal6ZMZGfTfjY37ATgguhZTvtLDEJqgFw8vAdHkUiCQup5Wbsp0e4f83nJyYAWRtaXnMKdqC1Xq1Q52msQiyQcaHoNY3ckRYhEy4you5gUcaUXRur/qGTJTNLewyTtPbSYD1Op/4wq/XrMtmYcDhu1nZuo7RTKccnF4SSql5McthKtYmir94G0EtJDz40/yNCRSsU8/pfrePDuV2lr6eR/7+0B4H/v7UEs7ptR/eFXH2AydWHt6lsNjY0P55Hfesfr5/VnN3Dj9xYhlTlPhJsbO9i7rZALL3Mv73TBtPH86Y0NARM+uvlAEY84lo5apGBpaSOP/eZDysvdnzxJJGJ+9/tPqKlpRaMJ5b/v3odM5l8PMP7GknzfpUH2iBulbS2camlCLZczYYAKd9Ni4vm06Dj762toNZtQSmWkR3g/8vBcJkarDihhpN3g7JVxZUZfCrNIJMJo7eKVw3uYm5BCplZ4WJFJJJxqaWJrVRmPzV3stbGIQi8F4/s4LNtx6J8Xtqnv81r/3iCQ5kjz8/xnwSKI57R3mpBJJYTKh/7smpMex0ebD3txVL7nUGENVy6YMtrD8CleEUYmh09iT/MhDrYdx2wzo5D0GZhN105mTcWnHGwtAGBNxadcmbgcuVjGqY4S3q9cB0Cysv8KykgQo1QRq1K7VUXgvRNHeXjmfJRS75YeHSneOX7IZRupWEy2LsZlu6yIVWRFrMJka8XqMKOWxoDLqkJjE61iMlrFZHIjH6bBtIsawwZqDJsw24ToHIu9jZL2dylpf5fL04dmtlRQWhswKyE9uKroEcQ9klJ0PPva3Tz1+Mcc3Fvau91u71MX9B3OE+jps9L5+eNXEqH1TsTO2y9v4to7LugnjBg7Lbz2jw1uCyNR4Spy0+M5XOQ6pc8faG7v5EhRDVMyRv7+VFnZzP0PvElHh2dGgiIRLFmczZurt9HebmT37mLmzvWt/1EgI5dKmJ2b5rP+J3cvvmwsL8FiszErPmlAoS0vVoim3VAqGGznRMW4JchZ7XY6LGb0XRYsNkEYtTsclLW3EiaXo5YpkEvcF8a67DY6LGY6LEKZb3v3corFbqW8vQ21XI5GrkDqQRnZ0/s8W3+AR30OhUCLYOw0OZda/+F051XvH2z4hJ/NXMDtudP7Hfv28UNsrizlqsxcL41GjEj7PLQ+hEP/jLDJVoNIfQ9I/MPHKlCiauVSCdMn+sd7NtLcvPl1jrfVsnvlz0Z7KMPiT+9uZOm0TBZNHfoCYGZy4KXBHiqqHu0h+ByvCCOzddP4T+l7mG1mdjYf5ILomb370tUpTAxL50SHcMF6r2ItH1Z+jkwsxWQz97abf9oxQ6Wzq4j91SuZl3rMo+PmJabwwUnXx7RbzLx97BB3Tpkx1CGOCluqygAoaHK9UpIbFevRJMrusCIXqxiKKFLQXolEJCYzbHREMW8jEkmICZ1DTOgcpkT9khaT4ENS1vEBFR2f4GDoZXYDzXR1UmqM/7jpjwFi48P58/O3cPSg8D345ssjHDtUSUNdO50GMyGhMnTRYeROTWHhshwmT/O+X8KAOBx0tHkm2C2aMSFghBGArYdKRlQY6UmVeeyxD3tFEaVSzoUX5jJ1Sgq6KDX33//moH3MmJHGm6u3AbBnb2lQGBmEvMxEQuS+K2k9QatDIZHSbBJ+JwOl0QDkRsUgFYtp7q50NFjkps3hYPabL6C3WDBau/rtN3RZWPD2v3r/lomFe3qYXMFLyy8nPy7RqX1ZeyurPnoLvcWC2Tawj1VpWysXvP1y798KiRS1XM4HV9xAqiaiX3tXfZ7Znzt9DpeAE0bM/T/b0/m6vJiH8gcuWjArLonHt33ttbE4zJvB3gCyqdAlrHI7jP/FYfwvSBJBHANupgyLIwe/fg2FhhY9J8sDIxpo6gTfXnOC+Ba7w8HO4+UsnTY849yMpCjEYpHTIpe/U17bQrvBhEYV4rpxgOKVX2akPIKrk1eQpkxiRmT/VIHvZ9zMLw8/CYDBasTmsGGz9YV8Tw6fxIWx84c9Dqu9HbvD4rrhGSxNzXBLGAH4+95tXJmZTWSIfztz92B3OPjDjk1ut1+a6p76WdD6IQeaX8VoFVJpVNIYpunuJDN8hdvner34K75tOMZEjTBJW5k4kwvj8lBLvf+DM9u7WPHN4xhtzt+Pu8Yv4/b0JV49V6v5GNWGL6k1fANAR1fJsPvceyKwhJHzpwbDRH1BT4UZX1eaMRkt7Nte5LRt1+YTyE6bzNlsdr769ADJaZ6tesyfms4z7272yjhHgl3Hyvn+qnkjdr6NG4XoyuISYZKfkqLjz09eR3S0+0LjhNP8Z06dGnuVwrzJHB9Gi4AQBTFJF91rfH42YUQhkZKli+ZwQx0AuVFnT/N1OBw0dBrcHkOXXZhvNZs6MQ0gUljtdpqMngmcZpsVs9GK1T6w4O+LPoeLTqP0Sb++4syIkTNRymTsrati/AApV/vqqwmVeu/h29Fy19l32qpG3ZR157GyUT2/J8zMSXHdKIjXMHdZ+eVr69h0uBipRMy87DQAHvnOYtShfRkOb23cz9vfHKC2pZ0EnYZbl+azap7zM+0dT7/Licp6Os1dPPTSJ73b77poFj9YOdejccllUlJjtZTUNA/9xY0ChZWNTJ8YuLYSrvDaVfPqpEvOui8xNI4np/wCgHcr1nK0/SQmm5mYEB3zdPlcHL8IiWj4IZQ2u+t0mIFYkJyGTCzpnTwMRrvFzK+3fMWzSy8d0rlGmlcP7+Noo+sSvT1cmOY6/eFE2yfsaXyeXO11RIdk4eg2X93Z8HdsDiEKKCticG8Dk62LXU1CWbUT7VXd/37I6tJveO/8nw926JBQiGXMi85iQ+1Bp+3rqvd6RRgxdJWfZsbaX8QQixTEqxYNqW+b3c7Bk/7rBD8Qs3JGKGIhiE+wdtnYsuEoAPt3CALJH372rlMbkUhEQnIkDz3hmY9JWnwksZFh1DV3eGewPuZYaS16o3BdO30S5Su+/fak09+//MVKj0QRECJMdDo1TU16qqtbvTm8McecyWk+P8fHV97oVrv/rbrZrXZSsZjS7z08nCE5MT4i0qv9+arP4RJwESOmwSNGbs7O41dbvmRnTSU5PSnQIiE6+OPCY9w95bwRGKV/sPd44CweTc8cuw+V/sjb3xzglqUz+M/D11HbqueXrwkWDi9/vpMHr7wAgDWbDvL82u38/NpF5KTGcaS0hj++uxGrzc61F0zt7eu5+67E0mVj4U+f5493XML8XGERUCYZ2jNsanxkUBjxM3yb0BkkSJAgQYIECRIkSJAgQYIECeLHjFiSW0yI4Jh934RbXbY92fgIYCMz6kmn7Ufr7h70OIttaPmFKpmci9In8L/C4261/7ToODPiEgY0vPIn9tVV84ed7qfRTNDqmBjpugzT4Za3mBPzEBmai3q3JavmopElcaDpVcB1xEhBewVme//VkDlRk9wer6dcEJ3TL2KkythEsb6WdLXnFY3Mthaq9J9TqV9Li/lIv/2RIXkApIRdRoJqGTKxekjjPlZS5zLX2J9QKmTkpse7bhjEb1FrQvnp768GwGF3sGreb3l93Y8JCZX3thFLREiHWOJ0Vk4qn3zb/zfjj9jtjt4Swxfk+b7S0vETff4rKSk6p7QYT1CrQ2hq0qPXe2beei4RqVGO+dKDQfoItIgRo4v7/v0z5pEUFs4bR/fzRemp3u1pmggen7eUaycOrQreQIjjTrpuNIrsDZAy8HKphElp524ZbtEoVHjLSY3l3kuFNJf0eB0X5wvPGQeL++61L6/bwW0X5rNiZhYAabFaKhvbeGndTqeIkVC5DEn3a5BLpSgVwyvGkRKrHdbxo8GpysDw8vGQXqMXv3T/aTfvGXB7s3EjIEZ0FqNPh1vFaAfm1pxpbgsjAE9s20i4PIRVmdmuG48Cx5sauOvzDz3K1b05J8+tdvquWqJD+r/u6JAs9Fb38tmPtA6cD7owxns38jPJ0w7se3GgpcRtYcTmMFFj2Eilfi31xu04HM7pV0ppAslhl5KsXolK5h0fiEAKEQWYMSkZ6RDDCoOcHZOxi/q6NgCMBjNWq73XqNMdcvOGltcsEotInxiPXCFFrvDOLWNWduAIIwC7j5UDIyOMtLb2eUckJQ29XKtUKvwGA6U08mgwdUKi60ZBxgwR6sAyDLTaBk/vFgFXZ+ZytdcqzwQmtU0d1DS2j/Yw3CJrXCzyIS4onI2/HdvImuK9fLH8h/zlyAa+rD6OwWohWaXlxvHn8Z1xQsGIM5+c3i3ZxzsleyjqaEQuljAtMpn7shcwRTvwddGT9vouM08f/Yr1VQXorWYmamJ5MGcxIeKRf+zMSXWe32uUQkpsT4psi95IU0cnOanOglVuWhwvfraDhjY90eFDW9h0RXKs902mfU1hReNoD8Gn+KUwMiNhHZxF5MiJfYnI0IUD7ms2bnQZVXI28uMSyYkScjTd8eSwOxz85Jt1NHU7zd89JX9I5/UFO2squOeLT2jpdrd3B7Vc7nZZN5U0lkZTAeFy5wetRlMBKql7SniRvr+AohDLmBLhO28KnSKM+FDhQaPG2JfTd7x98JWGBuMOKvRrheMMX2G1OxvKScUqElRLSQ67jKiQ6Xi7bPG+k4GxEtJDfta5WYbOV3y59iAfvrOTopO1w3rI/WLXr4d87F9eG8R4bwiclx1Y5nO7CspH7FyS00RFT4SvM9HrhUmfRhNYD4MjSd6EsVERLYh7yLz8QOprbB5Uq6jrFDz2QqWy3vLH5wp7AmjxaPJ431xzWiyd3L7lDbrsNq5Pz0cmlvBx+SEe278WeXdVqlWpfYufTxxYx+ri3SyMy2RFUi4Gq4UPyw9y46bX+Pf5N3FelPNc3N329u571ve3v8PuxjKWJkxiui6ZSkML9+1Yg1Yx8gbIrqI6zBbBkPrM223P3yHy4UWFDEZSTOAJI0VVjb3vzSgEAPkcvxRGRKKzD0smPnvYkVQ0vPKgP5kpVMa57bP33Wpvczj43fZvANhbW8UT5y8lWjl6oZpWu52XDu7m6T1bPXZ1v3PyDFQy93782RFXs73+r+itdUSFZEG3+erh5rc4L+oet/qoNvY3G5qoSUTmYzU5TSWIX6cLI1XGpkGP2VbT/zWJEBMVeh7JYZeRoFqCROS7h49jJYFVVWIkS5uOdT54eycv/HX9aA/D62jDQkmO1VJR1zLaQ3GL4irhGtGmNxHu41VnrVa4h3R2WqiuGtr7o9ebqK8Xoovi4gJv4jVS5AUjRrxKRftqSlqFErwXpHzjsr3dYWJr5Qpyo/8EgDbEewtMxa3PU6v/H3OTPuvdppD55ZT3rNhsrudxbxzbzzP7tjtVKYpXh/HgjHleTaXxZ/YFUNW+SakxPutbBPx30V29Qsg1adNZ/Pnfeb/0ANAnjOxtKmd18W5unzCHn02+sPf4G8efx7L1/+D3B9fz4ZLvfk3zEwAAIABJREFU9m73pP3GWiHlandjGatS8/j9jMt62y9NmMQdW94kTOZfwl2sNozIMCVHymqZk9UnCB0pqyVOG0bYGabrYrEYkUgojDD8c/smEsWXGM1dNLQK5vkx2uE9d/sjAXWXSNM+TIjs7BEFEvHwPqCFyeMAmJ+UyreVnpX++rzkFFuryvnh9NncmJ3ntsjgDRzAxvJi/rhjMydbPA9xilGq+F7eTLfb52ivQSyScKDpNYw2QWAIkWiZEXUXkyKudKuPelNbv23j1L7Pu0xWCvnk20/bVmN0/+FDLRtHSthKktQrCHUzOmY4VDW00RZAHgFymZRJqedu/qy3+WjNTgAUCimrbpjNxGxBdNKEK5FIRy5dqaKkgagYDaEqYYLQ0qTnq08PkJiiY86irCH1OTUjPmCEkR6OltQwd/I4n54jO1t4WK+qaqGsvInikgbSx3lWEnnTpuO9Kzp5Q0yhGuvIZVIm+vAhJYhrehZoxaKRmS/JA00YcfHg9fbxQ/xx52bunpLP1GjB18sBHKyv4TfbvsZktXJLzrQRGOnocrCwerSH4DZZPpwf3TR+Zq8oAhCpUJIeFkWFwfk++1mFUHHuuu4Umx50ChVTI5PYVl9Ms7mTyO7oDk/ab6kr6t1/Xbpz+7kx6cSEhGG0DV6GeqQRieCui2by3P+2kRCpISc1jqNltaz+eh8PX72wX3upRExydASf7ipgQmIUIkQoFTKihuBhFKjCQlWD8AwXqOMfDK/cJVaXfQjApQlLCJdpPDr2eHshRYZyxqmSydZMGLRtcvjg0QhKWTrTEz4btI07PDp3ESvffxOzzerRcR0WM7/fsYnn9u/kukmTuXxCFtk63028mk2drC06yZvHDnCieeg5Xz+bdQFKqWcTk6yIVWRFrMJka8XqMKOWxuBJConRZu63LVrh2XdnKGhk/cP4DNb+YzmdcZprSQ4TVG+tYmRzeQtK60b0fMMlZ1xs0F/Ei7Q0CeHR371/GSuvHr10vX/+cS1T8sdx/d0LsJit/Pi2l7GYrXS0Gbn9RxdyxY1zPO5zakYin2495oPR+o4jxbU+F0bmz88E4MsvBQ+Wp576jL88dT2hpxnfDkZTk55/v/otIEz4lizu7wd1qrCOCRnntoA5ISkKiTh4rRpNJKIQ5id/NWLnk8kCLJXGRcTISwd38fi8pVyVmeO0fXFKOqnhETyzd/uYF0YMRkvACOzKEDnJPjTbTFP396QKkUix2J2fZUr0QgTk8i+ePWtfzWZDrzDiSfuazr5FzyRl/9eaoAynqMP/zDuvXzgNqUTMC2t3UNvSTnykhh9edj5XzMkZsP1vbl7OH9d8zbW/f5MIVQj3rZzHytmee04q5FI0qhDaDYGzAApQ2R2ROm0Mlp72ijDyUdUXAMyPnuWxMHKio5g3yz4kP3KKS2HEFSKRDJU8c1h9AGRqo3hk9gU8tvXrIR3fZjbx4sHdvHhwN6maCOYlpjArIZlsXQzjwrVIhzAZqzPoe6NBdtdUsaOmgr21VdiG6ax3cXpmv5uqKxpMx3rNV0MkA4dp2xxdmG1tKKUDO/4PpBgrpb7PhVdK+j9cmFyo11OifuGr4bjkaICl0fgqf/ZcZUJWAkcOlHvN9HSoFB2v4ZZ7lwDw9dqDmE1WXvnkfnZ/e5L//PPrIQkjgZhydeQ0F3tfMW+ucA/LzIzj5Mlajh+v4fv3vs4dt1/AnDkZAz7cORywc6ewUvfMP76gpUUIq58/fyLjBog2+e4PXiN9XDSXLJ8CwNLFOYSHh/rqJfklWedwZYhzgYFM+kMCLGLE7mJ+V9HRxrSYgSvA5UXHU6nvH5nrVWx1OCzbwVYK9jbAhkh5C0gzfHve0ygoqwsYg+nxiTqfejIope6J5z2FKh6devFZxeGY0LAhtT/9oxD7gQHFe7+6pd+2e1bMcfq3h2vmT+Wa+VP7tR+IvPQE3nnkpuEPEKFaVqAJI1UNraM9BJ8x6ncJrTwcgIpO16Fw1e2vE6O+HKnY9znTt+VOZ3NFKV+XFw+rn7L2VsraW3mr4BAAUrGYRLWm14skWqlCJZMjl0iQiyXYHHYsNhsmq5VmUycNnQaq9B10WAaPahgK8eow/njBMo+PW1/5ENeMW0OrpZRweaqTOFKqF8oDb6p5HJvDTFTIRJYlPkWIxFk5FotE2M64mXW6iNzwBl2O/i7v9mFUM/I1geYvEggPG9vKypmTmuJli1zfcO+PL+JnP3iD1a9sZkJWPOmjtMpv7LQQoRNyYdd/tJcV15xHSKicjOxE6qqHtlqXFh+JQi7tNT4LBI4W+/732DOX/MUjK/nhj96go8NEeXkTj/3mQxQKKSnJut62R45W8vBP3qGoqI62Nmez7ZhoDQ8+cBED8a/nb2f9l0dYvWYHAC/86xvmzs7g4uWTmZmfjlgcCL+O4RFMoxkZrHYD++u+i1gkJy/2n0hEggD3TdksuuwdgIO82OcBiFYudDp2e9VKUsPvoNm4g4bOrxAhI0o5n0m6R5E6pU47KGp5jsqOd7DZDUQpF6IcIO1aLBb1frftHhib+iuJag0HG2pJj+gfKXCwoZZEtQ+icO0NONp/B4DDtB44Y06lWIroNGHEYd4Mne+ASIYo/ClhoxdTpwIpqnZcgs51oxEgVRXJdkqYFZ1GhsZ1mqYn7eND+75zlYYWIuTOgnuN0cdiXQASaNWyoC9iZCwy6sJIqET4QrR36V22LWp+gpKWP6FTXkis+hq0oXMB34XC/mPppXznkzUcafTehddqt/eKJaNJmFzBqxetIlzh+Q/SYtfzTvEqbA4zEpGCJQm/J0k1C4C9jS8AkKe7jWTVHLbX/4V9ja8wN/Zhpz5CJQq6zqju0mox4GvaBjiHYhTKh7mDwwHHy1xXSPInMpM980IYDW559z0SNRquzMlmVW42KRH+a06ZMTGO59/8Ls899Tn33PAiaeOFh7nU9Gi0kSrkcikiN1dl7rxvyZDHEZsQQVlRHR1tnZw8UsUvnvwOAJ0GE5IhVnoQi0VMSIoekSgMb9FuMFFR1+LTcOgeUlJ0PPmn7/B/j31Ifb1QitJstnKqsO9+1NDQQUNDR79jkxK1/O5315w1CmR8egz3fm8x99y9CIDde4pZv+Eoj/32Y9QqBcuW5vLdOxf44FX5D0EvJN9w+vXIatezv+67SMUapsb8HbGoz8RwYepObA4jX5dOH7S/441PkBp+GzMT1mCy1nC44acUt75AZuRPettU6z+itO1lJul+TUTINJqMWznV/DSh0v7RFD0Ruxb74KVwA4Fbc6fz660bqNa3MyW6ryTpgfoaXjy0i5/P9PJv2FqCvfkmsLufCiGSTsBu3iD8EXKpsC3kwkGO8IxAWjwaFz/08uveZGXKZN4p2cvzxzfz1Myr+i0SdVotTtEnnrSfFyuUtH+nZC/vlOzlt9q+yNCdDaXUGTv8znx1tAlXB160ZnVjUBjxGTaHkENptrs248mOeZ46/fs0dq6nwbAWhTSRWPVVxKmvQiH1vru8Sibn9Uuu4qqP36K0beyEDYVIpbxy0ZVM0g39IXZW9H2M1yyjTL+FPY0v9Aoj7ZYqANLDFhMmS2RG1PfYXPu7fsdHKzS0dzkLI2WdvhcBakz9V7e1cv90ha5taqfT5F8mVYOhVMhICpCa7FXt7Ty7fQfPbd9BflISV0/O4eJMIYVB6cPSbJ5i7bLx3urt7N0hpEmUFtU7/esJwxFGVl43i989vAaRCC6+Op/oOCHSr7CghvikoYsEE1MCSxgBKCitHxFhBGDixHhefukOVr+1nbVrD2AwnD2qLiRE+N5ecfkMbrhhNmo3VqF6Vs9nzRzPrJnjaWsz8sK/NvLOf3eOaWFEJPKfh5Sxhri7QpvVrmdf7V2ESOOZHP3nAasNitxY2NIochiv/REAKtl44lWX0mbe79Smov1t4lSXkBh2VXe7dJqMWzF2jVyZ7dHgjtwZSEVintm3nUZj36KPLlTJj/Pnc1N23iBHe4jDgr3lbmdRRJqJSLEAJPE42h8f+DhJPEgngPUUWISIYrwqjAROxEhagn9cc2boUrgzcy6vnNxGuaGFBXETUEkV1Jva2dVQRnZEHE9MXzmk9kviJ/Ye817pflrMneRHpVBrbOfj8kNkaKKpM7aPyuv2VyICUBhpbPX9QvZoMerCSKG+FACVxPUXQ6e8EJ3yQrpszdQbPqFO/z7lrc9Q3voPtKHziFVfg055IWKRe3l27qALVfLfy67n9nUfeDVyZLTQyBW8tPwKZsYP3TBHLJIxMeJyRIjJ0CxnZ8Mzvfsc2HvbAETIU+m09l9dSFJGUaR3VvoPtpRgsVuR+yiCw+5wsLe5qN/2xFD/CG88k+LqwcsI+xsZydF+kVPqiryEeA5UCw/jDmB3ZSW7Kyv5zVeCp9DFmZlcPTmH/KSkUU+3eemZL/loza5+2xUKKUrVyK26XH79bNInxGE0mjlvXp+Pk0qt4JYfDF1wCcR0hqKqRmDiiJ0vLCyEe763iNtvO58jR6soKKimuUmPwWAmJFSONkJJVlYCU6cK1Wd6BBJ3cHQn5+/dX8b6Lw+zdXshCoWUq1eNntHvSBCn06CQj/r0Z0wi7hZADtbdh8laQ378GwOKIu6iUTiXnJWKNVjtzlFSnV2lxKsvddqmlmWMeWEE4JacadySM41mk7DQZLJaiVdrvH7vchjfBZvwforCHhH+Vd3et/9swgggkk3BYT2Fo0uobuKtsemN5oBauU6OGRlB3R1+kruUqdpE3izezWuFO7DYrESHhDElMoHLU/r7bLjbvmcO+MLc6/nLkQ18WX2cb+sKyYqI45lZ17CzsZT/FO4csdcZCKjcNFb3J5raO103ClBGbWZgc9jY0bSfdTUbARinSnb7WJkkkkTNbSRqbsNgOU694RMaDes43nA/UnEEc1L2eHWs0UoV715+Hfd9+b9he46MJklh4bx28SoytMMTApRSHe2WCsLlqeitdXTZ9dR07ncyWrU5hEgHh8OBZAChKis8mU31R5y2WexWNtYdZnm8b1zU9zYX9otSAcjU+KcJZEmgCSNJAxvt+hvv3Xg9ZS2tfHTsGB8dK6CiVZhYdVq6AHj/yFHeP3KU5IhwrsrN4cqcbBI1vq+YNBCbvhQmkpFRau798UXkzxbCVEdSFOlhcn5av23nL/XMuPlMMpL8P/XqTARhZORRKGTMmJ7GjOlpw+6rtKyR9RuOsOFroSpQS4uBWeel84ufXsrsmeORjmAp6NFgXLx/iuFjAYOlBIBIzVwMXcWcav4zE3VDNzCXiPpXknMHby6QBQJd3aV91XKFbwR903oARIrFToKIW0i65/e2Sq8OqaS62av9+RKRCOJ1vilt+kD2Ih7IXjTgvrcWnP2zWpaYxbLELLfP40n7MJmCx6at4LFpK5y2z4xO44dZC90+57lAqB9FKbuLpUvwhuvoNBOmHFupUR4JIxvqtvBO+f/Ouv+xI08jFrmXb95h1WN39JUiWxQ715Oh9KKSTyJNNoGIkDlUtr1Iq2nHkPpxhVIq45WLV/Hq4X08uWszJmvgGAZeljEJgCfOXzokT5EzyQxfyacV9xClyKLJfJI09SK21v2J9q4qtHKhlOXJtk/Ji7yNk+1re7edzixdJi+cWtdv+8tFX7A4dgoysXfL6jlw8GLh5wPuy48cOQd1Twi0iJG0AApNT9VGcP+8udw/by57Kqv46FgBnx0/AUC7WUhXqGht429btvH3LduYk5rCVbk5LJswgdARrGxgtQrXyNu/v5gLlnheCs7fCaTvTA9FVYH1uxyI27/7CqkpOq66YgYAy5fmotWqRnlUI8c4PwlpH4vIJYJAPlH3CPHqleypuRmVPJ2ksOt8dk6lLIUOywmnbfquQp+dz59449h+ntm3nYbOvtD2eHUYD86Yx7UTJw9ypGc4rCeF/4Qs9fzgHqNcu2svQU8IpMWjqHA18gCrihRkZAhRBJ4w0kNTm2HMCSNje1koSJAgQYIECRIkSJAgQYIECRJkEDySL9VSFVaHFYN14NyiDuvQzFgWxszm/KjzPD5ObzlGnf59Ggz/o8vWjFQcQYLm1iGNwR1EwB2Tp7MwOY1Ht2xga5V/56/Gq8J4dO4iLknPdN3YA/IibyVMGke96Qgp6vOZGH45AAZrLaESIUT5fxXf41Dzm0hECpYm/rFfH5lhCSQro6jodA5LrzE288dj7/Gr3GsReTEg9JWiLylo7x/GGSFXMcNPI0YCKUwUIDXOf/JnPSE/KZH8pER+vUQIRf26sIgPjxWwqbgEq10o5rytrJxtZeWo5V+xYtJErsrNYXqi71OwLlwxhQ/e3olB7/tS1q7YveUkhQU1WMxd/fbdet8QVhGBMKWCSI2S5gDKV61uaMNksRISwB4Vz/3tZrKz/DOFcCRIGSHz3HMdjSKX3Og/cbjhYZTSVCJD5zjttzuEyFvHmSVfPSQp7DqONz2BNiSfcEUeraY9NBt3oJAERnrnUHn7+CH+uHMzd0/JZ2q0UIHHARysr+E3277GZLVyS46XUpN7fF3EQ4i26v6cEXl3ZbmkJnDmSAnRo5OOG8T/UXrgC+ZvNLUZAjLydzA8mtnN1k1jli6PIn0ZAIdaCzjQeoyCdiFkUafQInXDZEsEhEgUJITGMi/qPGZG9jf6ORuC8erH1Onfx2A5DojRhs71ifHq2UiPiGT1pdeytaqcJ3d9Cwg3In9BGxLKvdNmcUtOHgqJbybv4zXLGa9Z7rQtTNZXGejylH/RbC4iTBaPQhI+YB/fSZ3PUwUf9tv+ec0+JCIxD026nBDJ8D5Pu8POv4u/4tXirwbcf2XSbCQi/wycKg2gmz4EZlrE6cglQvrWRRMzuWhiJq1GE58eP87HxwrY323WqrdYWHPoMGsOHWacVit4kOQKKS6xau9XN7r7RxeCSMTqVzYjkYiZt1Aw/YyKGdlJ1ppXNvP6s18xbkIsJafqGJcZS21lC1arjYuvGp5RZ2pcZEAJI3aHg5LqJrLSArfc67ksigDERwUfUkaKGNUyxnf9kIP19zMz4R1UsnQKW/5OWdtr2B0mQDBqBRCJpKhlGcxO7D8vGIyEsFUYrZWcbP4zdruRaNVSJup+QWnrS15/Pf7ESwd38fi8pVyV6ez1tDglndTwCJ7Zu917wohYK1Sksfev7OeSbtNWxN412w6kVJoYrW/8RYIEPjKJd60DRpKWDuNoD8HrePzULEJEhjoNgAx1GlckLufmnQ9gsXfxi6z7SFH6bsJ1rP77NBs34nBYUUgTSYn4kc9K9brDvMQUPr7yRgD21lXzdsEh1hadwGjtv6I6EkyLjef6SVNYmTGJUOnoKpBikYyokEmDtlmZeB7vlm+h3NC/as3a6j3saynmnoyLWBCTg8zDSjVCBZpCni9cx4n2qgHbRMhVXJd6gUf9jgSteuFCozeOfpSAu8ilEuJ0Y+thIyI0hJum5XHTtDyq2zv4srCQb0tK2VlRgbHLSklLC099u4Wnt2wF4IJxadwyfRoXjEvz2hi+XHsQsUiENlLFc0+t47mnBF8euVyKJjwUeYist+SqK/793x8MeRzr3t/Dg49dwYWXT+OaC37Pc2vupcti5c+/fH9Y5XpBENT2n/SuKZ+vCXRhBGDn7mJOFQqV1swDRAHdeZv/XRu9RULUwGJ9kOGRrLmRZM2N/banRdxNWsTdvX9naO8nQ3u/y/7mJPb3tBuvvY/x2vuctokQk6F9gAztA07bE9RXuDv0gKSio41pMfED7suLjqdS772KLSLZRBzmBjBvhtCrPDjShsMsVHwTyad7bTwQWFG10RHeXzgJMjaQSPxzcdYdDCbLaA/B6ww7nEAsEpOiTOwtu+tLWoybiFIuJ1Z9DdrQeXiv6NfwmRGbwIzYBH4zbzGbKkr5pqKETRUl1Bm8azZ1OlKxmPPikliUMo4lqeMZHxFYK/ZSkYRHc67l+7tfAMDqcA6nrTE283+H30IjU3J+dDaTNElkhiWgU4Shkoag7I4mMdu7MFjNtFoMFOprONFexZaGY9SZWgc9/0+zVqGWDt+M1tvUNAZejff4KE1AlOodCnaHg7LWFoqbmilracVstfXbD/BNcQnfFJcwLSGeJ5YtZVL08CuuPP3bgc2uLRYrjQ0dA+7zBU0NHeRMSwVALBZjMXchV8i45QdLeOR7r3H5DXNc9HB2EqMD7yG12oe/UaNRmGh89NE+li+fTGSk56ao+/aV0mm0IBGLmTOnf6rg6nd28O/XN5M+TviOFpc0MD49huqaVqxWO5de4n4UZ6Dhy+oQQYKMJIlqDQcbakkfYO53sKGWRLUXFysUF4F5Cw7TeugROhSLXR7m6HgabN0R1aErvTYcS5eV2qbAmStFRZw75tZBPMPdxS1/xBBAC7ju4pU8izRV0ogII7OStyEVR/j8PMNBJZNzSXpmr69HZUcbRxvrOdZUz8mWJqr1HdQZOnodxG3dD1VnQymVEatSE68OI1UjvPZsXQw5UTFk6aJHPTJkuGSHp/DT7FUA/OHoezjo/360d3XyWfUePqv2Xhnm29OXsCAm12v9eZPqRu+t8owU8WMsWgSgqr2d/x46wvtHjlLT4SxCRKtUXDM5F6lYzAdHhZKnlW3C57a/uoZVb7zFUysu5pKJw/P3uegy35Su9pRwrZLmxg4SUiKJTYjg1LFqcqalEqpS0No8NG+pHhICMK2hqsF3v9Fdu4SS8C//6xv+/epmrr1mJnffvdCjPjZ8dYzPPz8EwDN/v4nc3CSn/WvXHeAnD17MRcuEqhWXXf13XnruNrq6bPz+yU9JiPPv++xw0GlUweoQQcYEt+ZO59dbN1Ctb2dKdFzv9gP1Nbx4aBc/n7nAa+cSKVfh6HwFrCU4WrqjD5XXIQq9CmRnRgfbwHIAh+EVHOYNwvHy2Yjk87w2nqrG9t5FiUAgKjwojAQZGIk4gCNGjMGIkQHJDEtnX8sRpG6W6h0q/i6KDERSWDhJYeEsHzfBaXvPBV3fZcFstWKyWbHYbIL/ilSKQiIlVCZDGeDChzusSBA8CmRiKU8eex+jzTc/NIlIzHczBF+Um9IW+uQc3iAQI0biAvDh9kxsdqE07obCItYcOsyW0rJ+E69ZycncOG0qyyZkIO2+mf1wnhAtsaO8nGe37WRnRQUWm40fr13HOK2WrJihR4489CvvrbANhyn549i5+QS501OZtWAif/vNx1z6nZns21ZI6vjh5Y0HYgqWL8XLgwf7TL1tNjvhEUqP+5g7J6NXGNm2rbCfMNLYpGfyadskYjFmsxWFQsodt87n4Z+vYVV3Kd+xRrQ2GNIeZGxwR+4MpCIxz+zbTqOxT6DWhSr5cf58bsrO8+LZpIgjXsTefB3YhRQWR+dqHJ2rgb65v6PtxzgcneA4LT1Pkogo4i9eHAvUBtg86dcvr+PXL68b7WEECeJVgqk0Z2FRzBwWxQgPB/8pvpsJYRcwJ/pmt461Osy8XnQXFyX8lETl0GquH2j5mN2Na7h7wltDOt6XvFZ0B1nhS5kVdYPT9p60A41cAfI+p+7T3w+d1Hs16EcKq0MIqxrKZ7osLo9JYYk8eng1hR3eNbONCYngN5OvZ0pEmlf79QW+DNP3FYEcMVLR2saaw4d5//BRABoMzhEQGoWCVbk5XJ83hfGR/UOWe4Ig56SkMCclhRd27OKpb7fQZbPxr917+MuKi339EnzOjfcsQtldq37VzfMoPlHLK3/9gvgkLT9+YtWw+g7EiBFfCiMnT9U5/T1rZrrHfZwuhBQcr+63PyJcSVOzgcQEwR8mNlbDyVO1TM5NQhkqp6V1eFFA/kxw5TbIWOKWnGnckjONZpNgYG2yWolXa3yTaC5NQ6x7H0fbzwFwWHZ27zgtvdTufG0UyechingKxDqvDqUmgNJoggQZqwQjRnxB94Ks2I1qNucEgf5+nLbAPpTXkKKK5tVZP+Kb+iOsKdvCkbayYQ0nWRnFtSnnc0lCPiGSwIi+CciIkcjAytnvstnYUFjEOwcPsa2sfIAELpgSF8cNeVO5NGsiIVL3v8v3zJ7JhqIiDlTXsKO8wnuDHkUSU/omtaFKOY8+fb3X+o48LbXB0mX1Wr++pL5Zj9VmR+oD07S6ur4Hi5AQGSkpnpccjYhQEhYWQkeHierq/lUkpk5JZvvOQqZ0CyhzZ2fw1N8+5/KV09izt4S01LFb5lQXFEaCjBEO1tcwtdt8NTJk4Mgyi81Gi9lIrNJLkVKSRESRbwAgsuzDYfoUR9cBwUfEoQdRKIhjEMnzEYWsAPl53jnvGQTiPClIkLGGyTI6xUZ8yag/fUvFCu7MeGO0h+E3BPr7IRULq8rDeQ1ikZjFsVNYHDuFwo4a9jYXcritjKNt5dSbBl+pVUtDyQ5PZkpEKnnadPK04xD5kUmvO9S1jJypprcIJMf1P23azPtHjtLc6VxmLFQmCGcrsyZxY95UcmKHniIyOyWZA9U1NHZ6twxtc5Ng5rzl6wKOHqqgsb6DToMZpUpBdEwYWZOTmbdoElHRvhOqmho6UITIUId5x7hYJAJduDCpD5TJrt3hoLapnaQY76d3dnSYev8fG6NhqJ7GkVoVHR0m2tv7l9O79abzUSr7SqFfs+o8CovqeemVb4iPi+BnD18ytJMGAMGIkSBjhZs/+y+brrubU61NZHQbsJ4ukHxecpIHNq7FZLUyOSqW1y6+Gl2o56l5Z0U+HZF8+qjMsIIRI0GCjD5Wm320h+B1Rl0YORcItAdzfyIjLJ6MsHi+w3wAbA47equR9i4jnVYhbUchkRImVRImC0XuYVlff6SpLfDC2CPDvTjZ8jEv73I28Z0QpeP6qVO4MicbgDCFYqDDPELT3YfcSxEFFouVV579ik8/EMbeZbEN2O7r9Ud48W/rWXZpHt97YBmhpz38DpdP1+xi9UsbaWkUxJnouHBu+v44DvgxAAAgAElEQVRill8x/BKMOo3wsBoowghAQ6vBJ8KI3d430RAP4/sjlQl5/11d/b8rSYnOJZZDQ+U8/usrh3yuQGKkIkaaWn9Bh/5VABJiNyLvZ1AZxB2C7+PZabeYmfPWC5is1t6oxhcvvIIFyeMA+NOuzfxo+hwWJafz6NYNPL13K787/8LRHLLXCEST+iBBxhrnvDDSYqlka/2rVHQeAKDLbkQl1ZEXeQUzIvvqmlsdZtZV/5Hiju2IRTLS1PksjvshAApx36Tk+ZOrMNkMgIPLk58gXT1rwHMCvec92zlPx2IXVsg+LP8FErGMy5MeRyYWVjdPtG9kZ+NbtFqqCZPFMDniEmborkJE3wT0P8V3M0N3DRWGAxR1bHV6DaeP3126HCbWVv2WYv1OZKIQpmpXnubB0ieauHo/zDbhgeSfJ1dxV8Zqtjf+h1Pt3wIOpkVeydzo26g3FbK65F5uGvcC0SHOuekNpmLeLLmHG8Y9R2zIBFotVWxvfIPKzkMYrW2opTpytZcwU3ed03Huvh994+esr2G4SERiwmUqwmVjc9XP4YBWff8VXn8n0MLTZRIJyydkcOO0qZyXlOT6AA9pMQqfYYx6+JE0Br2Zn9z7HwqPu+e7Y7Xa+eyjfRw+UM7TL95GuHb4otW69/fwyt+/4Kqb5zIxNwkHDk4cruKFJz/DYupi5XXD+53rAkhY66G53TcCZlhYKAAtLQba2oYecaTXC8KxSjV8oW8soVH5X4n2IEGGyq9mL+KKjGy+KDsFCGJIjzBS3t7KivRJpGoi+Ml58/nxN2PH/LO+RT/aQwgS5JzHdi4LI3prE2tKHyQ6JJ2VSb8GQC2NotFcSqgk3KntgeaPmaG7muvSnkFvbWBd1Z/Y2SgYo14Qc3dvu+9nfkCX3cSzJy4b9JxA73nPds4efcFi7+TD8l8AoJCEcWnSo0hFwqppmWEPG2r+xpL4+4kLmUizpZIva57G7rAyM8o5Z35j7bNMj7yq32s4ffzusr/5I+bH3MWc6Fup6TzGV7XPoJELpdVywpe5/X6cztqq3zIpfDH5umsxWlsRdVcEignJID40i8Ota3vFqB6OtX2BTpFKbIhQIUcmDkUtjeKShF+gkkZSZTzCl9VPE6MYT5raOS/UnfejZ/yAW68hSH/aDEbs9sApQQdCRYtwVehoD8NtHr7gfK6dPJlIpe/GvDQjg3FaLdHq4QtGv33kvV5RJGOSkE9+yRXTyZ6cRExcOAqFDLO5i7qaVo4dqmTdx/soPFFLRWkjv/nZuzz90m3DHsN7r23hB49cytKVfVUOZs6fSEJKJKtf3DhsYSRSE1jCGkDTMESLwdDpBDGtpcVAc7OBpiZ97zZ36egwUV8vrKhGDFDVxuGA9V8e5qP/7QOgsqoFkQiSEiK5bOU0Lrpw8pBTePydMA+Eok7jWmz2VsJUN/pwREGCDA2ZWMINWVMRi0SsmpADwBPbN/butzkcyCXC3DAjQketIfDSdM9GS7tvrr9BggRxn7EYMRK4xZODBAkSJEiQIEGCBAkSJEiQIEGGidsRI4db1gJwWdJjyMR9K60R8sR+bWNDM5kbfSsAOkUqk8IXUdN5dMB+RaKzazM95zzzvAOdUyYKwWLv5IPyRwiTRQNwccLPnSqj7Gh4kzzt5UzSLO7tZ0rECg61ftovYiQmZILbr8EVKappTNWuBCBSnkxV52EONn8COEeMwODvx+kkq/LI014u/CFPdto3VXsZX9c+w/yYu5CJQ7E7hBzz4+1fMyPymt52Kmkk82Pu6v07Qp7A/uYPqTOd6hcx4u774e74gwxMIK6CRGqUAbW6fM+smT4/x4zEBGYkJgy7n+2bT7B3ZxEA1906j9vvXQLQ7/2WySWow+IYnxnHpatm8OrzX/PO61s5cqCcb78uAGD+4qwhj6OuupVJk/unHE3MTaK+evi53sFUmj6ys4XvTWGhULb3yw1HuO47sz3qY/Pm4zi6A88mTer/PXz9zS28tWYHSxYJvjpLF+fgcDgoLKrnr8+sp7a2ldtvmT+MV+G/hCndjRix09jyY0QieTBiJIhfEqNUUdLWwviISKr1gj9Th8XMjuoKYlVClJnZJlT6sjscKCSB78EGoDeasVgH9tkKEiTIyGG1j72IEbevkvWmQuJCJzqJImcjLmSi098KcRhmu+eTyJ5zAi7PKxZJ+H/2zju8rfL+27e2LFne247t2M529g4JCSFkMpKwaZkttJTSQoFCN+VtaUtLW1Ypu/Aj7BUgEEIGZIfsndiJR2LHjvfSHuf949hOHMkalmRbybmvK1fkc54l6Zyj5/k83/HpyT/Qaq/h2pwn2491fXt11lJOmQ/xXf07bvVdgqNL+VC9B4BEdXaXv5O0eRxr3dSjtjpIj+p+kTM4Zibra17gSMs6RsYtpLTtOwDMjhaGxV7aWc7uMrOz4UNKWrfSYj+NgAur0+gxLkgoPw+J7mmIQGFE8tkPH6u/3A/A0MJMbv/JpX4JUDK5jDvuuZS9O8s5fKCCdV8dAIITRpLTYyk6WElWbtc0rkUHK0lOj+2mlv/ERuA1VB+me3XypHwAPv10NwBvv72VmTOHkp7mX6DXpiYTr79x5vdlwoSBbmWWf76b+382jwVzR7qdGzM6mxdeXnfeCiMxOv+uNattLy5XMwpFcphHJCHRM24YOoqly5cxKjmNg3U1ACzMG8Ij67+ivKWRwfFJvHtkP/eOm8r7RfsZHB9kGm5XLcj9uB8cpQjWdSCYQDkImWYWyEIX6ygSN5AkJM5HIs313x8CkI8Fv7Or+COehLrPButJshPG0WA7yYaaFwGYlfqTs1oSsLssTEu+zc1KA9xFlNC9B7FvN4LcYu+Im+IJhUxJYdwC9jeuYGTcQg43rwYgJ3o8emVCZ7mVp/5Og7WcOen3kxo1CKVMw7LSn3hsM5Sfh0T3NLZGXuBV/3dgJQLl8H4x+PTseYHHfLhkfiGHD1Rw5EBF0OO46sYpPPf459RUNTF4hBh8tWh/Be//byN33Of+PA2UaD8Xq/2JhjDFGJkyRRRGsrISqKhooLXVwv33v8WvHrmc0aOzu61XXFwNwJ8f/4y6OjGWQGJiNJfMcs/iYTbbKRzubnkJUDg8E4vFEezb6LdE+/m8sljWh3kkEhLBce+4qWQZYtl1+hSX5RQAcNOw0QBUtrWQrNOz9JNlPL9nG1qlkpfmBpF5ylGCq24hMs0MZDG/E48p3J9HgvF/CK1/Bc7sJAuKXOQJL4Iit+f9n0UkzpMkJM5HBOECFkYSNQM51LwKh2BFGULl158+AZ/96pUJzEq9m2Gxl/Je+QMAJKizGRV/OSCmzE3W5lNvLSNaFaRqHiANthNd/q61HPfoDhRKRsddwfa6d6k0HaCkbSsA8zJ+2aVMWdt2ZqT8gExdIQBOwU6zzb/MFxLhodlo6eshBIwkjISP5ibRKislLXCrjNT2Ok1NwS/gF39vKgqFnLde/IbGejEbQFyCnlt/eimXXxe8a1IkXkONreERRmTtCth9P5/LQ798F0EQqKlp4f5fvMXgwWmMH5dLRkYcUToNFouN06db2LPnBPv3n3Rr656fzEGpVLgdnzalgL37TjAgK8Ht3M5dZUydnB/6N9ZPiNKo/CjlxGxd57uYhEQfs2TQcJYMGu52PCdGtDD7bOnNHK6vZYAhlnhtzze4BOsqwIVg3YhM5jlYtmDbitD6Fzh3M9BZhqvxx8iTPm8/EJxLTyRa1kpISEQGfj+dRsdfzr7Gz/i84k+d8Th0ijia7dXYXWYKDBf1aAAd8S8Ewd1fsKNPoLNfX32magczv10A+LLyL8SpM8jWjwNgStLNfFbxRxI1ORQYpiPgot5ahktwMix2To/G7w8njHvY2/gp2fpxnDId5GjLN1ya9jOPZb19HoEQrUoi3zCVb08/j1IuLjryDVO7lIlVp1Fu3ElBzAzsLjOba1/HSXA7ha6zxh3se+gvHGp4qvN1fuz30SgSA6pfb9lNk/UQcZqhJGrHey1rsth6NMa+xN8d2P7C39dvAGBp4QjyE9wXhr5YVXyMypYWRqWlhSSOiDe0WjV2mxmLxR5wXbPZ3t6GPwtB31xxw2SuuGEyzY1GrBYHyWkxnYv4YImJwJSybebw3qvjxuVy772X8cwzX3fuyhQVVVNUVO1X/VtuvohZHqxFACZNGMgzz6/hux2lAOTmJOFwuCg/Wceu3eVcs2QCb769pctu0M03TQvyHfUPtGr3+6HN+A5W2w5s9kMA2OyHEQRRpHY6aymrSPfYVqzhp8TH/sZnnzIUCIKdVuPrGE2f4nAcxyWIVj1yeTxq1SgM+pvQRS3w+304nTW0Gl/DbFmH3VGOIJhQyBPRqMej112DLmqezzbqm35Na9trAGSkrkOt8ny9eC6/GrVqhNfyVttuWo2vY7Fuw+k8jSD43unPzjyGvJuFt6fPEcAltPb4czzfUckVjEpOC74h2w7xf/VYkHueAwktjyOKIkpkhgeRqScjWD5HML4CjhIEsxhbTxa1NKihhEuUlpCQkPBbGDGoUrgu959sqnm1Mx2uU7ARrUxifOK1Pmq7s7n2f+ys/xCHYAXg04pHkcuUJGqy+f7A/3bpE+js158+BxlE3+im5Eo+r/wTN+Q+RYJ6APmGqVw14I9sq3uL7+reRi5TEK8ewMSk6wMefyDMz3iIoy3fsr7mJVQyLRMSr2NEXFfzc38+j0AZE38VH5z4JaPiFwHu7jfz0h9kdfVTvHrsFnTKOMYnXNvF1SYQzh1/qN5Df6C46bXO11nRiwIWRhoseznU8G/SdDNJTPMhjIR5sRUOIm23/4Vt2wEYn5nZI2Fk5dEiPj18hAVDBoddGEnPjKe1xcyB3eXMnlcYUN19u8oAyPBgFRAMsfGhT60bHRVZ1xD0joi5+KpxZGTE8cwzX1NZ2ehXncTEaO7+8Wxmz3bfRe7grXe3kpigp6y8DqDzf4DkJAPfbjjqVud8EEbUKqVHl7TGlr/hdPonOPUEARtVNQuw2d0DljudNZidqzFbVhOtv56k+H/7bK/N9CENjQ/jErrG+XI4q3CYP8do/pwo7UySE15ELo8J2fsIhKaWf9HU8nfcrAc8IJeL1m0qZS4yL9PSUH+OEv4jtItQMrXn1OyCdSM4johlou9Gpr9DfK0aAfaDCLatYPlaLBykMNJitPouJCEhIdEDArJnS9IM5KoB/89rmVvyXnI7NjX5ZqYm39zl2LTk25iWfJtffQJe+x0Tf9WZDC1nMTHxBiYm3tDl2MDoyQz0EFz0bPx9D/5wW/6rABQYpnst58/noVGIUcbvH7bKr7474oIMj73M4/nUqCF8b+B/fLbjz+fh7/d5IaJViq5brfbjPsuarIFbBvQ1Om338W7OR1IN4n1YVFvno2TwTJiaT9HhU6z6fC9XXTeJnDz/AkGWFJ/m6xV7AZgyY3DQ43j9uTVMvGgQw8d0H+MiGPRRkXcN9ZZ116SJebz+v7vYvLmY7dtLOHKkioZGIyaTDa1WRWxslOhiM178rZw1cygqlbv7zNm88cqdvTH0fodW7XnKk5b8AYLQ9dlbU/c9HM5TyOXxpCV/5LGeopud83Opa/g5NvtB1Kph6HXXolIOxOmqB8Bi3YzRJLbfZnwXrXoy0fobPbbTZvqgvb2fAQIymYZo3fVoNZORyXQ4nBUYTR9jte3CbPmW6tprSE/5DFkvuT8DmMxiNsGmlicAUKuGkhD3GGrVGMCF1bad+qbf4XCUAZCS+Bq6qPl+te3pcwRwuuoD+hwleoCrQfxfmef5vPld8X+ZDpn+tq7nNLPBthWhQzgJciiRaFkrISERGZwfubskPHK0ZR2JmhzSo7rfOZQIPypZR9o83zu+kfiD78k0/XwmRiMuMupM4TfnvfLaiXz8zjbMJhsP/vh17vq5KHLOuqwQldp98Wu1Oli7cj8vP7Mau81JtEHLVddNdCsXKJ8s28K4KeGLO6FRRd5PkbEX71W5XMb06YOZPj14ketCprtnlUrp4dput7CUyZQ+XUx8YbMfbLdieBLoet8a9N9Dq5lGfeODALS0veJxQe9wVlLf+HD7XwIKeQJpyR+hUnXNGBcT/QMam/9Cc+sz2Oz7aWz+MwlxjwU1/kBobn2m87VMpiUlaRlKxRnLuijtHFITs6k8PRtw0mpc5rcwEorPUaKHCO3Pu/b5TBdczQjWteJp7SKQGbqeV7Snem8XA4MlEudJEhISkcHZs9HQOItL9Cl2lwWTs5FaSwn7GlcwN+MXfT2kCx5Xe9wWp8u3f3VvLrZChaabXdjzFYVcDkCbLfzfVUJiND97eBFPPPoxzU0m/v7H5QA8+/cvGTQ0neTUGDQaFRaLnZrqZo4drcLSHltEoZDz8GNLMMQEn1FKhhhsNVxEorjmcglYbI5urRAk+h8qpbxP+lUq0kmM+yvnLuY7MOhvoqX1P9gdJdjsh3AJbcjPWYC2tL2EIJwRY+Pj/uAmiojIiI/9FWbLN9js+2k1vk6s4acAKBQpoXpLHnEJRqy2fZ1/azXTuogiHahUg9GoR2K17cFm2+13+6H4HCV6iDwaXM3iv3MQLMuh3eJKprvavW5H1kchNL+ZkThPkpCQiAykGd15Ro3lGB+f/A1KmZqJSdczJOaSvh7SBU+T9QAAKoXBR8nI3AnRRuBufzCcbBInhlHK3nnfly4YiSAIPP23FZ2ih9lkY9+u8m7rxMRG8dCji5l80aCQjGH6ZSPYvbWEAQP9c+UJFK0mMq8ho9kqCSMRhFzeN8KIXnc1Mpm3lNQyVKqh2B0lgIDTWYNc2XVBbzJ91vlaLotGH7XYa3uG6O9T3/gwgmDrdG8xRN/e8zfhBy5nPWfHFPEkinSgUGQAe3C66hHaY5P5cvkJxeco0UMUA0RRxHEIOPvacyIY/098qSwA1Tj3uu2BhgmRS5c5Al2OJSQkIgNpRneekakr5KdDlvf1MC54XIKDKuNqAEqa3wYgVu3bHNtqCy4rUF8QqYvannCiqYnlhw8DkB0X12v9zlk4ilHjcvj4nW0ArF9ziNrTLW7lMgckMHv+SK68diKxcbqQ9X/z3bP580Pv0lDXytBRWWjOSXk6Nkg3mw4rHIVcjtPlCqqt3sQSgffrhYxC3jeGsRq196DbAApFaufrc7O3OJ3VOJynOv9Wq0cik3mPy3N2nxabGHDaQHiFEbm86zPR2RGXwgNOZy0AMpnK53vpINjPUaLnyNRTEewHEMwfIdNeIR5UDkJo+xc4RZFeprvNc+X2eDLIQxMIXLIYkZCQCBcXzopGQsIPyls/4nDDc92e31T1A69R8zuwORsR6LrAyzZ42+ETiaRFYQfqXrKc6AlfHC3iRFOTx3Mri4ooqvMvgKrD5eJkUzNfHC3CbBd3qy7JHxiycfpDSlosP7pPzGb1o/vmUl/bSkN9G2aTDZ1OTVJqDHFhyBgDcPO8fwBwZN9Jj+dX7vUelNtfNGplRFlNOZ2Rd79eyMj7SBg5e7HeE5zOmi5/e7PEOFMm66z6VUH17y9yeQwqZQEAdscxrNZtuFwtbplxnM5qbHbRklKjHoe/ntzBfo4SPUemux7B+Bq4WnDVd7jLyKFjnqPMRRa1xHNl+x6xDUVOSMYSSb8REhISkUX/XdFISPQBKnkMLsGO3eW+Gw9gc7r71/rDAMMVZEUv8FnOEYELLYWi/4Ynen//ATaUlnk899GBQz1uN1mv59ZxHkyGe5HEZAOJyb7ds0LBBxt/0yv99NWOfk+JxPv1QkbRR640MllwcX7OTcvr3Z3EvU+XqzWo/gMh1nA3AHWND+B01VNT/0MS4x9vF0wEbPbD1Df+stOaI9Zwr99tB/s5SgSBIhtZzO8RWh6lUwzp+F9mQB77D5B5iBUlmBDaLZbww+LHH2x2Z0jakZCQkDiXvpklSEhISEhISEhISEhISEhISPQDJIsRCYmzyNDPIV0/mybrIWrNW6kxbabesqvzfJQyDbmnXZFzUMqiiFblApAZvYB0vX9BcJ0uwXehfkZf7cL6w71TpzA4KZHN5Sc4UlNLKD7dwtRUnrx8AQm6C2f3Mtrge4c6FPSVq0NP6c+ub+Un6nnooXcAeO/de/p4NBLBIJd3DSDq8iN2xtnxNeTy0FiW+ROzI1p/EwBW215ajW9gsW6gsnoGMpkOEM5qQ0587G+J0l4akrFJhB+Z7gZkqmEI5vY4dq5mUOYj093QbfwQwfoNyLQgi0IWdWVIxiFZ6klISIQLSRgJAofLxbEmMbhYeXMjVcZW6swmzA47FocDRz+eNHvjbzPnBVznuR3bWHZgL3VmMZ1guj6aL2+8FZ0q8DScFoeDOcte45+XLWBSRpbvCiFGhpx4TSHxmkIGxd3BitKpONuj5k9Je5YYdUHY+o7EmAX9eTE7LjODcZmiP369ycS646U8svIrAK4dWUh+on/B4OQyGTEaLSNSUxiWEp7MLBL9W2TzRH+eoLe0mKmr6z0XConwoVCkd/nb6az0WcfhrDirvueYJDI/Y3uc6de/mEwAifF/wyW0YTR9JGabEWwgU6BU5qLVTCEm+g7UqpEB9S/hTnOjkeZGEwlJongWHYL07F5RjUamGu13cZl2ITLtwpAOoT8/dyUkJCIbSRgJkONNDXxVWsy6EyXsrzuNxXH+ZSUIVBj57lQFT27dyNPzLqcwOQWAOrOpR6IIgNC+r6+SK3pUP5TIkBOjHkRje8rdcNOfd6C7Qybrv8LI2STqdFwzcgRPrF9Pg8nMZYMKmJ2f19fDkjgLSRgJHcY2a18PIaIJVDQIJwp5EiplXnsaWrDa9iMIFq+xRqzW7Z2vu8vmcnZ6XJerFvCeOc1uP+j3mBuafo/R9BEa9URSkv6HIkQZSSRE9u8q5/l/fMnxomoAfvarywFYdPUEzCYbL/xzJXMWjaZwbGgCnvYnInGeJCEhERlIwoifrDtRwgt7t7P1lOesDBcye6qryI2L5/JBQzqP5cbF97i9KKWKjbfeGYqhhYQY9eDeE0b68UKrOyItYObwlBQ2lpX39TD8pqGurXM30BsV5fVs3ViExWwnJy+ZydMHoVZH1iO+P1sfeaI/CyMmkySMBIPo+gFOZwOCYEfmhwtlONHrltDU8iQAgmCizfQhBv33uintotW4DBDT4eqjPO/YKxRpna9ttkNoNTO67d9i3YLDj+w2dkcpAC1tLwGQEPeoJIqEmKMHK3nknjdQqZSMm5zPrm3Hu5yP0qk5drQao9F6fgoj/fi5KyEhEZHIQNyV92vWXNRaGtbRdDDY0LvpL/2hvKWJ325YzYaKsr4eSr+l3mImWq3u62GEjQTtaE6bNwIgl0XWQrM36E87q/4wNDk5YoSRk2V1/PCG55k4tYCfPDCfjCzPguNHb2/jhadWIZwVoyZzQAJ/+vdNZA6InEVJhBgfnUX/jQlkNHoXRrZtL6H42GkArFa72/kf3HZxWMYVKaiU+djsBwEnJvMK9Drf6dbDiSH6DlraXgXA5WqksflPaNRjUKtGuJVtbP5rZzrcaN11XQSQs9GoJ3W+bm57nmj9dcjl7s8Yp6ue+qZH/Bqn01nb5W+j6ROUigwUihSkeP+h4f9e+IaExGieeeMu4hL0zJvwqFuZUeNy2LjucO8PrheQLEYkJCTChV+rvN/sfyLc4wDg/WnP90o//rK6/Di/WPsFLTZp580Tt3z6IburT9FmE3PKD3z2yc5zi4cM41+XibtULVYro196ls233cW/tm3my+NFCMDto8fxwOSLurQ55qXnaLFaEIBXLl/C7Fx3V4dPi47w3I6tlDU3AZBhiOHG4SP5wdgJKMKwsso2XEW24aqQt+sJhSLyJo5OIbImKZOzs9h96hRx2t4JKBoMG9cdQXAJ7Nx6HJ3es/i4Z0cpL/z7K4Rz1uiVJxv4/QPv8MJbPwZAqez/11akBR9WKvre3a872rwII8ve2cqrr68nb6AYL6ektJb8vBROVTXhcLi4fKH/MQTOV/S6JRjNnwJQ13g/NvsBNOqxgAKX0IbTeRqNeiJazSTvDYUIhTyB5ISnAaipux2Xq4mqmoVE665Dq5mKTKbH4azAaPoYq20nACplAfFxf+y2TY16DBr1eKy2nTidp6k8PROD/g7UqkEIiClRbbZ9tBrfwuVqRKMeg9W2x+s4xc9IFJbsjuO0tL3UaT1yBjlyeSxq1VD0uiUY2gO2Qv+9n/oTh/adZPENk4lL0HdbJjElhoa6tl4cVe/hdEbW74SEhETkIG1/d8Onx45w/9oVOM9dbUh08sLCKxEE+Ne2TWypPMl7S2/oPKf0ECvgnpWfsXjwMH40biL1ZhMKmXuZPXfeg8luZ8QLT3vsc/2JMn79zdf8edYcRqeIu2AlTY08vPYr7C4X90yYHKJ31zdEWowFAFeELWYvycvjkrzIiC1yYM8JAIaNzCIu3vMk+L//WoUgiMLHHfdcypjxuaxbdYD339zCybI61q7cD8Dcy/v/YjfSrqWeuJEtX76L19/YiEIh5+4fz2b27OFdzv/6N++HZGwVJxu6Pbfiyz08dP8C5s8Vg19eec1TvPjcbdjtTh5/4nMy0uJCMoZIRhc1n2jddbSZ3kMQLDS3PudWJiHusV4TRgCitHMASEl6jdqGn+JyNdNqfJNW45tuZbWaSSQnvopc1v3iGSA54Vmqa6/F4azA6aylqeVvHkrJiIt5AI16LKfrvu9jlGLcNUP0HTQ0/R7aBZauuHC5GrFYt2CxbsFoEgWo1KS3+txlKRKw2xxE6bxb6ZqMVlSq81NoEqR5uYSERJjwSxi5ImNOt+dkyFDKlRiUer4+vYFTZtE0N1WbRI4ukzh1LGq5Gqcg/ji22Fs5aTrFCdMpAPKis7k5ZymZUZ5NPfuCzZUnJFHED6KU4gRGKVcgl8l8BludlpXNLaPE3aT8+O7N+70tNp7evoVbR47lqozaUWgAACAASURBVMHDOo/lxsVz04jRLDuwN/KFkQi0GIm0xWwkcaJMzAIxenyux/M7tx2npFh85t54+wyu+d5UAAqGplN0uIq9O8vY9M0RIFKEkciyPurJ/fryK992urk8/czXbsLI1q3HPVULKXX1bYwsPJPxSyGXY7U60GiU3HHrDB585F2WLvYcsPNCIinhKaK0M2kzvovVvh+XqwW5LAq5IhG1ckifZVWJ0s4hK20rLW2vYraswu4oRRDMyOWJaNTjiNYtRRe1yK+2lMpcMlJX09L2MibLKhz2EgSsKORJAGjUEzFE345WMwWH44TXtqy2vdTW/wAAh7MSpTIbfdQiFIoMZLL2hbwgIAgWHM5KTOYvcDgrsVhFV9VW4+vERP+wh5/KhUP2wGT27y7n2lsu8nheEAS+21hMwdB0j+cjHXkEbiBJSEhEBn4JI7fkXu2zzCul73LKfJqC6BzuzLuJvOhsr+WrLDW8fPxt9jUfYU/TIQpjh3gt3xs0WMRUsz+/gEURjSJ8RkRjU4P/kT5SX8fOqlP8Z+c2j+cdLpdHa5VIQRmBwojk7xs+mhqNAAzITfJ4/ouPdwFisL2lN07pcm7qxUPYu7OMkuLq8A4yhESaK01PLLz0ek2nMKLV9M3ueFysjvoGI5kZYjyJ1NQYioqrGVmYhS5KTWOTsU/G1R/R65ai1y0NuF5i3OMkxj0etvJyeRxxMb8gLuYXAY/Nva1Y4mIeIC7mAa/llMpscrM8B2AVBBO19bd3BmjVamaQmvwWMi/TzFjDT6monoogiHMvs2W1mzAS7s8xEll09QSeevwzXvz3KhYtFQXMjoCk5SU1vPXyeooOVfK7J67ry2GGjUicJ0lISEQGIVkF72k6xMqqb0jSJPCHEfejVWh81knXpvCr4ffw4J4/s7xyFaPihjEq1nuquHDzxLYNANSaLpxJYZRSxbjUdCZnDGBK+gDGpIRvh0GrDO5ycwkCZrudByZfxDXD3APOgWcXnkgiEl1pJH/f8OGwi5Z2eg/xRVpbzGzZUATArMtGoI/u+txNy4gFoKkhcp5nkWZ91BOLkd/8+gre/2A7MpmMa6+Z6LXs2LE5jB3Ts6wSu3aXs2eP5yDDo0cNYMu2Y4xqtxqZNqWAf/x7JVddMZYdO0vJzfEsxElIdIfZsr5L1ppYwz1eRREAhSIFlTKvM1Cs09m9+5fEGRYuHU/psdN8+OZmPnxzMwDPPfFFlzLX3nIR08+xRjtfiETLWgkJicggJMLIqur1AMxJne6XKNLZuUzJJSlTebP8Y1ZWfdOnwkhRYx3vHe2dlKx9SbRazfjUTKZkZDE5fQCjktMiRkyQy2QMS0qmqKGetGhDr/ZtcYouDVqF9wVDm72MatN6nC4zBnU+AGm6Gchl/t0XkbgTYnN48iGXCAVROjVtrRZaWyxu59Z8ub9TOJl3xRi38wql6F9us4f2+3E4nCiV4fFdt9kdYWk3XPTkfh05cgAjRw7wq+y0qQVcfbV38aQ71GpFt8LIrd+fju6sGAXXLp3IseM1vPjKN6SnxfHwg57Tu0pIdIfDearL3wpFqs86gmDH4awMqI6EyD2/XMjMuYV8u+oAFeX1nXE3MgYkMHvBKArHeLfajmQicZ4kISERGYREGCluT+eb1YM4IelRqV3a6Cte278LVwjcZ7JjYsmJiSNWE0WcRkvUOVYSL+/b4TXB48UDctGr3HeH7U4nFoe4aKizmKhsbaG1B9lyrh1cyB8umh1wvd7E0W4S6vDgonHfpGn8+IvlDEpIZF7+IED0pz1aX4dTcLFkSOh3SNrspaw9KbqTpeimMTLxYfQq94XN8eZlHKx/EoGu49arspma9ix6le+JikYVefGQLTb3VJ/9nXqTiUSdzmc5AdhYWsaeqmrUCgVjM9KZOCCr1xIUZ2QlUHT4FMeOVjFn4ajO4y6XwCfvfQdAzsBkho9yvx6NbeLzQa0O/ppyuVy89+oGVry/ndrqZt5c9RBJqTGs+XwPGq2K6XM8W3D53X77szfSRDZ1mASiDmJionpcVx/dfdalrMyuKVmjotQ89vslPe5LQkKpyOzyt8n8OWpV95tdgmCnoenXuFyNncd02u7j2Um4Uzgm+7wWQLpDEkYkJCTChfR0kZCQkJCQkJCQkJCQkJCQuGAJyfZ0m0MMnNWReSYQHC5Hlzb6gjabjU+KD/eo7tQMUa2/cdgoJqVnkaaP9lr+/w7t6bT88MSvp8xiaIJ//t1Vba3srqli7YkSVpcdo8nqbm5/Lq8d2IVTEHj0otnIZb217+0fT27dyMt7dnZ+Pj/6YjlKuZxBCYl8ccMtAMwZmM+Lixbz7I6tPLdDDMCqVMjJi4vn7vHhyUhzyrim0wqkxrwFpdw9/WGd+TsO1P8DPNgDGe0n2Fr9cy7Jeh+5zPstp4uKvFSFVltkuT/UGI1c/N+XmJqTzc+mTWVshue4Om02G3d++AnbKyq6HJ+anc1/Fl+BQeO/22BPGTMhl6LDp1j1+V4umTeS3PwUAF57fi2n2tOxLrnR83VfeaIegLh435Yxvvjojc0sf2srC6+ZyLIX1nUeVyjkvPfqhqAtRiLtGupAp/WeMjNYgrEYidaH//qUkOggSjsLpXIADsdJAJpansTuOI4uaiFKRTYymQpBMONwVmGz7cVoXt5ZVq0Snx/R+pv6bPwSkYNkMSIhIREuQiKMxKoM1Nsa2d98lGlJEwKqe6D5KAAGlftis7dYe6IEsyMwd4AxKen88aLZjA4wWKlWofQqjJjsNr/bSo82kB5tYGHeYGxOJ58UH+K53dsob2nyWu+Ng7s5bWrj2TmXo5IHbwr+8LQZwIxuz8doNJT+1Hu0e4AHpkzngSnTfZabnZvH7Ny8QIYYFPWW3Z2vEzSj0SjcUw13iCJymZJhCT8jWTuRiraVABxrfp02eykVbV+QbbjSa1/hXmiFA2uExYVYVVSMw+ViQ2kZN4zqPt3mIytXuYkiAFtOnOC+z77glWvC73qwcMl4Pnp7K22tFu697WVk7amshfYgpVnZicxd5DkN7+H94tgzByQGPY4vP9zBfY8uZvLFQ7oII7kFqZxsTykcDJF2DXWg04ZXyIyN7bmopT9LGLnlBy8FXP+NV+7scd8SFx4ymYaUxNepqRM3MRzOCoymTzCaPvFaTxc1n6T4f7e3EXkbA33Bx29vxWF3dpuuF+Afj37C2EkDuXRh/0/THiiqMLswhpp7rpnOTZeN6+thSEiEHFk/22APBSERRobHDmJD7Xesq9nM5MQxjInzb/dwX9Nh1tZsEtuIGRSKofSIVWXFAZW/buhI/jR9DmpF4A9nrVIJXkKDmAIUaDpQKxRcN3QkiwcN54W923lq52aPMTo6+Kq0mPvWfMEzcy7vd5Yj/Y0225n4N0lR7sJfjXkLzTYxO8iguB9SECtODGM1wwBosh2izrydKuNan8JIdAQKI5YI2+3fdlIUDLRKJbPyBnZT5iQrj4rfaZRKxd1TJpGo0/Hajl0cq6/n29JSNpefYFpOeP27M7LiuefBBTz9xBcILqFTEAHQR2t4+I+LUarcn0Nmk439u8XAmyNG+xfo0xs11c1keUgZLJPLcIYgLojFGlnXEIBapQxLFqlnn7ml8/XAgck9budsYeSyS8/8JstkMixWOx98tJ2xo8WMN7m5SaiUCsrK69i1p5x775ZiPUgEjlo1jMw0Mbtfm+k9TOZV2O2HcbrqEQQ7clkUcnk8KmUeGs14dFGLOq1FJPxn9ed70ek1XoURs8nG8ne/Oy+FEX2EzZOcTgF1BMaPkwg/rXYLfz34GZvrxHXo9OTBPDLiCgD0Ssnq0x9OmRu5fN2TXY6NiRfnNq9ODXyDJyR36sL02Wys3Y5TcPH4oeeYkTyR6UmTyIvOJlbVNXtIq8NIadsJNtRtZ33tNlyCCxkyFqX3XUDQLadO+l126eDhPDFzXo/70ii8f+Rme3CBLNUKBfeOm8K0zGzuXPkxDRZzt2VXlBzFsF7NX4N4PxcC1rNSCEar3BfS5S0fAqCU68iP/b7b+TTdLOrM22mxHfXZVyRajJitkRV8tbhOdDEZn5mBppsU0i9s2975+vnFVzI9V3zIXpKfx6UvvYLZ7uCzw0fCLowALFo6nvzBaaxZuY/WZvF+zh6YzKIl44ntxk3mu03FaLQqtFFqLp3fvVWMv2QMSKDoQCWZ2V2tTzatOUTekOBTfJsjMICvPkzWIsOHZ4SknbS0WG68YQoAN980rcu5P/55OXfdMYuli8e71fv8y71s31nKvMsKQzIOiQsLmUwM+mvQ34JBf4uP0hI9obqqicU3eHcdzhuUyt4dfZvUIFzooyJrnhSpFpES4ee/xWv48tTezr9XVO4hSSOum38+VFqb9QUhEUYKonO4OXcpb5R9iIDA+trvWF8rZkxQyOSo5Wrs7bFEHIL7A+KmnMUMMnjeuQ03J1qaqTf7F98kPy6BP824LKj+tN0sxDroqcXIuYxPzeC9K2/gxs/fo9Zk7LbcO0f2MzQxmdsKJTO/7nBx5js5N76IzdVMtelbADL181HJ3WPM6JTiQudsgaU7Iu0HH6DN5Du2TX+iurUVgCHJnnfjK5pb2FBaBojxRDpEEYAUvZ6ZAweysqiYfdXVYR9rB0MLMxlamOm7YDszLxvBzMtCtxN7450zeer/fUrZsdMAfL18F2XHa9iw6iCPPh18XIA2U+AZtvqa/i5ixsfrufPOWR7Pbdl2nNtv8ey2OHrkAJ59fk0YRyYhIREMFrONKB9zBa1OjckYec9Vf4g0i5FIjaElEX52NZS5HdvdWN77A5HoJGR2wFdkzOEXQ+4kXh3b5bhTcGF2WnAIDjdRJFYVw32Df8DizLmhGkbAHKg77XfZ30ydhU4Z3C6h1ofFiDFIi5GzKYhP5OX5S9AqlV4Fmce3fsuh+pqQ9Xu+oZSdEUPsrpYu5ypaV+ASxO8s23CVx/odAVc7ynmjvy+2PNEaYYvaDqusJL1na4uPDh7sDKF787gxbucHJYlWE5XNLW7nzldmLRjFb/9xA/t3lhGl1/DG82upKKvj9/+6kUkzhgTdfqvJQmuECWyReK92EBWl4uChSo/nDh6qRKuVzL4lJPor8QnRlJfWei1TWV5PTFzwgbf7I/qoyHIxsEagRaRE7+ApkIFCJkchkwIM9xUhnf1MTRzHxIRR7GjYz96mQ5SbKmm2t2J12lDLRUEhVhVNjj6LUbHDmJgwGpW8bydgpc2NfpUbGBvPJdnBB/zsznS/g2Bdac5ldHIav506C4DfbljtsYzN6eQX677ki6tvkeKNeECvyqLJegiAZuthBkRfDoCAi5KWtwEwqPNI0Hr25bW72gCQy3wvpOKie56Foq+INGFErVRgtjuwObvGxugQQz4+KH7X8VFRzM53v+c7stGE+l7t74yfVsD4aQWAGPy1IxBsKGiJwJ1Ngy6yJudnc9XlY/nXM6vYu190Iy3IT0UGHC+pYfW6Q1x3zaS+HaCEhES3jJk4kHUr97P0pikMLEh1O19xop7VX+xl6sXBi9b9kUizrDVaLqy5goT/jEvI5UhLVZdj05L7LuamRIiFEQClTMmUxLFMSRwb6qbDgr/CyA3DRnlU9gKlt1xpzuZ7w8Vd7+XFh9le7XmX8Eh9LR8WHeTaIZJf+bkkR03qFEZOtH5KVvRCDOoCDjc8g9EuLiw8xRbpoM0umsVpFPE++0qIibwdnkgTRpL0ek42NVPT1tbl+KYy8Xs62dQMwJIRw1F6CK5pbc8qJQ9D4M1IwOFwogxxVoBIdKWJxHu1g1u/P5201FiWfyZm3Nq4WQz8lpkRz8/vuYyF80f15fAkJCS8cP1t01m/+iA/u+UlLrtiDAMLUpErxBlq+fFaVi7fhcslcP1tvrP8RSKR5koTadaQoaLS1Mhd214BYJAhjX9P6H6efKHyo0GX0mgzsbm2CLlMzsLM0dyad37et5HCBW8vW93W6le5SWlZIenPlyuNKQy70B2Czq+mzGTpJ291W+6fOzaxdPAIFJLVSBdyDFdzvPlNAOyuVr6t/B4y5AiIWX+iVTkMiL6i2/qNln0A6FW+A3XGR+BiK9J+9IenpHCyqZlvSkpxuFwo5XIE4LktWzvLyGUybhzjeXFYaxRjEulVF05qSZfLxXuvbmDF+9uprW7mzVUPkZQaw5rP96DRqpg+J7h4JpF2DQHEGyLvXu1AJoP5c0cyf27wgXklJCR6lwG5Sfzpqe/x5B+Xs+LDHW7nk1JiuP93V5I3OK0PRhd+YqO1fT2EgGgxRt7vWyjYVneMKnMTAHHqyP29DCcGlZY/j7m2r4chcRYXvDBSb/EdeFWtUFCYnBKS/nxZjLTZw7dzOi41g4lpmd1ajVS1tbL+ZGlIXIbOJ/SqAYxMfASAfXWPI+DqFEVU8mjGpfwZucx9kexwiddWvWUnAIla31ZUiREojDS0dJ/5qD8yd1ABXxUVc6qllbs++oQFQwbzdfExtlecuS/mDh7EwHjPFj5Ha+sASI8xeDwfTupqRSF3z/ZSKk7U09Zqwel0sfj6SeQEkdrVFx+9sZnlb21l4TUTWfbCus7jCoWc917dELQw0tDiXwDs/kQkW4xISEhENqPG5/Lqx/dy9GAllSfqO4+nZ8YzdGRWyK36+hOR9uyNNKvaULG17lhfD0FCImAueGGk0Us62w7yYuNRyUPzI6P1Eby1zWYLST/dccOwUd0KIwAfFh2ShBEP5MZcA0CsZggnW1dgdzVjUOWRE3NNty4yp00bAFDItSiIIit6kc9+dFo1GrV4W0ZKJHOb3UGb2Up0hAREu3zoEF7Ytp2iujrWl5axvj0DTQdapZJfXuzZlNHicLCnSvQHHZSY6LFMOGiob+P5f37FhjWiS5fLJXQ5P23mkC7CyPbNx1jx8U6USgWPPLYEAKWq58+wLz/cwX2PLmbyxUO6CCO5BamcLKvrcbsd1EegMNJb1l1HjlSxaVMRJSW1tLSasdudviudw3+fv83t2LbtJRS3Zxmyeki5/YPbLg64HwkJid5DoZAzfNQAho8a0NdD6VUSY/W+C/UjLkSLEZcgsL2+pK+HISERMGERRprsLWyt383RluM02JowOc3oFGJQyQR1HEMMeUxKHEOCOi4c3QeEP1lgYjShM9vzldWmxRZeZXlOTj4KmQynIHg8/83JElyCIAVh7YZ4zUjiNf6Zn2dGz+vyv7907IZU1UVO1pOGZlPECCMKuZz/LrmSH374MSUNZ2IMJejEZ9TfFswjO87zs2l9aVlnjJGpOb5do0JBRXk9D/74dRrq23wXbic3P4XN3x4F4JJ5Ytygi2YN7fEYaqqbycpNcjsuk8twOgJfqJ9LRFqMGMIbKNlotPK3v61g46aikLe97J2tvPr6evLaxbSS0lry81I4VdWEw+Hi8oWeA0lLSEhI9DWRJow0tZkvuHn1kZZTNNsjy5pYQgJCLIzYXXbeLP+Er0+vx+7qfrd7Y912/lf2AZekTOXW3GvQKvpuQWV3+Z7Ux2pCNz5fcQnqTMaQ9eWJWI2Wkclp7Kmp8ni+zWbjaEMdwxLDZ5Yv4Z2k9h/9SBJG6ltMZKf5Di7bX8iOi2PFbbewoayc8qYmMgwGprULHQYv9/vx+nqm5WSjkMtZNCT8Ef/tNie/vf+tTlFkYIHo0jdxagHJqbE8948vPdZLTo0hJy+Z8pJatm8WzVmDEUYyBiRQdKCSzOyuVjKb1hwib0h6j9vtoKE5vM+9cJAQE57JudAuWj/66Mfs3FUWlj5WfLmHh+5f0Blj5MprnuLF527Dbnfy+BOfk5HW95sWEhIS3VN7upmdW49TU9XsZkF4Nrf9ZHYvjqp3SDDokMtkuLrZ4OtvuFwCTa3miHMBCgbJjUYiUrkw0ypISEhISEhISEhISEhISEhIEEKLEZPTzB8P/JsS4wm/yjsFJ6tPb+RwyzEeK3yAGFV0qIYSEHanb4uRaFXoLEai1d7bqjGHf+d0lBeLEYCdpysli5E+JC0xBoD9x7v/jvob9RG4469SKJidH1g8nbunTObuKZPDNCJ3vvhkF6cqRHefH983l6U3TelyvjuLEYChIzIpL6ml6Ejw19GNd87kqf/3KWXtMSm+Xr6LsuM1bFh1kEefvino9iMxxkhKfHh+szZuFF1nzrYWiYvTMWPGEAZkJaDRBP+zXVffxsjCM5nWFHI5VqsDjUbJHbfO4MFH3mXp4vFB9yMhIRF6Duwu53f3vYXJ2L3rtVwuJ7cgJTCLEfueEIzOD1Rjgqoul8uIM0RFlAtmbVPbBWUxsq3ueF8PQeICQUZoXdRCJoz88+hLnaJInj6bS1MvYrAhj2RNAmq5GptLDCpaa23gaOtx1pzeRKnxJJXmav5+9AX+X+EDoRpKQMhkMvBhjuePu42/GNTe86/Xmow4BSGsKXMHxXsPGnmssSFsffeEMmMNJ4y1tNhNNNtNWJxdA9RelTWZJE1MH40u9GQmxfb1EAKmusG/tNcSgbFx3WEApswY7CaK+CI9U3Rtqq5s9FHSN7MWjMIQq2PZC+uI0mt44/m15A1O4/f/upFJM4JzKTJZ7REXnE4ul5GSEB5hZM3aQ13+njhxII/+YQlRUd5/OwIhLlZHfYORzAzxGklNjaGouJqRhVnootQ0NkWe0CkhcaHw5kvfAvCrx69hyPAM7lj6LH/4x/UA6KI1rPp0DxXldfzluZsDatdVf13Ix+oJeVrwcZMSY/URJYzUNRkZ0jthyfqU0xbRBXxvo3+b5H3NgaYKVlcfYF/jSU4Y62hzWBEQiFZqSY+Ko8CQypj4HC5KHgxAsrb3sxGGk4717cbaIjbXFnG4+RSV5kaMdisquYIEjZ5EjYGx8TlMTS5gfMJAFLLwOJsYHVa+OrWPTbVFFLVWU2dtw+FyEq0S43xm6xIZm5DDvPRRDIvN6KwXquQoHYREGNnRsI+9TeIEfnHmPG7KucpNwVHJxa70Sh25+izmpl3MW+XL+aTyK460HGNr/W6mJPpOZxpqNAoFDpfLaxmzI3TZQZKivPulO1wuKlqbyYkJn493RrT3G7uitTlsffvLrobjfFyxld2NJTTavAedvCh52HkljGQkR957qa6PnHgokUTZ8RoALpoZeHwQXbRonWY2hSbT1fhpBYyfVgCA4BKQyUMj3lZHUCydDlLjDSjk4ZkcHD1a3flaqVTwyMOXh1QUARg9agBbth1jVLvVyLQpBfzj3yu56oqx7NhZSm6Oe6BdCQmJ/kHxkSoWLB7HrLliYG21Rklcgji3HFqYxahxufzqnv/jtefW8pOHFvTlUMNGWqKB4pO1fT0Mv6lt8j94eiTgFFyUGesoaqmiqKWaopYqjrZU0WDzLKofbj7FuC9+G1AfNw+czv3D5gc8tsvW/JV665nP+4tLHiQt6syaqswoZtJ7/MBydtSXemyj0Wak0WbkUHMln1bs6lzTPj3x5k6RxB9+sXMZAN+cPux3nYdHXA7A9TmBbYYFglNw8W7ZVl49Loqsnr43h9NJpclGpamRfY0neL1kA1m6BH48+FLmp48CCElAYQGBt0u38N/itbQ53DfJmm2iALrfZmJ/00neKNnI1KQCHim8ggG6RAzK0CVIgRAJI9/WbgNgkGGgR1HEEzJkfC9nMYdaiihqLWVj3fY+EUa0SpXPzDShDIiaovMdsK+suTGswki81ns2hYq2vluo7Gsq4+mjn3G4pSKk7X5bc4CXjq/qckyBnGcn/AiDyvvn0Ww7GrJxxKp9765nRKDFSCQFio0kjG3ij0RsfOAmuC6HKPiqQ+B6cS6hEkUAqiJQVEtPCp942XSWtcbQoenEx4c+yOut35+OTndGbLl26USOHa/hxVe+IT0tjocfXBjyPiVCxzsfb+d/72wmIV7P479ZQu6A3ksdLtH3WMw2klPPzBN0eg2tLV0zgEydOYR3XtsQkDAi09/R3RmQqUEWh2B+BxxnLSYVA5CphoA8GWRaEBzgakBwFIOj3TJEVYjM8Etkyny/x+KLrOTIChB96jyaI+1tPMGPtr2KzUuSjf5ElbmpUxhZX3OER3a/C4DF6TsraQeydgGgMC7yU2NXmZt4cNdbHG4+FXDdClMDv93zPisqRbe7J8begF7Z83ATVqedX+5+hw01ga2zttQd46aN/+GJsTcwNXkQWoUqoO/TGyGZMRe3ig/J6UkTA/b1mZ40kaLW0s42eptErY56s3dzvJpeFkYO1dcwc8DAkPV5Llql96+90dK7KbYERFemN8u+5aVjX+EUvFvw9ISx8XlUmOrc3KJWVe/m6gHTvNb9puL6kI3jqjzfPrwZyREojETg4jYSiInV0VDfRnNT4CbDp9pdaBISg3f5MLZZePvFbzm09wTGVndF/4WP7u1x25F47WSEURiRnbUDEw5RBCArs2sGqagoNY/9fklY+pIIPf97ZzMmsw2T2cZnX+3l3h+ef5lHJLonKTmGmuozlr1JKTGUFovxnyZOGwRAlE4d8O+GzPCI1/NCy2OiKKISs1nJY/4IqkLPbQE4yxCaH0WwbQbrBlCHbgc8M8LmSZW1TX09hJBhcdojRhQBUQgYi+gu8sDOt3q0xhgdL/pBxfrYSO3vlLbVcufWl7u17PGXLbXFANy2+QVemPIDEtSBz1Vcgotf7Hqrs61AMTqs3L9zGf+ZdBsJ6mhOmYN3G4cQCSMtDjG+QLImIeC6yRpxp6PF3jdmZsk6HUU+PsvTpjYsDodPQcEf0vQGlHK5V/ed/bWng+7HG75SnFlC6DrkD/88shyAj05uCVsfMSod05KG8W3NgS7HV5za4VMY6W3S24OvRlI6OsliJDwMLEilob6N7ZuPMe8K/wPWOZ0utqwXFfgRo4Pf4Xju8c/ZsamYSxaOxhATWrPFSHTDSg+jVVdSu5BVUdmI0UtwxWAoPnaaQQWpYWlbondRb/BMIQAAIABJREFUKkPrXy3R/xk0LJ0dW4/xI+YBMGLMAJa/+x0AE6YWkJQaw+oVe7tYlQSLYN2AYHoTFBnIE/5PPCjzYcmoyEUW/xJC/RUIxpdAc5FYTR38nCsrJbIsRipr+t5FPVREKVTk6j27Wzrb56wnTfVdjqvlSjKiAvvOEjSh2RioMjdR2lbLI7vecRNF8qNTmJSUzyBDGrFqHSq5giabkZK2WnY3lLG/qQKX4GJGAO4zZ3NH/kwAZqUOo8lmosluoslmFF/bTJw01Xdx+wknLXYzP/nuNY+iiFquZFHmGKYkFTDIkEqMWofd5aDe2sbexhN8UbmHg82VbvWOt9Xwq93v8vyk25AHGHvktePrPYoiBpWWK7PGMSt1GOlRcahk4tq7wdbGweZK1lQdYEt7Omiby8EDO5fhCOGGekiEEY1cg93lwOoK3Jfd4hInfhqFKhRDCZj0aN87fy5B4FhTPYVJwU8klXI52TFxlDR1H+B066kKBAhxnN0ztNq8T7bNjtCYI/nDW2XfhlUQOZupSUPchJGillM02YzEeVE7B8b4ZzHiFCxYnQ202IowO86IW3GaEQyNvxuD2j8rIKVCfLikJcZwqi4yfkzbzFYaWkwRF3X9SG0tOytPUW80YXUGLgg+dPGMMIzqDDMuHcbObcfZsO4wWzcUMWWGfz/Or/1nLbWnRcFh9ryRQY9jx6ZiHv7LtZ0xRkJJeXVoVP7eJJzuboXtcT8qKhspLq7G5RKQh9B1CeCue/5H3sBkFs4T/YTnzB5BbGxk74T1J66547/U1LXy1Xs/J0ob2vgwALffOI3X3t5MemosSxb2vguyRN8yZ9FoPnxzC2aTjSidmiuumcgXH+0E4O6b/ttZ7oc/uyx0nZreBkAWdZ1vQeRsZCpkUVcjtP4djG+Kxy5EYaQ2MuZy/jAqPpuPZt7n8VzHIv+yNX/tcjzfkMKyi34S9rF5osxYx2/2vo+pPXHD0PbAnfcNncekRO/uXU02E1+c2sv0HgojhXFZXf4/l9eOr+eZo6s8ngs1jx/4tDM4bgcTE8XMjI+PuY5Ejbt1cao2luGxmdyYO5VPK3bx5wPL3Szvt9eX8Orx9fywYJbfY6kyN/Fye3yTsxkZN4Anxt1AqtZ9jpWsNTAkJp2lAyawqbaIX+95j1a7hWZ7aL0cQiKMpGqTaGszcrjlGNOTJgZU92Cz6IOYpk0JxVACJj8u3nch4FBdTUiEkY4+vQkjDRYTh+pqGJEUns+k2epdGPEnhXEoKDPW8PyxlR7PyWUyJiUMZlZqIUNiskjVxhGt1HLx6l/1uL8JCe6LOgGBnQ3HuDRtdLf1RiUF3medZSf76v4MQJP1II3WA6TqpgfURn5mYsQIIyAucCNFGKkxGvnF51+w9cTJoNoJtzAy9/IxfLBsCxXl9Tz60LssWiqmUJ13xRjyBqV1Ket0uji8v4IPlm1h87eitcjo8bmMmxxYSmJP2O1OktPC4z5SXtW/smD5w8CMwK0j/WVuu5C18qv9tLZa+HLlPhYt7P751BNefv52vvr6AMve3QrAf1/+hmlTClgwbySTJuSFXIi5kDhR2UBNXXizdF2/eCLXLw5sriVx/jDl4iFMufhMvLLM7ET+9vytAHz01hacDhcTLxrEgsXjQtanYN8rvlD2QBxXDOzSRiieLhlJMRFlVdvUZqbFaCFGH1qLSwnfdMTDAJibPpLHRl8NiFYSvohT67gpd2rYxtZbrKs+xKqq/V2OTUrM57lJ4nPDn0wzV2aNQyGT87u9H7ide6NkIzfkTiHaz0Co/ylajfWcmCCZuniennAzsWrf64iLkgfz1ISbuWvrqziE0K5ZQyKMjIkbzvG2ctbVbGF+2iwG6NL9qldmrODbWnFiNiE++F3NnlAQ51/Qsl2nT3Hd0NCMcUhCMl+Xec/x/fnxo2ETRoob672eVytCH6zRE88Xf4nLg/nTkJhMfjviOvKi0zzU6jnpUQkkqEVFtOGsTDeHWk56FUZ6QpJ2PBelvwLA2orFHG18geSoiSRqx/vdRn5mEhv2loR0XOGkvLqBsYMz+3oYPnG4XNz+/occra3rcRtJeh1j0v17zgWDUinnsSdv4P47X6O50cRnH+wA4LMPdnRZvP7ltx9hsdhx2M/8QKSmx/KrPy0NyTimzhrKN1/u55Z7Lg1Jex24XAIVEbiTNjA9fMLImNGiL/OCBaP48st9PPvsapKTDEyaFLzA1UF+Xgo/+dFsfnznJQBs31HCV6sP8uiflhOt1zB3TiF3/WBmyPq7kNixp6yvhyBxATJspLgj/Zu/XBueDoSOGBk9cbW2ndNG8KiUClITDRHlxltyqp4xg/r/HOl8pTAuiz+NuQal7MJzP3ytZH2Xv6MUah4fe13AqXcXZY7hk5M72dnQNS5om8PC++XfcXv+xT7bMDltrKk+6Hb8wWGL/BJFOhgTn8PS7Am8V77N7zr+EJIV8Pz0WayoWovFaeUPB//JLTlXc1HShM4Uvedic9nZUPsdb5Z/jN3lQK/UMT99ViiGEjDDEpP9KrfjdODRe7tjTIrvBdUnxYd4YOJFKMOQEnJfbZXX81EhiKXiiwpTPRtrD7kdHxqTxbMTfkSUIvTmxwA5elFsOlsYOWEMT8o3jUK0RsoxLKG46X+UNr8bkDCSlxlZmQYiZef/00NHOkURhUzG1SMLGZmWSrxWVLp/9tkKXILA4/MuQy6T02yxsLeqiq+PHcfudHLtyEL+Mn9ur403KzuRZ/93J/94bDl7d5Z1Hne5zuyUtZ0TEHXc5DweeWwJcT0I3vnm82vdjiWmxPDB65vYv7OMwSMyidJ1vT+/f3fPgj9W1jVjd/SOhVqoSE0woAuDe8S53H/ffFQqBZ9+uptHfvUeU6bkM3v2cAYPSiMxMRqt1n/3U4XC8+9Ih7g2eVI+kyfl09xs5r8vr+Od97dJwkgP2b67vK+HICEReuSJ4KwG2xbQBpi1yiZugCLzz0LbXwoykyJKGDleKQkjfcnvRy65IEWRQ82VHGjqmunz6uyJPQqYCrA0e4KbMAKw7vQhv4SRNVUH3TLI5EenMDN1aMBjuT3/4v4pjMSpYrgz7yaeLf4frfY2njv2Oq+WvstA/QCSNPGo5erO+CN11gZKjCexOkV3DoVMzs8G3U60MjzR932RZYglWaen1kfmmWON9VQZW0nXG4Lu0x9hpMrYymfHj7Bk0PCg+zsbk8POllPe3QeS/MicEyxb6o64HZPL5Pyu8PqwiSIA2XpRCNvdeMYS46Sp55YD/hCrEb/DBuvegOrlZ3oObtVfKY0QYWRV8ZlgT69eezUX5WR3Oa/5ciVmu4P5QwYTozmThqy8sYm7PvqE9/cfICMmhnunhS/H/Lmkpsfy9+dv4eBe8d795usDHNpXQe3pFkxGK9ooFYnJBgpHZzNr7ghGjs3pcV8bvnZX8gHSs+JpaTKxY5N7sKyeCiNlpyLjmjmbcAuWby7bDMCJ8nrKy888m7ZuPc7Wrd4tDbtj7RrP2SaEdjP0nbvL+err/WzacgyNRsk1Syf0qJ8LHYvFzp4DJ/p6GBISVJyo58EfvsY7qx4MSXsy9SQE86cIpg9AI8YukWl8L4IE2yYE0/vtbYTW/atgQHJEWdWWVIZ3rinRPVOTCigwXJgBx892JergsnTP2aT8YVxCrsfjh5tPYXRYfabv3VLnPoecnTaiR2NJ1cYyOCaNopbqHtX3RMhMAy5OngQIvFjyNlanFbPTwqEW7yl4DEo9Px10G+Pie/4FhYKxKemsKjvms9z6k2VcHwJ3mqQoHYPjxUVvUWP3D8q/f7eRBQMHhyQbTgefFB+mzeY9SG66Pvj0nr74rr7I7di0pKHk6sMbayZO5S76tDrCm55Yhrhba3UGtgjMTY9HLpd1sQzozxSdCI/lTag50m4tMj03x00UAdAolJjtDsx2exdhJCc+jpeuXsz8V1/n2c1buCR/IIWpvftD25FhJhSZZrojmNS7gXL0ZE2v9RUq8jLCK4y8+up634WCpKy8jq9WH2D1WtFqr7HRyOSJefz6l5czZVI+SmXoLRXPN44eO82OPWUUl4rX8LHSGioqG7vEPJh33VPd1v/e1ZMB+NGt3S8u12w4wh///pnXcfz2F4uYO8u/DZSPVuzi3y+sYWBOEq8/czt1DW08/dJatu8uRRelZua0wdx584wuAWM/WrGL95fvpLahjaz0eK5fPIEFl/o3Z7PZHKxcd5BN245xvKyWxmYTapWSlGQD40flcMXcUQzMiawNgEihtdlMY0Posl3IdLcimD8HnAiNd4kHo64A7RXIVCNEi5IOXE0IjoNg/gzBvBxwAnJk+ttCNh6AQVmRde0cq5CEkb7i4h5YI5wv7GnsasWolisZEes5GKw/pGpjOzewzc4z60mn4KK4tZox8d435o60uHstTE3ueWD/CYl5IRVGpNmPhISEhISEhISEhISEhITEBUtIg0lcnDyZ4TGDWFG1ji31O6m3ek7DmK5NYXryRBakzcKgCr91gi+mZ+X4ZTGysrQ4JBYjALOyxSjd3ixGTrW18PtNa3hi5ryQ9Nlis/LMLt+pcf0NSBsMVRb3a2NS4qCw96vzYOJlcnjP0hMsbTbRF08uC8xFSK1Skp0aT1mEuKjUNrVFRMreBrMJgOEpnq2TtCoVWCy0WKykRnd9PmXHxbFo6BA+PniIZbv39mqskb7k6IEKhhR2v8NgtzloaTaTmByYq2GkWBmdzcAwW4z0Brff9Qo52Ylcvbg9y9GcQuJ7EI/mQubDz3excu0B3wX7IRWVjZgtNh74w/uUtrtrGU02PvhsF9U1LTz+myW8/q44V3hl2cbOeiXltfzlqS+RyWD+bO9WI7v2neCvT39JdU3XGBB2u5PSciul5f+fvfMOb6s8+/B9NG3Je+94zzh7kklCIIOw96Z8QGkLlJayOigdlFFaaJlhFErZGwKEDLIhe8d2POM4jh1vy0Nb5/vjeESRvCXLTnRfVy7bR+95zyPFls77e5/n99Tx6co9XHHRZH5263wAbzckF9LWauh70EBQ5iL4P4DY8gQgmeaL+i9A/wVSjpQcBB/ABKLZ4XTB/1egdK3JfeooyxgpKK/BJorIBO/v+XAzPsgxO/hswGg1O2RTJGhDh/w76K+UPPlOzRgBaDT2bEvR6StyrM2xAUiy3+CrBRI0rr0nc7nLZpg6hJsTL+fmxMtpNDXTaGrGYDPiI5cWpKGqYAKVQ/fpcCXz4pP6NW7L8XJaTEb8Vb3XT/WHhWOkDgMr9u/sddyHBQeJ0frzyymD7/tu7UjtfWjjd1S19t1GcGy4+8sDGoyOKZ4xvu7r9NCJs/Zcrm711InJKnXbKNW9D4CfcuC+DzlJUaNGGAEorKhlRs7g/S2GA2OH2Wewr6/TxwN91FS3tFDX3kYajm+40+Lj+OxwHjuPV7o1ToBXnl1NWlYM6ZnRxMaHIHho4fDbn77FGyvv41hpLfFJYQSesojeui6PJx/+GJPRTFp2DAB/fuEmgkL6XmgXHht9pTQZCe4t91vxyq1unR/ghWdvJDsrxu3XOZNZNC+LtGT73wWjycyK/27u+vmnt8xDqXBu9peZ1nfXtTnTU3n35f+jWaenSaenWSeJum9/tJ3KKucbT/3BbLHy79fWU1nVxLmzMzCZrGzdIW0ObdlezNpN+bz5vuR1Ex7qx5QJiRSWnKTkqCRkvvHu1h6FkS3bpXkeffLLLmNlja+KcTlxhIf6YTBayDtSRWWVVHb04Re7qO8o+Xj0N8sH/ZzOVJ78/aeDOq/2pOu7fQnan4A8GlH3F+mA7VRh2wqik0WRLAwh4LcIPstcHs+YqBBUSgUm82A65Qw/7QYT5VUNZ4S4PtqI9A30dAgeoaS1Butp3T+LW04y6ZvfueV6Teb2Hh+r0ktdqU7vRhqk0hCgdH4/3h/itSNcGDmVYFUgwaqR/8s4JiCIpMBgypp7v9Ew26x8W1rokra906Ilj4AYvwBOtPbuqv3s7h+oaGnmj7Mkg8OBCDNtZjP3rFsJwLry/hn3zYh2n39BJ61OfD38h/CH0V9azI7XVct67+6gM/WdTXQqRms9OlMhxU1vdf0MEKXp26jsdMYmR/P1D47de0YqhcdqRrww4q9S0WQw0Kh37i0TptFwBCiqq2dmguMuQ2BH95ratt4Nm13BJ+9u6/reV6MiNUMybk7LiiY9M5q0zGjiEkLdLpi0thi44fy/YzKaUamV/OGf1zJllpTh9cZza7j+zvlMnZ3OC49Lfghvv7iOu393Ua9ztulNnKgbXa16VQq523cpU1PdL0x7RZGhM3ViIlMnJtoda20z2gkjly6dYOfXMVBUKgVxMcHExdh381j1/eEhCSMAX685wLN/uYaJudLn/StvbeKdTyR3/7/84+uua77y9xvQatSYLVbu/PX/KC6robpGx9GKehLj7W9Iq2ua+es/vwboEkUuXjKBn948D+1pnaxWb8jjqee/w2SysG6zZMY+MTeBixa7NqtgtPP9twc8HYIdgs8SBPV5AIjG78G0BdFcALZ6EA0gqEEWgqDIBPUsaewAs2X7i0wmkBwTQkH56BHYD5dVe4URD9CZ4XC20WzqWahwB3qrY7ZYJ60W51lswYPsjtOJv8K1/7enCiMicNbmd12YksG/92zrc9yHRw65RBjpfKEvS8/m+X5c95PCw6w/JpVk/N+4yVyenkNkLyap9fp2Pik8zMv7dtJg6P8fRnpwGLH+Af0eP1jUcqVDCUubm0taABpMjhkzwarey7nWH79iyNfVKKJJDrxuwOflJPe9qziSOFTqOgMkd5EQFERTdTX5tc7LONLCwthafozNZeXcNGmiw+O1rZIgYrS4f5dqTHI4x8vrsVpt6NtNHOxoBXrwlJagvhoVKelRpGdFk5YZQ1pWNPFuEEvuuH8xC5aN58f1+fznuTVdwkhVRQNzzx9LdHwIt9wtdSv4++8/6XO+vLJqxNHhK9xFekIEih5a33rxMprIzojpEkUALlo8vksYsdnELnNYrUbaiFEq5Mw/J53iDrPZcifCyIr/bqatvTu1+txZGfz6rkVOr3/+/GyadXr+/Vp3e/A33/+BJeeN7THL5mzlt3+7kkkzUgZ0zu4fi3n8kY/dE5AgbSYJPheAzwUeXTiMTY4eXcJIaTUXzhpcBw4vg0MmyM7KNr0ALT2IEW6jl5u61h7WeEPtROqrcK3w6taMkdHEhSmZ/RJGdlVXUtbcSFKga/qx35A9gVf27cRs67uco1PgeGrHZp7asZm04FAyQsKI0GhRy5W0mo00GgwUNtT16l3SG5emZw3qvIESqvJ3EEZqDE1uv+6+xqMOx+I07t0BDlaPY3LEX1HKBi44pcWHj6pU0YPFJzwdQp/kRkdyoLqaXccrMVosqE/r+jQpNoY3d+9hY1kZ+6uqGR9tL06tLJB2N8O07vdkePX9uzCbrJSX1lBSdJLSopMAlHZ836LTo283cWjfMQ7t624T6uOrJDVDyihJy5SyTM5bOm7QcSiUcpZdMRVBJrDwwgm88vS3XY/ZbDaUKuk1jE+W2mHX1/Rdsre/ZOT/rpxOdtLoaff3494yXvvwB0qOSZ8FUeEB/O3+i0iK8+5WeoGs00p5oiMD0fiqaNdLwsaEsY6Zo1GR3RnADY32GXMNjW2s33rE7tgdvXTcAVh+wThe/d9mDAZpl7GuoZXd+8qZMSW5/0/kLCA8KhA//4Htig7U72m0Mi41ho/X7/d0GP1m95Hjng7By1lEq3mYhZFeMPSQTaKW95613xc+fWT9DxS3CCNNZh3b6vdyRFdCg6mJdqsejVwqkwhRBZHhn8y00AmEqILccflBkRESRmaodFNfUN+7IeBbh/Z2lbUMlSitH1dk5PBe/sDTJYsa6ylqdDSxGSxquYIrM1xjLtsXidoIKtrtxZs9jaUsj53mtmtW6us52nbS4XhWQO9tq5ICrh7AVQTkghofRTihPlK2QZB68LsDCrmMjIRwDpY4trcaidQ1t3GirpmYsJFbQrcwJYV39u5HbzazvqSUxRnpdo/PT0pCo1LSbjJz60efcOf0aUyIiaKxXc8nh7q9RabFxQ5LvEqVnNTMaFI7BI5TqT2po7SomrLiGsrLajl+rIETFQ206PQOYslQhJGQMH+Ol9cRnxROTVUzbS0GDuwq67r5Nhkl4U7saC2tVPf90XJgFIhop5OTNDoyuCqqGnnwqc8JCdJyy2XTUShkVNe1EBs5cv8uvQwvEWGOQn2Avw/tehMymUBkhOPjGt/unTmjyV6s33PgGFZrd+148phwYqN6v8fzUStJS4rgYH63X9P+w8e9wsgpXH7DOUTHDnwjTut3dpQOjEsdXWWBZSfqR4VJvZczA5Xc8V5sbkQmfx4/9Ex4Z6idXK8THycejwBm29A2fl3tZexSYcRsM/O/8s9Zc3JTr090S91O3jz6MedGzOTmxCu6jFk9zfVZUm3r77es7XXcR0cO8Ztps9EqXZO+c8+kmXxRlE+7pefarOHg+uzxhPkOz5v1xJAUNtfae2dsrjlMs7mNQKV7duJfL1nj9PiMsIxezxsX9rA7wuk3uSkxo0YYAWnBO5KFkVljEoj086OurY3SRsc6fY1Kye1Tp/Lc1h/QGY08vWmzwxi5IHDLlEnDEW6vhEcGEB4ZwPTZ6RiNli6RJP/QcbZtKqS5yTX1pUsum8x9N71KRk4sxQVVzDl/LM8+9jlVFY2MSYngu892c+0d81j9xR4AxqT0blAqilJK8Wgje5QIIxu2F2Gx2nj4p+czfXyip8PxMgLxd5KBIJdJZWL+fj5Ouxac2jXmVBEEIK/Q/jMqObF/mZihIfalrCdre/dcO9u445eD63wWkxDC06/c4tpgRiCx4YGEBmqpb3a/55er2HPkOOdNTe97oBcvQyRQ6bima7caPeK5onXSFRRAbzE5Pd5fXG3D4DJhpN2q57FDz1LadqzvwYBVtLL25BbydcX8aeyvCRgBbXsvTcsG4PFtG9H3IFKo5HIuTMnAaLW4TBiJ9vPn7skzeXL7JpfMNxjCfDXcM3nmsF3v3IixPF+4Etsp9Wh6q4kXi77l4WzXK5kbaw6xumqfw/Fo3xByg0a2WeiUzHjeXb3b02H0m32FlSyeMTwlWYNBLpPx5JILSAgKJCHI+Y7mz2ZOp6C2lu8KixwekwkCfzhvAeOiPLdItlptlBXXUHC4koJDxzmSd4KKo3XYbPb1nQqFjCQXmHlee8d8ImODydt/jBnzM1l65VQAak40ERzmxy9vXMEHb2xCpZZSGv/43PW9zldSWYeubeSkePZFgFa6iRgT5f7OWa7gZJ20uEyOH13tLL0MH6pefDwG4/HR0GS/MF27MZ+1G/MHPI/O1W1mz1LUaiXjJie69yK2WkTDajDtRrSdBLEVBD8EWRSoJiKoF4Hc/eWHuSnRbNgzMJN8T7Ir/5hXGPEyLASpHIWReiddQYcDbQ9iTLOTphgDocXF5UIuE0b+ceTVLlEkWZvAwshZpPsnE64OQSVTYbJJilCtsYEjLSWsO7mVsrYKKvXVPH3kFf489teuCmXQ+KkkoePy9Bz+l2e/iA5Qqbk+ewI/yZ1EuMb1GQ23j5vC9+Ul7Kx2fwtQZzw+93yC1MOnIEb4BDEvYizrTx60O76ycidRPsHcmrzQZdfaUHOQPx58HxFHU6Brx8xBGOGew5My4pDJBIdF70hlR17/xFFPMjuxdzFMLgi8cPFyvi44wtcFRziha0GtkJMdGcHV43LJDA8fpkihprq5QwCppOCw9P5QlH8Co9ExKy8yOojMsbFk5cSSOTaW1MxoVCrXvM0vWDaeBcvsO0ZEx0tCwfPv3UVpYTVRHSnfAUG9Z57tyCvv9fGRxqQMqdzO1Smb7sLQ8buhVJ6dhnNe+kbWi4nwYH7P29pcs2t3eiaKl96xWm3omtq7HP0DgzTIZG40iBaNiC1/l77Vvwei426vCGD4CpHHETSXIfg/AoL7spHHp8WOKmFk68EyT4fg5SwhXhOKgGC3/ilvq0dvNQ3Z9HSgRPtKG5Gnx1NnbKHdakIzyHjqjH172g0El9wx72o4wP4maWfgktgLuG7MxQ6LTWVHbZFWoSFRG8f5UXN5t/wLPq/8jgJdMdvq9zIj1LEDhCe4ffwU3svfj1UUifbz57bcyVybNR6t0rUGL6eikMl4/rzlLP/0bWrahzcl8O5JMzg/MXVYrwlwZ+pittbmYzqt7Oq1ktUcai7nrtQlpPo7+ir0l6NtJ/lP6TrWVjs35hqjDefiuOkDntcq6mm3VGOxtSGKFqeCS090+o4MBK2viuzEKA6Vjo5ymoqaJqrqdEQ7qWEfbSzLzGBZZu+lVu7kmqX/oKHOubrvH+BLelYMGdkxZI6VhJCgYPcbwjpDoZSTntN/z5Xth0e+eHYqUzJd18K8vLKBtz/fwe5Dx2hobsdHrSQ6IoCl83K4aql9edaW3SV8uzGPI6UnqW1oxUetJDM5kp9cMYPxWd3eSB+v2ssHX0tlTLUNrV1mzUtve7FrzJypqTz5m4vt5v9ireRt9dma/Rw93oBKKSc3I4bbrjyH7NTRUTbkZWTg42N/f5SZGkVWxsA/v8fEjY6sLE9TXFDFWy+vZ//OMozG7gxntVrJ+KlJ3PzTc536Ug0JsQVbw01gPtzPEyyI7R8imnYhC3kXZO75v52a5br35+Ggur6FogrJyzAtfvg2WbycfQSpNCT5hVPa2t25ySbaONR0nKmhw+vl1Cl8xGlCqGi398csa60lJ3Bwvn3FLY7ekYOgayHnEmFkY63U4i3NP8mpKOIMAYHrx1xCnq6QwpYyttTtHDHCyJiAIO6cMI3UoFAuSs1E4U71/RQitX68e+FVXP3VB9Trh6f39C1jJ/GrqbOH5VqnE68J4xfpF/KPgs8dHttWd4RtdUcgu5+nAAAgAElEQVQYGziGmWEZZAbGEevrvJuCiNQfW2du52hbDXnNFeysL+JQc8+70kqZnD+MvabfLbwqWr4CoET3Ds3GIzAAMeRULk52LOfpD1OzE0aNMAKwPa+cS+YOj5HvmUynKKLRqlm4JJfxHanR6VkxRMWMHPPqgWCx2thbOLqc+ae46MZ7z+EK7n/iM6w2G+fPziIpLhS9wcSewxWYLY6dyd77ahdNOj1zp6YSGeZPTX0LX647yP1PfMb//nELkaGS+e3E7HhCg7pFsc/W7GfXwWP89q4Lugwzw0/zcnjm9XV88p30fjRrcjKLZmXSrjfxzcY87vrD+zz3+yuYkNW7MbUXL50EB9pnBGSlR3Pfned5KJozm7wDFTz407cwmSykZkYTFROM2FGWXF3ZyI4thezbUcqTL99M9jjXiQZi0732oogyB8H3KgTVRJBFg+ALoh6sJxDNexD1H4E5Dyyl2Jp+jizkPZfFcirp8RGEBGho0A3PfbMr2LK/FPAKI17cz5TQJDthBGDViQPDLox0khkY7SCMbKstGrQwktfs2koLlwgjRS1SWtjssKkDLkuYHTaVwpayrjlGCg9Mm+OR66YGh/LRRddwx+ovKHZhx5nTkQsC90+bw10T3NcFpj9cHj+TSr30PD8odzS5PNRc3qvAAXD79uf7nbXRaSj3SM5VZPbRjaaTkuZ3OFT/dL/GuoupmfH8Z+V2j8YwELYf9gojrqS9zcjKT3axd4f0PpmSHklKRjSpGVFkZMfgH+Dr4Qj7z/6iSvRGzxpND4Rgf1+SY4bu1WG12nj8pe+w2UTe+NsNpCR0z3nblc7P+ftDl+F72k58VkoUf3jua3bsP8ryBdLfWEpCmN182/YdBWDWlBSC/B1/N/YXVPLJd/u4dvkUAO6+cV7XY1csnsiV97zOP/+znreeunFQz9XL2UdWejSff9st/BeV1vQy2stQeP3fa1GqFDzz2q2kZzsuJo4cruSRX7zN6/9eyzOv3uqSa4rGdYjGLQAI2julr/6/gtPv+QUVyAIRlFkImmsRW/6J2PaK5ENi+E4a4nOBS2LquqQA07LHsGrbwD1tPMWmfZIwcuuFA89aHsn4KpyXQ+h7aNXqxf2cH53Lh+X264dVJw7wi4xFBKuGP8t4elgqa6oO2R37/mQet6XOH/BcrRYDO+tLXRSZhEuEEZ1Fqu8JVw88TS5cLWUB6MyeMYMZiSQHhfDFpTfwpx++58OCg4PMTeiZzJAw/jr3fCZHjow2Z/ekXwhAgMKX10vXYhMHVmPcX1FEKVPw2xxpBbIoakK/5y9tfrfre7mgJiXwRoLUOajkgcgEt3S8dmB8Wgw+KgUG09DaWg0XPxw8itliHZSJn5du/rHiFg4fqCDvwHHyDx7n+DFJRDx+rJ6Na6WuToIAsQmh5IyLJys3juzcOMYkhSPIRqYhxsa9JZ4OYUBMzox3ibdIXnE1J2qauXTReDsRozdOF0UAsjpKXKqH0L1j7dYCAC45z7GFc3CghrFp0ew4UE6TTk/QKBLdPI1CYZ9d2q434+szvHXcnmLKhEQ7L6y8whNUVjf12bLXy8ApyjvBRVdPcyqKAGTkxLL00sl8/r4LN1P0X0hfleM7BBFwEEUckCH4/xrRtB3M+8AgZd7iYmEEYObY0SWMdGYAnyllx510lksoBDkWsTsL8kR7I2abFaXMe0843EwKSWRccAIHGrtLmPVWE48f+pKnJ1077PEsihrLU4dX2tko5Def4IfaIs4JTxvQXJ8c24nZ5phtOxSGp0bEixcvXrx48eLFixcvXrx48eJlBOKS7W61TI3ZZsFoG3gvYoNNcjJXy91nbDoa0SqVPDnvAq7LHs+/dv/I+mOldq1tB0NmaDi3j5vCJWnZyEdge4VbkhcyPSyDvxz6kKNtLjHT6SJRG8kfxl5NRsDAa9iM1rqu73NCf01SwFWuDK1fqJQKpueMGTW77e0GEzvzj3FObpKnQxnVjJ2QwNgJCV0/n6hoAODwwePkHagg/8BxykprOF5ez/Hyer77Skpl12jVZI6NJTs3jqxcqWRs6szhN1h2xmj5He5keo5r2nlXVDcC9DtbBKCiqpFPV+/nQEElNQ0ttLebMHYYq4pD+DyoqJJiufreN3od16hr92aMDAAftRIfHyUGg5Q2XlJWQ2jw2fEeGB7qx8K5WazZIGWy2Wwif39hNU//8QoUvXTA8TJw1D7KPjt/+QX4onKScTZYRLP02SL4LqfvTBF7BN/liOZ9iGbJCN8dd58zxiYiCDDE2+Rh57sdBdyy1LMl7e4gyS+copbqrp9NNgsbawo4LyrHg1GdvdyWMo97d71td2xd9WGeK5DK2+7NHFoWV2V7I7Ga4H6N9Vf6MD8yi9VV9l1Jn8pbydvn3IV/D219nV3z9eKNA461L1wijET6hNHa2ka+rpjZYVMHdO7h5kIAonwiXBHKGcf48CheX3wpFS3NfFsqvVabKo5ysO4kzcaeezf7q9SMC49kanQcFyRKqUlZoSPf5CkrII43Z9zDNyd289nxbRS1nBjSfNG+wVw3Zh4XxU3rt9Hq6QSps6k37AWkUhpPMW9i6qhaVG7YUzIihZGnN0leNpeNzSElZODlf6uLiqnU6RgXFcXk2OEtR4vpaI8bEx/CoqVSGYS+3URRQRUlhdWUFp2kpLCa8rJa9mwvZc/27trL1Tv+MKyxOqOoopYTdc2eDqPfCALMHu9ag7L+ttI8XFTF3X/6CH+tmiuXTCQlIZwAPx8ade088KSjYfVA6BTZf/WTBQDIe1i4hnmoy9FoJjcrlp17jwLwyn83kZ4SSVCg+1qVjiTuvGlu13Nvam5n9/5y7n74PX5263xysxw3JQxGM4cKTvDDDulzrV1v4qF7Fg9nyKOSc+Znsn9XGVfdNMvp46IosntbCefMc2FHNZskyiMfxGde5zmdc7iBkAANafHhFB6rdds13MHq7UfOSGFkSmiSnTAC8Eze1+QGxRHpE+ihqM5e5kRkcFnCVD49ttPu+Ful0v1waWsN92ZeQLJf/9biJR1mrj/WFvF15T4sNisfzb2n3/H8LP08Npy070p6rK2ee3e9zRMTrybCp/fyskJdNb/a/Q6tlp7XwYPFJcLIhKBsSlrLWV/zI4uj5hOv6V+LsKNtx9lYuw2AKcFeo8beiPcP5I7xkujU+bVO3051WwvtZjNGqxW1XI6/Sk2U1o9gn9G7y6eUKbg4bjoXx03ncPMxfqw7wuHmY+TrKmgx63s9Vy7ISPKLZEJQMrMjspgcnNpluDpYckMf5IcqyWzsSOMKgtRZBKjShzTnYJgzIdmuhnuks2lfCQ/dtHDIr7+reWW79MEwOTZ2UMLIqiOFfJlfwJKM9GEXRpzhq1GRlhkt7SIGaoiODSYpNZIdPxTR3DiyXPo37Cn2dAgDIisxirBA14gDsRHSzWDZ8bo+Rkq8v3I3BqOZFX+5ltQx3aL23ryhd/SJjwpm18FjTM6RspGS4p13/PIycK5YPrlLHCgqreG6n77G+Jx4QkO0mEwWWloN1Na3cukyqQvfsvOc3/voWgw0NbfT2m6krc3Y9RWgtr7bk23XvnJsNhGtRoWfVo3GV42fVkVYqD9q1fB4YHUSEebPXx6SWkI/+OdPaWs3crjgBD9/8F0CA3yJiwnGV63EYLRQ39jKyRqdXSbszCme6ZIw2rj93kU89PO3+dsjH7Nw6TjCo7oXmjVVzaxZuY/6Gh13/PJ8jpfXOWRRxCcOwkxa8AXRJHWdGShie/ccbuTcSWmjThgpqqilqKL2jOtOc2n8FN4/us3OA/CkQce1W17g+qRZnBOWRoRPAApBhtFmoaVjgdtkaqPO0EK1oZkpocmD7lTiafY1lnOsrZ5Ws/S8Wi1GWi0GWi0G2ixGWs0GWiwGqvRNDud2ZkF8XbkPf4UPWoUarcIHP6UaP4UPfh3HQtV+zInov/j5QPYyCppPOO3isrnmCFtrC8kNimd6WAqxviEEqSRBX2810WI2cKytnqNtteQ1V1JvtPcFTemnoNJJgjaUm5Jn81rxBrvj+xrLuWrzv7k4bjLzIjOJ9g1CJZM+x5rM7RTpqtlwMp+11Ye6PjsS/cJpNLbS3Mf6sL+45FNzcfR8vq76HoPVyKOH/8FNYy5nVtgUlDLn05tsZjbX7uB/5Z9htlnQKjQsjp7vilDOKsJ8NYT5ntk7UTmBCeQESjfvIiKNpjZazHpaLfoupVAAfOQqQtX+RKiDXG7uFKjOZH7cBwAcqHuC9cevIkCVir8qBbU8FLmgor/Jodkh9w46jiA/X8anxrC30LWtqdxFfXMbO/OOuawUYaQQ6S+1PS2s7d8C11VYzFaOHZWuWVZcQ1nxScpKaigrrqGuxrkRp0qlICktcjjD7JVV2ws8HcKAmDshxWVz5aTHEBHqz1ffH+LyxRNJiO497dRilUyoT2+z+/X6Q86GD4jz52Tx2Zr9/OdTaWPisXuWORjM6g1mp+avXnpn5pRkbrnmHN58/wcAWtuMbN3hKAi2t/deevzcq+u6ylJ6Y9X3h1j1vePvxMP3LmHJwrH9jNp1jMuRSvdeeeYG/vbstxw+ImV9Nuv0NOt6v3EN72g/7aV3/u/KF2isb6Uo/wQbVvf8fvDzG15xevy7XX8c+EXl8WBrBtMu8Fk+sHNNOzrmSOh93BBZODWdVz7/wa3XcAefbjzAgzcs9HQYLiXVP5KlseP5unKf3fEmUzsvHFnDC0fW9DnH73MvGbXCyH9KNrG55sigzq0ztth97Ylo36ABCSMqmYLnp97Mz3e+SX6zYza+TRTZ33iM/aeYtLqTO9LOZW9DObsb7LvS6sx63i7bwttlW/qcw1/pwz8mXcc/C1YN+vU+HZcII0HKAG5Pvo7ni96kxdzKC8Vv8UbZByRp4wlTB6OSqbr8R+qMDZS2VWC0SjsfckHGPWm34qfwpux66R0BgRCVHyEqv74HuxCbaKa4+b8A1Oh/BEBnKkZnGvju91CEEZDKaUaLMALw7Y/5Z5wwEqCWyqnq2t2fjfHef7ZQVnKSsmLJR8Rq7bljk1otiSBpmdGkZ8aQlhXNmOTwHsskhpvDZdUc6/DZGC3MneC6HWyFXMbDPz2fB576nFseeJvFc7OIjw5BbzBRXF6LxkfF737eXUYwc2ISG3cU8bt/rmTJvGz0BjObdxbTpjchG2LHofGZsVx/0VTe+VLKnqqsbuKcSUlofNXUNbSwN+846UkRPHTn+UO6ztnKT66bxdSJiXzx7T4OFZygrqEV0Sai1aoJC/EjJTGcnEzPZ5u5k4TYEF56+np27S9n0w+F7M87Tn1DK61tRlQqBSFBWhJig8nNjmPWNEmATB5zZu2au4tFF/a/q56rENRzEc2HEPWfImhukA4q+tFBwlKAqP+sY44FbowQkqJDSIoJpexEvVuv42q+/TGfe66ci6/6zBKifzf2YiraG+y6oXjxLEEqDW/MuJ1n8r/lk2M7+93Vsy+EQWSGKwQ5z065gfv3vMv2uoHbBISotDw75UYS/cLJDowdWcIIwNzwaYDIitL3MFqN6K0G8nRFvZ7jr9Dyi7RbmBQ8/LsaXrz0l8MN/7Rr2duJXFCjkA2vSLNgShrPfbhx1BiMrd9dxEM3nYfPMKd0uxN5h0dEq2ngZtMD5T8vfe/0uNpHSUpaJGlZ0aRlxpCWKYkgQ10wu5Nvfxw9rRQBIkP8XZ7ePH18Iq8/fj3//XwHm3eW0NRyCK2virioIK5YPNFu7EULc2lpM/D5mgM8+coaAv19OXdGGndeM5uf/uH9Icfy8xvmkpMmlb1+vGov76/cjcliJSxIS3ZqNEvmZg/5GmczuVmxTn01+svvf7WM3/9qmQsjgsuWTeKyZZN6fPy9Fbf3ev45U1PY9OVvBnTNKePHMGX8mSWOe5rb7j5v2K8paK5HbHsTxHZsDZIwIvg/hOCzDAQnLalFA6LhK8SWp6QSHFkgguZGt8e5cEoar305uoSRNr2J77YVcMm8M8tSQC1X8ur02/j3kdV8WL7dzk/Ci+dQy5U8MvYiLoqbxIoi6R5za23RoESSWE0IF8ZO4KK4nj9XekOrUPPC1Jv5b+kWXi/ZSJvF2K/zzo3M4oGc5UR2eJHkBMUN6vrOEER7a/vT76oH/CrVGRv4umo9P9bvpt7ofHcw2ieC2eFTWRI1H3/l8C4svXgZKKvKF2K0Sh+0PvIwcsMeJML3HBQyz2Q53fHEB6Mqa+Sx/1vM0nNGziIr9el/ALDisktYkDLwjIDfr17Le/sP4KdSse/eX7g6PDsumvc3UtKjSMuMJi0rhvRMaSEbnxg2okWQ0zFbrCz79QoaW1xTAzocXH/BZH559TxPhzEqmPqTf3g6hH6RFh/Ou4+5f3HmZeQy647nADBZrB6OpG/GRAXz8eO3ejqMLkT9F4jND2C3NBC0oMxBkEeDoJYEEesJMB8+xY9EjhD8EoJ6vttjLKms45rf/9ft13E1ybGhvP+nmx1KGs8UGkxtfFu5n72NRynUVdNsbqfNYsJXrsRf6UtARyeSWN9g0gOiyQiIZlJIIgHK0euXOJo4adCx4WQe+xqPUdJykhqDjjaLEQEBX4USP4UPsZpgErRhZAXEMDVUundO0LrOn6zFbGBV1QF+qC2kUFdNvbEVq2jDr+N3I0ETyqSQRJbGjifNP2qol+tR73D5Nm6YOoSbEy/n5sTLaTQ102hqxmAz4iOX0s9DVcEEKr11pF5GD6LYrXJnhdxNjHaRB6OBJTOzRpUw8vH6/SNKGBkKx5qa+CJfynxICApy+/W+WP8QwigSQHpi3a6iUSWKACyekeXpELx48eJlxCD4XgyIiLpHpQOiHsQ2MO3oeRdVFoQQ+NSwiCIAKbFho7KcprSyni0HSpnj4i5og8EqWnmy4H6StZkAXJNw55DnDFFpuT7pHK5POsfhseeL/0SlXvJT+luuYwv5U+NxRSyeIF+3l1XVH3PCIJUVhSjDuTXpV0T5uC7TYTA8X/wnACr1R/lb7htcPWaGx2LxV/pwZcI0rkzwbJcmt+a3B6sCCVadeW2ZjBYLK7bu5OvDR6holFpPWmz2tf8PnDeX22ZO5tn1P/DSlu2svPMm0iIclbVr3/yA0roGtt9/FzqDkbnPrmB6YjyvXHOJw9g1BZKnxS8++orfXjCfm6ZNdBjjxfXE+19ISfM7AJhtrX2Mdj/nTc3g7++sHxU7XgAHS6o4cqyGjIThb8n9zZFCjjU5un4DrCospLCufwaqFpuNiqZmvjlSiN5sBuDcFPe3Ij4TRBGAj9fv63vQCCIxOoTMMd4W8l68ePFyKoLvJQgqaeEitr+FaFgF1irHgfJEBN/lkh+JrHejaVdz0ewcnvtw07Be0xX895udI0IY6dw8t9Gzp9nwMtLi6T+1Rqll8etlf8dfEciiyEuRCwoaTXWEqUaOMb6Xbs6cwv9h5LFvv+fLgwXcPW8G42Ol1Pb9lVX8a8OPJIYG88/LlpIQMvDd5AAfNctzs/h47yEqm3TEBtn3cf50v6SoKmQylo/NHPoT8dIvckJ+RWfWVWHjCmSCnCjNufgqPPOm5q9RM2t8Mut39+7hM5L4+Pv9/PaW4c+0+ejgITaXHXX62KeH+u740BPhWi03TxpcTeXZRlFFLfuLHB3QRzIXzPC+v3rx4sWLU+SScbDg/zCC/8NgqwFrjdSWV9CCPApknmsBvvScbJ7/WOpoYbWNnsX0vqJK9hw5zqQMz2YRyAUFj2T906MxnMpIi2cgHGjaDkhZL1cn3Emm/3gPR+SlL1wijBisRuSCDKXszHJUdobOYOCTfYe5cuJY7pzVne4zIzGeo/VNfLb/MKFaDT6Kwb20N06dwId7DvL+ngP8esHsruP1be1sLJZaGi1ITyZY4627Gy6OtX6JgGS4qZaHcKDuCQ7wBDJBjUoeiFxQI9C/FsEL4z93SUxLZ2aNKmHk22353HXZLABCAoavxfTdM2eQHhbKD+XHKKipdYn/9tjISJ65cAkhw/g3aLOJHNhzlOIj0u5Dq87Qa4caZ9z2C8+0A3xvzR6PXHcoLJ7uFUa8eBluTIZvsNma8NFc5+lQvAwEWYT0b4QQEqBhTkdHsQ17Bt490JO88MkWXn/kGk+H4cVFNJq7s5KjfeI9GImX/uISYeTG7b8kxW8MT4x7aFDnW0QLq6s3s7vxIK3mNoJUAUwOzmVB5DkohJGV1FLeIJXOpIU7quGp4aGIQLWulVDt4BZ/6RFhTE2I5eO9h7hn3kyUcmnB/cXB/C7l+7LxZ4ZfQ77uOHJBRrr/yG5buK/2MafHbaIRg6VmmKORmDMhmfAgP2qbPF/a0x+MJkvXAvnnl8/uY7TrmBQbw6RY6fervr2d9SVlPLTqOwCuzB1LSmhIv+aRCQIBah9yIiPIihjelpIlhdX85eGPqaxoGNI8nhBGTja0jLpuNLkp0cRFuN8/xosXL51I9zatTb9BQOUVRrwMmYvmSN0uR5swcqD4BJv2lTB3QoqnQxk2zoyCYeeYbN3dCxXCyEseOJNf+8Ei83QAXrx48eLFixcvXrx48eLFixcvnsJl6RjVhlq7n802MwqZAqEPPcom2vhr3vMcaj7SfbAN9jQeYs3Jzfwx5z4AtIrhS7/vjc70+crmFofHKpukbJK407xBBsoNUydw7ydfsyqviOW5Ukr3px0lOgDzUt1v+jgcvFW6js21eWQExAKwPHYai6Im4Kfwcfm1jDYzyzb8Cb3VZHf8/1LO59bk3nfSx/hf6vJ4hopcJuPSebms+OJHT4fSbz7+fj8ANy+dip+vetivH6rRcEVuDk9t2kRDu55FaamDatc7nLTo9Dx89zs0NbYN+FyFUk5KehTZuZ6rV/7fd7uxDLDkx9NcNt9bA+zFy3BiMR0AQLQ1I8iGNyPPy5nJrFzpPnk0ZdZ28sInW5g9LhnZMJuvrzv5BSur3uv6OTtAavBwe/KDDmO/qfqAH+rX8rus5/iq6j0ONu3AaDMQqpJKqmaHnc/MsPPs1oAGq56VVe9xoGk7els7MT5jWBZ9DUqZqt/xOIulk8O63exs2MTx9jKazA2oZWriNMlcEHV5V4edztiBHuN3FvtA2Fz3HZtqv6HJ3IDFZu46/rtDt3d9PzZwCrcl3d/1s9lmYl3Nl+xp3EqDSVpP+8o1pPvnsiTqKsLU9p6Gp4/vHAs4HT/Q1/5sxmXCSJulnR0N+1l3cgvFrUfRmVuRC3LS/ZO4JPYCJgWPdXreupqtXaKIWq4mxieCOmMDLZY2jrYd58ViqR/5bzJ/6qpQh0RsUABzUxP5cM9B0sJDyYmW3gQOV9Xw6f7DXDwui0Df/i/snS0aFmWmEhXgx7u797M8N5NDVScpqqnn1hmTAWlRPNoxWM3sqJc8Mo7oKju+fsY7Rzfw8ezBlWT1hlqmZFZ4Fmur99sd//bE7j6FkQnhj7o8Hldw6fxxvLFy+6hZeLbqjQB8tG4ft1443WNxZEdEsOVouceuPxC+/mxPlygSHRvM1TdLPi1JqRH4+flw+zUv4efvw5Mv3IjFYqOmqokNaw6z+ft80jKi+du/r0ejHX4RCqCxRc/nGw945NqDJUDrw/nT0j0dhhcvZxVm4+jrIOIFsNUiGlaDaTei7SSIrSD4IciiQDURQb0I5J4xqe8UFUbbBhJIrXs/XLeXaxYNr8H7jNAFpPrn0G5p4dXSp/oc32Zp4cWSv2AVLZwTtgiFoGBno/S3/NHx11HIlEwLmQ+AiMhrZU9R0ppPbuBUkrQZ1JtqeKPsGfwU/i6JZ33N17RZdIwNnEKwKowmUz3bGr7n1dIneTDz7wQp7S0Qeor/9NgHSqpfFgEKqRz3h/o1ABS2HOLahJ+ilkmb64HK7k5NVtHKyyWPU9pWwPig6cwIXQBAi7mJHQ0bKdDt4+60x7pa+zob3zkWcBg/mNf+bMalBh5PF7xs97NVtJKvKyZfV8yNiZcBcFGMfWeKLbU7AQhTh/C3cQ8SpAzAKlp5rfR91p7cwo4GaSF7tO04iVrPOjV38sylS7n+rQ959Jt1yAXpzTc60J9bZ0zmztn2/ZdVCskjxGi1OJ2rslnncEwuk3H1pHE8t+EHimrr+eKAVKN/pniLAOTrKjCeoqR2MjPMfaaHc8NzHISRSn09pa3VJPtFue267iIsUMv8Sams3Vno6VAGxNurdnH5ueMJ0Lo+M6g/ZIaHjxphZNePUn10SJgfL79zJ74ae3Vf7aPEYrGRki79/mZkxzBnYTYrP93Nv574mt/d9x7PvHwzMPytf1//ahsGk/P3vZHK8tk5qJQjy9fKi5czGytm40ZPB+Glv4hGxJa/S9/q3wPR5DgEwPAVIo8jaC5D8H8EBM9kfV+xYAJvfrMTk3l0fRa98vmPLJqWQWigdtiuqVX4o+1YKAtC/+4XBATuS/9rl39G56L+z3l3s71+Q5e4cLh5NyWt+UwLmc+1Cd0b3bmBU3m55K/4yB1/PwYaz+3JD6CW2d9XJmhS+G/5vyjQHWBG6Ln9iv/02AdKtE8C0T4JABS07Os6nhMwuev5nMrWujWUthWwLPoazou8xO6xOeGLeaLg13xYsYJ70v7U6/g54YsBHMb39doDTl//sxWX3wHKBBnJ2nhC1SE0m3SUtVVgtJn439HPABgbmEGyNqFrfEW71MZxWsgEgpRSCYpckPN/ydewvymfWmM9ANvr944YYWRVXiEVjU2svPNGksN6N2/sLKvZdaySsdHdyvm6IyWA1G0myEmGydWTcnlp83a+OljAqvwicqIjSY8Ic+Gz8CyHmpwvTOdH5LrtmhOCnZdN7GssG5XCCMBVCyeOOmGkpd3If1Zu596r53nk+tMT4th74gRBPp4RZgZCxVHJ0Xz55VMcRBEAlVpBq87gcPzCyybzw4YCdm0r4dsv9wKw9JLh2306UdfMpxtGV0OAPFwAACAASURBVLaIIMBl88Z5OgwvowSrpRxj+zuYjR1tQa3liLY2BEGJIAtDrkhBqZ6OymcJckXqKWfaaKjKRBTbAdAEPIiv3912c5tN29HVXQ6ATB5BcKTzzk5NNQuwWgrx8bsDbcAfHAeIFgz6DzHpv5ZiNOdhExsRhAAUygxUPktRa65HEAaQTn3KnD3NB/Q6p7H9Ayym3VgseVjNBYhi93uYzVZL/Qnn93q+fj9DE/BI/2P14lrEFmwNN4H5cD9PsCC2f4ho2oUs5F2Q9c/s3JUE+/uy9JwsPt94cNivPRRa9Uae/WATf75jiadD6ZU5YYvtTEX9FNKaJ0IdQ73pZNfxghZpU3JW2Hl252f45xKoDMZoMw45ltNFEYB4jWRi22iudXgMnMd/euzuZl/Tj8gFBfPClzo8FqIKZ0LQDHY2bKLBVEuIKrzH8SEqqQzx9PF9vfaAS17/MwWXCiORPuE8lHkXcZrormMNpiaeObKCwhap1eyqqg38LPWmrsdbLdLNQbg62G4uuSBnVthkPq9cDUBhS6krQx0SPx6tIMjXF62675uJ+WnJhGo1PLNuC8cbm4kNCqCotp7v8qUykpSwEOrb2h3OC9VqWJydzif7DlHX1s6ds6a6/Hl4kpLWaodjapmScUFj3HbNULU/0b7SB3OVvrvDR4HuuNuu6W4mpseSOSaCgnLPdMcZLB+u28fV500iKnT40/jOTU7m3OSR7S3SSUuLtGCIT3Quivr6qmhubEffbnIQThYuGceubSVsXCPdxA6nMPLSp1sxW6zDdj1XMCUrgYSo4L4HejnrMbT9jzbd70B03IUWRQuitQKbtQKzcQPtuqcJjtyFTN7ZzlSGXJmDxSRly1rNBQ5zWEy7u763WWuwWSuRyWNPu44Jq0W6L1IoHQU9q6WUloZbsVpKnMTYgNn4I2bjjxjaXsM/5L/IFX13wehpztPnA3qds73laWxWx3sALyMbselee1FEmYPgexWCaiLIokHwBVEP1hOI5j2I+o/AnAeWUmxNP0cW8l7Pk7uR68+fzBebDiKKHrn8oFm1LZ/zpqYzb+LI7VATrna+qaiUqbCc8v7YaJI2eUJUjm2dg1XhVBuGfh9ea6xma91qytqO0GSux2DVYxGlzHSxh/98Z/GfHru7qTOdJEgZ0qPfR4Ra6qxYa6wiRBU+4PF9vfaAS17/MwWXCiM/SbrKThQBCFEFcUfK9dy/7y8A5OnsW2eJUtIdKif/wSl+3YvkKsPIWfhdMymX7/KLmPvsq3bH/dVqsqLC+dWCWUyMk34xA3zUvHnD5Ty9bjMrDx9BbzKTHR3Bimul9KfvC0v5eO8hp9e5cdoEvjyYj1IuZ/lY95WYeIITesfWoxkBsShl7k1jT9RKbwynCiOV+nq3XtPd3Lx0Gg+/tNLTYQwIk8XKP9/fwJM/X+7pUEY0cpmAhZ7TSAMCNVSfaKLmZDNjkuxNC+PGSPW0ZcXD9965v0jKAPxuu+Nib6Rz3fnDW8/tZXRiMe2lrfkRwIYgC0DtexUAClUughCIKLZitRRjMf6I2bQblc/cU0QRCYUyt0sYsZgd21lbTLsAEAR/RLEFi2kvKl97YcRqOQJYuuY7FZv1OLq6S7HZ6gEZKl9pZ1GlPhdBFoJoq8dk+A6TYQ1WSzm6uisIjFiNrBfjU2dz9jQf0OucAaEfdMUOoKu/seMaJxBkwQSGfew0BsEDGQdeJETjOsSO7ChBe6f01f9XODT8FFQgC0RQZiForkVs+Sdi2yuSD4nhO2mIzwXDGTqJ0SGck5vE1gNlw3pdV/D4W2sYlxpDsL+vp0Nxikrev8zbTllisIamfVHeVsSLJX/BV65lTvhiYnwS0Cj8aLU081rp0z2e19/4PYl4yqs3mPHufu3PNFy6Cs3wd74Lm6CJQd0hfDSYmvo9X4iqe/euxTLwrgzuYFPxUX7z+bcsyU5jfGw0SrnkISKKIk16A5/tz+P2dz9n7d0/6SqRSY8I49VrnXc2mRwfy28WznH6mFYlvWYL0pMHZOg6GqgxNDscS/Jzv0lXvEbaeT/ViqtK3+j267qTBVPSGNOx011ePXqey/e7i/jhYBnn5J4ZXZbcQVCIlpNVzVSfcP6+GREVSGH+CYryqxyEEWuHKW9ri97tcQJYbTaeeHstwKjbmUuNC2P2uNGRReTFsxj1nwLS31ZA6HsolD10MfIHm60O0eZ473JqhofVUgqiGU5J57aY9gACas1lGNrewmLei8r3Qrs5rOY8AATBD7nC/j20tem+DgFDjn/Ia6h87L3dANSaazC0vkqb7jFstlramh/FP/jFHp93X3OeOh/Q65ynZ5IIpzx3AQVyRUaPcXiBN1/8nnMXj2VMsuMOcCf7dpbR2NDKuRe4qDxZ/4X0VTm+QxCBvhdqMgT/XyOatoN5Hxi+kg4PszACUje80SiMNOjaefytNTz9i4s8HcqQCFZJ994NploHn43OjIahsKH2G0w2I/em/YkY3+5N9ZLWvCHP7W4i1DEcbTuCyWZEJXM0y681VgF0dZoZ6Hh3v/ZnGi5pb9IpesgE59MJCFIBtyBgE7vTq7tVrR7mlXdnkRitjgZPnuCRr1YzKT6GZy5dyk3TJnLt5HFcO3kc100Zz8/mTOe+c8+hxWgkv3rou7TfHJa69Vw+IWfIc51Km9lE9uvP9fhvONBbHevZwtVDa3PcHwKUGgKU9iZDbZbRXVsnEwRuWTaNW5ZN63vwCOOp/30/6kzRhpOkVOmD7fD+CqePJ6dJj6/71rF+uuSIlKquUitRqZUOj7ua91bvofh4HcXHR98H7c1Lz6xSRS/uQ7R1is+yPhfwMlkYcoVjeahCdWrpiwWLpajrJ6vlKDZbHXJFEkrVTADMpr0Oc1g6hBGFModTb+Uspp2YjZL076O9wako0omP3+3IlVI2qkn/dY/lLf2ds3O+/szpZfC898YmjpX1/j6bf/A4b/x7rcuuKZolE0nBdzmSINL/3WfpHBDN+xHN+/sY7R4mpscxNTuh74EjkA17inl39e6+B45gMv2l97zOLi2dFLceptnsmEE+UKwdpS+BSvussu0NI9/YeXLwLKyilY213zg81mCqZV/TNhI0qV2tkHsa32CqdTq+r9feFa//mYRLMkaCVIGcNNRS3HqU3EDHko9KfTXGjoWwUqakxdyKv9KPJlN3RxaL6FiPbrF1L5gUbi6x6A9Wm4261rauTA5n7D0uKXUhmqE5/LYaTby/5yApYSHMTXXtjrrOZKTd4tgRZjjROxG6NAr3Z8Vo5I7/d4YRIroNhSUzswBY8fmPVNU7djoaqVTWNvPip1v5pYeMWEc6k6Yls21zIXt2lGDQm/HxtRc4ps9O478rNrB7ewn/XbGBq2+ejVqtoOBQJe/+ZzMAick9p8e7ioqTjaOuJWInMWGBLJrm3aH20j/kirSO72y0tzyJNuB3nY8MYI4UBEFKjRdFPVZLAQql1HWus4xGrszpElCs5gNIpSfd90FWiySMyFX2/iJG/Zdd36s1V/cZi0q9AL25ALBiNm1F7Xu5w5iBzKlSS10p+prTi3vR+qlpqG913YS2jsWTPGbg53aeY/PsAuyuS2exM++YR2MYLP/6cDM5SdGMTxvE698PrKKFGuMJ9NZ2DFY9oijSYpEyuwta9uMj88VXriXSJ7aPmZwzNnAKydpMttWvp9XSQoo2kyZzA7saNxPlE0fTaYvznuLpKZbsgIkcbN7JW0efZWrIXIw2I4ead2KwGXrctB8pTA85l4PNO/mm6gMq9UcZo5E+Y1osUgteuaDg6vjbex3fORZwGN/Xaw84vP5nMy5RG7ICUjlpqOXNso94JOsXhJ5ipNpu1fN66QddP5ttZp4qeJmbEi9na92uruP1RscSgBpjt/dDgNLPFaEOCblMxoKMFFYeKkCjUjIhLhqFTPqDq2trZ0tJOVtLy1mUmUpG5MA7yBgsFt7ZuR9BgK8OFlDf2saTF1/g8qqwFpPnMyRkgoD1tISh9mHI3DA7EeBsfWQujQbkHb+HNy2dypNvr/NwNAPj3dW7mT0+mSmZ8Z4OZcQxe0EWrzy7GoPezNYNBSxcYp8WnZYZTfa4ePIOVPC/1zbx/ptbUKoU6Nu7xb4Fi93X6QnAZhN59LVV6I2eFVsHy42Lp3T9/Xjx0hdq7Q3o215GtLVgaH0Vs0HahfPR/gS172UIsqB+zCJH3iWE7JYMWDssBCxm6b5IoRyLTJ6AIAtCtDVhMRegUI7tmqHTm+R049Vu41Y5CkV2n5HI5N2+cJ1mrqczkDlPna+3Ob24l+oTTWg0jmn2g0bwlVrzioMozezowITgWZ+M3JRozslN4oeDo6+kxmqz8dCLX/HWH64DICLYtcb1NcYqnip4wO5YRbv0t/tKyd8AUAhKnh7/9qDmFxC4PfkBvqp6jwNN2ynQ7SfWdwy3JN5HcethNtZ+2694eoplRugC2q1t/Fi/lg8qXsVP4c+4oOksi76afxX9cVAxDxcyQcZtSb9hfc1X7GjYyKFm6TPAR64h3W8sS6KvIlwd3ev4zrGAw/i+XnvA4fU/mxFEe6ve09fg/VoxFrce5ZEDTyEiopIpyQlMJ1QVTIuljXxdETpzt2o9O2wqW+p22p0vE2SEqUP418THkJ+i7D1b+HqXeDIpeCwPZ/18YM/ODejNZv6zbQ/f5B2hqrkFfUcZQKCPmrSIMJZkp3PVxLGDutHWGYwseektWgxGEkICuXvuTC7ISuv7xAGy5+QJLvv83R4fP3rn/S6/5uks2fAYOrN9N54r4mdxX6Z76yhfKJTaFr5bvqnrmK9cxdoFf3brdYcLi9XGVb99k4qa/nv5jAQiQ/x5/8834efrwhu5M4R3Xt9ESnoU02en48yD9djROn552xu0tji27Z04NYnH/yW1z5TL3bP4f+2rbbzy2Q9umdvdhAf78fkTP0Gl9HxG4mhm6k/+4ekQ+kVafDjvPnbjkOexmPbR2nSP46JfUKJSL8JHez1Kde9ZcG3NvwfA0PYflOpzCQiVbvKbahdhNecTEPoOSvU8dPXXYzZuRBv4N3y03SaljSel0smgiA127YAbqydgsw2unM1HewvawL84HHfHnKfSVDMLkFogy2ThBEc5lg65ill3SOXCplHQNWtMVDAfP34rAFu+z6O6Uvpcf/W51Zy3bHxXqeXp1FQ3881nu5k4LZk/P3udS2Kx1V8G5kMImmsRAh4b0Lmi7veI7R9Ah7AnC/3UJTENhvyjJ7npT+947PpDJTVO2nR97eFr0PoOoM22Fy9eTqVHvcMld4OpfolclXAhHxz7CpPNzN5Gxx7n50fNBeD25GsJUPrzTdX3AMT4RrIkaj6vl33AX/P+zcWx5xOsCmRb/R67jJLJwe7d9ewvvkolP5sznZ/Nme7yuQN81Gy9745Bn2+wWFj43hv8c+FSpsXE9ThuJGSMhKsDHISR8nb3d8+oMjhmJgWrPJ+N5CoUchk/u3z2qOtSc7Khhcde/46nfn6R08X/2cz1t83t9fGExDBefPsO3l6xgf17ytG3m4iKCWL+ohwuuXq62wQRgL2Fx3nti21um9/d3HHRTK8o4mXAKFQTCApfh0H/EYZWqT2t1VIIohmT4RtMhm9QKLPRBDyKUj3L+RyndJKxWqQuTqLYitV8BBC6TF0VqvGYjRuxmPcCkjBi6TJe1SJX2JsGi2LLEJ6Zc78nd8zpZWDUVuv49rPdHD8mZVKv/bp3r464hFDuvO98l11fUM9FNB9C1H+KoLlBOqjox8adpQBR/1nHHAtcFs9gyUqMZMHkNL7fXdT34BFIp4fXAy98yXP3XYbCjZ/vXrycjbjsjvCKuKXE+UbzeeV3lLYe6zJWjfWN4qKY81gQ2X1zcGvSlSyJnk+TqZlU/0Ssoo0vTqzhYHMBB5vt2zyGqyUjnfkRM10V6qij2WhAKZOjUfZuoNj5mnd2yumJFpPnPTXiNGGUtNqbsu1vLMNks6Byk5+MTRTZ3VDicDzWN9Qt1/MU501N53+rojhcNrpM7zbsKeatb3aMShNZTxMVE8Rv/njJsF6ztqmVh15cidVmG9bruooxUcEsn+NaY2svZxGCEh/NdfhopB15i2kXhvYPMOm/RBTbsJjz0NVfgzbwUXy0/+dw+qklMDZrFaLYisV8CLBJHiQdJTkK5cSO+fd1je8UUqTSmtMWRoIGRCOCLBD/4BcG9JRkPflHuGNOLwPi0utmcOl1Mzh5oolbL/0XN9wxn3GTEx3GCQIEBmmIiQ9B5sISQUFzPWLbmyC2Y2uQhBHB/yEEn2VSi97TEQ2Ihq8QW56SSnBkgQiaoWdruYJ7r57LlgNlo9r4fUfeMX778tc8ftcybymoFy8uxPvX5MWLFy9evHjx4sWLFy9evHg5a3Hp1vyM0InMCJ2IwWpEZ27BT6lFI3duthTlE06Uj9QtQSHA/Rl38HTBK9SbuksdwtWhPJR1FwAqmfvbTY5UHt28jqUpGZyflNrrOF+Fkq039l2KMxJKabIC49lYc8jumMlmYf3Jg1wQPdEt19zdUOxQvgOQHnDm7Wjdc9Vc7nzyQ0+HMWBe+nQrmYmRzMhxbHHpZeRgtlh58IWvaNA5/j2NFn52+WzvTpsXl6FQTcFPNQUx4A/o215F3/ovEC20Nf8Jpfpc5IoUu/FypVSGIAg+iKIBq6UEq/lw11zd80qfh1ZLCaIo+QhZzYUdcziWGMvkkVhtjYhiO0r1bFxxm+eOOb0MjsiYIBKSwolPDGPshGFsPysLRwh4DLH5AehoWS02P4io+xMocxDk0SCopUwR6wkwHz7FqFWOEPg0yAKHL95eiAkL5IYLJvPGyu2eDmVIfL+7iN+98g1/vXMZMpm3BtmLF1fglrtCH7maCJ+wHkURZ6T4jeG5iY/yQOZPuS3pah7MvIvnJj5KgiaWBM3g2kOdCdhEkS3Hy106Z6vZ86U000PTnR5/tWQ1ZpvrTdFERF4pXuX0sSkhvQtOo5FJGXHMmZDc98ARhk0UeejFryiqqPV0KF56QBThsde/42BJladDGRTZSVFkJ0WxYLLrja29eBFk/mj8f4XG/+GOIzZMhrVORsqRutNIrdatlpIu7xCFanLXKJksDJk8HrBiNedJ/6ylHePGnT4pSlVHKaJoxmLa45Ln5I457RFw9MLz0hMLlo4jJGz4vdEE34sRAp+Uust0dpgR28C0A1H/BWL7h4j6L8G0q1sUkQUhBL+EoJ4/7PH2xq0XTnd5ZxdPsHZnIb9b8Q3mUWAm7MXLaGBEyf5quZqpIeM9HcaQ0BmNjHv93/x40538Y8dWvi0tRBThJ+Mn8etps7vGvXFAurl46+AeKlt0xPsHcsfEqVyb3X2jc+Vn75FXV0Ob2cwd335ud51fTJ7B/dO75xv/+vPojAZE4PWll7Iw0X536lRajJ7PGEn3jyFeE0ZFu73TfZW+4f/ZO+v4pu71j79PPKm7FystUtyGuw0YDAaMDSZM2NjdLnd6dyfM/Te7c+MyYYMhG2xjMGC4u7do3V3S+O+PtIHSllrSpO15v1682nzPc57zSUiTc57zCG+cXsmzsbMQ7Hii9PWFvzhTmFxl3VvhRp8WGBgBePy2kew/nYhO37zqaEu0ev753hq+eWYOwX7N/8SlpfHBim1s2He2dkMXZdHs6zezFRGxB3LloCsPLDVnVsnk3THqj2A2JtkyRuRXBUbAmjWi1yZhLO8tYjJeLt+3asaIQj2VspJvAdAWf46Hb+N7NjnC59UIgsb2u9mcCxYjCC51eupSzLqj+oa+TYGgnoZQHiizlC7FUvYnmKoJkkvbIqinWBu1SnyaWGXtqBQyHpk1lGc//8PZUhrNX/vjKCjW8vY/bkKjajmTak7Fp7Fs7QFefdw6rfKZd9Zy20396Bodwrer93HguPWmscVsISzYm6cXjnem3GZJRUAtKSOf9mEtq99iQ7n6m0cM19uRhRvWMi26Cw/06k+OtrRSyva3J4/w3v5dALw0bDQ9AoM5kpHG89s3YzSbmRfbE4Clk29BZzLS65uP+e/YyYy6KtihuKYT9bF7/kGpwUCXLz+oVVuxwfmBEYDZbYbyzpk1Vdb/TDuMVJDwaKepqKSN+5A3W8x8c3EzSy5urnb7zeE3VBoR3ZII9ffirkn9m+Uo1az8Yh5+dxWfPzULAF9PTS17iDQF364/wA8bDjlbRoOZcENnekXXPLFLRKQ29Nq1yFWjEQS3Wux+tf0ulcfUaFcR3DCZLmMyxiMIHkivmfYhl/dCr11ry9awmPMRBE2V8hwAuWIAcuUwDLrt6Ms2UFr4GhrPJyuOVq0GsykVkzEOuXJktdtr9llz8KI2n1cjqXgehtOACV3Z7yjVU2vdT8RJlDfUFTyeRvB4GsyZYMq0BgAFN5AGg8T1L7LGD+jEmm0nOHQ2ydlSGs3+04nc/8YK3ls0jQDvljNpsSbWbz3Fi/+aDEB0u0DMFkste4hcTWZeEau3HmfNthMADOrWlsX3THCyKtdADMk7iEHhkdzZzVob3MHHt9K2Dw/u4YFe1oj7zdFdAGjv7UtSYQEfHtxjC4xo5HKk5XWDSpkMt1qm0kjrWGNY6AJTaQCmhPVjReJOEkuqlk38nnqQw3kXeSBqAsMDuyKv56Qa6wSa83x6fj1xhSnV2ngr3Li1Tcu+e3znxH6s33OGxPSqY4pdnctpubY+KZ89ORM/r+tfiIg4lqV/HOCjlTucLaPBuKkVYraISKMpLngG8h9FphiATNHHNi5XEDwAA2ZTMvqyjRh01oC0VNYOuXJ0jf6k5dNpDGVbsFj0yJU3cG2Vc0WfEX3Zxqv2q2YiTTnuPh9SkDUZsykZbfEn6LTWjFOFahxSaRsQZFjMhZhMiRj1RzAZ41Goxl83iFGdz5r8AXXyWUFFEESvXQdASf5jmAynkCl6AlIslmLMpgzkir7IFOLUMoCsjAIO7b1AZloBZnPNF4V3LWyCEbmSQOu/Zsizd41lzvPfUtbMMmurIy4xk3kv/sAbCyfTs2PLa0FgvmoC3utPTmXZrwcASM0s4Lab+jGoT/MrH29KLBY4cCaRVX8fY9uRC812oqCjEQMjDqJXUPUNPXO1pWSXltI9MLjKth6Bwbx/YDcZJcUEuTku4lvsAs1XAWSClOe6zuLBA58BYLRUrpFM0+ay+MQyPOUahgR0oZNnONEeofgpPXCTqdCUZ5PozAZKjDry9SWcL04jrjCFnVmnySjLv+7xn+w8HXeZyjFPzkWQy6Q8NXc0D72z0tlSGsTltFwA7n9zBZ89MZMAn5Z/J8QVWfLbPj5ZvcvZMhrFgmmDxOCaiB0QsFjKMOi2YdBtu66lVBaFh+8SBEFZo41MHo0gKDGbc6yPrymjgfImq4IMizn3qv2qltFUIJH44xWwjuK8hzDodmM2pQJQVvK/6zyt6994qc7ndf3VwWcFCpX1TqVSMxNd6c9YLGVoiz+pYufm9YIYGAFOHknguUXLKC2p+VxOIpHQNiqwaQIjzZjwQG8WzhjCuz9udbYUu5BTUMKDb/3Mo3NGMHNUT2fLaRQatZy8AmsZotFk5kLildL7sGBv/vOQ9XOjsLiM2xd9w7qvFjpFp6uTlVfM2p2nWLvjJKnZBc6W4/KIgREHoZJV/9KWmSqi0lUj/BUrapljJ/C4wlSaCrp4RfJkl+kAvH5qJZZqXpdCQyl/pB7kj9SDdjvu3e1HMzww1m7+XJn+XSKZcENn/tx7xtlSGkxieh53v/oj7y+6mahwf2fLaRVUpKa+++NWlm864mQ1jSMq3J9Zo5v3SaKIa+Dlvxa9djUG/QFMxktYygMaFosOQVAgSPyRybugUE1AqZ5eh14ZMqTyzhj1R4Gq/UUABEGJTNYFo+H4lb2qabx6NRJJAJ5+KzDottsyRoz6A5hNmVatEjek0khk8m7IVaNQXCerpSafNfkD6uzzaty930OuHI6udDlGw0ks5kIEQY1E4otUHlPtFJ7WyPdfWgNyT792CzFdQpk//SMWvzMbAI27ko1rj5KckM3rH8+z30EtpYDUOnmmhTF7TC82HYjn+PlUZ0uxC0aTmbe+38K+Uwk8c9c4fDzqPgjDlWgb7k+gnzsPPvsjfj5utIuwlmeZLRYeXrwcudz62WoxW5g+wTHTLJsreoOR7Ucv8tuuU+w5efm6WWUilREDI01MiLsnfmoNRzPSARga0da27VhGGiHuHngqr3zxSAUJAmC0Y8pTkYuU0lQwKdQ6mlAukfHW6VVoTY7RJxUk3B9lbc40t+0IhxzDVXni9pEcOptEVn6xs6U0mIzcIu59/SfeWDhFHOfrYMr0Rp757HcAth+94GQ1jUMiEXjmrrHiaF4RuyCVtUXt8Sj2vNTw8v+tdpuAhjWJlCuHIVfat4TMET4rUKqnoVRPc4jvlsK5s2lMnNabEeOsN3cUShnevtZsuE6x4XTv3ZanH/qOJR9vYeETE+1yTHNGT5DHIvFb3TAHFgMW7Y/W38v+xmLJR5AEgHIEgnpmnbOLHIFEEHh+/nhuW/wdYL2obAlsO3KBExeW8sxdYwEY1rPmoQyuiCDAC4smV7vts1dva2I1ro3FAofjrL1y1u85w+aD5yjWus5N8OaEGBhpYgSsE2X+b/9OAMI9PekRGMzRjHS+OnaIxUMq1+PKJBLaevmwJu4Unf0CbE7c5AoCNZXTwiuCJ6ZamhC5UsbI1YwL7kknjzCeO/ED54vsOwo0UOXNi93m0N27bZVtx5LS+GLbAWQSgZySUkK9PXnzlokIAqw4cIL1J+JstXj92oXz8OhBzP1yOd/fN5vXft+KwWRi8U2jueOrFXx77yy76rYXnm4qnrt7HI+818CTGhehRKtn0XtrWDhjMPMm9EMQW0bbnaSMPJ765LcWMzL5jon9iG0f4mwZIiIiInahTKsnIMjL9ljjpqSoUFvJTBwgzgAAIABJREFUZuDwGH5assNugREATNU0KbXoQFBw/fkNJix592DR7628K4BuKxbtciQ+34LEq9q9m4I2wT48PHMoAP+37G+n6bA3uYWlPPahtRH0qD4deey2ES1iTLGINRhy8mIaWw7G89eBeDJyi5wtqUUgBkacwN3deyMvv3v5/oHdpBQVEu7hyVMDhzKrc9VU0bdHTeD5HZuZsHwpAD4qFU/cMJQZMV0BeGffTr46dpAyozXKff/6X5BJJHT09WP9rDur+HPVwAhApFsASwY8wtbMkyxP2MnJgoRG+YvQ+DMrcgg3hvZFJa35jkRcehZ/LLoLhUzKvK9WcCErB6VMyu/Hz/K/+TNtF+Dzl6ziZEoG3ho1RWU68ku16I0misp0+GhcO11xYLe2TB/RndVbj9du7MKYzGb++/MOjp5L4YV7JuDp1rL7xDQlmw/G8/KSjZRoXSurrKFEhftz/9SBzpYh0oI5kGb9ji3Un2V0m31VtlssRnal3IS3qjex/q/UyWdW6XYu5H9Ekf4cAGpZKD2DPsRdXv0d3/raizRv/AM8yUy/0ivAP9CTS+cyAOg3yDrRSK1RUJBf85joBmEuwFK2CbTWpugWw3Ew5wIyUPREcFuAoBxeZTdL6c+VgyKCGmTtwJQK5nwwnMFS+DSCd9W+Mk3JrWOs5RgHzySy7UjzzpSsji2HzrH35GXumzqQWWN6oZBJnS1JpJ5YLHDiQiqbD55j80ExGOIIxMCInfFUKrm88PFa7eaWT56p+Hk9+oaE8cesO2rc/viAITw+YEidNRYbXPuiRyJIGBXUnVFB3TlflMah3POcKEjgVEEimWXXbxzkLlPTxSuC7t5t6OnTnp4+7RDqMIm6c0iA7UvCz01DiU5PUq6WxJx87vnfqkq2JTo93cOD2XMhEY1CjkImZd/FJLqFV22o62osmj2c/acTSc68fmPa5sCOoxe5bfF3PHPXWAbGtnW2nGZNsVbH+z9t49cdJ50txW7IpBJeuHcCcvHkT8SJVPTNsljqVg5bakjgSOY/UEr9aO+9AIkgo8yYhkZW/Zjp+tqLNH86dg7h4N7zLMBaGty1ZwS/Lt8PQN+BUfgHebLp92OVskrshSW/ugaXRtAfxKI/CB5PIbjdU3mfsvJSsfIxvxK/n0ESABixFL6IpXQ5lrJNCMazIOtkd8315fn547n9he9Iz2l5F52lOgMfrNjO8s1HWDBtMDcO6oxETL11acr0RvadSmD70QvsPHaR3EI7BzxFKiEGRloZRrPZllnSHIjyCCHKI4TZWFMcTRYzxUYthQYtpUZr5otSKsNDpsFDrkZRz7G+FVTXfyAq0JcQbw++vHO6bRSy0WRGIhGwWCx8t+cI42OjMZhMrDl8irsGV22a52qolXJevn8i972+HKOp+Y/qysgt4pF3VzNlSFf+desIPDQtrzGco9l94hKv/m8TmXkt6yTwnptuICayeY6QFGk5SAQ5Q8Lr3h8ko2QjFouRrv4v46+u/YZHfe2bMwmF36KSBhPkNs7ZUpzKmEk9WPX9HrSletQaBVNu6ccfqw8B8OBtn9ns7n1krIMUlAeb5V0QpCFYzNlgOAMWLZaitxEUN4C86xVzYzwAgrJcj6S8LBwZgudiLLqdYErBUrYBwd35gRFPNxWvPTCZ+15f3mJHmqbnFPHi13/y7foD3D2pP+MGxIh9uFyExPQ8APaeSmDPicvsP5PYYvreNAfEvwIREREREREREREREREREZHWhi1tSswYaWW4cn+RuiAVJHjJ3fCSu9Vu3EgifL2Z1a879yxZiaQ8km6xWPh03jRiw4PZdT6BZyaPRG808cq6v3ln1o0O12QPYtuH8M/Zw1tUg7F1O0+x6/glHpw+mJuGxoqpoXUgJauAD1Zs5+9D55wtxe707RTB/EkDnC1DRKTeaE3WxuPuio4OsW/OJBX+RLjHTGfLcDo3DIvhhmExtsdhkX68+am1183qZXswGc30G9yRidN62//g0kgkPuVZKbIooPyKwpSBOf9hMBzFUvo9gtfrV/YxF5bvG1qNQxmCahKWki9A7zpj4bt1COGhW4bw4YrtzpbiUC6l5vD8l+v5ZPVObh/Xh5uGxqJRKZwtq1WRX6zl0Nkk9p5KYN/JBNJyCp0tqVUjBkZaGa42qtcV6BERwvtzrowEu/r3ab26MK1Xl2r3O/rCI7bfj7zwsOMEOoBbx/Ti2LkUNh2Id7YUu5FbWMqr//uLn7ccZdEsawO4fl0inazK9Sgq1fHtHwdYtvEQeqPJ2XLsjp+XG68suBGJRAyOiTQF9n2fmcxlAEio28VJfe2bK1pjCiWGy86W4bJ07mbtKfPM644NHAmez9oCIpWQBiHxehlz9hQs+gPX/FWUl6MINZS6yq1jhy2mBDv/NTWOeRP6EpeQyYZ9Z50txeGk5xTxfz9u5ZPVuxjXP4Zpw7uJ09wcRG5hKYfjkjkUl8ThuGQupeZQyzBRkSbEJQMjo5Z/42wJLRaDqeVdCIk0jOfuHkd8+UjWiprGlkB8YhYL31kJQPeoUO6dcgMDu7V1rigXoKC4jGUbD7F885EWM3XmWiQSgVcX3Iifl+MzykRaF0ZzMefy3iO9ZCNGczEeimg6+vwLSQ0Xe5fyvyQ+7z3b4wDNcHoHfVqtbWLhDyQUfkuZMROzxZrV+XfiYNv2QM0oegV91GD7CpKLVpBUuJxiw0UkggJvZU+ifP6Bl7LyNLy43LfJKNkAwLCITSQV/kRC4fdojcnIJB6Ee8ygo8+iGn0DNfo/l/cByUUrGBr+J/G575JRugmTuQQAtTyCSM/biPCYRUXA6VLB16QVr6PYcMGmLS737UrHbu+9gI4+/6z2tW3pFOSVUJBXiq+/OwDuno6djifIe9W8URZtnThjzqhp7+pXpcHWFsVm1zsPeX7+OJIz8zl1Kd3ZUpoErc7ArztO8uuOk7QL9QNg3IAYxvaLoU2wj5PVNS+MJjPxiZkAnLiQxsmLaZy4kEZK1vWHSIg4F5cMjFzMz3W2BBGRFo9GpeDNhVMAmP/qj2h1Bicrsj/Hz6fyyHur6dQmkNljejGufwwKuUt+7DmES2m5rPr7GADrdpyktAX+H1/NgmmD6NMpwtkyRFoYFswczlhIXtlBAjWj8VH1RmtM5mjmw8gl1V8shHvOxFc9AL0pnyMZ1U3yuIKPqh9KqbUhZVLRT+Ro9xLr/yoyiTXAp5QFNsr+TI51THBi4TICNCMIdp+EyVxCSvEv7E+bS9/gr/FR9a20j85kDZqfz/svqcW/Eew2HoXUlyL9WWQS9yr+r/YNXNe/3pTHgfR7sFgMRHjcikSQA5BavJbT2S8iQUGYx83W56rshUYWQbHhIufzPiTUfSqBmpGVju8mb3/d17clcuJwAp++s54L8dYL9keetma6TprRF22pns/f/ZMxk3oQ26uNfQ4oqMGiBeF6U77KAx+WqxtF1qF5qVAezLGUNVSdw1DIZbzzyFTueOkHsvKKnS2nSbmUmgPA52t28/ma3XSMCGBYz/YMjG1Htw4hYlbmVej0Rs6nZHM2IZO4hEziEjM5n5TVIrNyWzqt5wpBRESkClHh/gC8fP+NPPnRWswtNJ/vbEImL369gfd+2sZNQ7py46AudIwIqH3HZohWZ2DH0Yus2Xacg2eTnC2nyRjeqwN3i31FRBxAVulW8soOEuZxM7H+r9rWAzWjOZh+LwAyiUelfeQSb7yU3uWPrn8B4aGIxkMRDUC2dgcAAZoRKKTVB13qY59XdpjEwmUAtPW6mxjfJ2zbIj1vZ0fyeM7kvMagsNWV9jNbrEHULO0OBof/ilRQVaulwv+1vmvzLwADQpcjEa6UAIV73ML2pDGkFK+yBUa8VdY+GYqyw7bn3tqn0sSdSuHfD32LXC6j94AOHN53odJ2tUbB+bh0Skp09guMSALAlIjFcAJBMbB6G+PF8uCJ0pr9IfEBc/ZVBjUE5svfa5QHyFwNfy833n1kGve9/hNl+tY7HeRcUhbnkrL4et0+PDRK+naOpHd0GN2jQolpE9gqptqU6Y0kpudxMTWHS6k5XCz/l5yZj9ncMs+fWxtiYERERIThvTrw8KxhfLB8m7OlOJTCkjK+33CI7zccol2IL+MGdGJUn460D/NztrRGodUZ2H86kY37z7Lj6MUWmf1zPWIiA3n5/hsRe+6KOIJs7U4AIjxurbTupx6EUmrNzjBZtE2uqy6kl1wZFWwtUbmCQuqLl7IHOdrd6E25KKS+VfZv73VvjUGRq/1f67s2/5GecysFRSrs3eTtKTUk1+3JtVK++3wrvn7u/Pfb+/H2dWN83xeq2HTv3Yadf5+x2zEFRV8s2kQsha8i+HxpXZRe1YPCUoSl8MXy33WY8x9E4vE0lrLfr9iUNwq+FoupPIAvqfr+cxU6tQnktQcm88RHa1vsCN/6UFSq4+9D52zN21UKGZ3bBhMdab3hFBXuT8eIANqH+qFWumbA61qMJjNZecWk5xaRkVtEanYBSRn5pGTlk5SRD0B2QYmTVYo4GjEwIiIiAsDc8X1Izshj1dbjzpbSJFxKy+XzX3bz+S+7CfTxYFB5H5IbYtvQs2OYS/epMJstnEvO4sDpRHafvMzR+BQMrTRlM8Dbnff+Oa3ZnHyJND/KjNYLOrUsrMo2tcw6aaOiB4arcXXD0h3JE2u005vzqg2M1FamUuH/er6r86+RV5/JIJGoMBtbZg8ke3H6eBLTbh2At2/N31F+gZ7kZtuv9EPQ3IZFuwaM8Zizx1vXFP2twRFzHhb9QTBby+AF1RQsZesw51zdCFaKpczat0bweBy4qiSnbKN1XRZtN72OYGjP9iy+ZzyLv1ovNsu8hjK9kSPxyRyJrxrU9PdyIyzQi/AAb0IDvAjwdsPX0w0/Lw1+Xm54alS2STj2uLlhtlgo0xkoKtVRVKqjWFv+s1RHbmEpuYWlgLUJal6R9XFmXjG5hSXi/6uIGBgRERG5whNzR5GSVcDeUwnOltKkZOYV8cv2EwC2nyF+nnSLCqFL22A6hPvTPtSXQB+P67mxO3qjyZq2mZJDfFImJy5YL9DOXM5odVkh16JSWL++3v3nNAJ83GuxFhFpDNazZUFojqniV+5ud/Z7BkGo/rSvomfJtVyb1VGT/+v5rs6/TNDU4lekJgx6I2rN9f9fSkt0yOXX6wdST+TdEdwfwVL8ga0XiEVXdZStoJmD4PkiFPpiKV1qXZS1Q9DMw1L4knW/3Pngdh+CNBBL2YYrWSXKUfbT6yAmDuxMYUkZ7yz729lSmg3ZBSVkF5Rw7FxqjTYVARG1Qo6bWolKKUcmlSCTSpBKBFuZjtliwWQ2YzZbMJWXrhiMJnR6I2V6Azq9UezrIdIoxMCISKtiTfJeAL48v8G29seIxc6S43JIJRLefGgKD769ktOtpAt7TaTlFJKWU8jGfXG2NXe1koggb4J8PQj28yTI1wN/L+sJvodGhaebCg+NEjeVAmn5l7pcJkUiCJjMZgxGM0aTyfbFXVx+R6OwpIyCkjIyy1M403OLSM0uJCVLrFutDolE4JUF1iaPndoE1mItItI4VOUlA1pDMnJb3xArFdkkropG1oYcrN97vqoBuCuqGbVqB/+O8H01YpXcFSLbBXDiSAIz7xhc7XaLxcL+neeI6mTfcauC+0Mgi8JS8rl1wXCKiqAhsvYIbvcgqK1ZIoLnMwhuc8GUDfLugBFLyVdWffo9oN9DpW82aRiC+ma76nUUs8f0oqhUx+e/7Ha2lBZDRaZGqc7Q4pvEi7g2YmBEpFWRqysCoMBQ6mQlrotGpeDDf03n/jeXczElx9lyXIpirY4zlzM4c7mmcYQijkYQ4Lm7xzO8VwdnSxFpJfhpBpNUtJykouV0Vcba1nPL9lFmsn4WXNt81VUIcZ9CUtFyAC7mf0b3wLe5NsxgMpcilTQsg6PCf02+G+u/Anl5Y1mtsea7zq2FSTP68sFr6/ji/Y1Mmt4HAJPJmrmTcDGTZV9tJ/50Cs+9VbXvS2MRVOMRVNZSGiyl1vIZiRcI1bz/pW2s/wCQI/G2jpA25y8E01U3XqRhSHw+h+v0snE17r3pBrQ6A9+uP+BsKSIiInZEDIyItCpKjK43Ds4V8XJX8fHjt3Dvaz+JM9dFXIrH5oxk8uAuzpYh0ooI1IzCR9Wb5KJV6E15+Kj6UGbMILV4Le5ya4CuzJRpszdbDJQYLmE0F2M0FwEWdKZssrU7kUnckUs8m2zErI+qN+285gNwqeAbSlMT8VcPRyZxQ2fKJLfsAJ6KznT1f6lR/q/2DdjNfwUaeSRu8rYkF/2MRFCgloViNFsbIXore+Crbj0TqW6c3odL5zNY9f1uVn1vzVr4+K0/KtnMvGMwQ0Y5+HNS0IC0HgEvuTWoKPHfgEW/yxockYYgKIZYJ9k0Mx6eORSFTMpX6/Y6W4qIiIidEAMjIq2KEpPO2RKaDf5ebnzyxC3c+9pysvLt18RNRKShLJw+mNljejlbhkgrQ0BC76BPic99l4zSv8jW7sRD0YmeQe+Tq90PQELhdzb7UsNldqdMq+SjUHeKQ+n3A9a+HWPbHm0y/dG+jwPgpexOYuEyEgqXYrboUUoD8FJ2I9R9aqP9X+0bsKt/AAEpvYI+Ji73LVKK1mCylKCQWsfNV9cUt6Xz0JM3MnxcLNs2niQ5IQdLeS1CaIQvoyZ2J7ZnpJMVXgdBjaAc42wVdmHBzYNQlve7+njVTierERERaSyCxWLrwVtdCadTitvbfv5OrTY3to/GQ9H8IszOplCvY/3F+OvaXF7weBOpaXqeOfY9AFszT9jWdo1901lymgWJ6Xk88PbPZOWJwRER53HXjf156JYhzpbhUL54+kdWfbi+0tqo2YN46psH7GLvKPrNf7dJj9dQOkYEsOzFec6WIeJEBt//AUCzaNDYJtiHla/d7WwZInVk2cZDvPfTNmfLEBGpN5MHd2HxPROcLaMpqTHm0RxbrIuIiIiIiIiIiIiIiIiIiIjYhWZbSvP8oFEEu4kjGutLanFhrRkjLRmxx0j9iQz24aunZ/PAWz+Tll3obDkirZD7pg7k/qkDnS3D4cx6dBJDb+4HQFZSDq/e8XGd7OtiKyIiIiLiOG4b1wc3tZLXl27CZDbXvoOIiIjL0WwDI35qtbMlNEtae/lRsVHrbAnNklB/L756ejYPvr2SxPQ8Z8sRaUX8c/Zw5o7v42wZTYJ3gCfeAZ4ARMSE1tm+LrYiIiItgyUfb8bNXcmsO1t2aWFzZOrQWAJ93Pn3J79RWqZ3thwREZF60iwDI25yBXKJ1NkymiVucgUCTmoe4wKIzVcbTqCPB1/+ezYL314JwIWUbCcrEmnJCAI8NW8MM0Z0d7YUEREREZdhw69H6H1D6xpXfrF4P7uzvyO77DIAnvJApoYvxk9ZtclshS1Qo/3WjC84mLvKtk9nr1FMCn3KLloHxrblq6dns+j9X8jMK7KLTxERkaahWQZGfFVitkhDkQgCbgoFxfrWGckuMYilNI3B11PDF/+eBcCTH6/j0NkkJysSaYnIZVKenz+eCTd0crYUEREREZeiuLiMDjHBzpbRJOTpUwD4JflF3GTe3OA/B4kgo9CQiZei6muQp0+x2QI12vf3m0WM51AKDVmsS3nV7ro7RgTwv2fnsOiDNcQnZtndv4iIiGMQAyOtEA+F0iGBkaN5lziSdxEAqSAwwC+GGM+ax+ilaZu+JKNY7DHSaDzdVAD899HpvLxkI+v3nHGyIpGWhJe7irf/MZVe0U0zgvOLp39kxy8H+O7Mu/z25WZ++WQj6QlZuHu5Mf6OYdz94swq+/zxzd/8/tUWEuNSkSvkdLkhinnPTCemb/tKdnv/OALApmU7OXfkMtmpeag0Sjr2asvcp6cROzimSZ5jcUEpt0U9Qo9hXXh51aPV2uxae4iX5nzAA2/dzs0PjW8SXSIiIvUnONSb/NwSZ8toEuKLrCNwzRYj40P+RVu3vrXaV9gCNdprZN5oZN74KiLsK/gqAnzc+erpW3n1f3+xYd9Zhx1HRETEfjTLwIiPGBhpFB5yJWnYN73v58RdvB+3ttLalxf+4sVucxgVVH0q/C0737CrBpGmRS6T8tJ9Ewnz9+KrdXudLUekBRAZ7MP7i24mItC7SY+bm57Pty+vYsvyPQy9uT/eAZ5cOJ6Am1fV75qPH/2WtZ9vYsDEnoyYNRBtkZa/ftjJo2Nf4Y11T9FtyJVgR8Uo3fysIgZN6UNguB9ZKTmsX7KN52a8yxcHXycg3Nfhz8/dS8Oo2YP4c+k2MhKyCWrjX8Xmr+93IJNLGXXrIIfrERERaTjTbh3Ayu92M/f+4SiVcmfLcShFhkzb7/7KtnW2r4ttU6BWynllwY106xDC+8u3YTSJTVlFRFyZZhkY8RUbrzYKD4XC7j6XJ+6ssma2mPn6wl81BkZEWgYLbh5EWKA3ry/9C73R5Gw5Is2QPp2sd+3eemiKLSOpKTHqjRzYeJzPD7yGUl3z5+PJ3fGs/XwTMx6ZyP2vz7Gt3/TAWO6KfZxPn/iOT/a8Ylt/aaU1O0PtXvk5Rfduz+t3fcKhzSeYcOdwOz+b6pn64FjWL9nK719vYf5Lsypty88qZP+GY9xwY0+8/DyaRI+IiEjDmHxLP3Kzi3n8viXMvmsIEW39kcurP50PjXB84NWRGMxX+sJJhdqDQBX2dbFtSmaP6UWXdsE89ck6svKKnS1HRESkBpplYETMGGkcjphMk6urPgPFGeUyIk3P5MFd6BDmx1OfrBNH+orUi9vH9+HhmUMBkEokTtMx+7HJ1w2KAGxbac2MmnTPyErr3gGedO4fxeEtJynILsLL3xpcuDYgUkFMH2vJTWZi0zUwbtc1gm5DYvhz6TbueHY6MsWVr//NP+7CZDQxdu7QJtMjIiLSMOZNeZ/c7CKMBhMvP7niurYbDr5g12N/FH8LXb3GAjAyaAFgbXa6Ouk52rr15ZZIa7+OAkM6X56/k5vCniXacygXivdyqmATABnacxQbs5FLVASpOjLQfy7hmljbMY7kreVQ7mqKDTkYLVfKvj+OvxLQjfIYyLTwF2q0v9r2WvuGcjz/D47m/U6uLhGpICdU04VB/vMIUdetJLJbhxC+XzyXF77+kz0nLjdKi4iIiGNoloERX5XG2RKaNR5K+wdGIjT+nC9Oq3ZdpHXQuW0Q3y+ey7Nf/CF+6YvUirtayeJ7xjOid5SzpQB1G4+bfC4dgPk9nqzRpiC70BYYSTlvtV/35WZO7TlHdkoupUVa9GUGAMzmpp0PdtOCsbw67yO2r9nPqNlXSmY2frcD7wBP+o/v0aR6RERE6s/Q0V2cduxgVTRZuouV1lJKT6KUupOmPYN15qFAZtkFq3150OBgzipKTfkARHkMwlMeSJEhi+P561md9Bx3t/8CD3kAABGabrhJfQA4mv87AIklR5gQ8hgKifXGqLv8yrnltfYVtkC19g1hc/rHHMlbSwf3AXT2HIHerOVUwV/8lPAoMyOtZeHhmm61+vH11PDhv6azcssxAD5YsY0yvbFR2kREROxHswyMNCZj5IsPNrLq+z22x6MmdOOpl6fbQ1aDGN/vRYaM6sxzb86q3dhOOCJj5IGOE3j2+A+Uma5E91VSBQ92nFgvP+4yx6bRi81XHYunm4r3F93MV2v38vXavZgtrXUwtMj16NQmkDcWTiEswMvZUmzIFbV/HVrKAxkP/d88pLLqR8b7Blv7o5zZf56nJllPmD283Zj64FjaxUbi4eNGflYhi2e+ZyfldWfwTX3wD/Plty83M2r2IOIPXwLg8ulkZjwyocbnJCIi4jrcv2ic044drI7mWN7vldaStaeI9RrLodw1ZOsS8Fe2JbPsAhqpF57yQACmR7yEXFL13D1YHc1vKa9zueQQ3bwnAOCvbIe/sh0Al0oO2mw7eAxALa36nVGdfQePAQDV2teXlNKTHMlbS1/fGYwIut+23svnJr66cBdbMj4F4I52n9TZ5y2jrEHoAV0jef7LPzl5seqNRRERkaanXoGR+w7Uf6TVl/2eqfc+teHXiMDIrHmDGTqqC1kZBbz69Eo7qmo+eDogMDLQvxMrhzzF2cJk21onz3B8FO519uEmU7Fh5It213Y1Y7Y8B4DW1DrHFTcFEkHg/qkD6dc5gsVf/SmW1ojYkAgCc8b1ZuGMISia4UV4aFQQR7aeosfwLrTpfP2pOas/2oCu1Po58/6W52nfLdK27fgO50wokMqkTLpnJEtfWkXCmRQ2/7jLtk0soxEREamNYFUMe00/AlBszEYt9SZDG89g/7nEFW4nVXvGFhgJvqrEpLqgSIU/gMKrmqy6GmcLtwHQw2dSpXWNzJsQdWcSSg4DUGoqQFPPQExEkA9f/+dWlvy+n2/W7RX7tImIOJl6BUZGBVUeeyUgoDPrWZ28lZ7e0bRxC0YmyEgsTedofjwPdHBMJkZjMka8fd3w9nUjom3rLfFwRMYIgI/CnYH+nRq8v5fc8SVS7jLre0cMjDieXtHh/PjiHbyzbAu/7TrtbDkiTiY80JvF94ynZ8emGcPrCEbNHsTvX21h2Zu/8u8lDyIIQqXt2uIyW18Rk+FKerR/WOUGiBu/2+54sTVw4/yRLHvzV7b8tJsdaw4A0LFXW9p1ddzYShEREfux8rvdTJnVr04TaQoLSrkQl463jxvtOgY1+tjB6mjb75llF1FK3TBaDASqOhKsjiG19DTdvSeSqbtAN68rY7/z9CkczVsHQIr2FEWGbPTmUoxm67mYBded1pKrt97w+/rC/OvaaY31D4wASCQC90wZwNh+0bzx/WYOnE5skE4REZHG47xOdyIiIiIiIiIiIiIiIiIiIiJOpl4ZI3Mix1dZe+3MEua3m8LUsMojB/9M28PhvLOMCerfOIXV4CtOpWkU7nL7j+u1B02SMSK33s3N0hXQ61PvAAAgAElEQVQ4/FgVnM2YTanhNL3DTzTal8Vi5GTaWNxV/Wjn+5Yd1Fk5kNgWH81Eovw/tZtPADe1gsX3TGBYzw68ttTakT6/WGvXY4i4NoIAt4zsySOzhqGqQx8PVyZ2UDQzF93Iz+//QerFTPqP74HGQ01OWi7Hd5wlqkdbFn1svavYb3wPdq09BMCrcz9izO1D0BaXsee3w2iLy5BIK9+X0Gn1pF7IoKSgFICcNGujwqyUHA5uOoGbpxoPH3fCOwZXsa+wvZ59Bd4Bngy7uT8bvt1OXqb1c/DWxyc74NUSERFxBF9+sJE+Azvg4+tOdmYhQaHeeHhWPS8+fTyJZx/5gZJia2+1wSM788wbM5FKG35P1F3mh5vMmgGXo0tEEAT8lBGopO6EqjtzMn8jZaZiigxZtlKaNO0ZViQ+hVJibUrd23cqAcp2qKQelJryWZO0uMF6mgIL1t5So4MfQkLNJaAVr0tDiQz24ZPHb+HPvWd476dt5BaWNsqfiEhtyMo/CzqEtd4qimtp9Fnq/pzTzGtzY5X1WO8OfHZhdWPdV4uvWgyMNAZHldI0Fi+Fm8OP4ejmro6nvJmppXnVoY7s05FeMeEAfLhiO7/tOoXYl7Xl0yHMn6fmjaJXdLizpdiNe1+9lU79OvDrZ5tY/d8/MegN+AZ7E9O3A2NuG2yzm3jXCIrzrSe2v3+9hff/8Q1efh4MmdaXu1+YyaNjXqnkN+7gBZ6Y8HqV453YGceJnW8D4BPoxU+X/tsg+6uZ+uA4Nv+02zayd+RVE2pEnMPOk5f4/Lc9nEvNASDU14N3FkyhfYifXexFWhav/WclSZeysZR/kY6+0drM85/PTLaV2Cz5aDOe3hr++Z/JnD6exC8/7ePPXw4zaUbfGv3WhYqAR54+GYNFR5i6KwCh6i5sz/yGVK21dDZYZS27OZi7GoNZx21t3gcgQNXe5iup9HijtDQFPopQEkuOEKHpgb+yjcOPN+GGzgzu3p7P1uxi1d/HMZldt8xIpHni7a7m5hHdmVneBDjAu+79IFs6jQ6MqKVKzhReIkJTuXbxTOEllNLa6x+r43o9RAQEvJVNFxjR6YysWLqTrRtOkp6Wj5u7kt4DOnDngpGEhPs02r46khNzeOqBpcgVMt745A6CQ73t+pxcNTDiLXd8YMStmQdGBEFOt9C/nS2jQXi7W/9un58/nilDYnnju01cTMlxsioRR+CmVnD/1IHMHtMLqcS1Kzbvf30O978+p177DJnWjyHT+tVqN3PRjZV+Xs2neysHRroP7cyGkm/rrKG+9lej9rB+Dg6c1AsADx/Hf/aK1ExiZj6PfrYWP08N907sj0wqIT23iHD/6vsV1NdepOWRmpjL2Mk9aNM+kIy0fDasPQJAcKg3dzwwEoAL8enMmDuQ4eNiGT4ulsRL2Wz761SjAyMh5QGPhJIjlJry6e8323psdUckgpT4oh14ygPRyKznrubyGznVjcw9mb+xUVqagi6eoziW9zt7s5cxOezfQOXeUgazNQu2pgazDcFDo+SJ20dx69jefLJqJ5sOxNvNt0jrJSYykFtG9eDGgZ1RyJt3Bq+juPpVsQ4fryeTQgfz0fmfOVFwgQ7uYYDApZIU/s48xIzwkQ0SdeTOhxq0n70xGs385+HvOHkkkSGjOjNhWm/ycorZuO4oB3af472v5hPZLqDB9tWReCmLJx/8Fk8vNa9/NA+/AA+7Py9PpYuW0ogZI62GXtFh/PDCPJZtPMTX6/ZRWiY2w23uCAJMHNgFgEdmDsXPS7zYdlW2rdwHwLh5w5ysRARg85FzGE1mnp87joFdar8jXV97kZbHvAUjuPXuK5Ok2kdbS+Z+/naXLTBSUlyGp9eVEuW+AzuwfOkuGktFA9aDuavQmUoJ11gzRmSCkkBVey4U7SXCrccVbe79OFe0i3Up1smWXb3GoDdrOV+0B71Zi9DE7Q6NFh15+lR0phKKjdabM0WGLC6Xj/pVStxQST3wUVgzHcM0sfTzm8mBnJ/JN6TS3q0/CqmGYkMOSaXHCVRFATA+ZJHdtUYEevP6g5OZOyGdD1ds53Bccu07iYhchVopZ2z/GKaP6E7XdsG179DKaXS46PY2EwhS+fJb6k725Fh7KISq/FkYdQvjg29otEBn8tvKA5w8ksjdD43m1ruG2Nanzu7PfTM/5r1X1vHe1/MbbF+BXG6tWbx0LoOnHvqWoBBvXv1wLp5ejsmMcdWMkaaZSuOEwIhQ73hjq0AmlXDHxH5MHtyVr9ftZfXW4xhNYspoc2Rgt7YsnD6ETm0CnS1FpBZKi7T8/vUWImNC6Teuu7PliADpuUUAdAitWxlMfe1FWhYymZROsZXLEzt2DgEgM71y/zSJ5Mr5h7evO8WFje/xFVSeMVJmKsZd5oeXPMS2LVTdhXRtvK2MBqCb90TKTMUcy/8dgI1p76OWehHtOYQhAXfzY8KjjdZUH9K0cSxPeKLSWnLpCVYmXukDp5H5sLDjT7bHwwPvJUTdiSO5v3IwdzUmiwF3mS/B6hi6eo1xuOau7YL5/KlZ7Dl5GYBv1u3j6LkUhx9XpPnSpV0wUwZ3ZeLAzripXfOGuCvS6MCIgMDYoAGMDRpgDz0uxfZNp5DJpdw8p3KAJyjEm6FjurLp92NklDe9CwrxrrN9UEjl0hiNm5KL5zJ48oGltOsYxEvvzkGtcdyb2FUCI492mlrpcU+f9jVY2g9HldKYzMUk579JnnY9JnMRanknwr2fBEAiVD1mUv6r5Jb+QY/QXWQWf09G0RJ0xiRkEk/83WYB2PYHSCv8lOT8N22PvdWj6BjwTbVaUvLfIbN4Gd1Dt5Gc/wZ52g2YzCUoZZEEetxBoPtt1CU5rMx4ibiMOQiCgpjAH1DKHDPO09dTwxO3j2LO2N58snoXmw7Eif1Hmgm9osN4cPoQekU33xG8rQGdVs+6LzYhCAJbftpNfmYhT3y5oMq4YRHnUKY3AKCQ1dzYsTH2Ii2L4DAfzp5Mpme/dra1c2fSADCbzCRdzradQ+r1V8aGm0xmlKqGlbhfjVrqCcDjnTdU2TYq6EFGBT1YZb2f30z6+c2s1t+d7Wpu+j4+5F+VftbG+JB/1WoboelerfbaiPYYQrTHkNoNHcjA2La2n0fPpbDkt/3sPnHJqZpEXINAH2uFwY0DOzNpcBfahjSuGXBrxa4FRjn6AlQSBW6yltEcNTU5j4BAT5TKqi9TeBvrnZrkBGsaXlCId53trw2MFBZo+c/D31NUqOW+R8Y6NCgCrhMYmRHR9A3/HJMxYuZc1nyKdPvxUY/DXdkXnTGJ89n3AyCTVP/hZDBlklLwLjklv+CrmYRM6kep/jRSSdXyqQD3W/FUDcRoyiM+655aFRnNucRl3o7FoifAfS4SQU52yWoScp9BIijwd6v+BKUCreEccZm3IZP4EBP4HXJp0HXt7UF4oDevPTCJOyb245vf9rHt8HnMYoTEJekVHc7dk/vbTtJEXBuD3sjKD9ZTUlBKaPsgnv3+H/QZHetsWc2Cy+m5LNlwgP1xSeQWlaJWyAn182TyDV24bVSvSrY6g5H/bTjAnwfjSM0pxF2l4IbObXhwykDCA6587y/fepQftlh7QmTmF6M3WC9eRz3xmc1mRI8OvPvATZXsM/OLAWq1r2D1zhOs3H6ci+m5gDWQ0qN9CAsmDyS2bdWU6qvtK4Iu17MXcQ4jxsfy3RdbSU/Js/YYSc9n/ZrDAES2C+ChuZ/j6aVBKpUQd/JKVsGZE0kEBot9aFoKPTuG8cG/biY+MYul6/ez5eA5Meu2leHtrmZEnyjG9Y+hTyfrzUuJeMOjUdglMPJb6k6WJW4gT18IQIDSm7ltJjKumZfSALaO31U3WH9ce8etvvYAOzafZuT4WA7vu8jLT63gw6X34ePruPp8T4WS7ydf/8K4pdLbtwMAd7YbZTef+drNFOn24+82k3Z+b9vWfTTjAIjLnFdtsMNiMVCg3UpsyMZqs0quRibxQaawNu8V6twKSKBL8FoEwRpoC3Cfw7GUwWQVr6g2MCJgvZNUajhLXMZtKGURRAf+D5mkbk2D7UWnNoG89dAUEtLzWPrHfgD+3HsWg7F5TeJpaUgkAqP7RjNvQl86t3V8oEzEfrh7afjpYtXpNCLX52B8Mo98vAaz2cKEfp1oH+KHVqfnYHwyBlPlzyOjyczCD1dz5HwKo3t1ZNrgWHIKS1m35xS7Tl3mm8dn2SbG9OkYjp/nle/4lTuOs/9sIi/cMQ5NeQ+wwKumBNTXHuCNn7awYtsxhnZrz/h+1ikipWV61u09zT3/t4JPH5lB745hNdpX9H2qyV7Eecy+awiZ6QWs/+Wwba3foI4A/PvVGezYdIojBy4xaXofXnnqZxY/+iNqjYKtG04yb8EIJ6kWcRTRkQG8umASuXNKWbPtBGu2HSejvNxOpOXh5a5ieK8oxvSLpn+XSJdvcN/caHRg5M+0PXxzaS3Tw0cS49EGCxbiihL57MJqdGYDU0KH1u7ERYlo48fp40noygxV0g+TE8tH5EX4Nti+goHDY/j3KzM4dSyJpxYuZfGjP/L253dVm3liDySCwJCw1tmwLdarTaWf9qBAuw2AQI+5ldY9Vdb3vlwahNlS/Tz6EM8Haw2KNJQgjzttQRGwZq6o5B3QGROrtZdK3CnVnyEucw5qRSc6+n+NVOK8Bpptgn14fv54AB64eRA//nWEdTtPUlBc5jRNrRFPNxWTB3fl1rG9CPHzdLYcEZEmwWQ28+J3GzFb4Pt/30ZU2JWJGguqsf95+zGOnE/hH1MHM39Cf9v6rSN6MuPFpbz8/SaWPGGd3hEV5l/J3+7TlwEY1q29bXrX1dTX/uj5FFZsO8a8MX3414zKDXZnj+jJ1OeX8PaKv/nxmbkNshdxLgqFjMeen8qCReNITc7Fy9uNoKumF068uQ8Tb+4DwJMv38y7L60lL6eYG4bFMOP2gc6SLeJgfD013DNlAHdP6s/O4xdZ9fdx9p66jNksZt42d8ICvBjeK4rhvTrQs2NYpd5BIval0VfeK5M381DUTEYHXRld2N+3K6Eqf5Yl/tmsAyOjJnbn+OEEVi/by5z5V55HRlo+OzadIqZrWKVRuvW1r0AqtUb7uvaI4PHF03jj2VW888Ia/vPazGbXt/NyyUkA2rrVLU37/bj7WBTzpSMlORy9KRWgxh4cSlkYWsO5arep5B0cpkspa1dlTSKosFiqnwBjNOcTn3UHRnM+Ed5POzUoci2BPh78c9YwHpw+mM0H4lm19RjHzqU6W1aLRBCgX+dIpg7tBsCIPlFiLwORVsfJy+mkZBdwy7DulYISNfHXoXjkMim3j+5daT3Uz5OxfaL5be9pUnMKCW2C4OKfB+MAmDG0anNdXw8N3dqFsPdMAnnFWnzc1fW2F3EN3D3VRHe5fhZPv0Ed+fHPxzCZzLZzzbqwNT2eT85uxUOu4sFOw+nr1/ibSY8dWAnA7e3709svstH+morHDqxsVpolEoFhPTswrGcHcgpK2Ljf+vf9596znL6U7mR1IrVhK2OMDmNgbFsGd2tH+zCx0XZT0ejASEZZLjGeVT8wYzzbkFmW11j3dkWnM5KamENJsY6cbGuaWVZGIQf3XMDNXYlH+RSY8EjrG3D8Tb3Y9fcZ/vfpFs7HpdG5Wzh5OSVsXHcEmVzKomemVPJfX/vqGDEulrTkPP736RbCIrZw10L7lXw0BVsyfgBgfvvXnayk6bBU1EnVf9o1EsFx/WSkkvpN+ckr/QNfzU0Ulu3kfPaDdAlai1xa+wVBU6KQSZk4sDMTB3bmQko2v24/yaYD8WSV196LNJzIYB/G9Y/hpiGxhPiLmSEirZvETGtj9ajQun0GJmUVEOjtjlJe9bSqTZC1HDEhM69JAiMV2qctXnJdu7yiUnzc1fW2F2l+1CcoAvBL4lH+3W1CswkGiFSPn5cbc8Zag7VzxvYmKTOfP/ecYdPBeC6m5DhZnQhYb0Z1CPOnb+dIbujaxtYrRKVwTNWAyPVp9KseoPIhviiRcHXlMY3xRYkEqJq2N0FtxJ1M5okHllZaO3EkgRNHEgBsfT1+2vA4YI26vvB/c/j5u11s+u0Ye7fH4eauolf/9tzxwEhbAKWC+trXxJz5Q0lNzuXHJTsIi/Rj7OQete/kZDLLEtiRvZK0svMALEt4GYA5bZ5FQOC31E/I0aWiN5cR5dGbkYG3VfGRUZbA+rQvmBr2CD6KIA7lbuBkwQ7MmGnrFlvtPq6AUhoKYJ0qo6j6ntcbm0dmg7d6LB38P6RYd5CzmbdxLuseOgUtd1ipT2PpEObPo3NGsOjW4RyNT+Gv/XFsPhhPXlHjxxG2FjqE+TO6b0dG9e1IhzrcFRcRaW1I7ZGyXN57rKkSQCuaVj81e+R168/9vdwaZC/SckkqyeXDM39zKCeRbF0xHnIVb/WZjodcxWdx29mdecFmOzIkhrujrE30r9529frHZ7eyM/M8QSpPcnQlddLwRfwO9mRexIyFCDfrOdUrvaxTDFdcPsT65JOYLGb6+bfl4c4jAXhw7zIG+LfjSG4iWWXFfDnIWvb1R/JJ0rWFNrv3Tm8i0s2XGW161+irobqbAxGB3tw3dSD3TR1IWnYhO45dZOexixw6m4Re7OPWJEgkAlHh/vSODqd3TDi9YyLwcnfN8+zWSKMDIzeFDuOT8yvJLMsj2iMSsBBXlMDKpC3Mb1d7hkRT0r1PWzYcWFyvfWQyCXPuHsqcu+tWElRf+5r0PPb8VB57fmq121yRQFUbbg5bxIclDwBwW5vnKm2fGHI/UkGG2WLm/fh7GRE4BwEBqSAjWRsPwI7MFcyOfBq11J1cfTonCrZzZ7tXEBD49vLzpGjPEabu2OTPrTY8VcPILP6BrOIfcPO9kopcWLYHAL0pvdrmq66GIFg/DtyVfWnv939cyH6ESzmP0cH/I5rulL7+SASh/MslnCduH8Xh+GR2HbeOr9tz4jIXUrKdrNB1UCvl9IoOZ0DXSIb2aE9EUPXB6x/fW8+WlfsA+HLXC5W26csM3Df4BZ746C5iB7re36O9aC7Ps+L/6tr/J5HGEe5vnd5xIa1ud1XbBvlw7GIqZXpjlTt9CeUZGREBVUtpHUFkoDf7zybSNyaCDiG135Cpr71IyyXCzZe3+87gH/t+4oGYYcR6W2/8HM5J5HBuIkuH3mWzXbDnB/r4RWI0myttq1j3kKvYlh7PT8Pvw4KFmzZ/UicNvyYe451+M+jsFVJpMl1SSS6/J5/gf0PuREBg/q5vOZmXQqyPtZxIKZXxQf/ZlXxNjujGzK1fsrDTcAA2pZ5l1cgFNfoCcJMrG6S7uRHi78ms0T2ZNbonWp2B/acTOXAmkcNxyVxIzhanAtoBX09r5nbX9sF0ax9Ct6hQurQLRqNs/NhsEccgtrIVERERERERERERERERERFptTQ6Y2Ra2HCkgoQfEzeQp7f27fCWe3BH2xuZFDqk0QJFmj9Gi571aV+hN2uRCQrKTCVYLGYEQYrBomNtykcAdPcajlpqHTmYpUsiV5/Gd5evZNToza5ZIuGjGYu7sh9ZxcsxmHLxUPZHb0ojp2QNAGp5R/Smhje8slgMlBkvYDIXYTQXYcGCwZRFQdl2pII7UoknanmUvZ4OAL6aKZR5J5CS/w7K/LaEez9hV/+OQiIR6Nspgr7lNZr/nDWMzLwidp+4zL5TCRw7l9pq+pEoFTI6tQm0vRb9u7She1QosnrWml9LxUhyWQuvf7X38yzOL0WmkKLSKO3iz5U48M2jzpZgd7q1CyHIx51fdp1k9vCetj4hNTGxfycOnUvmh82HuGfiANt6ak4hfx2KJ7ZtMGHlWSiO5sZ+nVi5/Thf/bGP1+bfWG0T91KdwXbXsr729eHs6VTy86ylCP4BHkRFB9fbhz3Z9cU/nXr8xuKs1/NCURax3qEIV2WPdvUOJa4gA6DStor1QJUHHT2DkAgCIBDlGVCnY/13wGy+PreblNI8W0nO8OBozhdlkVicyz27vrPZlhivNJOvrh+KWqpggH9btqXHY8bCoMD2qKTy6/rK0ZU0SHdzRq2UM7xXB4b3sg4EKCrVcTTemkFzOD6Zo/EpxCdloTcYnSnTZREECPbzJCYykJg2gcREBtIpMpAAH/fadxZxKexyxjcldChTQodSYChGZzYQoPSu9OEp0joQBAkGiw6wNiSteA9cKj6B1ljErMin0JqKOVmw48o+SHigw3sALE98nRMF2+nmNYwAZQRe8gDmtnkBiSDBZDEhEVw1wUlCdMA3JOe/QZ72TwrKtqGRdyHK/1MACnV7yCj6psHey4wXOZk2odJaif4E8Zl3ACAICvpGxDdcfg2Eev4DnSGBtMKPUcnb4+82w+7HaAoCfTyYNqwb04ZZp6yk5RRy/HwqJy6kcfx8KheSs5t9ba1EItA2xJcubYOJ7RBC13bBdIzwd8h8e6VawdJDr9rdr6th7+f5yX+WM3RKbwZOdP2eUSIgk0p4fu44/vXpr8x57XsmDehCm0BvSnUGzqVko1HKefHO8Tb7aYNi+fvoeT5eu5uzSVl0axdCblEJv+4+hVwm5dnbxzSZ9p5RYdw5ti9L/zpIclY+Q2KtE8rcVAoyC0o4FJ9Mp4gAnps7tkZ7N5W1MXh19vXhpWdWkpVZCMCI0V145qXpdnqWrRNnvZ7RnkH8lXrmqmbzcDIvheFBHREQKm2rWPeUqzhXmGErybhUVLeytAg3X17tPZUCvZbJmz8GYMfEx4nyCCBE48WXg+YiFSQYzZXPCyX/z955h0dRrX/8sy2b3ntPKAmEXgKC9F4ERUVEEcTerlfFyvVar9dru1Z+eu0oSlFUQHqXHnovaSQhvddNtv3+2CSw2Z7dVObzPHmSzJw5887sOTtz3vOe72ti3DEnZjAfnduOCHiypy6hgbm60isLm2V3Z8LDVc6IfrEAjb/VGg1p2cWcv5zPhYx8LlzO42JmAVU1xjMddkacZFLC/D2JCPIhJtSXmFA/YkP9iA7xxUVYHtORafxic+iUn0qrxk3iLDhFrlNEiEjw0kUJfZnyDN6yIGZHPk+Yazd2F6xk2eXX8ZD6EuQcrXeMWKRLTXVbxHMsu/wa7lIfYtx6M9B3EkvTX0YskqDVapgb9TIycfucbZWIPYjy/RdRGA6kPJyHEub1lN62CO/FRHgvtqpuF1kcgyPTrbYlzHsRYd6LjO7rEfSL0e2m6o/xe5cYv3etPndHIMTPkxA/TyYNiQdAo9GSkVfSqEWScqWI1CtFpOcUk1NUTrWifTz0PVzlBNdntIgO8SUmRPdQjgn1JTLIB5kDU+p2tDTh7R2tRsvx3ecZcdMAy4VtRPisWo4bekax9Pk7+XZTEjtPpFBaWYO7ixMRAd7cMbqfXlmxWMR/H5nJ91sOs+7AWXadTMHdRc6QHlE8Mv0GixEnjubJWSPoFRPMip3H+XHbUQCUKjX+Xm4kRAczfWhPs+WV9c5iU+WtIfNyUeMgXsB+2vJ+9vUNZ5B/FPP/+q5xBDEiqCv9fHURidfuu3b7sMAuzN39NeFu3o1CqubQaLUs2PMdTmIpGrTMjR3cuC/CzZfZ0QO5b+9SxCIxWq2W/7thLs4S8wPSbp6B1KjqEIlEdPUINFsXQKxHgM12Xw9IxGK6hvvTNdyf6cOvfh8UllWRkVui+8nTZSPNyCshM7+UvOKKDuM4cXNxItDbnSBfDwJ9PQj0cSfEz5OwAC8ignT6UAHeHsIzt5Mj0mr11HWaftxWKe+sy97DTxmbKKnTfWEHyL25O2oKE4OHOshMAYGOw/LPtrL+x72U1KeE9g/x5v82Poez69XUvHUKJQ+M+zfP/vcueiV2aStTW5zOcJ3lVQpyiyrILS4nt6iC4vIqyqoUlFcpKK9UUFalAKCyuhaFUoVKpUal1qBUqVGqNGi0GiRiMVKJGKlEgkyq+w0gk0pwc3HC080ZD1c5Hq5yPN2c8XRzJsDbnUAf3UM6yNejxWYjtFoty977kz+/201NVS2JE3oRFhPInj+PAfriq7fHPUNVWQ1arZZXf3yUIRN6G61zzVc7WPvtLvIyinBxd6ZLr3AeeesOIrrpwr6vpOaz7L0/ObX/EmWFFfgF6146Jt89nDuevBod9cDwV5n9xCQObz/Lwc0ncXGTM23BSO5aNA3RNW8n1pb7/cvtrPlqJwAFV4oJivDjtscmMPlu/WWf1lznwyNf59ZHJ3BizwX2bTiBTCZh4NgEHnt7Dm6eupSmi2a8D0Dq6Uxqqmr1jp/z9ynMf3FG4/87f0ti+X83kJ1WAEBguC+T776RWQ+PQ1y//MncZyWIrwq0N/74NYlPP9jU+L8QMWIfwv0U6IjU1CopLK2koLSKgtJKCkurKK2oobKmVvdTXUdlje75WFFdS3VtHSqVBpVa9y519UeNVqtzQkvEYsT1GcMkIhFSqQQnqQS5kxRnJ1n9byluzk64uejerdxd5XjWv2MB+Hi64uvpiq+H7re8ky8PFtDDpL/D7lawMWc/36StYVb4GOI8otCi5UJFBp+nrKZWo+SmUOuyswgIdAZOH0ph6XvreeGTeXRJCAegrKhSzykC1+gXyFrvi7iyrBqpTGpgS0vW1xbX6WgaHBXdIzvnOuOtKw6w8uNNPP6fO+kxOJajO8/xzZu/ERjua1B21YX3UVTXckvM343WdWrfJQC+em01i79+gKi4UEoKyjmx5wL+IVczcri6O+Mf4s3z/7cQ3yAvzhzUpfn+8Okf6dIrgkHjEhrLfv6Pldz/yq3Me246Z5NS+fS5nwiK8GPCnBv0zm2p3NpvdvHjO+t49N9zAOjeL4oLR9P47MUVqJRqpt87yurrbGDJiyuY9fA4PtzwHAVXSnjn0W/5+b8buP8V3WDlzeWPA1BXq+KO+EW88MV9JNY7WWROVyN8juw4y8eLfuKJdx1qq8cAACAASURBVOfSvV8UAFkpeXz01I+oVGrm1DuLbPmsBATamiOH0trahE6FcD8FOiIuchkRQT4ms+Ap6k5wOW9KK1t1lfIa3Q9A17DTSMSGz9P0ss8ByK5YTp26ELkkmMSwtUhELq1iY3rpEnKr1jA0bGOrnM8eVJpK9mWNRqXRTQ4PCP4Jb+eBzS7X2tg9WvklaxuPdb2dcUFXw90SfRMIdfbnp4yNgmNE4Lri/LHLhEb7M3J6/8ZtYTGGA2q5ixPf7/1na5rGkldWM2JqX26YaHyWvyXqa4vrFLCNdd/uYtQtg5g4VydyF9EtmKO7zjZGLjRFbEa8tSEqQiQS4RvoRXCUP8FR/vQYFKtXzifQk4Uv39L4f2h9H/n9y+0kn8rQc4z0H9mDKfN0ER3hXYM4feASa7/dZeAYsVTu5w/Wc9vjExl7W2LjMeFdg8i5XMhPH6zXc4xYus4GuvaNZN7zurT0kd1DGHPrYM4lpTTubxBabajLSS7Dxc1wOeBP7//JjPtGM2bW1edoWGwgU+4Zwfrvdjc6Rmz9rAQE2gq1WsOJY5fb2oxOg3A/BQTahlJFEqklHwKQEPABHk4JKDVFreYU6WhIxe6MjDyMQpXNvqwxdpdrbex2jOQpionzjDLYHucZRb6ixN7qBQRanKzcUvYkJXM+JZeUjELKKxVUVtVSp1ThJJPi7iYnwFenLB0e7E2XyAB6xYeS0C0EpyaREGXFVbi6O7fFZZhFq9FyfM9FRky1X/hRq9FFgTiqvtZm3F0foahV6m1b/Nhkpo7p1UYWtS1XUvMZc2ui3raouNBmDbYH1zs0Js4dxlPT3qF7v2gmzh3G2NsScbpmKVBNVS2/fb6VA5tPkZ9ZhEata1NVFTUkjtd3tEU2yboQmxDOvvXHDc5trlxZUSUlBeWN0RjXEtc/mmXv/UlRbhl+wbZlDYlrUp+7lytV5bZnz0o7l83ZpFRWfGR8NkilVCOVSRz6WRnrB3B99wUBx3H+bDbVTZaPCTQf4X4KCLQN5bUncJXpnvVBblPrtxq+SwjoI8I68X9ry7UWdjtGApx9uFiRQbhLoN72ixUZBDgLgkUC7ZfUjEI++X4nSSfT0ZpQ01HUKlHUKiks1qV4PZecyxbOA7Bw9jDum62buV0873POH7tMdaVOb2JK9FWx1TE3D+S5D+9u/P/2voupKq/XL/j6foZcMzsONA6sbuvzEkv3v8KPH2xgz4aTaLVabl44inueuRpyuOa7v1i7dA95WcUAuLjL6dIzjEdeu5WILro+uej2T0g9e4Waqlpef/Bqdpw5j09g/qKp2EJDXYDF+ixd5571J9i55ijObnL2bjjBgmenUV2pYNXn2xk8picvfnqPXvmda46y/NMtZKcXEhjmw+Q5Q5l1/2irZvYFLNBktaVU1jwhV1H9mt/H3p7D7L9NYsvy/fz47jpWfbKJ99YuwidAJx77/hPfk3Exhyffv4tufaNwctY5TR4f/5ZBnaomGYO0Wq3h6lAL5WobBHSN9POGvu/sYvsSM2cj0R+2otVoUVTXcs8LM5hwh3FdLr3Pw0GflYBAS3I0KbWtTehUCPdTQKBtqNOUIBG5ta0RguJrq2G3Y2RG6EiWJP9CvqKE7h6RgJYLFZf5JXM7C2NucoCJAgKOZ+ve87z12UZq65qfk/2G/jGNf//zfwvRaLT8+N+NnNh/iXdXPtG4r+nAZdWJf6GoruOWns9bPMdbj37HmJsHctvD4ygrqtBzApw6mMJXb61h8ZIFRNXPlpcUVnBi3yX8r5n5fvP7h6irVXJH/3/wwif3kDhWpyYua4bQVENdgMX6rLnOQ9vP8uS/ZxPVNYjv3v2TcbcM4s2lD/Hs7E9JPXuF2J5hABzZfZ6PX1zJE2/NpnufCLJS8/no+RWoVBrmPNZ6aTA7I6ExAaSdydLblnEx1+56A0J9mPv0VGY9PI4Hhr/G9lUHufVRXbrPpG2nue/lW0gY0hUAZX0/zL1caFBPZhNbUk5nERYTaFO5gFAfvP09uHAsnQGje+iVu3AsnYBQH9y8Wi4sViwWIxKJUBtJCy0Si4hNCOfy+Wz8Q81PJrTUZyUg4GiOJgl6GI5EuJ8CAq3L8bz7KK89jkpT2bhte3ocAMFuN9Ez4L3G7ZnlS8kq/wGFOhsXaRiRnvcT6jHboE7L5bSklX4KwJWKn1FrqvFzHYWrNLpZ16DSlLM7YzDDwneSVvoJBdWb0KIlwnM+sd5P6pXNq1pHeunn1Kgu4ywNIdR9NhFe9yJCN4apVl4mvfQTSmqTUKp1k7FySSChHrOJ8nqoWfaZo6LuDEnZs0gM/QMAd6f4xn2Vdec5lD2TwaGr8XBKMFVFs7DbMXJz2CgkIjE/Z2yipE4noOIt8+Ce6KlMC73RwtECAq3L2eQcAN78ZENjOsLm4OXhQnzXq6H78vrZZolMglgsNqojcC3WRjn0G9aNGfN1Oj0NESAN1FTVIhKBb6AnwZF+AARH+tFjQLReOWdXp2s0DqQWbTPHtXVZU5+l63SSSxl362AKckr55j/rmHrXMGJ7hhEQ4k1eVnGjY+SnjzYzY/4IxszUpTsNiwlgyl3DWP/jXsExYidT549kyQvL6TW0Gz0GxXL6wCWO/3Uen0BPo+XVSl2/0ag0Bvv2rNNlsqkur6Frn0hcPZy5dCKDipIqQmOvtt+QKH+O7jzH8OkDqKlU8MM7awHdkpGmHP/rAmu/2UX/kfGcTUpl9++HefyduTaVE4lEzPn7FJb+Zw1BEbq+0r1fFBeOpfPbF9t4+I3bbbpOW5HKJITGBLBt1UFieoaBSISLmxzfIJ0D8+5np/PGvV8QGRfC8Gk6fSKtRkP6+WzUKg3jbh8C2P5ZtRXpaQWsXLafo0lplJVW4ebuTPf4EAAmTevLyDE9TU6AHT+azu+rkjh9MpOqqlp8fHQzdZFR/owa14MJk/tct1Eyqvq2ePRwGudOZ5GanEdmRhFVlbVUVdWirFPh4uqEi4sT7h7OhIX7EhbuS3SsTsOnT/8ogmxcLmYLWi1cqY9ePF8fWShgHw33tDPcz5r6tK2H9ieTdCCF1OR88nPLqK6uRQu4uDjhH+BBWLgv3XuE0LtvJD176UTsGzKQCAi0Fr0DPwWtlrTSjylRHARgQPAyAESiq8PnrIplpJV+THfff+Ip70157QkuFL+OFhVhHnNtKpdT+RuXy/4HQJzfq3jJ+1Ncs4fkkvdxloY0+1pOF/ydYLebiPK6nzp1kZ79AMU1ezhf9E/i/V7Dw6kP1cpUzhf9Aw0qor0eBkAqdkMuDSLB433kEt0zpbT2COcL/4G7Uw/8XEY22z5jeDgl4Cnvx5WK5YDufjSQU7kaN1k3hztFwAGOEYCbQkdwU+gIypSV1GqUBMi9ERmLdRYQaGPeXqJLdWfKKZLQPYSeXUPw83bDyUlKVXUtFVUKikurAbiUnk9mdglD+kUjboXQtvj+0Sb3DR7dg4mzh/DUrA/p3icSgImzhzD2lkE4yTtGFhgPb92gR16vP+FVr+Uic5JSV3s1miftfDZnj6SxYslWgzpUKjVS6fU5UHIEk+4cRt7lQr56bTW1NXUMm9KXh9+czYqP9fUuvv/3GlZ/vpU6hS5i6PUFnyOVSYjsHsJn2xcDVzOt/PHVDnIuF6JWqgmK9GPB4pncMPmqHs3TH8/nk2d/4t7B/8Db36MxksQ30HDQdvODYzl94BJfv74auYsTtz8+kQlzDJecWCo384ExSGUSfnx3HaBL1xsY7su9i29uFDM1d52A3rXaytMf3cNnLy7n0TH/wsPXjQUvzmR8/dKZoZP68Mr3j/Dzf9ez4kPdfZfIJIR3DWL2E5Ma67D2s2opysqquW3qB3rbRCL4fdOzuNY7SLdsOMkH//lTz8lVVlpN0gGdKG3SgRQGDz3BK/+6DbnzVd0ZrUbLpx9uYs2vh/XqL8gvb/x9JCmV339J4pV/3UaoDZl4bp36PuVl+tovoWE+fL/yMavrsMTCO/+PzIwivW2eXi78uv4Zu+suLqpk2fd72LHlDAAVZnRsqiprqaqspbCggvRUQ+2ZkFAfEm/oyoQpvYnrEdpsm2prVaSn5pOanEfKpfrfyXlmdTB2bjvLzm1nm3W+W2Yn8uiTE5trbrun6f0ELN7Ttr6f7765hs0bTuptW7rqMUKaRL7V1alY8eM+Vq84BEBl/ZLjplQoa6goryEtJZ89u3RLlr28XAF45MkJjJtkWug9+WIuj9z7ldF9vftF8sFn9xjdZy/33fU5GemGkY4A3/z8CBH1k1YCHQ+JyAVEDU6Q+tTAYleDcumlS4j0up9g9xkAuMpiqFFlklb6mZ5jxJpyVyp+IshtGgAh7rfWl4ulqGYvNarmiy/7Og8l3PPuxvqaklb6KeEedxPkdlN9mSjC6u4gu2J5o2PESeJPF59n9Y5zkUWRWb6UirozDneMAIR73MWF4lcB6OrzHBKxK1qtmryqdUR6LnT4+cABjpELFZeJ89CJ0HjJ3A32KzUqylVV+Dm13CyFgIA1HD6VQUqG8QdYVJgvbzwzgy6R/hbradAdaQ2crhk4NEUkFvHYG7cx+9HxbFmle+H48cONrPp8G+/98jd8/D1axUZ7EDWZBWoaYdIg9KqoqeOeZ6Yw4TZ94UlAcIrYiUgsYv5LM5n/0ky97eOb6F3Mf3EG81+cYbauIRP76P02Rfd+UXyy5UWr7JO7yHjxf/c7pNy0BSOZtsD8w9ua6wT4fLdhtqW7n53O3c9ON1q+Z2IXPttm2qmSOKEXiRPMi55a+1m1JlotpFzKo3e/SA4fTOHdt9Y29ltTJB1I4a1Xf+O1t6+GEH/ywUbW/nbE4vlSk/N5adFyPv1qIe7tUOja0axecYjvvtzZONtuLznZJfzxaxJ//JpEn/5RvP/pPJuOX/vbEX5bdYgrmcVoLHzOApbpbPezIK9czzGSmVHE6y/9QnozM2eVlekmpTw8zS917No9mPieoZw/m22w79TxDLIyiwmPcGxa80sXck06RXr2ChecItcBSnUxdepCPJ30nXae8j6klX5KrVrn5BQjtVhOLgmkWpne6Jy4FnenrnY5Rjzl5hMlVCovUlZ7jMtlXxjs02pViERS1JpqMsq/pbBmOwpVfT/TqlFpKtG4jG62beYIdJtCcsnbgG6pT6jHbIpqdqFUlxLsPtPC0c1DUC0UEBAQEBAQEBAQEBAQEBC4brE7YmTxqf/jm8Evk1GdS4RrkF7UyN7CE7xz/gfqNEq6uUcA8Hrvh/CWtf+Z7JZArdVSXFNNUU01hQqdF7xGqaJOo6JWpUat1SATS3CS6H7cZU74ubji5+KKj7OLsDjJTnbsv2B0u5NMynsv3UpokHVRTc5yGc5y05EcrU1AiDdz/6YLiZ11/2geGPdvtq8+zK0PXs0LLpaI6sUf7ddLEEt0LdFR9ZmjIaIktkcoly/m4h/i3aLnE2h/mMoY1dxyAo7n0oVcusWH8N5b6yxGizSw76+L7N5xjpFjerBn13mrokUauJJZzLLv9vDQ451XX0ir0fLx+xtZ97v198VWeiSE2XxManIemZeLLBcUsIrOdj/z88ob/06+mMsLT/1EWf1S5ObQsNyu38Boi2WnzRxgNGIEYMOaYzzw2Lhm22GMbZtOmdw3aZr5GXqBzoFa27AsrOlzT/e/RKSLarwq4Gq+nA7D0Z5IZHvWvGsRi4xHV2rRvcNrNDXEej9JiPssI+fWuQrOFj5PlTKZeL838ZQnNNablH2LXbaZQyySEequ04C7UrGcUI/Z5FT+jq/LcJzqdU4cjd2OkSpVDfMOvkKdRomTWMbLPe9jkK9O9f/btHXMjZrEYN+efHbpFwB+TN/A490MlXo7G2llJRzOvcLZwnxSyopJKS0mu6LcWLZIq5CKxUR46AbuXX186eLtR4JfIIOCwwhxvz4dTbZy5mKO0e0jE7ta7RRxFA3ZKTTq5jsW9mw4QXWFgq69wnGtDym/dCqTitJqQmP0vzCkUgmh0f5s++0wMfXryl3c5Pg2Q7SxYemKNfU54joB7v77ZN54+Fsiu21m+OQ+aDVa0i/m6IQpZw2yq24BAQH7uHQxh99XqSgq1Amwi8UigoJ1Tsyc7BKTx634cR/DbuzO5x9v0dvu7eOGl5cLuTml1NYazxy2/o+jzLt3RKO2SWdj5U/7rXKKyJ1l+Pl74OwsQ61SU1lZS1lZtVEh42sRiWDqjP6OMldAALiqCZSXW8aLT/9sl1MEoH+9Q8TJiix6Y8Yn8PknW6iqNNRk2bzhJPc+NAap1DGB8hqNlh1bzxjdJ5dLGT2up0POI9C+cZaG4CTxo7z2JL4uVxOOlNeexFkaglSseyeWij2sKucijaSy7rzBearqklvEflH9whF3p3iqlMnIpcEmyxbV7KarzyK8nQc2btNo66hRZbaIbQ2EedwJwOWyLylVHKGoZgc9/P/TYudziELjg7E3MyZoEPsLT/Ft+tpGx0iOopCR/v0JcfFnQYxOTOb9C8scccp2R5Wyju2XU9mUfol9VzIoVpgWR2sOKo2GtDLdC2ZaWQlbSGncF+LuwY1hUUyO6caI8GicJILmgjHSMo2vBR3QK7LVbPj+vfWs/mrnVWHHB79BKpUQ2S2IzzY8a+FofWQyKX98u5ucjKJGB0RQuC8Lnp3GDUa0Cp5+904+++evPDr5HTx83Fjw7DTG3zq42ddirj5T1wk061qHTujFK1/ex8+fbGbFZ1uQSCWEdwlk9iOOnQESEBCwnSOHUjl8MBWA0eN68tATE/AP0Dnsz525wqsvrqK4qNLguIvnc/jmfzvIyy0DICran6demE5Cb10mispKBf99+08Adu84p3dsdXUdxw6nM3xUXItdV1uRfaWE777aZXJ/VLQ/M28bzOChXQgK9jbI8KNWa8jKLCY1OY+Txy5z5JAu1eu1TqoBg2IJDTOfHtoYg4Z0wc2MtktNtU4LZc3qwwb7IqP9ueHG7jafE6BXn4hmHdfesXQ/QXdPO8r9zM8rQ6lU88/nV1BaUqW3ryFCaWBiLH36ReLr74G3t07Msryshoz0Qi5eyCHpQArJF3PQamHo8G5Wn1vuLGPcpN4GAs4ApSVVHNh7kRtHxRs50naOHUkz+p0GcOPoHp3WYSvQFBHRXg+TWvoRztLw+mwzJ8ko/47uvottLhfmcScXi18HwNt5EF7y/pQqkihR7MdJYlkDsbnEeD/BqfzHcZN1JcBtAlqtlirlRbRadaOWh4s0gmLFXgLcJqHW6Pp2aulHaLXGJy806LZrMe+kt1SuwVnj7zqWS8X/QixyJsC15d797XaMSEUSpoYOR4SIcUGD+V/qb437NFoNMrHuFBGuQQAU1ZbZe8p2w6GcLJae0aWn3JyeTJ26+elf7SGnsoJVF06z6sJp3GRO3NQljvm9BtDDr2XCjDoi1TV1qExELYQHO255xsLnp8PzpvfPXzSV+Yummq3DrV5kbEP6f82WGzI+gSHjrU9V1XNQDJ+tX2R1eXvqs+Y6b5zalxun6sJNPX3d9K73y+2GwpyJY3uSOFaYhbme+HLvqw4tJ9AylBTrXpIGD+3CS6/N0huo90gI46XXbmHR4z8YPXbVTwcA8PP34IMl8/H0uiqy6O7uzHP/0Anhnj2dRWFBhd6xR4+kdUrHyKY/TxiN+Jhyky7C48lnpyAxkwpdIhETFe1PVLQ/Y655RmSkF7J9y2m2bz7DtJsHNMu24SPjGD7S9D1viBgwNpCP7RLI/Y+MbdZ5OyuW7ifo7mlHuZ/5eeV888UOUpPzG7f17BXO/Y+OpXdf05NQXt6uRET5MXxUHPc+OJq83DI2rz9hk2MEYPrMAUYdI6BbTuMox8i2TadN7pssLKO5rgj3vAeRSEZa6Sco1Nk4S8Po4vNMY1YZW8qFeNyKQpUFQHLJO2g0Cvxdx9PNd7FRYVRH4e86lj5BS0gr/T/Syz5HJJLiKosh2uvBxjI9/P/NhaJX2J81DieJTlg40nNhY+reBi4Wv0F2xSo0Wl3k1rHceYhEUrzkumfOgOAfLJZrKHMt4Z53cyx3PmEecxCLWs7xaLdjxFfuRVZ1PhGuQeTXllClquFkaTJ+cl1YUJ2m3hNUvwC8wVHSkdl6OYX3k/Zwrqh5KtstSZWyjuXnT7H8/CkSQ8J5ZvBwhoR0zpkWW6isNp1C0M3VvrV7AgICAgLw0BMTDKIXAPr2j2pMDXvhnHENgPseHqPnFGmgQWNg9PgEfvn5gN6+1Et5dlrcPtm/56LBtrAIX558dgqAWaeIOSKj/VnwwGgWPDBa0OQRaBGOHk4j6cDVsP9pMwfwxDOTbW6zQcFezFtoe/rPmC6B9OwVztnTWQb7kg6lUpBfTkAzlhBfS22tir27DJc7gM7uvgOi7apfoH3RxWcRXSwE14V53Nm45MOeciLExPo8BdD4u4EQd9u1PKRiT8ZGG9dXbIqfy2j8zGSX8ZT3ZnDoaov1dPd9me6+LzusXAMSkS66LNj9ZquPaQ52eykmBw/l6eMf0t0jkpTKLEYE9OejSz+TU1NElGswm3L3c2fkJDbnHQQgyi3EbqPbijOF+by2bzuHcgy/cNsjh3KyuGPNCsZG6nJWvzxsDDFetofOdgbqzKy3bu5LpoCAgICAjujYAKKiTYf6NoT8G3OMuLg4MdJCNFhC73B++Vl/W8MSnM5GXk6pwbahw7o59FllzIElIGAv10Y6TZjSh78/Zz5ytCWYdvMAo44RrUbLpj9PcPe9I+yqf9/uC1RXG0+fPXFqX6FvCQi0AHlV63CTdcVL3rLaWHY7Ru6MnESQsx/nytMY6teLqSHDAchXFOPj5MlTx//LysytOIl1sz6vJDxg7ylbHZVGw2fHDvLJ0f2oNC2bhaMl2J6hW/u9LzuD54eMZEGvAUKGGwEBAQEBh5HQ23xkYvd405MivftFIpebfx0Jj/Qz2FZYWIFKpXGYoGJ7QKVUGx10CZoFAh2J0DAfnnhmcpuce9TYnvzfR5sBqKxQ6O3buO44d82/sTHjXXPYttl4NhqRCCZO7dPsegUEBK6i1tZQpy5sFKO9UrGCHv7/avHzOmRdy9jAQYwN1M8MEeKimzn6ZMAi0iqvEOSse6nxlLk54pStRrGimgc3/cHh3CttbYrdKFQqXtu7nV0ZaXw6/ibcna6PJSR1ShUFxRWWC7YBFVUK/jqUzNEzmaRmFJJbUE51je6lWKvV4uYqJyTQi7jYQAb3iWb4oFicZK2zHM2UbQ3L4trKNpVaw56kZPYeSeVCSi65BeXU1Cpxkknx93GjS1QAg/tEATD+xng83PSF7WRSCYpaZYvb2d7QaLQcOpHO8XNZnL6QTV5hORWVtdQo6vD2ciXA153BfaKYMjqByFDfVrWtokr38mqqvbWHfgC0K9uM9QPAaF9ojX4QGWVeGC4o2HTmr25xppXwG2gQabwWrUaLoqYOdw/z4pUdCalMgkwmQdkkyjE1uXMuGxLonMyZNwwXl7Z5x5TLpUyY3BuA31Yl6e3Lyy3jSFIqg4Z0aVbdZWXVjULTTenbP5rgEMdp1gkIXM9U1J7lRP79jamGo7weJMhteouft8Xf3qQiCd08Wi/rhyNJLS1mwYZfySjvXOG6OzPTuPWPn/h2yixC3e1ba9keKCqt4nxKLoXFVRQUV1BQXElh/U9BcSVlFeYzBC1YtNSm8908oS/PPjTBHpPJyS/ju18OsGn3WZQq08t8yipqKKuo4XxKLn9sOYm7m5zbpw5g7ozBuLbQS0d7tm39jtN88fMeCosN1eAVtUqyckvJyi1l18FLAHzy/U5unzqAe2+/AWe5LmrN3U3eOBDv7Gg0Wn7ZoBOIXvnnEXLyjX+XNfSXc8m5LF190KZziMUi/lr5TLPsu7atASbbm6m2BrRYe+uo/QAM+0Jr9ANzjg8AH1/TkyLhEYbRIE0xlbmjtlbZqRwjoNMCSWmin3Jg7yXOn9UtQ4rvGdoWZgkIWIWHpwvjJvVuUxum36xLKdrUMQKwYe3xZjtGdm49g9qEkP8kQXRVQMBheDsPZFTksVY/b8dXQm0hLpeXcsfaFRRUV1ku3AG5UFzI7DUr+HXmnQS5ube1OXaxc/9FPvh6W1ubYTW/bjzGkh92N2u2trKqlm9X7WfDzjP844kp9O/pWGHd9mpbbZ2K1z9ez84DhqKElo778fdD7DmcwtvP30xEiA+e7s4mHQSdifyiCl798E9OnGufmkiOaGtAi7Q3R/YDwGG2ted+4G3G8QHg5GT6dcPXz/IzqCHdd1Nqa42nCuzIDBrSxcAxolZrePHpnwB4dvEMho1oXprWzsxvWXtZlr6dX260XtBPwPH06R9ptr+3BpH1eke9+0Zy6kSG3r59ey5SVlqNl5EoNEts3WiYjca1XsB/xGjHZLwREBBoOzrPwlwHUlBdxd3rVnVap0gDWRVl3P3nKkprr4/Z87ZGo9Xyzheb+eCrbXaHsOcWlPP311axfofplHGdwTalSo1SpWbRW6ttHgxeS3pWEY/9czlZuaX4eNn+MtTRKKuo4W+vrjTrFBGLRfh6uxIa5IWnidn4lsCRbQ0c295aoh84si+0535gKWpDKpMglRl3bnj7WF5iKxLp2mxT1KqOp/tliZtuGWhUaLWyQkFlhYJXXljJM4//wJFDxkP6BQTakoRe7ScTorG01Cqlmi0bTtpcV/aVEs6fNVxWP2pcAqPGJTRm0BIQEOi4CBEj16Cp1054cvufZFY4dkbZS+5MuIcnYe6e+Lm44i3XvUR6yuXIxBKkYjESkRilRoNKo0ahVlGqUFBWqyC/uoorleVkV+rWkCtUjpshu1RSxKIdG/hqsu1poARs479fbeOPLcYfxlKJmAG9IomJ8MPPWzdIUGu0FJVWkZyez8nzV9Bo9PMrqtQa/r1kE1KphIkjerSabep6O1rDtg+/3g7A0dMZzBLPOAAAIABJREFURvfLpBKG9I8mOswPHy9XKqtqKSiu5NDJdADyC69qyxSVVPH827/h7WmYErSz8fIHa8nMKTG6r1/PcO6amciAXhGNyypAt5zmr6RkfvjtEHmF5SbrdneTExbkTViwN+HB3kSE2JbpylxbA+PtzVxbA8e1N0fbpqoPuXZUX7DUDwCjfaE1+oGLS/MHBc7OwqvItQQFezF3/o388M1uk2VOHrvMyWOXiY4J4KZbBjJ2Ui/cW9HBKSBgiogoy0vjWouRY3qw5MNNlJfpL6nesO44t9051Ka6tm0yLroqLKEREOg8CG8j1/DFiUMA7Lti/OXTWqRiMQOCQhkWFkn/wBB6+AUS6Gq/6GyD4+ZyeSkXigs5nHuF/dkZnC3Mx3CoYD1bL6fw/eljzO/VsimQWorxN8bTp0eY2TL5hRU89/ZvRve9/tR0IsOsF5v08rB9QLHzwEVWbzpusF0mlXD3LYnMuWkQ7q6msw6UllezdPVBVq0/qjf40mi1vLVkI5GhusFpfBfLIoZN7QJa3DZb7QI4fTGbP7aeMLl/xvg+PHL3SLPRDkdPZ/D+V9tIzyoCaPzdmdl/NJUjp4x/h911cyKP3DXSaDpBf193bpnUj/E3xvPcv3/j5HnDmbHbpw7g7wvHNts2c/0AsNjeTLU1sL+9WeqjQJvZZq4vtJd+YE/ovKlIkuuZu+8dQUZ6Ibu2nzVbLj2tgE8+2Mj/PtvK8FHxTJzShwGDYuzKuiEgYA/tSfNHJpMwcUofflmur52VkV7ImZOZJPSxPrpl22bDyL/wCF8SeofbbaeAgED7QFhKIyAgICAgICAgICAgICAgcN0iRIzUk1tVyUdH9ttVx4CgUGbH92ZKTDe85I73mIvrp3ljvHyI8fJhckw3AHKqKtiQepHl505xsaSwWXW/c+gvpneJw8+l4+kveHm4WIzicHE2nR0iMsyXbtGBjjarkaKSKt75YovBdnc3OZ+8egfdYyyf29vTlb8tGMOIxK4s+tdqPf0DpVLNG59sAOC7d+9BZuXsqym7WsI2W+wC3Qz7+19uRWsiFOrJe8cye5rh2uGmDOgVyXfv3sOit37lsIkois7Gsj8MVfgB+idEmIwWuRYPN2fefGYGc/72NUBj+mjQiZLePLEv0eG2h0pb6geAxfbWtK0BDmlvLd1H7bHNXF9oT/3AmCaGtZgSVr2eEYtFLH59Fl27B/P917tQKU1nRgKdCO32zafZvvk0QcFeTJ3Rn6kz+lul39JZqVbX8tzxL3ESSXmr70KcJU4sOPAeAHOiRnG0OJk9BaeRiiUM8Yvn73GzcJNefXf7JfMvVmfuIV9RSrCLLipzTuQYpocNAWDG7n/yRp8F9PWOZW/hGRaf+JbXet/DqMA+nCm7zIsndN+ha0a+3spX3ra0tyVdU2cOMIgYAVi/5pjVESPnz17hSmaxwfZJ0/rZbZ+AgED7QYgYqefdQ3+hUKls1u9IDAknMSScX2beyeqb5zInvneLOEXMEeLmwcLeA9k8ewFLp95Ggr/tg/wqZR0fHN7bAtYJfL1yr0HKYLFIxLsvzrJqwHUt/XtG8MbTNxlsT88qIj2riFUbjtpsV2vYZotdAAePpXExLd/ovokjelg1GGxAJpPw9vO3EOTf8VNTW6JGoeSUkSUwAPNuGWLRKdKAn48bU0YlMGVUgt52jUbLqj9t+ywbsNQPbGlvDW3NUe2tNfpoc20z1RfaWz8Qlm44HpEI5swbxlc/PGRTFpq83DK+/d9O7pr1CR+9u4H8vDLy8zp/Ji6AhlZYpVLw3LEvcZe68Ha/+3GW6E+OfHjhN4JdfFky+G+8nHAXh4ousDRta+P+37L28m3qJu6Nnci3QxcxL3o886LHs+TSGn7P2gdAd49wUip0KZRPl6YT7urPmbLLACRXXCHOM4I4z/YjRNpa2OMkbQkiIv3o2z/KYPuuHeeorqq1qo5tmwyX0YjFIsZPbtu0xOaorqrl1uH/YnLflxt/zhy73NZmCVwH/PPAFqK/+w/R3/2HCyUFbW2OTbSvb682Ireqkt8vmV/H2xQ3mYwPxkxl5Yw5rJwxh0HB5jUuWouREdGsnTWPN24cj7PUtoCgFedPUVRT3UKWXX9UVCmoqFKwafc5g33TxvaiT3zz2sywgbGMHmr8JXnZ70nUKS0790zZ1VK2NdhljW0Am3Yb749SiZiH7xphs10uzjIWzr7B5uM6GqcvZDcKfjYgk0qQSSUMsDFTQGLfaBL7RhtsP3A8zWa7WqofWGpvbWmbvX20AWN9QegH1xdhEb689vZsPv1qIZ9+tZAbR8Vb5Yiqq1Ox7vcjzL9jCfPvWMJXS7ahUNifCao94yxxokql4NnjX+Iv9+LNPgtwEhu+C8V5hLMwdhLRbkEM9otjfHB/zpSlN+5fmraVO6PGMCF4IBGuAUwKGcSkkEHMjhzF0jRddFm8ZwQplTrHyKmyNG4KG9pYx6XKK8R7RBDvcf05RtojxrLT1CqUbN9iOWOYWq1h5zbD7+FBibH4B3g4xL6WwNVNzq97F7N04zMs3fhMW5sjINAhEBwj6BwCalMx+0YI8/Bk7ax5zOreswWtaj5ikYh5Cf34/Za7CXZzt/o4lUbDivPGVbcFbGft1lOs3XrKIKReLBJx3x3D7ar7gTnGjy8tr2bngUtW2WYsHWlL2dZglzW2KWqV/JWUYnTf2GFxzZ7xnjwqAVcX00uqOgOFJZUG28KCdRlkZDYuV4gK9yUq3FCUOLegnKprltdYQ0v1AzDf3trSNnv7KJjuC0I/aH9obHiHaC5xPUKJ6xHKK2/dxvcrHuW2O4fiZUXaZZVSjUqpZsWy/Tw4739cupDT4ra2FRKRhH+c/I58RQmLE+YiFRn/3otvEsnhIXWlUqUAoLSukpK6CoMyAPFeERTXVVBYW06cZwQplTkoNWpSKnKYHDKYlMpslBo1yRXZxHtGGK1DoPUZMSoeL2/DvrJ+jaHgdlOOHEqltKTKYHtHWUYjFosRi4XhnoCANdjdUy5VZjrCjjblt0tnrC4b4ubBqhlziPW2PotJWxHv688vM+8kyM2dICsdJL9etP5eCJjnr6Rk/kpKNtjeOz6MAF/rHVbGiA73o2tUgNF92/ddsMo2Y7Skbdv3XbDKttMXc4w6bQCGD+rSbLukEjGD+xiG03Ymmi4HAfBwk+PhZjqrkCnMHVdu5DzmaKl+AObbW1va1mCXPbaZ6gtCP2h/1FTb5iy0l5BQHx56fDzL/3iSxa/PYuDgWKuWyuVkl/DUo0s52UlD6jOq8+niHoIW+Dx5rclyLhLT34m1Gl1El1FXV/1GZ4mMeM8ILlflk1x5hUi3QLxkboS5+JNceYX0qlziPMOJ8xQylrQHpDIJk42k1b10IYeUS3lmj91qJE2vh6cLN9iwvE1AQKBjYLf46t+OvkeUazDjgxMZGzgYX6eOtY4/q6KM9LJSq8rKxBI+nziDUPeOc43hHl58MXEmALf/sRylxryAW0ppMdmV5R3qGtsjSpWa8ynGH7YjBnd1yDlGDO5K8mXDtXtHTmeg0WgRmwi1bivbjpzWiT6asw3gkgltEcDuAd2AhAh2HbRutr4jYmzWWqnSGClpmdo608s95E4yq+sx1d4c1dYa6jLW3iy1tZa2raGe5tgGpvuC0A/aHwobo6gchVQmYfS4nowe15Oc7BLWrD7C+jXHzGon1CqUvPHyar74/gF8/ex3TrYnfJ08eLz7TCYED+DJo0uIcgtiRphty8cCnb3wcXLnfFkGg331B7/nyjMIdPbGXeqCu9QFF4kT+wvP0dsrGoCeXlHsLTiDm9QFf7mXoy5LwAFMnTmAlT/tNxCyXr/2GE88PdnoMQqFkn1/XTTYPnZCL5tEtNs7Ozec5Ocvd5GdWUxgsBdTbh3ErHuGAehFm/zx8wHWLj9IXnYpLq5OdIkP4dEXphERoz8BYG05AYH2ht2Okc8GPseW3EP8mrmDb9PWMcAnnglBiQz164WT2PqX57ZizxXrFfrv7zOQvoEhLWhNy9Cv3uYH+g5iyTFDZe6m/JV1mTvi26+gVEfgYmq+SR2BrtGOeTB0MyEKWV1TR0Z2scnMIW1lW0N2E3O2AVxKNz4Y9PN2s5h9yBLhIT52Hd/e8fUyzEBhbHmNNeQXGT9OLBLh7Wn952CqvTmqrYHp9maprbW0bc3tow0Y6wtCP2hfaDS6UVZNO9DuaIgimXfvCFavPMTKZfupMeGwKS2p4rsvd/H0C9Na2crWIc4zgpd63skbZ5YR5uLPQN9uVh8rQsTd0eP5JnUjwS4+xHtGcq5c9664KmM3j3efqXeeHXnHub/LFEDnGFmWvo04DyFSpL0RGuZD/0ExHE3S18navuk0Dz0+HicnwyHR3l3nqTXStydN69NidrY2R/Yl89Eba/jbP2bQvVcYWemFfPjq76hUuonUOfePAuDU4XS++mATi9+7g6guQZQWVXL8UCr+gVcnUk8dTgewWE5AoL1it2Mk1i2Mh7rcwv2xM0kqPsu2vEO8d+FHnMQyRgUMYHxQIj08ox1gastwrsj07PS1eDjJeXxAxxate3zAUJadPUFZrcJsubNW3hMB06RkmFZhjo3wd8g5YiJMD6pSMwpNDrras20AmdklRrc7YjAX0ckHhHGxhgPxwmKdgyM7r4zQIOtnME+eyzK6PTbS32Kkw7WYam+Oamtgur1ZamstbZs9/QCM9wWhH7Qvcq7oPiOtpuU1RqzF1U3O3feOYNK0vry++FfOnzWeqWrLhhM8+Ng43D3aV3pVRzEysA/3VhfyyqmlLBn0BJFu1meYujXiRqQiMd+mbiZfUUqQs67PPNB1KlNDExvLxXtGsL/wLL3qI0YSPKPIqi5kQvBAh16LgGOYNnOAgWOkslLBvr8uMnqcoW7g9s2G4qwxXQLpFtfxJklNseyLHcyYM4QxU3XOnrBIP6beNpg/VyUBVx0jNTW1iETg6+9BSLgPIeE+9Oirr6FTU6OLVLNUTkCgvWK3Y6QBiUjMUL9eDPXrxZmyVL5IWc36nL2sz9lLpGswd0ZOBGB0YPt6WKSWGuYlN8Zt3RNwk7X/CBhzuEplzI7rxZcnD5stl1Ji3T0RME15pXHnk1gkws/HcFa/OQT6mVZDzyusMLmvPdsGUFFt3D5H6FF42RDp0BGJifAnNMiLbCOpOX/deIwn5o+2qh61WsOarSeN7hs2MNYmm4y1N0e2NTDd3iy1tZa2zZ5+AMb7gtAPbEcmM3zVqa21PjOQOS6nFzqknpYgINCT/3w4l0fv+xqAK5n6z3aVSsOJo5cZPiquLcxzOLeED+eWcH3R47nRY5kbPbbx/++GLjJ67ILYiSyInai3bWb4MGaGDzN7zvkxE5gfM6Hx/0i3QHaOe89W0wVaiWEj4vDxdaOkWF9Mdcv6EwaOkbKyao4kGWZhm2REq6Qjk3Ypj7PHM1jx9W6j+1UqNVKphMHDuzPx5gE8Ne9/dO8VxqSbBzJ2Wl+c5Fe/XwcP1y09s1TueuD5vRtYcUn3HvWf4VO4tUsv3jq8g9Upp5GKJdwUHc9Lg8cgE0s4U5zHqwe3cqowlwAX3fvHvT0HsbDnIIN6/3lgC0vPHwVg08yFxPmYj3C9tvz6GffS09eyg7hSWcvKS6f4Kzud8yX5lChqdO9Gzq4EurqTGKRzdI0IjeaGkCjMTZVJxGKUGjU/XtAJHa9LO0daeTHldbX4yF3o7RfMHd37MCmyfWj2OKyV1qhr2ZV/lPU5e0mpusJQv17cFzsDZ4mcnflH+e/FnwHIrilgbpTxtXxNya8tYGe+Ll98WlUGVeoq+nn3ZlaYLvSzWlVNlboGHycvpKLmXUpGueEAwhiTYqwPw2zPTI7tbtExklFhneaKgGkqTDgfXJwd51xzlssQi0RGdSXKKk2LY7Zn2wCqTYgYOjvAPhd5x3ZuWsOsSf35dOlOg+0r/zzC4D5RDO0fY7GOj7/fSVau4feAk0zKzAm2vRQaa2+ObGtgur1ZamstbZtzfXtrjm1gvC8I/cB23NzlFDVxRFWa+B60lQvnsh1ST0vh6ibnnoUjAfj3a78b7M/MKGptkwQE2gypVMzkaf34+Ye9etsPH0ptdJb4+OoGpnt3XUCt1hgcP35S51lqrtVoUdTUMf+xcUyYaZjSGEBan9FOJBbx+Es3ccfCkWxZc4wf/m87K7/dzfvfPYBPvVZRQxpxS+WuN5JLi/j3kZ18c/bq+Ovbc0cAeKBXIndtWk5pfTR/ZqVuXPr6oW14OTlza9derWrr76lnefnAZirqDHWqqivLyKws40i+LgpxR1YKG2cuNFtfnVrNzHVLOVtsuBqhoKaK7VkpbM9K4bauvXnvxqmOuQg7sNsxklp1hfU5+9iel4Rc7MTkkKH8M+F+/OXejWXiPKLo7aVT0f/40gqrHCPb8nbzbfrPqLX6YqEhzkGNf5+tuMj7F5bwYOw9jAm8sVn2V9RZFkxzkkgYFBzWrPrbG/0CQ3CWSlGoTM+WWXNPBMxTaUL4zsXBaTJdnGVGU6fWmRHObM+2ASZTwTo7YDAnkYiRSsSo1M0TJO0IzJrcj982H+dKE8eGRqPlubd/Y+7MwcyeOhBfI6kLk9ML+N/yPew9bDxd8p0zBhEcYNs6YWPtzdFtDYy3N0ttrT3bBsb7gtAPbMfDyFKRWoWS/LwyAm1YXmaMv3acs+v41iChj+kw9kobM0xZQm6mfVrT5gUMMXVPhfvZPKbO7M/yH/fqibBqNFr27DoPwE236CLbG/6/liHDuhlN+9tREYlFxHYPJj0lH/8g657tAcFezH1wNLPmDeP+mR+xbd1xbptvOAazttz1wI6sFAoVVfwzcRweMjnvHt1Nfk0lP108QVZlGR4yOYsHjUWhVvGvpO0AKNQqvjl7uFUdI9+dO8KrB7c2/h/t6cPosFjC3D3RaLXkVFVwrCCbk4W6lO93dLc8UbZoz5+cLc4nvj6yZVaXXkR7+lCsqOZAbga/p54F4JfkUyQGhTO7W9vq99jtGHnsyDvEe0bzeLfZjAzobzJnfKy7zrFQp7EsUHam/Dxfpy1DJpYyNnAEAJGuYXydtkyvXD/vXrhKXDhUfKzZjpEqpWUnQIyXD9JOkgNcIhIR6+VrVkfEmnsiYB6VxviAQ2skgsIejEVkwFUPvzHas23msEHWwixSqaRTDwjlTlJe/fs0nnhlpUGqV7Vaww+rD/LjbweJCvMjOMATZ7mMqppaLmcVk19kennHyMSu3H/HcJP7TWGsvTm6rYHx9maprbVn20wh9APbCQrx5swpQ82c0ycyGTux+Y6R82ezO0TEhVJpOhudh4OXVTXolYhEGGT/KC6qMnKEgCXcPZyF++lAgkO8GZjYhcMH9ScAdtc7OW+6ZSDV1XUcO5JucGxHXEbTIKIKGETAAMx7ZCyvP/UzUV12MnxcT7QaLenJeY1lx03vB8CerWeoqqyla48QXN2cST57hYqyGsIir2pl7dl6BsBiueuN5LIiXhsygfk9dFE5rjIZj+38g1q1ii2ZyWycubDRcZBbrXsP++zkfs4W51GtUuIqbfkoz3PF+bxZ75SRisW8kjieu+L6ITaSBz6/Rqdd5ya1PJF0tjif27r25j/DdQLVkmvqm9O9L0ODI3lh30ZA55hpa8fItaN9B71uCQgICAgICAgICAgICAgICHQM7I4Y+WTAs3R1t5yWzFumE6F7o9fDFsuuyd6EWCTm1YTniHGLatzeNGJEKpIS7hpKVk3z1/iqtZZnzMLcO1eKqVB3D7MRI6Zm+gWsx1S4uyNTOmq1GEQENODhJjd5XHu2DcDVRWb0WIWDxBLVJiJmOhM9u4bw3kuzWPzeGsqMhMprtZCeVUR6lnWz3dPH9eaZ+8fZlI2mAWPtzdGpTU21N0ttraVta/gqbY5tYLwvCP3AdnokhBnNLrHxzxOMndi8MGWtFj7/eLO9prUK5nRQ/ANMCwQ3h4bvCE9PV8rKqvX2pSbnUVenMpoWVcA0YrFIuJ8OZvrMAQYRI6eO61IyV1fXcSwpDVWTSCsfXzcSb+jaajbay5K317Fx9RHqrnlmPHffN0ilEnr0i+Ddr+8DYOjoeF79eC4//W8Xy7/ahUQqISLan9kLR+jVJ5VJ+OOn/eRklaBWqQkK9eHev03ghjE99MoAFstdj0yMvKpVOSrsqtZbnE9AY7QIQF//qxmPtEB2VTldvVo+2uazUwcao2gXDRjJvPj+JssGulivFRPi5sGbN0zUixS5lju69+WL0wdJKy/hXHE+Vco63GSOX9JsLXZ/m1rjFAFwluguMsHLckaD5Mo0unvE6jlFTOHr5E1a1WWrbDCGm8zJYvpaN6e2+4BaAksNzqUVQrY6O94exsOTFQolWq0uzNheFLVKg9DaBjzcTadfbM+2Abi5yCkurTbYbsrRYgtKpdpsWHlnon9CBEvfn8+Xy3Uic3/uOGXyMzFGXKxOz2nh7cO4cXCXZtthrL05sq2B6fZmqa21tG0NbbY5toHxviD0A9tJ6G1cY+PY4TT2/XWRYSNsV8P/4ZvdRpfn2MulCzkEBnvh5eUYHQOlUs3KZfuM7hOJoHe/SIecpylxPUM5tD9Zb1tdnYrN608y/WbjIo8CphHup2MZemM3/Pw99ESZG5aOnDqeweFDhjpb4yb1RiLpOMvqH31hOo++MN2qsokj4kgcYT471dBR8QwdFW+xzLW/BXTIJVJC3K46od1lcpwlUhRqFd28/fXKesv130taQ95AqVGzNeMSAD5yFxb2MMyG01xujk3AWWLa3SBC5xxKKy9BC+TXVBHTho4Ru3v49+l/otIavmAV15WzNe9Qs+pUaurwkFo3i1GtVjQ7Iw2AuxVOD1Ners6Kexs2yM5CoL/x9qvRaikwo+NgC7kFpjMqebmbXjfenm0DcHM1PpNeVGr/euoKE8KznRW5XIqiVmngOHBxluHr7YpUItbNRro7ExbszdD+Mdw/Zzhf/vsuvnlnHt+8M88upwgYb2+ObGtgur1ZamstbVtuQVmzbQPjfUHoB7bTLS6Y2K7GUxS+++YaTh6zfnJFoVCy5KPN/PCN8dSW9rJl4ynmzPyIN/7xKwf2XrIrrXB5WQ2vvLCS1OR8UpMNo0R79gq3W3zWFH36G5/Y+vr/trfrFMftFeF+OhaJRMyUm/oZ3XfuTBYnjHwndER9EYH2gY/c8Hnv7qR7vgc46zvBZWIxsmt0LZWalp/EOFucj0Kte9YMC4nCSdI8DTRj9A8ItVjm2ggUhcqxEcW2YnfEyPKMzcyOGI+0yU2sUdfyXfo6xgcl2lxngNyfjOostGgRmZE+qdMouVyVSbiL5Ztu8lwublypKDdbplrZth+So6mx0OgCXd1ayZLOS0yE6bC3tKwik84JW0gzswyiW4zpPOXt2TaAsGBvzqfkGmzPzC6x266CYscNxrdkJpNcWsgjvYfaXdc3Zw/zS8oppkTF8USfYQ6wDopKqnjk5Z8NstMM6RfNS49Oxt+3ddLmmWpvjmprDXUZw1Jba2nb7OkHYLwvtLd+0FGYNXsI77211mB7ZaWC555cxsSpfRtn3rt1D25MOwm6iJ+US7kkHUjh91+SKC6qbNzXsHQkMMiL3BzHpLpXKdXs3nGO3TvO4eQkpXffSPoPjqFLvXMnOjbQ5BKY6qpaLpzLZv/eS2xad9xk+nORCBY8ONoh9hpjwuTeLP1ql0HmlMpKBX978FvuWnAjEyb3aUyN2hStFirKaygqrCAvt4zIKD9Cw31bzN72jjX3U1fO+D0V7qchU27qx7Lv96DV6If0HT6YSlYTUeW4HqFExwQgINAcnKWmh9tyM9EUYDzi1NE0CL4CxHj6OLTuIFfb3jXbWsyhBRcmaqlQGobDW8MQ3wH8dmU9KzP/4PbwGQCIRfrBLWqtmh8vr6RMWc7NYc3Pe9zNx4/j+Tlmy5QbyeXckSmqMf+5xHpf3w9LR9A1KgAnma571Sn1X2QupuUxpF+03ee4lGZcJ8bHy5XwYG+j+661raldLW2bT31ouDnbALrHBLJtr2GavILiCqpr6nC1I51qaqbjZtYmRHRlQoRj1hsv7DkIuURCca1jUmdqNFqe/tcvBk6Rof1j+M8LtyBtxXBgU+3NUW0NTLc3S22tpW1rbh9twFhfaG/9oKMwYUofNq47zumTmQb71GoNG9YeY8PaY4AuZbOPnzvOzjIqymsoL6s2Gbkxtz79pKenC0s+crzmSF2diiNJqRxJStXbLneW4eHhjJubHKlMQq1CSUWFgjIjyxCNcdOsQfQbEO1wexvw9XNn6oz+/P5LksG+6qpavvxsG19+to2AQE88PBuWlYlQ1qmorFRQUV6DSnVVB+fZxTdd1wN5a+4n0OSeCvfTHIFBXiQO7cLBffpLlIxp8gjRIgL2YCyzSwOidrAqobLuqgPd0foe5pbRtEdstlahruNY6QW9bYeKz+AkvqpLodaq2ZaXRLir5RkxY9wUOpmDxUf5/cp6DhQdBqCnp27tW0b1Fb5OW8bpsnPkKvKJdYtiXODIZp0HdI4RS1iKKOloZFaYXuYA1t0TAfM4yaT066nT3zl0Il1v319Jycy7ZYjd59h9KNno9l7dzUdQNdjW1K6Wts2SXQ10izb+vaHVQtLJy4wa0s3ofmswNVA1xWen9rMnOx2NVkuUpw/vDNOlG1t6/ii/JJ9ieEg0zw8c1Vj+X4d3UKNScqTgCpMiu7Mh/QKvJI5DJpHw5ZlDOImlXKkqY0RoNABP9xth7LSN/HTxOGvTzqHWahkaHGGxfAMbd50hOb3AYPtT941rVacImG5vjmpr0Pz21tK2NbePNmCsL7RFP+gMiMUiFr8+i0cXfkVJsfnlSDU1ddRkFVusc8yEBO5ZqHv/OHPa8Xoj5qhVKKlVKCkssD36Z+qM/jz+90ktYJU+9z86jjOnMrkEQdeOAAAgAElEQVR0wTACsIGC/HIK8jvXO1ZLYc39BOGe2sL0mwcaOEaa4uQkZcyEhFaySEDAsdSoLa96uFZbUqFyjMB7R8Vmx4hKq+KvguMAHK93kLx97nu9MiJEhLr483Tc3GYZ5SJx5uWez/BFylKOl54CIFehe5FLr8ogvUqnHD3Ipx8PdZmPTNx8b9SQUOOibNeSXVneanmkW5qimmryq82/FCaGWCeoK2CeccN0zrymg66zl3LILSgnOKD52Y7SMgtNZhQZNdTygGncsDijjpGWtM0auwASuocgk0mMikPuPZxi14DQ1EDVFL+mnOaTkTNI8A3Sy9Z0T/wAPJzkXCwxnHm/MSSaWE9fyusUvJw4lr+y0xkb0YXL5aVsmHEvADf/uRSAmTE96WJCbfxyRSl/pJ5l+eS5iIC7Ni/nRKEuuu1a1XJj7D+WZrDNw83ZqiiFlsBYe3NEWwP721tL2WZvHwXTfaG1+0FnwT/Ag0+/WsgrL6wi+aL5waUlbpszhAceG9+45KZr/fKbpmH5tuLs3HLvGe7uztz74Ghm3Oo4YT1zyOVS3njnDl5f/CtnW9lx1BkR7qfjSbyhKwGBnmYdScNHxuFuhVi2gEBrYGuAiaVVAgD+LleX36VX2L9ctyNjs0fBXerKc/HzANCi5da9z/Nd4iuNWWf4f/bOOzCKMv3jn9m+m94TEiAQSkJCb9JEmoCiFBE7Ym/nWc72O8upd556eqfnnd7ZD0UEC6KgNOm9CaEk9ISQBNLbZvvu/P6YtGU3yaYSYD7/JJl55p33fTOzO/O8z/N9kNJeVELLhFuC1UE8m/go2WbpReBwWTpFthJcooswTQgpQUl0NsS26BwA/SKiCdMbGrxwnKLIgfxzXOGDE6Wjs+tsw1+mARotAyIbfumS8Y3xVY6Rf83fgNFUm44livDxoi28+GjzU8A++nqL1+2hwQYmjmxcDXz8yN4e/WrLvvnaLwB/g5aRg7qzcedxj31rthzh/ltGN0sfIzU9m7P5DUdLnc9H42bx4aGdnDGWcX/yMMbHNS5EGqozUGozo1Uq0SpVWKsErboHhdaEU/aqKs12uqK0XsfI8dJCTleUcvvqRTXbfFUnLyw2emyrNFk5k1tC506tmz/qC96ut9a41qDl11tb9a2l9yjUfy+0931wKREZFcS7/53H0u92s2TxTje9EF9I7BPL/Y9M8KjmotOp6dwljKwWCmHe/cA4BgyK56cf9rB35yksLSwfHR4RwPhJUkniObeNICi4dard+EpYeAD/+GAuixds44dvd1Na0kzx4A4Qbt4RkOezdVEoBKZeN4AvPq1fTFlOo5HpSNTVJCm0mGi4lhCklzQeIdo3LAqVQoHD5WLb2dM4XC5UiounAlNr0qLEHwGB7v6xaBRqt1Sa1iROH+P2s7URgKvje/B1+oEG7dZnnbokHCMrMo41uH98l+6X7c3Q2lRrAMyZNpjPvnEvl7hqUxpTr0phSN+ml0rcuudkvSu+0yf1R61u3Clp0Gu89qut+uZrv6qZfGUfr44Rm93BR19v4Y+PTGlSv0QR3v9yY5OOAegaEMxbo66h1Gph4o+fsGfO7xo9pr7nzeOlhThFEQE4WiKluTycUr9wa8/gcDr5BfLFpJtQCgIOl6vBPNW6REcEcuBIjts2lyjyyJ8WccfM4Qzp24WYyCC0GnW7PB/Xd7219FoD79EPTbne2qpvLb1Hq/F2L7T3fVBNUJCBNVtfaNax1WUum3s8wKrNzzf72LpotSpuum0Es+YMY++uUxzYf5q0QzkUF0pOkopyMyaTFY1GRVCwgbguYST3jWPE6F706BVdb7uffvVgq/Rv0NBuDBraDafTxdH0XNIOZpOTXVIj7pqfV0al0Sql01jtOJ0u9AYNBoOWgEAdXeMjSOgZRVJyLH37d3ETkr0QKJUKbr1zNDfeOoLtm49x6EAW6YdzKSqsoNJowVzl/FGrlFX6Ln5ERgYS2yWMbgmRJMrCl27UN5+A25y29Xw+/cL1PP3C9S1u50Iz9bqBLPh8My4v0V4RkYEMGtLtAvRKRsY7UXUquKQX5zMqxnvFKoCd585wtrLxdEu9Ss2VnbqxLvskBeZKFh1L5fbEga3S34uNFiuivN3/sdboh1dK7eWU2KSQHpur4VWT3gHNF0G8M2VQo46R5aeO8szwKy/q0r0lFjOrMxsOob492Xv5Mpnmc9v0oazYcNhtlVYU4f/+tpR//ulG+vTw3em3L+0ML/7Ds7JCTKRUcvHW64c2uV9Am/etKf0CGD0kgfi4MK+pCD+vP0TvhChumOL7h/Y7n63l8LGGRZbPxyWK3LzqazQKJS5RZG5vqWKFQ3Tx9JZfOFFWhNFuJadSCsF9vP+oBtsL1ur5/aafyDGWMy6uOyBFkVQ6bDy/fRVHSwuxO52cKCvimYFj6RoQzG29B3Db6kUoBQGXKPLZhNmAez6oNyaOTmT15nSP7UUllbz72bpGx65WKfH3k0rJBQXo6RkfQUqvTkwYlVgjottUGrsPAJ+vt/quNWje9dYe92hz+1bfvdBe98GljFqt5IpRPbliVPPTktoSpVJBn5Q4+qQ0Pb31pS1reXbXt7ALVt04D4DeoeGt3MOmoVYruXJ8EleOT2rU9qkNK/nniTQGiaV82a3fBXfu+Mpr2zfw8QFJG++HGbcBMDDKt8+PpzasZNmJIwyKkjSIvrx2doMLVU2ZT5nmMWnqxXPtyVweDImq/T746NAubuiR4rUccLHFxAs7fBcEf7jfFazPPokI/Hn3Ovw1WmZ07+PVtrqE8MmyYhJDLi2ndYeUis025/Le8Y85Y8pp3LiKr6/4qNnnSwwNZ1RsF7bmZNVrk1NRzs8nj3J9D99CoDsiH6XublBUJzk8kqHRLU9PknFHp1Xzwu+m8vtXvsHprFWFN5ltPPT819w6fSi3Th9KgF/9OaxlFWa+/GEni5fv9VjVUCgEXvq9FPLflEoV1f0C2rxvTa2goVQqePKeCfz+lW+87v/HJ2s5dbqQB28f02DfMrOL+Nf8DezwornRGApB4Pupt3tsVwkK3hkzzesxzw8ZB8DQyNovrqGRcezOzybaEMC/x3qurvmpNLw75jqv7d2QkMINCSlN7vuowQlMm9CX5WsPNvlYALvDSUmZlF5YUmYiM7uINVuO8K/5G5gyNpnf3Tm2wXn3RmP3AdDo9dbQtQbNv958uUer+9fefWvoXmiP+0BGpr0RgR+OHcYpimzPzeJMRRndgto/BbA9OX/MwGUx7o7AyuX7vX5mA0y+pl8790ZGpmH6h8cwMKIT+wpyyTcbmbT0U+5MHESPYCkt2ymKHCo8x+LjByixmukfHlOjT9cQQyLjeGzAKN7dvxWr08Hjm5bx34M7uDK2G9GGAGwuJ/kmI5nlJew4J31G9QmN4rtrbmvT8bY3LXaMzM/8mdu6TvHQFCm2lfNbyREmRg1rcpv/OfE5Z0w59A1KootBesHQKbVIiS9tw/9dMZbpSxYA0kXljbd3b2ZSfEKjq7UdjaPFUs7zpwf3Nmj33PCxDe6XaT4D+sTx5L0TeOvDNW7bHU4XXyzZycIfdzMwpTPdO4cTGlwrglRcWsmJ0wXsO3ym3i/u+28eTb/E5jm0qivndMS+De7bhSljJW/1yo1pHvuXrknl5/WHGD4wnvjYMEKCDJgtdopLK9mfLmnpnMpyz/cf0rcLAf461m9vOKXsUuC5BycTGmTgiyU7W61Nh9PF8nUH2bE/g/f+NIeusU0r99jQfQDUe735cq1By++Fhu4D4IL1rfpeaOw+ALzeC5fzfXAxs+LUMUqtFm5JurxezgRgZq9klp04wpi4rnQJvDCi0e3J+WMGLotxX2hEl8iKZfu97uvbv8tlX9JYpmPy7pXXceuqr8kxllNoruTv+zZ72AjA4wNG0T88hrt+/c6ndh8fMJogrZ4392zA4nRwpKSAIyWeFQ4vZVrsGFmUtZo5nSeiUro7RsxOK//LXN4sx0iu5Rz9g5N5LrHt0nTOJyU8ijuSpZDk/x36zatNVnkZr25bz+tXXt1u/Wop5TYrj/66HACb07PKRzUTuybUfBnLtA0zJvXH6XTx7qfr3CqcgPTytTv1NLtTTzepzXvmjOSOWS0vK9pR+/bMA9K9ln22lEPHcj322x1Otuw+yZbdJxttq0unUF55YhqrNx9p9xfCoZFxblEkbYnD6WLVpjS+X7GPo6fy2uQchcVGHn/1Wz5/6w6CA5uWWtPQtQYX9nrryH175oGrG70PgEbvhQt5H8j4jksUeW7TatQKxWXnGAF4+6opvH1V0zR0LnYuxzFfaHbtOEl+nncxall0Vaaj0jUgmF+uv4vP0/ay9swJTpUX17zjhesNDI6IZW7SIIZFdeaMsWli63clDea6+ES+PpbKlrOZnCwrptRqRqdUE643EGMI4MpYSXdnStderT20C46ssikjIyMjIyMjIyMjIyMjI3O5UZOS0oYaIyIV9sZrJ3tjWOggjpSfwOQwYVC1X2m5Z4aPAWBHbhZHir2X3Ps6/QAx/gH8ftCIdutXcym3Wbl7xRKOlTRcPjBMb+C1MZPaqVeXNzdMGUhcdAivvb+CouaW2UMSxHz6/kmMG9F63tqO2DetRvqIevelG3npnWVs23uqWe0k9YjmjWdmEBxoIDEhqsX96qhknCnk5X/+zIlM76GPEaH+dI0Nxd9PV1MlpC6iS8TmcGAy22tK/ubklbrpblSTX1TBx4u28vT9Tf/saK1rDVr/Xmjt+wBotXtBvg8uHw4WnKPMaiFc377ldWVkLieWL/WeYu4foOOqCd6FJ2VkfOHNUVN5c9TUevfvucl7lcOBEZL4cua8ZxtsP0ij4/EBo3h8QMPC/539gxpt63zC9X482n8kj/Yf2aTjqnn1ikm8eoXvz4ZNtW9LmuwYsTht7Cs96rZtV/Fht3K9TtHJ2rzdxBkim9Wp+7vPZWHW9zyZ+hL9gqQPpnBtKOoGSgLPjL22Weeqi6FKO+TjKTO5fskCSixmr3b/2L2Vc8YKXho5Hp2qQ+rXkl5UwMNrfiKjrKRBO4Ug8N6EaUT5+TdoJ9N6DB8Qz8J37+bLH3ayZNV+TGabz8fqdWqun9iPubOGNzmF4WLum16n5m/PzeKnXw/wyeItFJf65nTV69TcNn0Yt88YVlMitVe3SBQKoUE9iIuRE5kF/O5Pi6motLhtv3acJN5624xhTdYEAbBY7ezYl8H7X24k97yQ4+VrD/LIHWObLCgKntca4PP1Vn2tAW1yvV1O9wFwyd0LlwKbs5uWriUjI9M0MjMK2LntuNd9U6YNQKu7uPQEZWRkWo4gijWJ1N6UTT2elowOEx+c+B6A/aVHKbF51kcWEOikD+fJ3rfSJ7B7kzu1q/g3PjjxOVaX1edjWlKVxhupBee48+fvKLVa6rWJDwrm+SuuAmBSfPPLBbcmRWYT/92/i88P/YbD5bnKWxcBeHPsZOYk9m2fzsl4YLHa2bTrBLsPnOZ4Rj7nCsoxWaSXMIUgYNBriIkMole3SAb37cLoIQnotO3zZV1f3xRVJasvVN/sdiebdh1n22+nOHoqn7zCciwWOxqNivAQPxK6RjBsQDwAE0cl4m/QtnmfLjR2u5O5f5hPVm6x2/anH5jEjEmtkyedV1jOrY99jsXqXjr99WdmcOWwln3+VbdZ3/XWEe4DoEP1zdt9AHi9Fy6X++BSwSmK3LJsMbvOZhOuN7Bn7sNNbuOlLWv54vA+oOOU670c+OuOjXyUuhtoerlemfblhacXsXPbCY/tSqWC/y1+mOgYWfy2PbDYUjmdV39kRXvSI/YQSoUsuHsZUK/Po8nhDv4qA88k3lHVgsgNW5/lf8P+hE5Zu2KoEBQeVWqawvzMxdhFO1OjJ5AUKIUgG1SGNqxJ40n/iGgWX38zt//8LQUm7+HUmWWl3LdqKQCJYRHcmtSP63skEaxtWhnLluISRXaePcPS4+ksPZ6O1Vl/Sd5qBOC1MZNkp8gFRqdVc/WYJK4ek+TzMUfKzjFv6//oGxLLxyPu6FB9aw/UaiUTRiUyYVQiGcZCpq39d82+c5QQGe3PjOGXl2jaqk1pHk6RkYO7t5pTBCAqPJCRg7uzbpt7xOD55z0f0boBl/E9RId0nKCMRRH8AYKq1plS7Uho7+vNWXwroj0dVdS+em2q7wOgQ90Lde+DurgqXsdV+Z+avwX9dJSGv/vQogNn4VQE9RAUQa+3cm+bx+nyUr5OPwDAtpwsTpeXUmm3oVYoCdMbSAgOZVhMHFO69SQh2LeH2QJTJV8c3sfGM5lklZdictgJ0xkYGBXDzJ7JAEyKT2iwjaY6Hera/zJ7Ln3CPKNpvz16iN/yckkrKuBocQEWh/Q9Xmg2Ef/h2/W2/dCAYTw7/MoG+6uscmbbXU4WpKWy/MQRMspKKLdZCdHp6RsexU2JfZncrWeD7bQVoxZKC1s5FeUe+wI0Wg7e9ajPbVXP9ejYriyYdqPXMQPNHndqwTk+P7iXnbnZFJpNBOt0DIiM4Y4+A7iyczwape/PvqMWflTvmIEmjbuac5VGVmQcY2v2adKLCygym3C6RIK0WhKCw7iqSzy3JPVv9Dm1sXkEOsz10xxW/5Lq1SkCMPW6gbJTREbmMqVFeSACAt39Y9Eo1G6pNC3F7rIzIDiFufE3tVqbzaF3aDjLZ93BY+t+ZkfumQZtjxQV8NKWtbyydR2DojoxKq4rAyJjSAmPavUcYaPNRnpxAWmF+ew8e4YduWcoriftxxt+ag3vjr+mw0S5yDQPP5W8AhylC+T1QTMptZk4VJrLz9kHL3SXLgjrd3hWF7luQutXsvCWilNaXn86h+jMxFnyICjDUfg9DIIKnLkIys6t3jcZCYXf/Qi6qeDMxVn6e98PrAoeFam/ell7sjAtlZe2rvUa+ehwuciuKCO7ooyNZzL4++4t7Lj9QSINfl5aquWH42m8sHkNlXb3qKezlRWcPVXBL6ek+2hMXDwfTLqu5gW1Pfj77i2cqzS2Sds2l/Q/nb7kK9KK8t32FZgqWZd1inVZp5jdO+WCVEWJ0Ev/t0KTyaeFHV84UVpEqdXCbcu/4XBhvsf+po774wN7AHh9x0a3ilUFpkrWZJ5gTeYJ7kwZSJcA31+oI/R+rTbm937bLv3cu93rPVNoNlFoNrHz7Bk+ObCXL6+d7dVBdz6tPY8dgR1bj/PPt1Z4bK9Onbn9rtHt3SUZGZkOQosFMt7u3/oldefGz2FR1lKyzWeJ01/YEMQoP38WTpvDHzetZtGRxl+6nKLI7nM57D6XU7MtQKMlPiiYaD9/wvV+BGv1GNTSB7BBpUalUNQ53oXd5cLmdFJhs1JutVBitXDWWEGOUVpZKDI3T9QWQKdSsXTmbfQMCQOg0m6jyGym2GKixGKm3Gal0m7HUfUg5aViZZtyZ8rA9j3hRUhiUDQ7rnnuQnejQ2BQabi+sxQVsSX/xGXrGPFWljexe+uLawqCZ9ye0EAsn2hZCThQBr6OoB3T6v2R8YIiDEERBsomprEKapTha3wydVV+Lh2ijEHQtf6L0P78s7yw5VdcokhglXNidu8UUsKjCNJqMdptnCwpZsfZM/yWl8uYuPhGnSJLjqXxh/W/IAJapYrZvZMZFhOHQaUm21jOj8fT2Z9/FoDN2Zncsuwbvp9xC1pl++iILZw2B3udF9p5K77nrLGCEJ2eRdfVv0gU5sPCy1PrVwKQVpRPYmg4s3olEx8UQrHFzI7cLJYeTwfgu6OHGBYd2+6RpEtn3lbzu8lhp8RsZu4v33GytOFotIY4V2nknhVLOFzoOWagSeP++dRRXtu+oeZvlULBnN4pjIztgkqh5HhJEV+nH2D+oX109zFyCWrH3RpjrnZyOFwuDCo1o+O6MiQ6ls4BQbgQOVlazILD+8k3VVJkNvHImmX8etPdNdFE9VHfPAId5vqppqLcjH+AHm9DcrlEjqbnsvyHvaxZecDrs+29D40HICw8oI17KiMj01Fp1W98h+hsUQpNNZUOM7GGGJ5JfZlwrfQlE6wJQiNovH7gATyf9GSLz1tzfruNI8WFHCkqIL2ogCPF0s/mUmGzcrAgj4MFni8v7Y3D5eKpDSspNFe26upMayE7RmRkmk5ZhWfEmL9f6692n80v89gWEtTAi5lTetEUVJderfvLGdG8UPpFf1ObpLj+cDytZlX+y2k3AlJ6qzeKzCaM9obFcXON5byweQ0iEKrTs+j6m+gV4p76Mi9lEH/buRmA/+zfyaHCPN7cuYmXRo5v4Wh84/wXao1CepZSCkKLtUGqo0Rm907hzbGT3V6Gb07syxWduvDcxlUA/O/QvguaYmtQqTEEqJuUklIfe/NyvY4ZfB+33eXkla3rav5WCAKfTpnJ2M7darZN6daTu/sO5tZli0ktONfkfrbGmCd0ldK/3hl/DZO79awpJlCXe/oOZup388kqLyOjrISduWcYGdul0bZbYx7bgycf/oLcnBJCwvzRaaXXG7VGhdlsoyCvHJut/ufdAYPjmX7D0PbqqoyMTAelxY4Rl+jimzNr+eXsFgqspXw5/BXCtcGszduNVqlhdHjTc9z/l/l1ze8F1iK3n23BP3ZvJb24gCNVzo/sijJP1dlLBIfLRWrVqpiMjMylgVajwmxxTw8oN1qaVS2mPmx2B1v3nPTY3r1L/S9toljlsBFarx+tS3sqV10aiM5sREcG0HazV2qRRM8VgkDvkIadAmF6Q6NRE58d/A2TQ7o/nh9xlYdTBKSxPDNcimranJ3JocI8FqSl8tCA4UQ0Eo3S0Ynxk1bA/zJ6otcIgZsS+/Lh/l1klJWQXpRPpd2Gn7qj3rO+E+MXUO+Ywbdx/5p5kvw6OnPTeyS5OUWq8VOr+cuYSVy35MvWHYSPVI9wZs/6S8z6qTU8NGA4/7dpNQCHi/J9coy0xjy2Fzabg7yzpU06Jq5zKC/95YZ6F15lZGQuH1rsGFmSs56fcjcyNWYUC0+vrNmuFBR8c+bXZjlGFgz/b0u71SSqczNlZNqSLfkneGD7Al4bOIMhYV15N30tOwszKLdbiNIFMDEmid8ljsOg8nygKLGZGL3ib27bBoZ2YcGYu306996i03ydsZvfirMotlaiU6qJ0AUwKFR6KLqv52ji/ELcjjE6rHx2fCurc9PIMZWiVaroFxLHPT2lmunDwz0fDpvDxnPHeHjnQt4YNIuUkE68k/YruwozsbucJAZJq8R39xjFhJjERlrynWJrJT9k7Wdj3jGOl+dT6bDir5YiLBIDo7m1+zAmxtQvtHn+fAJuc+rLfAJuc9qS+YwIDfAQQd2VmllT0rY1+HTxNsqN7lW6NGoV/ZPiav52maSXArHyc0RXHoiS0KEjv3YlTtBORBlS5zNetOCq/Kjq12WIzmwQAhA0o1EEPI6gPO/BvcpetCyT/mzU3oir4i1cllUgViCopOtIEfAHEFpBKNuj/SQUAc8i2rbhqvwfQI24q8v4D1zGD1CG/+IRReMsvgnRcRJV5B735q3rcJmXgP2QNKeCAUGVgsL/dwialq1wuiql/4OrolbcU9COQxnysRfbjxDNPyI6agULXRVv4Kp4o+Zvhf/DKPyfBFc5joJRCJorvLYFIFpW4yx9GEXgCygM89z29ahK9XSJIm/tlqI4/njFVY2G/dfHz6ck4V8/tYbrEur/HKlu/Zakfjy/eQ02p5MVGceYm3xxRzLO6Cl9lulU3h/5BCRNtYyyEkQg31RJt6CL3zEyo2dSvWMG38a9OTvT7e/pPev/XugbEUWXwCCyyj0j6zoKiaERNb+XNVB1sS6tMY8dlYSeUbz65hwCAvUXuivths1i575p7/D0GzeSMsT9ucNktDJ3wptUVtReG28vuJ/kQfEN2nmzkZG5GGmxY2Tl2e081usWhocmuzlG4v1iyDY1L3VEKSgaN5KRuUjZmHeMtw+vRiEoGBLWFbPTzt6i08w/uZ0jZef4bNSdHsf4q7S8OXgWJTYTpyoK+SZzj5eWvfP+kQ18cHQDAElBMQwO7UKFw0p66Vl+PLMfgCf6THA7psBSwV1b55NhLKSLXyhjo3tRYq1kZ2EG2/KlqIGX+l/LnPghzZwFT9aeO8JfD64gSKNneHg3jA4ruwszAfj9rkW8MuB6Zncd1CrnWpixi/8c3UiAWkevwCgidP5kGSXHws7CDHYWZvDXQTOZ3tnTsettPgG3OfVlPgG3OW3JfA5K7uzhGPn82+2MHd6ToICWPfC5RJH53+9gwdJdHvsmjU5Er6sN2RY0w6SfCunh22VaiGjbhiLoDQTBXzJS1tU+ceAsuQvRJpW3FHRTUOjngKsAl3kJzqKNKEMX16lgU2tfrW3RsL0LZ8l9VfaTENSDwSkJaTtLHkJQuDuvmjE7Xtt3lj6AoPCe+tHkM1R+Aq5iqX1FJ3CdxWX6BmfJfajCV4Cy+TpcCv3NAAiaEeAqwVlyf722gnowgrILouMkLuM70jb9TBTaOte6qqqaiyIQhf56XKZvEZ3ZCMo4j/Zc5u8BFQrddI99t/Xpx0epu6mwWfn0wF4A1p4+yZ0pg5jZs0+TKr/lVRo5a6wAICU8yqd0hUFRnWp+33Mu56J3jAysM576iDT41/xeXRHnYqc1xp12Xhp13/CGtZsSQyM6tGMkUFubYun0ItLqjUvx+tHp1EybOZh5912FVts+OkJtjbHcjEqtRNdIpGh1RLxK7Tlug7+W73a+RH5uKXdO/JvH/qbayXQsjKZvqTB+jt1+DBEbiqpnIJ12NBGh71/g3jUNs2U9eYW3YtBfS2TYJ63Wbos/DfKtJcTpPZWtBUGBU/TtQ7c+im0lrDwn5XYeKkunyCaVCAvThJAcmMjV0eOI0Ia16BwyMu3N6tw0xkcn8vbQ2WgV0i2YYyrlhg3/ZWdhBqkl2QD0D6l9mVArlEyLk1b/jw4inqgAACAASURBVJSd89kxsuHcUT44uoFAtZ5/Db+ZIWFda/a5RJETFVLuebDGPRT9pf0/kWEs5P5eY3g0cTyKqpXaw6W5zN0iCS++dnAFIyMSPCIjmsua3DTu6jGSJ/tMqjnfzkIpZP++bV/yxsGVTIhJJETT8ipPt3YbRmJQNGOjeqFWuL8ofX5iG28fXs3nJ7Z6OEYamk+onVNf5xNq57Ql8zl5bB+Wrkl125ZfVMEDf1zIcw9NBmBAH8+X0/qwO5xs3iVFBixYusuruKtOq+aem0a6bRNUvaVfqn4K1o2IIL08e3FCuExfIdp2owh4CgCF34O1bRnm4iycgqvsjyjDvvGwr2tbn71oXSfZ62ejCHrD3V43CWfxPBCaL7RXX/ut0XY1ypBPQHC/ngR1P5ylj+OybUGhv7H5jSukChqCorqSRv0RGYJmsPSLrfazR1D1rld8VTDMBdNiRNMihKr/bw2uIkTrBgSd9+siVGdgwbWzeXzdLzWlQTPLSnll6zr+un0jE+MTuDWpH2Pi4hsdYt00iE7+vv0/6tq1VaWY9iSqialA4iWSTNwa464Wu68WyW8sbasjpF0dLMhjXdYp0ovyyTVWUGIxU2m3Y3Xam+W0uFiun2tnDOJQ6hnOZBVRWiLd92aTDavVjp+/jsAgPQk9oug/qCtjJ/QhqCF9rIuQD/6yjDGTUxgxof50KpCq78z/9ZkGbRRK36LzfLWTufBUmpZQWPx7QIleOwqFMhyXS5KpULZ4kejSocWOkU66cI5VZBGrj3DbvrUwle7+sc1u97eSVP594lPMTs9Qv3J7BRmVWazJ28CDCfO4Iqz1Vq1lZNoapaDglQHX1ThFAGINwUyJTebbzL0cLs0F3B0jzeWzE9sAeCp5ksdLvEIQ6BXoufp1sqKATXnH6eoXxu8Sx7m9xCcHd2JmlwEAfJ2xmx+y9vFoUuuIEwaodTyeNMHtfNXpJRNjkliVe5hVOYe5uVvLBdJCtX71psrMTbiCd9J+5VRFoce+huYTvM9pQ/MJtXPakvnslxjLpNGJrNlyxG37mbMlPPLSIgB6dYtk+IBudO8STkSYP3qtFOlhsTqwWO3kFVaQm1fKsYx8UtOzsTYgVCcI8MeHJxMVHtjkvtZFtPwCgtojlQJAUMYh6KYimn+oiTposr1VSsMQDLd42mtGgyISRN9LnXv0v572W6Pt2sa8PLyrq1KknDme+zoIgqo3gmYoLvM3KPwfA6E2sshlXgo4UehvqPf4/pExrJ4zj++OHgbgs4N7OV5ShN3lZMWpY6w4dYyksAheHDGuQZ0Ek6NWmLWhdIC66OsIVxptDQu7XgzovAhxXg60xrjNVdo0vlYn0l+guT5RIr3gPLtxFXvzcj32qxQKdCoVgVodJZamfS5dLNfPjNlDmTH78hRQFV0i+7efYMzklAvdFZkOSkXlFwBEhP4bP8OMC9ybjoucsyIjIyMjIyMjIyMjIyMjI3PZ0uKIkZu7XM17xxdzulKqdLImbyenK8+xuXA/f0q+t1ltnjHl8O7xD1EKSmbFXgvAwJB+hGlCEJFSbPaVHGDFubX8+8SnROki6ebXuLK2jExHICkohlCtZ2hqjD4IgAq7b4JojWF1OUgtyUYhCEyN9X0VYUfBKQCGhsd71fvpWSciIq2s9SocJQXFoFJ4z/8fFh7PqtzDHCr1XAlrbZSCgjCtH/mWCpyiq2YO2mo+oXZOWzKfT947kazcEq9pLwDHMvI5lpHf7Par0ahV/N/Dk5kwquViuKIjS9LiqEcEVVB1l4KyHZmgjGu6vVO6XgRlZ+/2ylg3MdEm97+B9lvadu05MhFNXyHa9iI6z4FYAWJ1FEPL0lXbGoVhLs7SRxEtvyDoa7VERPP3oAhD0F7V4PFqhZJbkqTomFuS+rE3L5dvjxxk2ckjVNrtpBcVcNvyb3hx5Dju7jvYaxt1q2NUr/43Rl07f03LRSR9Pa9Mx6M6WsLmdPpk7/BRt6M1OVNRxqylUgntcpskeD0mLp6ZPfvQNyKKTv4BNfdBWlE+13z3Rbv3UaZ5/PTVdpYt3E5eTil6Py0JiZKm1EPPX0fn7lKk/lO3f8SpI7mYTTZefXRBzbE3PzCOOx+b5NbejVf8mcoKC6Io8vIHcxl+VeuJ2l9KvP9r6xTleGTiiFZppzWwO04DoNeNvcA96di02DFyVeRgAtR+LDy9Er1Sy5eZK+juH8uLfe5hWGhys9r8IecXnKKLF/s8RU//7h77QzXB9PDvxqCQfrx0+E1+yl3BYz0faOlQZGTahUid9zz36pfm1srOLbZW4nA5Cdf6e610Ux/nzOUAfHd6L9+d3tugbXkrOXGABrVDwnWSsFt1BZjWYEv+CVblHOZoeR6FFiMmp/SyaXHasbs8H4I7+nwG+uv49ys38ed//cKmXS1/IffGgD5x/OHeiQ2W6G06DVzxYtU+t+yjpthX27ZVcGQrti96pi6J9v04i++QxEwNc1GoEiVdEFdRg0KpHQVBdzUoo3GZF6KscoyI9oOIjmMo/O4GGhdCrcvgqE4MjurE8yOu4tMDe/n3vh04XC7+sn0DV3XuRvfgUI9jqkvVAuRWibA2Ro6x3OvxNeNqYlp9tU6FzMVHmE5PdkVZzXdCicVMiK5+QesiS/v/r9/ds63GIQLw2OARPDFklFdb+wVw3Mg0j4O7M/jkrRU8/86tdO0RSUmRkdSdkvh9eFRtGutfPp6HzergppF/4bm3b2ZYlbNDrfb8fP12x4tYzDZmDn65XcZwsfLB2h2t0k7HcYw4EUXp+VLwlp4rU0OrSDEPDklkcIh0I4qICA0IuPlCWvlRegckeHWK1CXBvxtJAT1JKz/WovPJyLQnSkX7ZLC5ql4ShSY+xbuqXvaSgmK8apDUpUsrCa8Cvok1t4LOl0sUeWrPd6zKPUygWs+YqB6Mj+5NkEZ62DWoNLx+cKVH5M7FMJ8GvYbXn5nB7tTTfP7ddg4cya7xFTQXvU7NmKE9uH5SPwb28R550VwEVTdE22+1WhyC+wuH6JTEd1HGe9oLni8nHvbKToiA6DxTR2C0jr2rZRFIDbXvve0qh5po9dgjOrM9trkqPwPRjDLkGwRVrSaOaPOsENR+NOX6V6LQ34LL+A6i4zgAonmp1EoD+iKNEaDR8viQkfhpNLy2fQMuUWRt1imvjpEwvYFuQSFklJVwqCAPi8PRqNbI3nO1/7tBXipy1NWbKKxyevRuoL308yqb+EIzKxPLtDJJYRGkFpyr+ftQYT5j4jz1pao5VuypTdXWbM89U/O7SqHgoQHD67XNqSivd59Mx8JssiEIEBoRQHTnUKI7h5I0wDM6XqfXoKh6rtRoVegNDS/cKNrpGfRi5qlrrvS6XatSsuXYaTYeOUVybBSD4jsR6mdAqVRQYjSReuYcv2XmMHNwMveMvbD6lxbrLkrKXsbhPIvTWQBIzt3TOfEetjGRy9FqaqMu7Y4T5JwbQ0jQHwkKeJSKygVUGP+H3XESQdCiUUvv/KHBb9T8Xo3LVUGZ8X1Mpp9xOLMQBB1azSCCAh4BpAo43nA4MikzfojFsgmH8xyCoEKpiESrlebRzzATvdbz/yIIKuyODErLXsdi3YpLrEBZVa3PoJ9KcODTKATfBaRbvUZVS50iAJUOEyEa314QgjVBHKlo2eqoL+X7ZGQuNsK0figFBcXWSixOOzqlbwJqUTppJaJfSCwv9Z/Wll10o9hWfzRIvkVa6Q3TtFzxf83ZNFblHqazXygLx9zjNa3prwdWeGy7mOZzaP+uDO3flcJiI1v2SitMxzPyOZVVSH5RBSazDZPZhsslolQpMOg0BPrrCAvxo1NUMAldwunTU/pi6dMzBpWybR6kBN10RNsuXJVSpSOF/8M1+0RnNqJlBYK6f02517r2dW3rtdeMBtNCRNNChKDX3e1tO8CZ16LKMfW1X1/b1Sk3om0Pgrpvrb31V3AV1VSJqUWKIhEU7iV5Xebvmt3nFlNXvd7ZuGNJYbgZV+X7iOYfAXBZViCoU2orGLWAEZ1qHXUme/3pKtN7JPHu3m2YHHaWnkjn5sS+Xu2qnZ+LjhwApJfMyd16ethF1SlNml4kpaeNqkcAdufZM5yt9C1SpS7VIp4lFjMOl6umKopM+zI6Lp5FRw7W/P3jifR6HSMZZSUcvQCOEZO9ViBYq1Q26PhbdvJIvftkOhZDx/Ti6llDeOKW/9CrbxxXzxrM+Ouk0uGaS6TEcEflrjHeUzO3HT/NX5et5y+zr2bmYO9ZEcv2pfPHb1cxbWAi3SI8nfXthUIRiE5bGzlWbvwEUbQQFPAQ50drVjsSzsfpzKe49CUqKuej1QzHoO+Jw5GBxbqn6rjI8+zzOFdwA3bHSdSqbuh1k3C5irBYt2K2bAQgLORNAvzucDvObj/O2fxrcIkmtJpBGDT9cblKsNuPY6xcVDWeYK+OEaezgLP51yAIanTakbhEE1brTmnMFR9isx0mOuJbn+etxXfWF5m/MCQ0iT6B3VraVA3BmkDyLL6tsJyz5BOiCWrR+Y7d+0SLjpeR6YjolGr6BMdwsCSHNbnpXNe5n0/HjYiQIrV2FGTgcDnr1f1obdJLz9XrcNhZIEUCpIQ0v9JVNUfLJA2OiTGJXp0iWZXFGB2eK/oX23wChIf6M2NS/8YNLxAKw2xE62pcxn8AIDrSENQDwFVY9fKvRhH0F6/2oiMNoEF7QTcRQTMEl/lbRFcJgmYouKTVX5f5BwRVD0Snd00WX6ivfZf5BwRlPGJVKbwae+04UIThMr4FzjOgjAPHcclZoErwYn8VomU1ztJHUehnIoomRMuvIBrxSEOpCpMVnZngqgBXlZ6MM1eqnqMIACEIQVX1XS3aEZ2S/g2uCkm7BBFcBVX2/iAEIqgS3Puk6lrThsu8SKo2o4wD0YigHoCgOS90WBGGoJta68xxFSL4P9TgvC4/eYRxXRLwUzfsfPzpRO1LXq+QsHrt5qYMZP7hfZRYzLyxYyP9I6JJCovwsHtr1xYADhdKc3dj7xSi/fw97IbE1H4OfZS6G4AbeiV7pFgUW0y8sPnXBsdQHwnBoaQXFeAURVacOsZ1PWQtgAvB1fE9CNcbaiKDfjh2mOk9kjycI3aXkxeb+b9uKZ0DgygtkO7/Srud/flnGRDp+aLzVVoqK05d3BHW907/JxOu7c8t919Vr42p0sodV78NQKVRmpe//+9ekgfWH+nTEREUAo+8eD1z7hvLmh/2suD9tXz7ySYA3v7qAULCPD+bZNqW/67bSXJsVL1OEYDrBiYxf8tvfPDrDq5IuHD6lxp1Ipqg52v+rqj8ClG0EBz4LIKg9amNSvNPKIQAYqO2oFLVLkQ4ndJzlFLh7vgpLPkDdsdJggIeIyToGarTjG22A5wtkNJpi0ufR6+9EpWq9n6sqPwSl2gkLPh1AvznubVpsx+uOpf373iLdRsG/RQiQv9bMy6HQ4qiy82fiMW6Battr1tETEO02DGyNGcDg0JavvJTl75BfVifv4WdxXsZHlr/QLYX7eakMZNJUVe16vllZC4V5iWM5A97vuVvh1fRLSCMlGB3x0KGUVrdCtf6E6CWBC17BkYyPjqRdeeO8PqhlTydfLWbs6I613pz/nGGhsXXHNdSzE4bbxxayYv9rq3RW6kWLl1/7ih6pYarO/Vp8XmqRW7PL8dbnTrzSuryeo9tbD5BmtOmzCdIc9ra83lxoEQZ8iGuyo8BEM1LcFl+BUUAgmYUCv/Ha1/kz7MXzUsAGrFXoAz5GFfFW7gsqxBtm2pSUpTB7yPadiBW/q8F/ffevjL4fVyVH4Kt6DzzQJShX+Cq+BsuyzIQzQjqZJQhnyBa1yGav3E3188BVxmi6Wuc5c+DEIJCNwVFwB9wFt3sZivaUwFwFt/mvt22G6ftrqoGw1FFSrnTojMDZ+G1HiMS7YdwllTZCxpUUWnnWShRBH8IgKvidVzm70GsBEUEygDvJcYVhrk4qyJGENQodNd5tavmxS1rMTtWMiwmjkGRUipLt+AQAjRaHC4X2RVlrMk8yfbcLGlfUAjju9afehuq0/P3cVO5f9VSSq0Wpv+wgNm9khneqTMGlYYcYxk/nkhnX16t+HFCcCgvjBjntb3+EdEMjIphX95Z8k1SpNukbz7nzpRB9AgOxSmKHCrMY/GRg5RYzPSPiHZLx/CF63sksfzkUQCe3riSw0X59I+IBqRIlgqbjXyTkcHRsQyNbrnDuCPgcLmosFkx2m01YqcuUeR0eSkBGg3+am27R/hqlEr+NHI8j66VvhecoshdK75nTmJfRnbqgkap5FRpMd8ePcTJ0mL6RkRxsMB3Z2t9YwZ8Hve0hES3cz6w+kd+N/AKksMjUSoUnCot5ofjaWw6k8nAqBgOFeR71dFqS4zlZlRVmhc6fcsFjRvC4Kfl+63SC2H+2VLmTvl7m56vrYmIDuLWh8Yza95o7rvmHQDW/bSPG+4aU2OjUAoIgoDTKWvItCVpufmMS2pY5gEgPjyE9ekn26FHbYvTmU9ExH/cnCIASmW0h63dfgyzZS1qVXdCgp6mrvaaRtMPfz/pmaXC+D+MpkUEBz5b5+jqVHXPzwaNumG9UgEVYSFvuTl7qvvrp7+eisoFWG2p7ecYERAIUreu13Jm7LXsLNrLP499xLDQQQAMCE4hTFtVlcZawr7Sg+wu3kegOoCZsde0ynmLbNIXS5imYR0AGZn2ZsO5oxRaKzHaLWRWSi9bueZS/ntsEwEqLf5q6QPhfB2LKbHJHCjJZv7J7dy88RP6hsQS5xeC0W4hq7KYTKPU1vdXPUhiUO0H3V8GTue+7eUsytjNmtx0EoOi8VdpybOUc7JCiuaqsFtYPenxVnuRHxoez8/ZB9maf5I+QTGYHDZ2FkqRIk7RxXN9p3gItK7KPUy5zUKFw8KRMunF45SxgA+PSasqAWod/iot/ULiiPeXvM0TYhJ578g6NuYd484tn5MUFEOR1cj2KidMV/8wBod1ZW/RaY8+1jefgNuc+jKfgNuctvZ8dgQUQa+jOC+FxRMVCr+qCAK/hiMJ3Ox9sgWEABSBr6IIfNVzl2Y4Cv/HfGunqe0b3/NuruqNMuRTL30ZgiLgGY/tCr/7wO8+j+3K8GXnHS/pCqiifUstFVS9fLb1PFZ6MFSGfOzjAbXPCIJ2gpeUofPMAYvDwaYzmWw6k9mgbUJwKJ9Mmemm++GN8V2689HkGTyx7hfKrBYWph9gYfoBr7ZDo2P5cPL0BiNW3h1/Lbcu/6ZGs6HQbOLvu7d4jOPxwSPpHxnNXSuWNNi/87k6vgc39Erm+2OHsTgc/He/d12Zl0aOu2gdI05R5IoF/8Vok1JBvFXvqbTbGPv1JzV/qxVKAjRaPpo8nSHtNO7reiSSXSXI+9auzThcLhampbIwLdXN7sEBw7gyLp5bl3/jrZka6o67vjEDPo/7rpRBbDojfVduzckir9LIi1s8o1eGxcTx2ZRZ3Pbzt6Tmt15FOV/44I2fGT1ResEZOT6pEevW42LW09iy+hAmo5UefTph8NNyPC2HijIpcqlTV/fVc5VKSacuoaz9cR/dekWDIKA3aAiN8EwVdTqqHHANOFEc9tp9Tkfjdg3ZXEqoFAqyikobtcsuKbsk0h8VigB02pE+2ZqtmwHQaUfgTVhdo6697622g277/AwzKDd+RlHpc1jtBwjwm4tG7dtCqEaTglLhvSCAqiqtWnT5ns7aYsfI6Ij+7Cs9RmdD6zkTIrRhPJf0GO8e+5CdxVIVh+qfdYnRRfFErwcJ0TT8kOUrb6RLD8jd/ZMYGjqO/kHDUSt8CzeSkWlLXk39mTyLu2hanrmcf6Wvc9s2r8dInk6+2m3bMymTGRWZwKKMPaSWZJNWdhaDUkOUPoC5CVLYeyeDezpakEbPgjF3803mXn7JPsj+4jPYXU7Cdf4MDJU8sRNikuqtsNMcOumDeaHfNbybtpadhRnYXU6Sg6XV4vt6jWZ8tGco+dN7vvcQbc00FvHeefPyRJ+J3NtTEnwK1foxf9Q83k1fy/7ibA6U5BCpD2BWVyl396HeY/ns+DavjhHwPp+A25z6Mp+A25y29nzKXGhaq77UxY9o+bnmd4V+dqP2S2bcxtITaew5m0NGeQkAxWYzVqcDjVJJmN5An7AIJsf3ZEbPPj4/gI7v0p2Nt9zL/EP7WHv6JJllJZgdDsL0egZExjC9h/TgNrV7r0bb6hoYzC83zOXzQ78BsPb0SU6VlmBzOgnXGxgc3Ym5yQMZFhPHmYoyn/p3Pn8fN5UrO8fz7ZFDHC7Kp9wqRbXpVGrC9Hp6hYSTEn7xLuSIokiBqWmVxuwuJ8UWExanZxWntuShAcMASdfm04N72XU2m2KzmWCdjgGRMdyZMpDRsV1rIogaorXHrVEqmX+NdF8tTE9l6fF0jpUUYnE4CNLqSAwNZ1pCIjcl9kUhCAyOimlXx4joEtm342SNY6SlCIrLQ5lYrVbx45frOZtdjNPhJCo2hHlPTAZgxHjPl8YnX5vN+3/5iYdnvkdAsIF5j13NxBmDavbP/+calszfgs0iOeNefXQBKpWSLgmRvP/DowD857VlrPxuNzZr7XX27LxPUKmUJA3swt/m3+fVrq4NUGN3qTEovhMbj2Tw+ea93Dl6EIrzVLJFEb7c+hsHz5xjTO/4C9PJVkSl9F1w31mlOVZR+RUVlV81aOtyuX8najWDiQr/kuLSF6kwzqfCOB+NOoUA/3n4G+YAIAjeFyq8Ra/UUFPt0/fnMUEUa2oWePukabSlAmspf03/nAHBPUkMiEejcO/4wBak2dhcdrYXSfm7aeVHKbFJXrowbSh9g/owPHQQSqH1wiqfSr3J7W+dUs+A4FEMCx1HF0OPVjuPjIxMLRvPHePhnQuZGpvC20Maf2mSkbkYcBbfimhPB0AVte8C9+YCIhpxFExCUEgixMrwlbRKeSkZGZkOzx/mfcKpo2cxm2we+265byx3/m4iADlZRXz13/Uc2JNBWYmJsIgApt4whJvucRdbvHf6Pxk9MZmcrCJ2bTqKTq9h2pxh3P7QOK8V4wrzyrn96rfq1RjZsOIAX3+8kdwzxURGSwsaU28Ywqy5Iy/qaJOLCYstldN5Uy90NwDoEXvIQzejLkfOFnDbfxZhsTuICwliaPc4IgL9EBAoqDCyJyOHrKJSdGoVXzwwh+TYjuO4zsrtg8tVQtfYzEY1Rqqr0mg0/egUucqn9ovLXqG84r9o1CmNRnuoVPEEB3rT93RhMq/BaPoas3ktIg7UKun9Oyr8S1Sq+BpLs2U9eYW3YtBfS2TYJ17agrKKf1FS9leCA58lOPDxurvq9Xm0OGJk7s4/AXCkPNPr/hVX/rPZbWsUasZGSCE81T/bksSAAQAcMx7EJTqxOM3sKPqVHUW/EqWLY1joOAaHjMFf1TKx1/N5e+0WPt62mxUP3Un38PZVML7ji29JP1fAnmcebtxYRuYy56N/rub7Bdtr/h4/pS/P/nlWq9nLyFwSiBZcpgWAgGj5EVyFKILeqtopO0VkZC4XXvvPXGxWB3PGvs7/vSmt/A67UlowVatrFzYNBi1hkYE898YcQsMDOLzvNO+8vJTuvaXV4KGja6O4fly4nXuemMzch8eTnnqGf722jOjYECZNH9ikvu3ddoJ//vknfv/C9fRKiSU7U9Ide/flpTgcTm6+d2yLxi5z6ZEYE8Hn993In5as4di5QrL3ekYDJkSG8eqsiR3KKdIeqJRShLdWM4iwkDeb2YoCg34yBv1kHM6zlJS+RKVZ0ncqLHmG6IiG0xRbgxY7Rr4b+UZr9KNDcG/3/wPA6ChjX+lW9hZvJtss6Q7kWbJZlvslv5xdSFLgYIaFjiMxYAAKQfYoy8hcLsy5YxRjxvehIK+M1/6v8ZKpTbWXkbkkEG24Kj8FsRxB2RVl8L8QtKMvdK9kZC45skpK6RLSOunkbYFOr6mJvFBrpFcOvcFTYDEk3J97Hq9NA+7UJZSlX23nRLqU8lPXMTLwigSmzZFSmzp3i+Dgb5ksW7yzyY6Rrz5cz/U3D2fcNVKFudgukm7HNbOH8vO3u2XHiIxX+nWO5ofH7uBwdh4Hss9RZJR0X8L8DKTERdG3cwOpHZcwOq0kBmyxbkEU7fWmvviKShlDeNh/MOVIqfFW284W99Gn87a0AT+VvnGjJpJvLcCgNOCv8iylWReTw0SBtYhwbRh+KkODtk3BXxXEmPBrGBN+DfnWHPYWb2Zf6RaKbQU4RSeHynZxqGwXgeoQBodIYX7DQscRofVeB1pGRubSIDjUj+BQPzrHexd6aqm9zKWDMnThhe7ChUMRiCpye+N2MjIyLWLSfz5naJc4ZveX9DsmJ/ZCr27xo327YzbZWPLlVnZuPEpebikul4vKCivDrvTU++nczb3Udvde0Wxbm97kc2YczyNtfxaLP93kdb/D4USlat8qSDIXD8lxUSTHXV5RIQ2hUSdi0E/BZF5JcdmLhAa9jCDUFhMQRUnbxmxZi047EkVVei2AyfwLWs1glEr3+bTZUhFFyfGkUrVP6eMO+en5Y85KNhVs5699n6ezoX7V8VJ7Oc8d/DPXxEzkjq5z2qQvkdpYpsbczJSYm8isPMqekk0cKN2B2VlJub2E9flSCcL1+T/SzS+RYaHj6B88Ao0s2iojIyMjIyMjI9NGiMCurGx2ZWUD8Orq9Vzbpzez+6fQv9PFs3L99gvfk3WqgMf/NJ2efTqh0ap55KYPvNrWSiNW/w1e5EUaRHSJWMw27nxkApOmD/JqIztFZGSaRnjIO+Q5z1JhnI/J/AsadTIKIQCH8xx2h1R+3uUqJy56l5tjpLT8H9js6WjUvVEp4xAUfjgcOVhte6lOvw1xK+/bdsh5IDIyMjIyMjIyMjIyMjIyMpctLY4YERH5NW8Xy3K3kGsuACBWH8G1MaOZFD0Ml8fh6gAAIABJREFUoRlCa0crTuCvMhBn6NSgXSd9NDG6KA6WNT2ErqkICHTzS6SbXyKzYu8mrfw39pduJb1cqjZgc1nJqDxCRuURluZ8Tv/gEQwLHU+8X+Nl/6pRygrYMpchY6N7cXj6yxe6GzIyMjIyMhcVV3aPZ2tmFk6XVLbeaLWxeN9BFu87SI/wMGb3T2Z6ShJhfq2Xbt5UFEoBQRBwOl312uzecpx7nri6pnKM3ebgXHaJV9usUwVuf586epZOVfogviIoBLr3iibzZD7hUYGNHyAjU4e8MiNfbdvH9hNZnCurACA6KIDhCZ25ZcQAYkMuz2tKoQgmOuInKiq/oNK0FKt1DyI2lIpItJqhABj0Uz1K7AYF/A6j6Rts9nTsjhMgiiiUoRj0VxPofz8AOu2IdhlDix0jX51eyTdnfuWqiMGMjxyMCJw0ZvPvE9+QZynijvhrmtxmia2UXgEJPjlVonSRHDeebEbPm49SUNE3aBh9g4Zhc1kB2FTwM1sLV1LhKMPqsrCreD27itfTSR/PxKhZ9Asa3mi7RquN535axbpjp7DaHaR0iuKpCaMZGOfpIFp37BRLD6Rx+Gw+eRVG9Go1KTGRPHLlFQzpEuvRLsDf121hdfpxKqw2ekeG8+T4UeguwlxUmcsHq0XKSfxuwXY2rD5EQV4ZgiAQHhnAgCHduGneaMIjA8k9U8xds/7Fv7+4n/feWM6ZKnX5G24bwbTZQ3n16cVknsxn3OQUHn32WgSF9NmyY/Mxfv05lePpuRQWSF9uOr2anomduP3esaQMbJ+cRhmZyxWbxc59o17m6X/PI2VEzwvdHRmZi4pPbp5JUaWJ5WlSmPqPB9M5dC4PgBOFRbyxdhNvr9/CuJ7dmd0/mSsTuqFsat5JC1GplHTqHMra5fsB6N4rCgQBvUFDaHgAADFxIfy27QSjJyZjrrTyxftrcTicXttL3XWKZYt2MvCKBNL2Z7Fx1SEeff46r7bVbXhzytzx0HhefeJruiZsYNSEPoguKUUn80QeTqeLCdMGtHjsMpceG9JP8cziFVRa3UtQF1eaScvN5+sdqbw2ezJT+vm+MN4edOmU5rOtWtWD+LizzTqPIGgI9L+XQP97fT7GzzADP8OMJp1HrxvXaB+DAh4lKODRJrVb961YpBl19H7O3crveszh6mj3F/9+QT35NOPHZjlGbC47BqVvoq4GlR6L09rkc7SUjMoj7CnZxMGyXQCYHBU1+1RVSrwO0U6uOZMvMv9Br4B+3NrlUfxV9XsR//DDL8QGBXLfyCGUmiws/u0gd375PV/Pu4nkmEg328937KXYZGZi7wQ6BQVwttzIt/sO8sCipSx/cC4xgdKXjUsUeXDRUgB2Z+UwsXcCgzrHkl1axiPfLCPE0PriuTIyrcVbL0vX7rYNR5h8/UC6dI/AZLRy6vg5Nv56mDsfHO9m/7c/LWHMhGQ0WumjbcHHG/lt5yl6JMYQFRPEz0v2csWY3gwbLb2Afb9gG6UlJkZelUhktFSGuyCvnBVLf+PFJxby0eKHiZBXk2Rkmoyx1IRKo0RnaFhvq1ovQKWRnfQyMs0hzM/AnUOliix3Dh3IqaJilh5MZ9nhI+SUleNwuVhz9ARrjp4gwt+PmX37MLt/MvGhIe3Wxyf/PIsP/iqV3XzoxvcJCDIw79GJTLpe6vcf/jyL9/78E/Ou+QfBoX7MvnMUoREBXtt66i83sHHlQT55ZxVanZob5412q0jzwRvLWblkLwA2qwOAZ+75DJVKSdKAzrz16T0AXHFVIi+/dysLP9rIok82oqzSFOkcH86cu8e0zUTIXNQczyviiYXLUSkUPDh+OGMTuxMd5I+IFEWy8cgpvty6j2e/WUGX8GD6dIpstM0Lwct/X86sawbSL6l+Hc/L9TwtfhIxO630Cermsb1PUDesTnuz2gxUB5BryfPJNt9S0Gj1mtbC6ChnT8lGdhatpcDq6aUK10ZzRegEhoaOA2BX8Xq2FK6gzF7MsYoDfHDiZX7f8zV09Th9+sVG87fpU2r+ntKnF7M/Xch7G7fx4c3unrQPb56BQeNeCqlvpyieXPILW0+eZvbAFADWHzvF7qwcAG4YkMxfr6sthzaxdwJ3f7WEAK0sFCvTMdm3SyqXPfiKBB774zS3faJLrIn8qGbAkG7MfeAqMk70AeDBW/6DwU/LI09PxWyysX7VIY6l59Y4Rl5951avpQN79enE689/z94dJ5nSxBKAMjIy8MEfFzPmukGMmNq/QTutXsP8va+1U69kZC59uoeF8uRVo3jiqlHsPZPD0oPprDpynDKLhQJjJR9t381H23czuHNsTTWba5J6oVe3rLxmQyQP6ML73zxc7/5eybH8e9FDjbbzyY+PATBqQp96bR5+bhoPPzet3v11GTamN//P3lmHx1FuDfw3s5ZNsnFrY3V3BQoVaPGiLe520Yte5MPhwsWKwy16cSl2Ly1WhVJoodS9qbdx2WzWZXa+Pya2zcY32U06v+fps92ZV85s9uzMe94jE44b2KK2KipvLP0Dye/nvWtnMzInsBJpelwsI7IzmDqoDxfP/Yy3f17N8xedFiZJVdpKuw0jE5OHsqlyF1nGQKvYOvMOJiYPbdOYA039WFm+mm1VeQyOa9y1drdtH7tt+xib2PSDV3uQkdll3cyqiiVstqxGkn2150RBw9C4sQAcnTyD/qbhAeE/09LO4NiUk1hQ+DG/lf1EiTufn0u/5eSM84PONXPYoID3w3umM7RHGqv2HkTy+wNykBxuFKlpD5Bvqao99uvu/bX/v2DsiID2k/rkkmaKxelpmwErUpBlN16pAJ/vEF7pED6pFMlfjiSVIfkr8Ptt+GUbftmO32+v7uNFxgdIyLIPQdAioEMQ9AiCQXlFhyAYEEUTGlGJX9VqUtCIKWg0yWirX/Xa3mg1PWiDw5VKMwwaplh/163ew9efrOKkM0YTE6sY8g43igDk9FHK+GX0TKg91n+QcvMyRusxRuux21y154IZRQAGDlHmLSmqDMFVHNn4/VV4pXx8UiE+qRCvrwCfVIJftiD5Lfj9FiS/8pslyw5k2YMs+5BRXkFAEHT1dFKPRoxHFJW/sUZMQCPGo9WkodVkotNmVr9mIwqdYzRXCUT2y6xfvp3jZgav9qASPlqqjzUlElujjzW6CKj6GAEIwLjsTMZlZ/LwSdNYtmsv323dwc+79uL0ellzMJ81B5WNs8cXLuPUwQOYNXIYY4KEb6u0DRkfXt8hfL6DeKWDeH0H8EnFSP4KACS/GUky45et1brmrdU15bnUUKtvohiHRlS8fDRiEhoxEa0mHZ02F502W3nV9KCr1dUQ6DrVf/7cc5DRuT0bGEXqMzw7g7G9sli991C753v9/V8oLLFQWGzBYnVx+7XHc8y4vrz/xSpWb9gHwKRxfbnwrPG1fRo795/Pf+ePtXtJTTFhrnS0aP7Gxrr7n18DMHZEDpu25VNutjPn4VlEG/WNzvPtwo0ALFmxHcnvZ/TQbK6+cFLteMHG+nbhRpas2A7QoE9brqcltNswMi5pMHN3fc0a83ZyojPwyRIHHUWsr9zJWZlT+ezAQmQCS2tdmHNSk2OemDGVleWrmbPzNS7OmQXA0cnjidIoCyK338PqirV8uP8LZGRmpE9p72U0oMprZrX5Z/4sX0a5J9B7JUGXzMTk45mYdAJxuqZdEXWigbMzr6LMXcQO6wY2Wf5o1DCSYWroNpiVEM+WwhLMDicpsXUPFfsrKvn4rw2sPZhPUZUNm9uDx6cYbepXMiusqgoY63Ay403sKq1o8hoiAVl24fJuwe3ZgseXh9u7E483DwCfVAyHfcdaP74XGS/IbVMuUTCi0/ZGr+uHXtsXva4vUTrFEKXX9UU1mrSNOx9SPKVefmoBb7zwE++9voSjJg/ktHPGMXJcrwbto6vd9jXaekbE2DqPKFEUauOIAfIPVjD/i9Vs2XCAshJFVxx2d637rd/fvu/VkYJfduD2bMLl3QKAx5un/PPtwieVtHt8WZaQ5TqDlk9qWeyrVtMTg24gBt1A9LqBROlHYtDVxP12rYfHjua/by3l27d/pjS/gvTsZGbdNIOTLzm29vy1kx7hvFtO4q+lW/mj+gHHGGPgtCsmc/FdpyFU5y2464w57Nl8EKfdzWNXzK3tf8FtpwBw+X1n1B6bPfBO7BYnsizzyEc3MnHG8KByAU3Kdv3kxzj3xhlsWLGD33/YgE6nPGiPPX4oNz11ATFxR1bIaH19rNFFIIL1UdXFjkan0XDiwH6cOLAfTq+X9/5cy4d/rafMrjzzODxevtywhS83bGFweio3TprISYPUnD+tQZa9uLwbcbnX4PZuxeXdise7E1n2NN+5kfGU59LqA1LznvSiYESvG0yUfigG3VCi9KOI0tdsUkeoAULoOE+lUFPldJMWF9tsu9S4GNbuz2/XXF6fxO+rd/PRq1dhtbm49aF5HDOuL5u257NpWz6vPH4BAP94/CtGDsmqTcAc7FxsjIHf/9rDG89cDDJc+vf/NDt/Y/MMGVBnFNLrtPzznjNr3x/Irwg6T35RJYuWK4VSXn78fAQBbnt4Htt2FTG4X0bQsWr6vPy4smau3yfGqG/19bSUdhtG5h1YTJI+jv32Qvbb626OKfoEVpSuD9qnOcPIIFN/zs2ayVeH5vPmng8AeGvPh8TrTIBAlc+KX1a+AKf1mMGIhLZ5phxOTYWZPyqWsLVqLX65LvGTgMBA00iOTpnBYNMYRKF1N/KRCUexw7qBcnfjDyWHG5BAyRGiCFC3sF6fX8gVH35JXFQUl04YxcC0VOKNUZTbHdzw+f8Cx6w3pNjJCbfag08qwOFeicO1EpdnHR5vXrWHR2Til524vVtxexsmN9KIiRgN4zDqx2M0jCdKPxJBiAqDlF2PpBTlBvTIcxdwcF8ZC+evZ/H3G/hl0RYmTR3EA0+fh1jfcyTIV1wM4lkCsG3TIe658QNMpijOPH8ivfsrHlemOCOVZjsP3/FpyK+nu+D1HcLhXoHTvRqXZz1u704geKK8cOKTCvBJBdhdy2qPiaKSM8aoH02UfhzRUUdj1I9H6EIPZ6Fm/ru/8NEzC7jxXxcwYFQuO9bu5bX7PsfnlTj9yrqNh7kPzOOah8/l0rsVN/Wtq/fw6t2fkJ6dzIwLlIzx//zsZjxuH+cPuot737iaCdXGDp2+4UP5Fzvm4HK4Obv3bU3KBTQr2+v3fc4515/Aiz/cTWm+Us3imRv/w6cv/MA1D58Tgk8pcunq+mjUK+GKqj52LGsO5vPNpm0s3JFHpdMVcE6vUfTTI0lsKy7llq8XMKl3LnPOPIUkNRddEGRcno3YXYtxuFYB4PSsCTAYhgO/7MTlWYvLs7b2WO09zzCBaMPRxERNxaAbHC4RGyAKXef7lWKK5mCFpdl2+8vMpJra5yGn02oYPTyHB55W1nWzT1c8MPcdLGdQv/TaZeHAvuns3l9XqSnYuZSkWPrkpijrQAF6ZzdfxamxeeobRg7P6ZFfVBl0nn0Hy8kvUu7Ltz8yr7a90+lpdKyaPvXb1/SptDhafT0tpd2GkbfG3x8KORowK2smfWJymF+wEIA82x4qvcqOriiI9I3tzek9ZnBU8riQzfnO3qcaHIvVxjMhaRpHJU8nSZ/a5rFjqpOuaoTGP/J8SxUD0lICjh2qtBCl1QYkSX1v1VqcXh+fXXkWg9LrZPpzf0O3rZ7xdV4ohyotJBgDF+QFFuvhXTodWVaS5zrcK7A5F2N3/YzXt7+ZXl0HyW/G5lyEzbko3KJENElxN5Ea3/jvSXavFK6+ZTqX33A87766mK8+XsmyHzdxwqkjGu3TFF9/sgq3y8uL715Nn2qjSA0b13af718o8MsO7K5lOFzLsbt+xevbF26R2oy/OmzH7voFu+sXyqtAFGKIjppETNRUYowz0Gk6NlFYpPHp898z6+YTOX7WBACy+qVTuL+MT57/PsD4MHryYE65tM5TI6tfOptX5TH/P7/UGkaiog2IGmXjQG/QYYxpOodVTdum5AKala3fyBwuvUepTJFT/eA27dzxbFvduVXrOoPupo921y8Aqj52ABUOJ99s2srn6zaxryKw/G1uYgLnj1YMl+eOUDYYv9y4hQ9Wr6PYauO3vfu56MN5fHnFhcQagoedHllI2F3LsTq+x+5aXO2tHPnU3vOci7E7F1PK4+i0vTAZTybWeDJGw3jC6dUsis17YEQKk/rn8uXqzSzcnMeJw4J7VP2wcQebDxVz4VHtT/Ngtji47pLjyMlMqj3WJzeVn1furN343r6riKPH9an12gx2zhRjYM/+strN9gMFwUth16exeepzeEh7z/T4oPP0yk4mPUVZBz//8GxEUcAn+QM2Lg8fq6bP8w/PBgjoczC/otXX01IiOg38mMSRjKnOH+L1e7F4rcjIxOlMGMSO/ZHuGzuEo5NnMDx+QpPGjJbilBR3xThdQqNtvtmwlan9+9T+PG0sKGJbUSlT+weWV/NVu0tlxAWG3ny9YUuDMSf1yeXTNYrb86drNvLE6TNqz/2x7yDFVltYkq/KshubcxFWx39rd4/8srPT5VCJXCTJX1tiT1+vYoVWKzJ5+lC++nhlbfhLm8avLuOXktaw6szC+evaPG53QPJbsDsVo7TV+T1218+1BszuiF+2Y3MuxOZcCOb7MerHYIo+A1P0TLSajHCL12FYym0AmEurGDAqN+DcwNG9+Pi57ygvspBcXbEpZ0DDz6LP0Cx+/z64d2h7ZQsmV2OyDQzSLjY+GntV17+v1Oij1fk9gKqPKk0iAyv3HmDe+k0s2rkbr1TnPaQRRU7o34cLx4zgmN65DZbD1x41jkvGjuKZpcv5eM0G9pRX8Naqv7h9yjGdeg2RhNu7jSr7F1Q5vg5JKFok4PXto8I6lwrrXHTaHOJjzic+5ny0ms7PLyMKwasPRSLXTZvIT5vyuOOTBcwY2p/jBvYmI14x7BRZbCzfsZfFW/JIio3mumkT2jWXw+lBlmWem7sIURRwubw8cNupDB3Qg1FDs7nlwc9AholjejNsYN3frbFz40flcsO9n9AjLZ7MjIapFQ6nuXmCkZuVHHSezIwEzjhJWc/f9vA8JaxdhqfvP5soQ3DvwJo+tz2seIzU79PYPKEgog0j9dGJOlIMSc03bAfHpSilhY9OmU6aIbQ7FOmGTE7OOJ94XfBrEAWBPeUVXP7hlxzbJxeLy8W8tZswaLX8/bAb0pR+vVm0fRe3frmAs0YMweH1smTHbuxuT4P69CcM7MvYbOVavly3GbPDybicTIqqbPxv41b6pSZTXGUL6bU2hdOzBovtI6yO7/DLnTevStfDXG7jmtmvATD+mP7k9E4hLj6a8jIrS77fiMGgZdLxbXcHHT+pP7/9vJ0n7vuC6aeOrHXpW/nLdpwOT4MQHLfbR8GBcuw2N+VliqdVaXEVf61UdqRjYg2Y4o1k5SQ3274mgWz99uFHwu76GYv9c2zOn5Dlrp2Uue3IOD1rcHrWUFL5CNFRk0iIuQSAWOMp3crF3+2qF/t+WCRnzS5RlLFuE8LnaxieIctyh2w21soWJM1PMNmimvFM6Xqo+qgQXB+7my62l1Kbklj+q41b+GL9Zg5WBrr794gzMXvUMM4bNYy02KZ36I06LQ+fdDwHzJX8umc/C3fkHYGGEQmr80fM1rdwuv8MtzAditd3gDLLs5RZ5hATNZUk0/VERx3bfMcQoSSXVX6/I93gm5kYxxtXns3tnyxg4eY8Fm7Oa9CmV0oiL1x8eotykTTFgkWbGDcil7NPGQXAmx/9yqbtBWT1SOTScydy6bkTg/Zr7Nx1Fx8HF7dOhsbGeuaBxsNTG5vnlGlDA15bMt4p04YGbd/UPO2lyxhGOoMzMy/vsLGzo/uSHd230fP905J5/5JZPLP4V976/S/cPh/De6Zz1wnHMrRHYMWf2aOHYXG5+HzNJh78bjGJ0UZOGtSP24+fxEXvBcZiiYLAGxcqyWzmLFnBwu27+HXXPgZnpPLK7Jms2neQD/7o2N1xWfZQ5fgCs/U/QXNwqKgEwxRnZOqJStnpjWv2sWr5Dvx+P0kpJoaPyeX8yya1y6hwylljsFldfPf1X7z45HziE6IBOPb4wVx54wnccc27Ae13bD7EP65/P+DYpnX72bSuLuwmMSmGz366q03tw4VPKqbS9h4W+2ddxjW485BxuFbgcK0AQCMmEx9zPgmmK7uFe39qTyV5eEKKiR3r9jFmap2hcce6faT2TCQmvi6M8+DOogZj7N58iMzegfcoURQRBKHWK6utstXIBTQrW3dB1cemqNPHGl0Euo0+toVfdu/l83WbWLZrL0BtAkZQnv+O7Z3LhWNHMLVfnwYbZ81x8uAB/LpnPwfNzedU6A7UJEmttH+E2foGXt/BMEvU2fixu5Zidy3FoB9GkkkprxwXPZOOTtyqqa4y1xV+80bm9OD7O6/kx407+HPPIUqqN5d7JJg4ul8uJw7rj7aJENGWcvS4Pjw3dxF/rNuLJPmJMxm5pBFjiEroEGS5fnrOBvs+akkGlTbj91dRafsAs+0tfFJp8x1UjmiayzGiElrc3i1UWN/A6vjfEbwb3TYEtJhiziLJdBMG3cBwi9Nu/vfWMj54+ltueupCJcHpun28du9nXP/4bE68SNkpvnbSI5QVVHLVg2czerJSWr4m+erNz1zEiRceHTDmNUc/THb/DCXxqSDU5hpJSg90eXXaXJzT93Yeeu96jj4lMCa7Ri6gSdmun/wYx84cwyX/OD2g/0fPLmDF/LXMXf5QiD6pjkPVx7bT3fSxNQx48oUGx5Jjopk1YigXjBlBZnzDUNGWsiRvNzd88S0xej3r7rqpPWJGNLLsxWL/jPKqF4GWV1k6UtDr+pMafx+xxpM7bI69RVMB8Hh3dtgcLaFf5mY0YsdGJ6hEBMGsxDKoNdJUVFRUVFRUVFRUVFRUVFSOYJoNpTntidDVBg4X391/ZbhFOGKoKVVmtr1LRdUrSP4jwwVTRaWr4PSsoczyDA7Xr+EWpcsi46PK/iVV9q+INU4nJf4eDLoh4RarzZx57TS0Og0fPbuA0vwK0rKSuPL+s2o9Mmo467rj2bwqj3ce+xoAg1HP7JtPZMYFRzUY846XLuO1+z7jxmlPYEqK4Yr7lJDO6ecrbd//17d8PXcxHpfiHfHYFXPR6jTkDOjBa0vvD5ALaFa2roqqj+2nu+ljW5iQkwXAhWNGcOLAfug07Q99sLqUfA+pse0rOxrJ2JyLKKl8uEtXdupoPN488suuwmgYR2rCwxj1Y0M+R00ojYpKuGk2lGbEHQ3d9LoaG5+/vdPmKvcUI8m+kCdvjXxkLPZ5lFmUksddIU5QJbKI5FCaP5bv4OO5y4gxRXHRdVMZPrYXABv/2suIcb3DK1wLcXu3UGZ5Ri0b3SEIxEWfTUr83ei0OeEWpkO4dtIjnDB7Ihfcdkq4Reny1OgioOpjh9D99bGGJxb9zIVjRtAnOfTu/5sKi/l1zz4yTLGcMyJ4AsSuite3j5LKh1X9azUC8TEXkZrwABoxdJVA8suUDWyb86eQjdkWWhpKU2yx8fHv61i56wBFFiW5fka8iYl9s7nw6FFkJrY9hE2lU2g0lEZNvhpiXsl7EJvPwnMjPw+3KJ2G27uVYvO9ON1/hVsUFZUOYfG36/jb3acydFTgQ/b7ry5hznvXhEmq5vFJxZRWPg5AleMb1LRRHYVMleNrrM75JMReRUr8nYhC+zLSRyKy+vVpFzX6qOpiR3Nk6CPA/TOmdtjYw3ukM7xHeoeNHx78VFjfpMzydMRXQIlMZCz2j7G5fiIt4RHiohuvTtIaNGJiSMbpDH7etoe7P/8Bu9sTcLzC7mRrQQmfrtrAE7NO4uQRA8IkoUp7UA0jIcYlOcItQqchy17Kq+ZQXvUa0PbqAyoqncVnb//CulW78csyPbOSuP3RswH49M2fWbtqd227iVMGMuvyYyk8WMH7ry1h89r9VJTZiImN4u5/zaKs2MLn7ywnb2sBD938UW2/R1++GEHsgNqlrUSWvZhtb1FueQG/bA+3OEcMsuzFbH0Dq+O/pCU8iin6jHCLpBIBqPoYHlR9VKmP17efworbcLr/CLcoXR5JKqOw/GZszoVkJD6DKLbPQ6KrJDzNKy7n9k8WoBVFrj9+IlMG9SEjPhYZxYvkl+17+PC3ddwz7wdyUhIY0jOt2TFVIotuaRhJi1d2BoblpDMsO6PT5pVkCV+9bPIO6/MhGTfadEdIxgklbu82CstvUcvvqnQpFs9fz31Pn0ffQT2Q/cqO7Zb1B9iy/gDPvHNVbbsHb/qQYWN6MWh4Fvc+NZtHb/uEC6+dwoChSohcrCmKu/55LlvWvcBjr14SlmtpDKd7NUUVd+Dx7W6+sUqH4JOKKSi/nhj7JwCkJz7T7V36VYKj6mP4qa+P6YlKCJOqj0cWVY7/UlzxD9UwGWKsjm9xudfQI/lVjIa2l5LVaLqGYeSNpX8g+f28d+1sRub0CDiXHhfLiOwMpg7qw8VzP+Ptn1fz/EWnhUnS7oEkFeFyrwDA59uN328BfMTGXoNO2zEeOc0aRh45b0arB9VoBGKjDCTGGEmMNfLvn1bx47odQdsKAuSkJJKTkkBOSgLxMVFE6XQY9Vp0Gg2SrNRktzrd2JweSqps7C4qZ3dxOS6Pr8F41594FDeefHSD453B4d4izm5qGLHYP6PYfJ/qhqjS5XjohYv48v0VFB0yM+uKSUw4biAHdpfQf2gmglDn6dF/SE/27ixi0PCsMErbOmTZTanlKczWtwB/uMVRAeyu5QDsK5pOWuIjxMdcFGaJ2s5bvz0SbhG6FKo+Rh5213L2FU0H6PL62BTFVhsr9x9kX7kZi8uF5Je5bPwo+qUkh1u0TkeWvZRaHsNsfSfconRbvFI+B0r61hOJAAAgAElEQVRmkZbwAImmv7VpDI3YNb6bf+45yOjcng2MIvUZnp3B2F5ZrN57qBMl63p8+u+lLJ2/nre+b7jGlaQSKi0P4XAuIFhEgjHqlADDiMu1FJv9QwRBR1LiawiCrrXi1Ma2NmsYOeeoYa0dvBbJ7+eeD39g4YaGdanH9Mnk3KOGMWlQL5Jio1s9tk/y82feQb5bu43v1m7HX737O3fhKqqcSmWUe86ahtCJXu0uf6BhJDrugQZtBMGA1/0LHtdiALS6EWj14xE1KYAG2V+B17MWn+dPDNHnY4y9oTNEbxGy7KHYfB8W+6fhFkVFpU30zE7ijkfPxmpxct3ZL/Pp0nvo3T+dFYu3UD8P9c7N+Uw4bmCTY4mCgMftrfU8CWcIjcuznsLyW9Rd6QjFL9soqrgLm/Mn0hOfQ6tJDbdIKh2Iqo+Ri1+2AXQ7fSy1K54QTyz6hZ+27UQ6LCHQ9IF9Awwjy3fv47N1G2ur1zx3xskhqWQTKUhSGQD55Vep+e86BYmSykdxebcAkJH4LIJgaHHvrhJKU+V0kxbXfL6i1LgY1u7P7wSJuh8+325Kys5Bkkpa3EenG4TT9SMA0cazMRrbniS+Q0NpHv9ySQOjSEJMFP+6+BQmDerVrrG1GpFjBuVyzKBcrjp+PHe9/x27i8sB+OTX9QDoNBruPGNyQL/ndtzZrnmbwicHerAYY69v0Mbr/gW75SFiE+YAYIg+P+hYbufX2My3YTCejUbbL/TCthLJbya/7Aqc7tXhFkVFpU3Ifpm7r3kXnU6DX5aZeYHi9jloRDYjxvXm7qvfVdrJMuOPHcDgkdlNjieIApNPGsbfL54LQHrPRB6Yc0HHXkQQzNZ3KLU8hlwvjE8lMrE5F+HyTKdH8lyiDeHxbFTpWFR97Dp0F33cW27mko++AOoMJM3RPzWZxTvrDHenDxnIjIHhf9YMBR7fbg6VXgyA13cgzNIcWVTZvwTA491FVsoHaDQpLeqnbWG7cJNiiuZghaXZdvvLzKSaum+Z645Clj2Ull9SaxTR6QYTZTgeAK22J+bK4JUrNZqe6HQD8Xp34HQviUzDyOKNeXy9anPt+/joKADev+V8eqeF1jLYNyOZ/9w8m0te/owDpZW1x9//eQ3j+2UzeUhdOc0iV3hdm5zWl9HqRjRqEKnBYDwHl+1NnNYX0BmO7STpguP17eNQ6cV4fHvDKoeKSnsQRIHn37826Lnzr57M+VdPDnoO4OEXg7tc33jv6SGRrS34/VaKzHdidSwImwwqrccnlXKw5DxSE+4jyXRjuMVRCRGqPnZNuro+eiSJa+f9N8AgMiAthSl9etEjzsRjC5cF7dcjzkT/1GTySpUNxV927+sWhhGnezX5ZZcj+Subb6zSYbg86zlQciZZqZ+j0zYfktxVQmkm9c/ly9WbWbg5jxOH9Q/a5oeNO9h8qJgLjxrZydJ1LYQgIR12x0f4fPsASIh/FFPsdQHnGzOMAOh1o/F6d+D1bGyXXB1iGPH7ZZ77dnnAsTtmKouOUBtFakiIMfJ/Zx/P9W9+HXD8mf/9zLGDeyEe9gfQiXqEoGWM246MjNfvabKNz7sJfdSJLRpP1PbB6wpvjXWPN4+Dpefhk4rDKoeKikodHt8e8ksvw+PbE25RVNqERGnlP3G619Aj+RVEofXhpCqRQY0OqvrYlem6+jhv3SYOmOuMAPdNn8KVE8bUvm/MMAIwokdGrWFkS1HXf8azu34hv+xKZNkVblFUAI9vLwdKziA79TP0uqYTZWq6SDjbddMm8tOmPO74ZAEzhvbnuIG9yagu+FFksbF8x14Wb8kjKTaa66ZNCMmc+fvL+Pi1JWxavRdLhZ3kNBMnz57A+ddNrW1jt7qYNeFRAD5Ydi8fvbKIFQs3I8tw1mWTuOzvdflC//vBb3z78UpKCypJz1TKJM+6ejInzx5f2+b6mS9y7EnDuOTm6bXHPnp1MSt+2szc+bcFtDv3quPYsGo3vy/Zik6nYexxA7jpwTOJMSkOEbIs8/FrS/juM6UalNPuZsLUQWTmNvQScji/A8AYdWIDo0hzaLW5APik9nmJdYhh5NdteymoqKp9n2yK5swJQzpiqgCOGZRLTmpCgNfIgdJKft22lylD+gS0vWvgcyTrQ1ufvdxTzL+2/b3pRoIGqYWeF37pAOEqHOT2bgPgYOn5tbGaKioq4cXhXglAQdnV6o5YN8Dm/IEDJWeRlfIhWk1o70cqHY/DvZKCsqsBVH3sBnRFffxpRx4Ax/dXnnHrG0WaIzsxvvb/hyqrmmgZ+dhdy8gvu0otChBh+KQiDpScTXbalxh0gxttJwrG2le/7Ows8VpNZmIcb1x5Nrd/soCFm/NYuDmvQZteKYm8cPHpLcpF0hKiYwykpMVxz3MXkJRqYsuafbz44Nf0HdSDcZMb5sJ78rZPmDZzFLOunoKlwoaoEWvPzf9kJR+9upgbHziDAcOz2LHxIACvPf4tPp/E6Rce1Wr5Xn/8W8654lhe/PxGSgsreebueXw6dynX/ONUABb/dy3z3vqFmx86E4DBo3NZ+1se7z7/I2k9EgLG8nq3A2A0ntxqOUTBBIDf377KUx2y6l62JTDh2JQhfRp4bHQUxw7qxSel6wPl2by7gWEkRtO+mtvBMIjGZtvo9BPwuJbgtCl5CYyx1wHiYa1kXLa38XnWozNMC7mczeHx7eVgqRLqoxpFVFQiA4v9c4rNdwOo+Qu6EW7PZvYXn0pW6kdNPjiqRBY1+qjqYveiq+njzmqPj+kDWh8GYzLUJce0eZr2do5k7K6l1UaRrnsN3RnJb+Zg6fnkpH6NXtf091SjScUf4XlhRub04Ps7r+THjTv4c88hSqqUhM49Ekwc3S+XE4f1R6s5fF3XdhJTTFx1V13OjJ45yfz3g9/YtbUgqGFk1FF9OeNiJWdSdp9AT5xPX1/KrKsnc/wZowHI6q2cLzxYwSevL22TYaTf0EwurfZIyembxrTTR7JtXd3fcMGnq5hy6ghOPHdc7bHsPqms/S2PggPlAWPJshUAsQ2hVXJ19ZrWJP0NRocYRrYeDHTJ65WW2BHTBCUrOb7BsS0HAuXRCFqiNM0bMVqLUdO8+6XRdDde9+84qv4JgMv+ATrD0YhiGggCfqkEn2cVkm8fghBFdNw/Qi5nU/ikYg6VXqgaRFRUIogK6+uUVv4z3GKodBA+qZADxWeSmfIu0VHhzSml0jyqPnZvupI+Wl2Kh0RSdOufaX3+ujLSBm3XrEij5BS5RjWKRDiSVMbB0tnkpH2DTtur0XYaMQUvkW0YAYjSaTlr7FDOGju0w+dyOjx8896vrFq2nZICM35Jxm5zMWHqoKDtBzVSOMBSYcdcbmPA8IY5XwaOyObj15ZQXlJFclrrHAcGHjZebJwRu7UunC1/XxnTTh/VoF9uv7QGhhFRTESSSvD7K1olA1Cbm0TTTm+/0Jm0VFRUVFRUVFRUVFRUVFRUVLoYHeIxkl8RGKuYFNt5iaxqqt/U53B5YrSmDplbI2jRCjp8TbjWanVDiUueh82ieIJI3u24HQ2toxrtAGITnkGrG9EhsgbDLzs5VHqJWt5MRSWCKLM8Q3nVi+EWQ6WD8cs2DpVdSmbK2wDERJ0QZolUgqHq45FBfX2MZF1MNBoptdsxO1ufl6F+0ta02K5XWtTt3UF+2WVqstUugk8q5mDpheSmL2i0Ck2kl+0ts9pJiDaGNFSmOebcO48Du0u49bFz6D80E32UjpvPeaXR9vooXdDjbnf12lRueE6WlYNRRn2j47ocwb2yoqIb79MUWn1DE4ROOxhJKsHlWkpM9AWtGM2H0/UTAAb9+GbaNiNXu3o3gt0d+OHZXJ3n4hZsLke92MnnRn7eofNHaaKx+Zquca3VjyYhdTEAPu9GfJ51+P1K6IooJqPVjUKrb+h21NEUVdyG27ul0+ftSAQhCp0mA60mE40mCUFQDGeiEIUgRCmxaLKELLvwy67qVzs+qQifVIhPKiPor4hKuxEEPTptDjptL/TaXGIj+OEzXJRUPoTZ+na4xVDpJGTZTX7ZVQD0SH4dk/G0MEukUh9VH48savQxknVxYFoKpXvtLN+9D4BzR7TMtV/y+1maV1dFaUxWZkeI12H4pEIOlV6E5G/6eVslsvD69pNfegXZaV8GzQWhESO7Os2UJ9/k31ecxeSBvZtsJ8vw5s9/MH+dkky0yuliXO8s7jzlODITWxeqsvrXnVx958kMHdsLAK/HR9Gh1oeapGbEk5Acy46NBxkzKbDU8I6Nh0jNiK+tJBMdawgIhwHYu7Oo1XOCkhNl747CBscP7GpYCSvaOBOX+xcczu+Idi3E2MIqrpWWp5CkAmWM6LPbJGcNHWIYMWi1OD11XhMFFZ2X7fpQecMfSZ2m82Inb+n/OJLsa3F7rW5Ep3qFNEZ51StYHfPDLUabEQQ9Bt0govQjMOhGEKUfjk6bg0ZsX34bWfbik4rweHcA4PJuwuXZhNu7Ga/vUChE77aIogmdNhe9tle18aMXADptLjptL3SanhDiktndiZLKR9VF2BFITTLPgrLr6Zn8GqboM8IskQqo+nikIsveWl0EIk4fTx7cnxV79/PTdqU6xtK8PbUVapri+Z9/o7DKWvt+5tCGSRwjFcVgdSU+qeFiSyXycXrWUFhxKz2T/83hz4DaLlC2d3tBKfnmKrbll+D0ehmWlc6544cTa6jznPhk5XpeXvh7beGRKJ2WnzbtZNPBIr657dKAts3RIyuJtb/lMenEYTjtbj58ZTE+r9RquQVB4IK/TeODlxeSnpmoVKXZpKxjvnl/Bdffd3pt2yFjcln0zVrGTxlIakYCq5ZuZdu6/aT1bP2a6tQLJvL6498ybJxiTBo8KofNf+1j/ardJKYERnBER59Hle3f+Hy7KSu/itiYS2s9R3S6w6vb+nB71mK1/hun60cADIZJRBmmtFrG+nSIYSQ1LoYDZXUueos35XHnGZMB6MjiNLIMSzbtCipPZxHqEsCdgdOzhnLLs+EWo1VoNRm17q2xxhOJiTqu1hsklAiCDp02G51WSWYUY6yr6e317cfmXIzdtRiHe+URmfxLq0mtNnT0Rl9j8NDmotf2RiMmhVu8Lkt51RzM1jfCLYZKWJEoLL8ZQTASa5wRbmGOaFR9PNJRdBGIOH08Z8RQ3vljDXvLzQDc9OW3XDBmBOeOGMqg9MBFpuT3sz6/kHf+WMPinUr1yKNylWebSb1zO1fwdlBUcRcuz8Zwi6HSDqyObynXDSQ57vaA413BMPLSwt8C3n+/YQefrdrIxzdcQFKMkgT5y9WbSI6N5uu/XwIoKSXmLv2D1xav5Is/N3HlcWNbPN8dT87ilUe+4coZz5KQFMO5V00mKbVtKSHOvPQYtFqRj15bQmlBJWk9lXK5V95xUkDVmItuOAFzmY2n7/wMr8fHUccP4aaHzuSLt5e3es6TzhlH8SEzbz/7AwBup4djpg/l+v+byedv/hzQVhB0pCZ/QHHpGfj95djs72Gzv1d9ts7Jodx8A7LsCKgKp9VkkZz4eqvlOxxBrgksqn5/2Pk2xRDc8d58Fm8MNFA8cdFJAMwcd7jFJ3TM/2sb93/yY4Pjxw/vy4tXRpaV319t6XbZ/4PX/Sv+ahcgUdMTnWESUTGXI2qCZxYOqRx+K/uKZ3SJvCKCoCPWeCqJsVdiNEwItzgB+GUbVfavqLR9gNu7LdzihAgNOm3PWkNHjadHnedHL0Sh8/IHHSmYrW9TUvlQuMUIMyKCoAVEkH3ItNwLr7shCAayUj6M+OoY3RVVH0HVxzoiUR/3VZi54AMlTLzCUZdrRCMISNWP+PFRUTi8XrxS3U5zZnwc865QdmNTY7pGjhGz9Q1KKh8NtxhhQEQQ9IBSSUiWfbX/77qIZKV+QkzU5NojVscCCsqvC5tE/TI3N7mpN/S+FwCYPWE40wb3QafR8Hvefj74bS2zxg/nobOUDdvxD7/KMf1zeemSmbV9/bLMjKffITs5nveund2xF9LF8UmHqDDfitv9e4vaRxmmkJT0KhqxxTlqGrV3dIjHyKRBvRoaRr5aCkCf9GSGZofeq2J7fglPVs9xOMcM7BXy+dqDx7UIm/kWAGTZFnDO7y/H592Ey/4+sQnPozfODDZEyCipfCTijSKiaCLJdB3xMZei1aSFW5ygiEIsCbGXkxB7OU73H1RYX8fmXBRusZpEEAzotDkAteEuNfk+dNre6DRZCELwJE4qHYPV8S0llQ+HW4wOQRTj0Gv7YdD1R6fNRqvJRFed+0cUlTLrGjEeUTBSf2dAQUaWvUh+C36/BUm24PMpxmWfVIBXKsTj243Hm4fXd5Cu/8BYR43beHbaPKL0o8MiQ6nZxl9bDnCg0IzV7kKqLvN53klj6J0ZPIled+BI1kdNtU62Rh9rdBFQ9bET6ZWUyFdXXgTAvQt+4o/9inu8VG/f0+IKzBcwqXcuz51xMskxXWdzw+VZS2nlE+EWI+SIQiwG/WAMuqHVeddy0Gl6ohET0YiJiGIMDXUQwI/fb0eSq/D7q5CkcrxSAT6pCK/vIB5fHh7vbiR/eZC+kYCfwvKb6JWxEK2mB0DEPuPXZ8aw/jxydp33+DH9c7F7vPy8fQ8PoRhGHB4vMYeFy4iCwJhePflj98FOlbcrotVkkZbyFW7PahyO/wLg8fyFJBXgl60IQjQaTQYG/QSijWdhMBwVurlDNlI9Th49kOf+tzwgCaujOhvuFa/M4x9nTeHco4ahEduf1dcvy/z3zy089c0yXJ6GuxhGvY5TRkdO7KTk24HN/DdAWXAaTbehN5yAqOkJyPilQjzuJbhsb2OtvIV4bS+0uuEdIovDvRKL/bMOGTsUCGiJj72YlPi7Gs1gHYkYDRPJNEzEUW3pLK18LOLcPgW05KZ/j0E3ONyiqFTj8qylsOJWukeyX4Eo/TCMhokY9eOI0o9Bp81qvlsT4wmCXnGzrXG1bSREV5ZduDybcHrW4PKsxeH6Dclvbsfc4ccv28kvu4KctO/a+Tm2jvJKOy98uIylf+7E72/4vZwytn+AYWTlhr18s2QjOq3IIzeeik7befm9Qk330UdFFwFVH0NEuPSxKTLjlYSOH148m7WHCliwdQfrDxVSaLVic3sw6rSkmWIZl5XJaUMGMj6nayVb9futFJTf1OW9lUQhlpioKURHHQNAtGESel1/2pZvTUQUTYiYQJNZs6xogE9Skly6PGtxedbjcP2O07MeaH2eilAj+cvJL7uCmOokm5FrxFEQBBiV06PB8eFZGXy1elOz/VNMMVicahWllmLQj293lZnW0iGGkRiDnqunj+fl735rcM7t8/HPL5fw7tLVXDBpFMcN6UXf9NYveg+VW1i+dS+f/baefSWN32SvmDYOk7Eu8/F+R16r52oLudH9gx53WF9CliXiU74EQKsfE3Be1GSg1Y9Gb5iOpexMnLbXMCXODbl8suyluOJuIvWhL0o/gh5Jr1TfMLom0Qblxpeb/gMW+6eUmB/CLzvCLJWCjI/C8lvITVdi/lTPkPDilfLJL7sSWXaHW5Q2IQgGYqKOxxR9KgAxhilowlR2TxCiMBrGYzTU3Ez9uDwbsLuWUuWYj8e7MyxytRefVEp+2WXkpP0PUeyYkvP12V9YwY3/nEd5pb3FffpkpbB8jeItOuOYQUwd1zV/v7uTPoZTFxVZVH3sbMZk9WRMVs9wixFSis334vXtD7cYbUIQ9JiMp2KKPpuYqCnVITGdh1ajeOnHGk8h1ngKxIPfX4XdvQKbYwE252L8h3mvdyYuj1LUoCuQEG2ksNLa4HixxYogCLh9PqTqTYTATBXVyEo+TJXIpUMMIwBXThvH8i17Wb+vIOj5gooqnp+/nOfnLyc1Lobe6UnkpCSQGheLUa/DqNciCAIur+Jp4vL4qLA52FdqZl+xmQJz85VuhmSlc/UJgZamV/IeaP/FtYDGygL73CvR6cc1MIgcjlY/Cp1hIj73qo4Qj0rbu3h8uztk7PYhkGi6jtT4/+tGi3WB+JiLMBqOorD8hoi5Abi9WymrUpLupsb/X5ilOXLxy07ySy/DJ5WGW5RWYzSMIyHmUmKjT0EUYsMtTiOIROlHE6UfTXLcnbirK0xV2b/AYv884neo6uP2bqeg/G9kpn6A0HG3b7xeiTue/abWKNI3O4VjRvYmLdnEnPeDh6wCpCeb6JOVzJ5D5axcv6/LGUb8spKfQdXHjqShPlbZvwBQ9VGlAVbHtwBUOb4JsyStR6vJINF0HfExF6ARE8ItTgCiGKcYa4ynIsserM7vsdg+rvZ0VlfujTG2VyZfrt7E+D5ZTB3UB0EQ+GvvIT76fR0+yc+dn3xfW463oLLhOvVghaU2QatKZNJhv+QaUeTlq8/gyte+YHdR0ze60io7pVV2/swLTdxVTqryA/TKNWeijzBXXr9ciU7T0A0rGKKYhlf+M+QySH4L5VUvhXzc9iIK0fRMnhtQ+aU7odf2ISdtAcXmeyImhKmiSsngHBs1o96OnkpnUmL+vy6VsFdAS1zMuSSaruuSoVgGnRJamZrwACnx92B1LqCi6jXc3q1hlqxl2F0/U1b5L1ITHuywOf67bCP5xUpluVsvmcqFp9Rl0G/KMAIwpG8P9hwqZ/ve4g6Tr6MoMSsGYlUfOw+DbiCpCcqGlaqPKvWR/GaKKztnMzOUaDUZpMTfRVz07C6xwScIeuKizyIu+iw83l1UWF+lyvFNQMUPFYUbTjiKX3fs49aP5iMKAqIo4JP8aESROReexr8W/MyybbsZ3DONzYeKWbxF8aA8fkhf1u8v4Le8fRw7oFdIZJFkP07JQ0cZsmK1R6YBp0NN3AkxRj645Xzu+/gHlm/d25FT1TKhfzbPXXZa7fyHMyX19AbHAAQEtKLyAxatiWVl+WJK3Yq3S7I+nR7GHEzaBPSiAUn2YfNVUeQ6SJGrzpiTZezD6T0vJs3QeOymKKYhSftadC2Sby+iGPpEtRVVryD5K5tv2EmIomJdzUr5CKNhXDOtuzaCoCMj6Xk0YiIV1n+HWxxqkuIVm++lV8YioP15f1RajsX+GRZ7cO+yyENDfMwFJMf9vbZ8dVdHEHTERZ9NXPTZ2JyLKK96LmI8upqiwvpvjIbxxBpP7pDxl/2phJweO6ZvgFGkJWSmKUk7C0otIZerI+laugiqPkYOHa2PRyollQ8jSWXhFqPFCIKB5LhbSDTdUJ20uOuh1/UjI+lFkuPuoszyNABVjq9RvUgUBvVI5cPrz+O1xStZf6AQSfIztFc6N00/mrG9MpnQJ4u1+wuY2Deb575fzq0fzQdAqxHxSX4EAS6b1HTEQDBkZFaUbmVV2Q42VO6l1G3B7uvYXCUrpj/ToeMHR6Zt+XZCR4f7/pmMBl695iwWb1QetJ77djkFFc2HwbSW1LhYbp95LKePbXrHZGbPS5sd65v8/1DqLiA7ui/nZl1DlrFPo23L3EoG9q/y3yHPuokd1g30ix3WaHudYTJux6d4nN8BoDeeFrSdx/ktPu8GomIub1be1iD5zVTa3gvpmO1BIyaTnaZ4Txh0Q9s8zsbfdzLimAG177ev2ctXry/i/ndCW/br8HlqWPXTRg7sKOS8v5/UonFSEx5EFOMpszwVUvnaitu7DYv9U+JjLg63KEcEbu92AIrNXSOEKSZqMqkJj2DQDQq3KB1GrHEGscbpWOxfUGZ5Cp9UFG6RmqSw4jZy03+sLZ8dSvYcUhYjU8b1a3Xf2OqcXg6Xp5mWkYPbu73L6CKo+hiJdKQ+tha7x0OpzYHL521VPoPB6akdJ1Qrsbt+ocr+ZbjFaBFGw0QAMpLmoNc2vl7oSui0WfRIfgWARNN1FJvvxeVZF2apIoOhmem8fvlZQc8lxUYzfahy37z39KloNUrUwu95+zFFGbh6yjjG92ldwub15j3M2f4Ne+1dzwuztbjcv1FpeYiY6IuIjbkQQWhZGXGvdxvmynsASEp8EW079FDdHlZRUVFRUVFRUVFRUVFRUTli6bRsUdNHKEnYjhvSm5/W7eS7Ndv5Y9eBoCUAW4ogwJg+mZw6ZhCnjRlMtKF9sXw7rBsA+K3sRxL0KVzf9yEMYlSTfVIMSr6Qa3rfy5wdd7Os5FsGxI6gvyl4id1o09/xuBZgNV8PgN51KnrDtMByva6leFw/IIopGGP/3q5rOhyz9e2IqYwiCHoyU99rl6dIDR88NZ/nvr0zBFK1bZ6jThrBUSeNaNVYyXF/xycVRYwHT5nlGUzRZ0Zw0r7ugSx7KSy/qfr/kVu2TSMmApCW+Dhx0eeEWZrOQiA+5jxM0adSWvkklbb3iVQXYr+/ioKya8lN/z7kcew2h1KNJdHUendwn18Jz9PrIiu/V2PU6GMk6yIo+piW+DiAqo8RSEfqY0v4csMWAD78ax3bi0vb9Cnt/L/bQytUG5HxUVLZFXK2aEiJv5PkuFur34c3BKCjiNIPJzf9W8zWtym1PB3xv5WRglGv48Ezj2/XGMuKN/LYlk/x+sNfWrkzcLt/wevdRqXlIaKNM9FoWuYxotX2w+Pdgiw7cDi/I850S5tl6PQ02gatljPGD+GM8UMotzpYs+cQO/LL2FlQyr5SM1anG7vLg9un1CrXVbshxUTpMUUZyE6JZ2BmKgN7pjK2TxbpCaFbxP1evrD2/0clndCsUaQ+GkHL+KSpfFf4MSvKf2zUMCJqsolL+hir+W8AeJzf1YbVBIyn7YMp8U1ETehyjPhlJ5W2d0M2XnvJSHwWoz4wfv2Vf3xC/u5iXA4PY6cN4dJ7ZjYIi3ni6jc598YZRMUoLtvzXvqRvA37efiS1wB45IMbAagss/LENW9RUWwhLTOJu/99JYKg3Lh++HAFv3yzGskvM+Lo/rXzfP7Sj2i0GsylVaRnJfGP169k/45C5r30I0CDeQRRYP67v7Do8+n2dZ4AACAASURBVJWMOm4gVz1wdu21bPxdKUP44TML0GhEXA4P//ryVowxdeWj0xIfw+PbhcO1IuSfb2vxSaWUV72sVqjpYMqrnov45I6xxhlkJM4BCGupz3AhCrGkJz5JXPQZFJTfjE8KXl0t3Li9WyizPF2bvDJUxJuMlFfaqbQ6W923JmlrSgjvzR1JV9LHI1EXQdXH5rh3wUK+3rilU+fsSCqt/8Hj3RVuMZpEIybRM+VNog3HhFuUTkJDoulvREdNpqD8ejzevHAL1O0pcFbwxNbPO90oEqeLZnxSeCrKud1/AKDXj0LTivWvIOiIMhyD07UYl/uXrmUYqU+yKZoTRw7gxJENczZIfj9+Wa41jHQGB+x1P8TpUa2LAQNIrfYeqT9OMLT6MSSk/QoouUS8npX4q+NnRU0mOsNxGKJOAyG0fx6r4xskf2QkxEs0XUtczOwGx2948jy0Oi1+yc/l4x7gkruDJ8sF6DWoJwB3vnIFW/58kEc/uingfMmhCp784lZ0ei3/OHMOB3YWoTcon+myr//k6a9vRxAE7pv1EjvX7wdgz5ZDvL3y0YA+vQb15M5XrgAIOs/Mq6YQE2dk3/b82mN+yc+cW94H4PkF/yC5R/BSbQJaeia/xf6i6Xil/KBtOpNK639IMt2ERowPtyjdEpdnHeXVlYAiEQEtKQn3kmS6ge66+9UajIaj6JWxmKIKZUfQ5lwUZokaUmGdS6zxpJBWleqXnUp5pZ2VG/Zy+pTGc2YdjiT5+XWtUgZ+xICeIZOno1D1sWtRXx8jURehY/SxKRbt2NXAKNIrKYEBqSmkxrZstzWSkPxmyqrmhFuMJtFre5GZ+klE5JPpbAy6weSm/0BR+d+xOr8Ptzjdmld2zsclNV4ZKF4XTbwuBr1GWdfsshYedj6GWK2ywe+TJSxee5PjHZ0yiMt7n8CQuGxEITyZNiRJyaOi17c+Qa1W27t6jPYZziO28LpGFOlsR1yHZKv9vyT7Wt2/pk/9cRpDEJQvqyH6PAzR57V6rraguKGGH722d1CvBI/by9z75+Gyu9FF6bBbHPilhg6hkuRv0Tx9h2ej0ytf8YQUE06bi6L9VgAK9pbyf7Nfrm3rtLkwGPVB+7SF8mILcUnKjmljRpEaNGI86UnPcKg0/IlP/bIdi+1DkuJuDrco3Q5Z9lJYcSsQmS6RohhHZvLbREcdG25RIgqNmEBmynsAlFmepbzqxfAK1AA/hRW30itjMaCUPW8vx0/szx+b9rHszzxWrN3NsWP6tqjf3HkrKC5XfmNPOiayS8eq+tg1qdHHyNRFqK+PodDF5vhiw+aA90+cOoNZo4Z1WTNaedUL+P2hL9AQKgy6wWSnzUMjJreo/aUffMG2olL+uvvGoOd9fj+nzf2Asdk9eXLmie2W78Vlv/PvFX+w4G+X0T+tZTK2FlGIpmfKm5RWPhEh1RW7FxUeZQ35e1lDT8YkfSwX5U5lWvoI0qMC1xbTlt4HUOthckmvqVyYOyWgjdljY515N98V/MUf5TsCzq0z7+acrGPCZhQBkPxK4netpvUbKzUeJv52VrKKWMNIOIjVKrvkFm85u2xbGJXQOhe5XTblBhWjNYVctvZQU+4uMsreCaQnPYsgGBqc2fDrDqyVDu5/+1qslXZ++eYvAIyxUVSWKQ/bPq/Evm2B1kBRFPC4vMh+GUGsexzQaBoqd84AxasnLTOJJz6/BVEj4vNKaDQiO9btC9qnZg4g6DzBSEyNo6pc+XEzl1SRmKaUJJZluTacpz4xUdOIi5kVEVnYzbZ3SDT9LSxx0t2ZCuu/I9Y9WKfJJCv1Y/S6ht57KlCzW58Sfzd6bW+KzHchy43vvHQ2Xt8+yiqfBCAt8Z/tHu+0ycP45Ls17C+s4O4X/sfZJ4zk9MnD6J/bsGqFJPnZvKuQj7/7i+VrlO/32CHZTBie2245OhJVH7syQq0uAhGrj6HQxebYUlgCwBnDlApFs0e13MMr0lByrn0QbjEaxaAbQnbaF7X5t0KBXF02yN+a8kERgVhdXdFEmSUcZV27L8tLlLWkJAduAg8wZTJn9NUk6oOHqepF5Zm9xjDilBpWhkvUx3J8+kiOTx/JevMeHtr0EaAYY1ySl//b+D7PjrqKcWEKpYGaa26LcUYPgEz7cuCohpF69I1VdrjWmlfwZ8UyhsWPZ5BpVIv67rRu5I+KZQD0iWl+p8wvKS5PLvt/8Lp/xV/t+iNqeqIzTCIq5nJETXZbLqMBSg3yyCA+5oJGYzIHjunFZy/+wEMXv0ZSWjy9h2QCkDMgg5Qeidw58zmS0uPJHdgjoJ8gCkw+cyy3nvwU6dnJTZbo7dFLebA/9bLjuG/WS4gaEdnv59GPb2q0T80cQIN5JJ+f5299n4N5RTisLkoPmbn4rtPI6pfOrc9fAsA/r34TnV6L5JN4+P0biE0IvouUlvAYNufCsO+W+KRiqhxfEx9zfljl6E54pXwqql4KtxhB0WlzyU79Ap229eGDRyJxMbMRxXgKyq9DliOnJK252iMwLuZ8ovTBc1y1FK1G5Nk7z+K6xz6lssrJV4vW89Wi9bUG4hoefO07XG4vXl+d10VGShyP3RS8DH2koOpj96AmHDdS9TGu+h7aXn1sch6nkgdoYk5onhfDSXnVSxH1N6yPTptLVuqnITWKgJJH8acbrwjpmJ1JctxtgEiZ5alwi9Jt2GltGFavF7X8a+TljRpFAAyisqS3V78PZhipz6jEPrw5QcnFcc2fL1PpseP1Szy46SPem3h7A4+UzkAUE5GkQnzSoVb3larX1aLQPrkFWQ4wUx6+ld3VTJjt4qBDiY1+Oe9+ZGQEBMYkHsvoxGPJMvau9SgBcPisHHLuZV3lbwCsMS/HL/sRELil/z/Jie7X6Dwe1yJsZuXLKMvBw24EwUhswvPojTPbeVV+dheMAxRrfDgRBB19eqxsk4vUkUJ51RzKLOGPr43SjyY3vWFSYJW2kV92FTbnj+EWowE6bS45aV+j1fRovrFKAHbXMvLLroionWqAKP0octMX0LYdl0CKyqp4bO6PrN12sEXtJwzP5dEbTyUxruNDCNqDqo/dj0jUxyi9srEWKn0MxsQX52J2OHl91hkATB/QsrC3SMMr5bO38JiI+vvVoBETyUmfj17bp9V9mwulCTWdEUoTjBLzA5gjqLhDW+mXuRmNmBRWGa778xUAtlbV3XdnZk7gnsGzmuw3+7d/AVDoNANwVtZR3DWoZRXM/izfyR3r3q59f1zqUP418vJWyR0KSssvweVaglbbmx7pK2jN72ZRyQl4vVsxGI4mLaVZh4BG7R2qx0g9sqOVG8rpPS9hfsGHyMisMf/KGrOSKFUUNOgEPT7Z22gOklN7XNikUUTy7cBm/huguDwZTbehN5wQWK7XvQSX7W2slbcQr+2FVtf23Qane3XYDSI1xMecrxpFmiEx9loqrG8BhNVzxOVZh8e374hMLhZqHK5fI3IRptGkkJX6qboIayMxUdPokfQqBeU3UOf+GX5cnvVU2j4kIbb9DzUZKXG8/sB5bNyZz6KVO9iUV0BxuRW7U9mJMhp0pCTGMHJgJjOOHsToQZHv5aDqY/ckEvXR5VkPEDJ9DEbvpETMDif7zZUdMn5nYa56PSKNIiDSI/nfbTKKHEmkJT6GV8rH5vwp3KJ0eco81gbHJiQ1H1ZZE0pTg8PnbvGcE5IHMDqxL+vMioPAr6VbOOAoJSe6YfhsRxJlmILLtQSfby82+wfExlzRon4Ox9d4vVurx5jcLhnqG0YiKleTX1Y8NoKkY+hwpqSeToIuhf8VvEeV11xPJgm3HLx8oUkbz5mZVzSbl8RhfQlZlohPUXJJaA/LvCtqMtDqR6M3TMdSdiZO22uYEue2+VoiJXO7gJakdpRPOlIQxTgSY68BoLzq+bDKYnV8TXLcHWGVoesjU2p5MtxCNEAUjGSlfKQavtqJKXomaf4ySsz3h1uUAMosTxMXfTaiGBeS8UYMyGTEgMyQjBVejkx99PkVQ8GM/77D+PQsnpl0SofME26OFH2sz6mDB7D2UAHfbFIWBVdMGIMmHA/O7UDyV2Kxfx5uMYKSEn83MVFNL7RsbsVQPGfpChZuy8Pq9jAwLYX/Z++846Mqsz7+nV4z6R0SSkLvVaQjCyjC2sXey2tZdd3Xsrrquqvuru6rq6srrquiaxcEsaBI70V6DQFCS+/T+/vHTRtmkswk0wLz/Xz4kNz73OeeJHNm7nOec37nt9PGo5R57z+/s2Ebf1+53uPYlPyezJ93mc/5zXYH72/+he/2H6a4TtgwE4tEpMdpuaBHd+4eP4YMnWeJhdlh57nvV7D8UCFGm2Bft8R4bhg1jHkjh4RgwScmM+l1TpTNAsDmOB70O5wv+ApoZKvbz/5RSuQe39fZja2M9M3srFFNgRGAVWV7uKXnRQHN0Vk0mnnU61/B5aqnpvYPuN1GtJq7ABCJ5D6ucGAwfkxt3bMNY5RoNJ1rZBHxjJFTVbXsOl7MruMlHDxTTp3RQp3JgsFiBRHoVIJIp06lRKdW0i87lSG5mQztkUnPtNClOw1NuIBB8aPYX/8LBfo9FJuLMDjqsbusyMRyNFIdWcpc+sQNAWBg/CikfohVOqybkMlHeQVEzkYqH4ZMMRaHdXOnfg6jZUWnrg8WWtVMZNKuXwMbDhK0gjaJoLgfuZ2vetPiWGCkk+hNS7HYdkfaDC/Sk/6OUj4k0macEyRqb8NqO0Cd8eNIm9KE01VLlf4NUuOja4EYac5Xf3S3qIo+W9DvXON888frRgxh0Z4DHCgTRFif+m45z82ahlIa8cd7v6k1fIjLbYq0GV6oFeNI1rW9oedyu7n3s8UAbDt5hul9ezOiezana+u4/4ulJKpVXtdcM2IwY3sIz8O1ZjP3frakzXs8vmQZPx8+ylXDBnLtCCGD3GC1caisgh8OFPDwVO8N2d9/8xNisYh5I4cgkwg9PpfsPchz369ALpFw5bCB7f8CAkQsjiMrRSjHOFF2cdTqxUQ7Zqd3YEQtUbZ7XbzMs4S11h6YTw1L9MyK2lNbFND1wUAsiiMx/iWqau4HHNTW/Zl6/ZsAKBUTkEp7IRJpcbvNOJxFWK3rcTrLm66P1z2FRNy5LJeIvHPanU6W7Szg47U7OXC6rPWBbqg1Cuqyjf/vO1nKV5uE7iq90pO4bsIw5owagFoR/A4aEpGUIfFjGRI/Nmhzuty1yPxMlRWL07C7t3b4Xg5nMVb74fYHhgGdpu3auBjNSCUZAGiUEzFa1kTMDpu9EKt9PwpZ8D9AzwfcOKJSrT0x7i50at87UzE6Rnrii9jshzDbfom0KU3U6N8lUXt7rDSjgfPZH2ViYWG06oq7QnqfaOF88keZRMKC66/kni+FxfWiPfvZePwEcwf1Z1h2JmlaDUqZf8/HfVLDp0nRiNttp9bwftjv2x5ikZaMpNdoL5l+VcExtp0UxDKvHDbQo+Xu9L69uf3jRcQpPLswJqiUJGRnNH3fXvbGpuMnmdArl+dnT/c653K7EfvIEFLKpHxy67XIG4IiIARkpr3+Lgt37Q9JYASEdsYAKbr/paLuhZDc41xH0VASY2oRIDE52++0Ei/TeHx/xlQV0H3TlQmIRWJcDcHz06bOtb3tKGr1FbhcNdTUPQc4cLmEyg2TeWkbV4nQxf2WuIaM+84Q9sDI8t1HeGnRKir1gaX4+OJYWTUvLFzJP75bz0OzJ3Dt+KFBsDC0iMVpOJ1Ffo11Oo4jFqd3+F4my8YOXxtMJOJENMppkTajy6HTXBPRwAiA0bImFhjpIPXGhdgcxyJthgcK+SBS45+OtBnnHCKRjMzktygqm47L5V0fHAncbiuVdX8jI+nVgK81W+xIJCLkPtLAuyrR5o8KudBWNeaPwedc88e2uPXThRytrKZM3yzkX6o38M6mbQHPVfD7R4Jpml8YzN/jcLaxQRohUhOe9CvLed3RE01fzxvpmfU1vlcuaXFazLbOaacMyc5g0/GTfLBlR1NAozHY4isoAnDT6OEeQRGAJLWKXilJnKqt65Q9/pCkuxe9+bsmnZ0Y/qOVCVlGLQMjtbb218xnd6wxOMxUWOtIVcS3coUnIkRopUrqGzJNqn1onYQLrfYOFIoLqNe/gdki6Na43d7BIZFIhlIxmbi436CQjw7KvcPy1GOw2HhpkdDKdun2AyGZ/4WFK1m1/yh/mjeDVF3r7YwijUwxCavpU2xmoeOHXOW7raHN/A0O+26Umo4LdpmsWzp8bTCJU/8akR9lRjE8iVNdTJlIhasVXZtwYLKsJykuPGrq5xZuqhvS/6IFkUhBVtI/Y74YImTS7qQnvEBJ9W8ibUoTdcavSNY9hCxA7Yqpd7xO/17pvP+nGzt0X7vDydcrdrN+5zHq9BZSEjWMHyak6c6ZMgiZVNLODMEmuvyx0ReFr2P+GArOJX9si43HTwZtrkhQa/hvpE3wQikf7LdYbkl9s0h+twTvBWh2fByFFdWdsucvc2fy7PcreOmnNby6UuiEOa1vb+a1KMk5m9xk3y1LFVIpNofv5hHBRUJ64oucKJvNedbgtNOkyOMAKLc0CyofM5QyJrltAdYemjSvYzuqjzIzs23phpbYXM2vDasrHK+T1pHJBpKc9HaTKLPdvg+nsxSXW49IpEYiSUUuG4JI5F2u1hlC0z8sRowYMWLEiBEjRowYMWLEiBGjCxDyjJEqvYm7317IkZLQ1yptPHSC61/7lHf/R9CzyE1NDPk9A0Ud9xtslm/R19wLgNxyCXLFVM92vZaV2Cw/IBanoNJ2fLfDbIuOjBGtKryqxucKIpESlWIsRsvqiNlgtm7F7bbHdjUDRG/+AZu9MNJmeJCi+x1yWfst32J0HJ3mKvTmbzGYf4q0KQ04qap/g4ykvwd85ekyz3Rrm92BTCptt1Ocy+Xmkb8tYvv+5p3sw0WwYadQxrJ45R7efOpq4jTti8kFi2jzx476otUp7OD9a+9mvjl+kJP62qaOM438ftRU7h40pmncX3/xLMec1q0370331PyqtVoY88U/mZLdi3emXeHz3j+dPMLdKxfx7Njp3NZ/ZNPxTwp28fGhXRTWVSGXSBiZKnQvemT4BIamRFbf5lzyx9a4YWT0l5C3hs1RhMkaHSXfLUlLfBF/943dLZIhWitr6SypWg1vXTOXY5XVLNy9H4Alew7y/f7D/KpfHv+46lKvTkQama8OHuFFKR9GvOaaqO04FK3kxWUBcKD+VNOxw/ozfl/XktXle/3OGKmy1mNxNgvmysXRUUrbuP6Qy4eH5X4h/alNVjv3zl/UblBEp1LSOyOZvIxkUuM1qBUyNAo5Lrcbk9XeNFdZrZ6jZVUcLa0Wutb4oKzWwN1vLwTgk4evJzlO7XOcv1hdZvT2WmwuG4Gkg2Wpevg8LpZ0R5f0MfqaewCwmb9rKqtpiUTai7jEdxBLOqYx4nIbsNmPtj8wxIiQolJcEGkzuixq5cSIBkZcbhMW205UijERs6ErUl0fPWn7CllfABLj7o6wJecH6YkvYrJswOXuvI5WMKg3fUVK/KNIJd4PTW2hN1pYs72Qb1bvZf/REmrrzUglYgblZXHzXOH94MJhPb2uW7Jqb1NQRKWQ0T0zkbJKPXUGoSSw4EQ5f37nR/76yK87+ZP5T7T5Y0d98enNwgJ/8dEDPDJsAsNSM9lVUcL/7VpHT10Sb0yeSw9d84bQvD5DGZeRQ41V+N3fsWKhz3kTFEpm5PRh2YnDVFtMJCm9n5u+LNyLXCLh8l7NmlPPbF7Oh4d2cFH33szt1R+j3cZXhfsAuOr7j/l45rWMSY9sN7pzxR9b49mZXVe/TegcFD1lFnGqSwBQyUe2M7KZrPi4pq9P19aRoPIM+BbXBU+noVdKEv970UQAHpk6nldWrOf9zb/w7d5D/HpI/6DdJ5ikxD9GvenrWIeaAMj3EeDYXn2kVaHdRnprBUFfmViKvaEMZkPlAY4ZSumlzWj1ukbWV3pKXZzd5eZ8IaSBkee//JnDxRU+zynlUq4YO4gZQ/swrGdWQJFWl8vN9mOnWb77CIu37sdq96yDKqkR3oie+mQZb9/je/ejPbZWr2J95TJKzCc8Wt35yytDW4+QSuUjSEhbBwhaInbbJlzOUgDEkmxkiokolLNB1PE/j9V2gGj4wFEqhiMWadofGMMnGuUkfHtQ+DBZt8QCIwFgtm7BYtsZaTOaSE98CYhpGYQLqSSL5PjfUlH7p0ibAghdH6rr3yQtMfAOAY+/6tlG0uF0sevwaXa9fBqAB6+fzA2zR3mM+WnTQQAyknX85/nrSU7Q4HC6eOUDoXX84pV7WLO9kCMnK8jP6VxbPX+IRn/siC/W2Sx8eUToyDevz1DuGyJsOFyYmcux+moWFu4lVaVBKWl+bkhUqEhMba6/busp69r8IXx7/CCLjx3g9gGef9Nqi4lVp48yK7cvCQph4bet7DQfHtrBXQPH8NToqU1jb2nIJpm0cD7PbfmZ7+feFvDPGkzOJX88t3BRb/QdqIsMElLinwj4qvG9cvn0lz0AfPrLHl649FdN57YUnaJMb/DqShMITpcLh8uF4qz2y1KxmIsH9OH9zb94CO9GG1JJJvGaG6Ky81BnOF1dx9e/7OfAmXLqzRYm9u3JvdOEDqZ6i5V6s5U0naapVXIgjErK8zpWYzOwv+4EgxN6tHpdYzebC5L7sq5CyCxyud08s/dj/jXqPuJkrWtx1NgMvH/sZ49jPTXtB1PORUIWGFl/sIjvdxzyeW7WsL787teTSIvvmEiqWCxiTF53xuR1586LxvDykjX8tLvAa9zGwydYtusws4b1DWj+z0/9i23Vqztkm7+IRMLDhUJ9DQr1NUGf32LfF/Q5O4JaMTHSJnRpFLIBSMTxOF2hVxFvDas9+ILJ5zK1hgWRNqEJrWpmLGMrAiRq76TW8AF2x6n2B4eBOuNnpMQ/jlisC/hasVhEvx7ppCXHUV1noqCoHEtDl4U3P13LqIHd6dujObPx2CmhReDk0XkkJwhBcalEzO9uFUoqt+wtoqSinlVbC8ISGDlX/LGovqbp6z4JKR7n+iSk4AZKjHqSfWR7+MOErB5ka3V8cWSPV2Bk8bEDOFwurs1v7rqx9LgQALu+7zCPsY33H5GaxbriolYzUMLJueSP5wom6xYcDRuC0YBOPQe5zHtB2h4X9e3NyO5C+dhXO/dRYzIzKieb0noDS/YcIC81mbL65sCF3enkeFUNequQ9a632HADFQYT64+eQKOQo1Mq6J2SBA3HL/7XB0zO60nvlCQS1MLitlxv4Ju9B1FKpczoF7jd4SRZ9yB1xv82iWh2db7YsocXlq7C4WwuY8xNac7U23bsNA9+9A1/vOJXXDV6UMDzd1cLn4s9NGkUGcubji8v29VmYKSRaelDmgIjAEXGMm7Z8ir39J7FpLRBqCRCmZXVZWdjpbBOf+vId1Ra6z3mGZ7UK2DbzwVCFhh544cNPo/fNm0Uj1wavMVyeoKWV26Zzavf6nh/5Xav8/N/3OJ3YGRf3VYAj6BIiiKTTGV3dLLo0ytpC5v9cKRNAEApH9L+oChh64+7+eiFrynaLzw8pXVP4dnPfkNOv+ygjO8YIuSy/pitm4M4Z2BY7Qcjdu+uhtNVhd5HaVxkkJAa/1SkjTgvEYlkpMQ/QUnV/ZE2BQCX20yd8bOASziy0xN45dHL6Jmd3HSsosbAk699A8C+whK+/GkXT989s+m83ii01MtI9lz0SSVCzf70C/rx0dKt7D1S0qGfJRDOJX9sGfA4bfAMlDd+303rX1tGX4iAq/MG89quDeyvLmNgUnOw66vCvWRrdYzPzG06drxe6LQxddE7bc5bFQWBkXPFH88l9KYl7Q8KI0m6Bzt0nVgkYv51Qlng31es56dDhawrLKJ/RipvXD2HzUWn+HBLc8ZaUVUtc+Z/5DXP/pIy7vhkEQByiYS9vxf0BeNVSi4d1I8tRadYWXAMZ4OmUFqchtE53bjrwtH0SI7u9YlUkkGcag71pkWRNqXTbDl6iueXrEAhlXL16MHkZ6Tw/OIVHmMm9u1BnFLBiv2FHQqMNDIlbQgfHG/O4vixZAf35V2CUtK2fszU9CG8e/Qnzpirmo6VW2r50/7PEB8QkSDTIBFJqLEZcLidPueQiaVcnOl/SVm0YLVtw+02o1RM6vAcIQmMHDhdxsHT5R7HxvURPlCDGRRpySOXTqSguJINh4o8jh8tq2LPiRKG5LYvAralepXH91d3v4cxSVMRtZmA2jqGmgcQiRPRxDencDpsOxBLMhrEVkOHzXE8pPP7S6O+QbRzprCUP177Gglp8Vz32FykMgnlp6rI6OHd/qoj4zuDIsKBEbv9GG63DZEo8mJe0U6d4dOo2RWJ11zZoR2w1iiuuAKbfT89sqIj6Brt6NSXUV3/BgBWu+/syXBSa/iAxLi7aLugwpPf3jTVIygCkJqo5Yk7hHTxG5/8kJ2HTnucdzWoESrkvh8v+vcSFtynSmt8ng8m55I/dtPGMyVb2MH7rGA3fRJSGJySwd7KUr4s3MsVvQc2lbl0lKvzhvD67o18dWQvA8cKf6dDNRUcqC7n4WHjPUqeG//Ofxz7K6Ti1l9TaeqOZQYHm0Z/jAZfhI75o79UGI38dKiQX06foUxvwGC1oVXIyYiLY3h2Jr/qm0d6XOT+Lm4c6E3fRuz+Z6NRTkMh67hGR2OpzHOXXMRzl3g2GxiT243fTB7X9H1+WjKH//CI33OrZFL+NHu63+MfnnohD0+9sNXzn956rd9zBZPEuLvOicDIf9ZuQyIW8+E91zAwW3iPPDswIpNI6J2eTGFZla8p/GZut7F8VLQSp1sIhiXJ4yi11Ppsy9sSqUjCvfmX8Ic93gE4l9tNta390qsruo0jSR7X7rhoo7LqNlyuKrpnd3zjJSSBkVX7LFtSJAAAIABJREFUPEU/RSJ46qrQC0Q9deU0Zr/4nodKNMCa/cf9CoycNh1r+npE4gTGJnXOZrt1AxLZAI9jdZVzUWnvQ637fafmbg+b/Vj7g0KMWKRGJs0Jylxf//NHUrslMeGy0UGZ72zWL9mOw+7kkbfuYNT0wUEf3xkUsn4hnb893DiwOQpRnPVajnE2bmqN/420EQ2ISYp7INJGnOeISNIJu34lVfdF2BahA4TRsgqN0v/PtSF9fAfwe3cXUn2VchkV1a08ZLWy3ktLEh62GsVYQ4PwEHCu+ePrk+cCcM0PH/P05p8Qi0Rka3TcNXA09w0Z187V7dOYFbLk+EGeGi28ThYf3d+QTeKZ/dlDl8SGkhOMy8zxKu2JTgR/jAZfhI75Y1tYHYLW3iur1vPpjj3YnL53gpfuP8SLP6/hiiED+f30yajl4deeMls24XRVh/2+rZGovTXSJpzzKOVDUcqHYbHtirQpnWLPyVKG5WQ2BUVaI12n5cCZsk7dK00Rz+S0wVRYarm+xxTGpwzwW49zatpgrsmZyBcn1wV83wG67tybd0nA10UDbnd9+4PaISSBkZ3Hiz2+H9g9nZyUhFDcyoNuyfEMyc1kd5FnpGj3ieJWrvDE5GxWj+6tHdjGSP9wuWuQicOf4uZ223A4Q5+m3B5yWV+CtRvy7bsruPi2KUGZyxflDXXxPQZ0C8n4ztCZnYxgYbPHAiPtYbZux+442f7AMBCnujio2SIxPKkz/BupJAuNanab43RqYSFbVfdyVGTx1Ro+8mshppTLsNjsiMW+W1Y2PpuJROBsUWftOntXwufcwmOH1epoZ2THMVuFstpzzR+/KxKyHU7oa/nx17fTOz65nSsC59r8ITyw5hs2lpwA4PsTh5v0R1pyWa8BfHx4J2/s3sjrk+f6/KQ32m1R0Ta0EZ16LlV1LwPRkVXrrz+2h95q5eaPvwJgf2l5O6PB4XLxxa69bD91hk9uEjTuktStCzMGG4MlWtong0zaHY2q63b26UrEa67p8oERq8NBoqb90kCD1doh4dWzeWrgNU2iqoHyQP6liEUivji5zq/PZoALU/rz3ODrkYk7b3u4cbttQckQDUlg5ESFZ4rs2PzgZA34w5i8HK/AyMmKWr+uVUqEF7vRoUcj6XwKkQgFLlfnUqk6giBoFfmONHKpdyvHjlB2opLTR0Ir0mU1CUJYMoV/LhHo+M4gkwZTs6RjREOgLdqJpjRRIUU7RqioN3yATnOjHyOFwEJC3B2U1zwdWqP8wGhZidNVg6SdgH1yooYzZbUcOFbK6IHen98nioXdXrPVjlwmpVZvJiFORXVtc0tUh8P3jrXdIQRSpNLQPXhFky9C8PxxQ0OwIkGhajfgYHc5OVpXjd5mRW8XPq/cQIXZyNozx9HK5ejkSvLOCq7MyOlDgkLJv/YK5Zsn9bU8NsK7Xnt0ejfuGTSW+fu2cFJfy9RuvdDKFJSahA2mLaWnGJiczl8unNXZHzuIiEmIuwOgS/ljezy06DuPgMjAjDSuGTaY4d0yydTFoZLJMNvtFNfp2XG6mC937eNAWTnHqqq5f+FSAD69KfhNAFrDYF7R/qAwEa+5jsb36RihJU59OeW1z3Xp1r3ZifEcLqlos3Wuxe7gUHEFeemdD1x3NCgCgv7NA/mXMjl1EJ+eXMvmykPYXJ4bEjKxsIYZmtCTa3MmMi4lshnqncHtDk5r7JCs6mobxNcaSdWFr5YxVefdGrbG6F/KbqpCKLcxOvRU2jq/EJfI8rFbN2I1L0GumASixiijC7fb6vc8IlFgrb4czs6lbwULqcQ71cxqsvHV6z+w+svNVJyuQiQSkZIlPBQMmzKAax+9lJRsQY37i1e/Y+WnGzl5WMj4+ffvP+Pfv/+saa7rHhN2Y2999qqmY5u/38nPn6znyM4iKotrUKoV5A/vwY1PXsag8Z56J9+8vZxFb/5IVXENNosQZbwmp1mcbdylI3ju84ebxgJ+jw8mEkkqQuZN5IJdDmf7u1DnK26EDxq9aWmELRFQyAaEpL1yR7WWzjUcjlPYHYGVKsZrrqGy9i+43JFtq+h226k3LSZR23YL1WF9szlTVstrH67i/x67gvTk5o0Cg8na1HoXwGZ38Nj/LeGhGyazfFOz/kxZle+HlOIKQSg0UReaHWpBvyA6fBGC6483NHSAWXbiMBd88VbT8Ti5ggFJaTw2YjIj04RA+rG6amYtec9rjr1Vpdy8/AtAEHksuOl3HuflEgmX9xrI+wd/ASBBoWRGTh+f9jw5agrDUjNZcHAH7+7fjs3lIE0lPO8NS8nkit4dFx4MFfEaIQDQlfyxLVYcOcr64yeavr9n3Gh+O3WC17u1XCIhXqmkf3oq140YwqurNzB/0zZ+OXUGgB8PHWFmv/wO2+EPNnshAHZHUUjv4z8idOorI23EeYNEHI9GORWD+cdIm9JhZgzKZ/6qLbyxfCMPTL8QyVn6Sg6ni5e/X0uVwcTdU4P/HNYRBif0YHBCDyxOG2fM1VRZ6xGLRMTLNORohLLYzgRgAsXttuN0nkIqzQWCt0HickVxYMR+Vm1jnCp8qZQapfcf197KztXZDEsQBIuKjAX8Ur2WSSmzEYs6HklWqm/FYHsYQ42nErrZ8DZmw9t+z5Ocdbr9QS2InsCIt0DQy3fPZ+PSHcy8eRI5/bIw6S0c2yukO69ZuIVbnmn+kBp4QR8ye6RxqqCYBc8vZPr1E7jgkuFN53P6ede/L3z9B2or9Fw4ZyRp3ZKpOFPFD++v4Q9X/h/vbH+J1G5JTWMHT+xHYrpQ4vXduyvZuXo/j759Jyqt8MDeGLBpHAv4PT6YiJAikSTjdFaGZH5/iKa2etGGybIGIGpqphM6US/tcumprn8Ro/k7XC6hVlMuG0BS/JNNLcbPpt74X/SGBdgcR5qCuEr5KBJ1v0MhH+4x1u02U6t/G6N5MQ7HGRCJkUgyUCkmCLbHPYhUkunX+IQ4oYtAy/G+7GnNFoCquj9iNH1LTuY26g0LqDO8i8N5ErE4njj1dSTFPwlArf5NAAymhdjtRxqufZ6quueb5krQPUSS7gmfvyOxSItOcxW1hg98ng8n9cav2l2IXTl9GN+v28/R05Vc87v3GNG/O+nJcdTqzew6fJra+ubNhpkX9ufHjQe549lPmo6JxSJWbT3CfddORCLx/AxdvU34/fXuHhpdCpNlTdT4InTOH1uy+swxHlkrCFZe0qMfw1IyUUgkuNxQYzWzsHAvt/78JWuvvIdEhYq+iakU3fp4h+717NjpPDvWP8HHi3P7cnFu1xBZB8EXgS7lj22xZK/QNW5oVgaAz6DI2YhFIh6dOoEtJ0+z64yQDbp0/6GQB0YMlp/bHxRGVIqxyKTdI23GeUWcanaXDozcPnkUP+0r4J1VW/lxbwGjewqvn4LSSp5fvILNR09yorKWgd3SuWZMdHXlVErk9NZm0FubEVE7Kqquw2rdgEo5g5TkBR7nzpR0/LPE7Xa1P6h1mnafQxIYUctlGCzNqVJV+lCKrHni617KVtTxz2ZcsqC0v616NWfMRXx5ej5XZN+BTNyxwI5CfRWIpFiNH+F0FuF2W3G7aoUFhih09ZxOV+QW0C2R+MgY2blyPyMvGsRDb3g/CLhdbkQtoq8Dxwkf0vs2FgDQc1A3Jl7etvjq81/9FpXWcwHXZ0QvXrr1LX5ZsZdZt0xuOt5zYHd6DhTe1LYv3wPA2EuGE5/sXUbVOM7f8cFGKk6LcGAkOoJt0YjeFC3tQIXsskZdi8BxUVp1MxbrZjSqWSjlwm6H3XmSssrbEUuSvK6orP099Yb3USt/RaL6ctwNO7B64xcUV/yazJQvUCouaBpfXv0bTOZlxGnmIdP0weUyYLPvx2gS2r8m6TwXcm2NP3tsa/a0ZksjTlcZNfV/w2BahEY1B4k4Bat9H2Jxs18rG3b8ZdJcbPZCaur/Spz6atSqGU1jZNK2FxXxmmuiYiFmse3E5jiGXNqr1TEDemdw15XjeeerDVhtDjbt9q3HcMVFQ3ns9ukk6FR8vmwHALmZSVw1Yxh/X7CSh/+6kBvnjCYlUcuqLcL7+PJNgk7GhBG9g/yTCZw7/ujJY+t/aMoGeX3SHK/zvXSJPLDmGw5Ul3u01Y3hm67kj23RGNiYM1DYvAkkr2/OwH5N1+8uDv3mh8kSuBBkKNGpfx1pE847tKoZiESyqOkWFihahZz377qaZxYuZ+3h45yoFKQaDhaXc7BYyKyeNqA3f75yBvIQlot2ZWw2QQPMYl3jda5xQy6SxArrYsSIESNGjBgxYsSIESNGjBjnLSHJGEmL12KwNKeynqmuC8VtfHK6yvte/mqcSETCr+Oe3n/gveN/ZVv1agr0exmROIFcdT46WSJysX96HxlKIbNAoboMheqyhqNOqop7odTcHtJ2vc4g1Vl1Fqkk1etYv9G92bl6P4veWMbMWyah0TWrO4vEndcwODtbBKDvSGEnpvxkdGTSdASpJAVrBAPsDldF5G4e1bgxWqJHSE6rmolYrGt/oA+M5p+wWDcTp5lHauKrHuc0ylmUVM7zmNti3Uq94X3i4+4lOf5Zj/E67e2cKhlHZe3TdEtvTp82W9eiUk4mJfHls+7emALpGatve7zn2Nbsac2WRtxuOybLSrqlr261XEgpb85Uk4i3UgPIZf3RqC71Od73HMOQy/pgsxf4fU2oMJh+IEl3f5tjbr/8AnpmJ/Ph0i0cOl5Go6h9blYSN8weBcDcKUKr8kdumsrVM4ZTVWtkQO8MnC4XH3+7nW37T7Jtv3dnmIwUHbMndr7zmzfnjj+2xOFyUWE2tCm4+ku5oBWRrGy/Y0KMruePrVFtErKks+IDf51lxTdnxTXOEyrcODBbt4b0HoEhQquKJmHg8wOxWIdKMRaTZX2kTekwqXEa/nXrZRwtr2Jz4SlK6/S43G7S47WMy8slPwiiq+cyatVlGE1foW5aG3sjk+ZBgPqauK3YHYWdtC5EgZFe6UkcK2sOjKw9cIynrgx9Oyy3G9YcOOp1PD/Tvxfp/GN/BqDccoY6u2B/nb2KVeVLArbllaGf+zgqQewjWBBsXEHo4xwMGmt5W/Lo/Lt4/aEPmP/EJ3zwx6+4YPZwZt8hvDaGTup8W9ozhaUs/fcK9m86QuWZakx6c5NQqssV+U49HSVQAd5g43aHrxyuK2G27cDhjJ6gUWeE5MzW1cIcmpu9zqmUk5FIMnC7TU3HDObFDeNv8hovEaegUIzEbFmD01WFRCy8ByvkIzBb11FneIc4dctAi+/kxUDGt2ZPa7a0JCHuwVaDIsEkXn0VFXUvhvw+7WEwL/NrITZ1TD5Tx+Rjttip0ZvQaZRo1b7fi7qlJ9CtQYNJhoSXHp7L468uobzaM1CfmarjlUcvR+FniWsgnEv+2BKpWMz0nHy+OXYAAI1Uzoi0LCQiMZUWocvMuuIiZub0oV9i6J8xzhW6mj/6QiWXYTM7MdsD3zkx2ZqvUclC22HPYtuNy21sf2CYUMlH+GwQECP0aJRTunRgpJHeacn0TosFQQIlKfE1khJfpa3Cv5SUT5FKugU0r8N5kpLSsZ20LkSBkRG9svl5T3PUpqRGz5oDgor/5AEdq6P0h5X7Cimr9VYZH53nn7jSEf3eYJvkhVgSetGbYCnzdhZfi/mkjASe+/xhThWU8NOHa/n50w2s+WoLAOPnjuTp/z6IWNKxCq+DWwt5fPZfiEvQ8Ov/+RU9B+UQl6ihtqKeZ69+tf0JophwLNraIpAuSucTRvPySJvQhFikQaOc3P7AVnA4hB1nqdR3e3WZpBs2R/PuamNnllOl49uc1+lsDkakJb5GZe0TVNU+S3XdS2hUM4nT3IRK4XuOQMb7Y09LWzx+Nmlemz9DsNCqZ0fFQkwIIJT7FMj2hUopQ6WMD+ge/Xul8/krt7Ft3wnKqvRkpAhBrbGDc5GHaBF2Lvnj2fxj0hze3b8NgO+KDvHN8YNYnHZ0ciV9E1J4YdwMrs0fGrT7nQ90VX9sSfeEeOrMFrY3dJdp1Brxh60nm4X9cxITAr53IJgsG0M6f6BoVP6JC8cIPhrlFCr4c6TNiBFR2q4QkIi9Ne3aQywKjt5jSJ5Opg3O4+Ula5pSbwFeXLgSgJG9stEqg7/7XWey8NKiVV7HJWIxM4b6bjV3NuNTZgbbLC80umcQiQN7wAwUV5Ts7reV5dC9TyZ3/Plabnn2Kt57RsiuWfj6MlZ9sYmLrvNc2Iha6RV+Nov++SNWk43XVj5Dr8HNi7s96w51wProQkT4Ojv5whULjPjEYI6etH2NahoiUWdeJ41v2H4GJhsUwFMSXgBR6x8lLXflJJJ00pPfx+4oRG/8DL3pKwymJWhUFwOQnvxvWrZva2u8MJbm8X7Y09oOYed+b/4jl/ZEIeuL1X64/cEhxY3B/BMJ2htDeheVQsakkeEJOsG55o+eqKUyfjNU6JzX+H+MznEu+OOkXj3YV1LGoj1CNtGNI4eRn9r+Lvah8gq+brgGYFp+6DYtAczWzSGdP1CCGbSMERgK2QAk4mScrqpImxIwp6vr0CoVJKhb36zUW6ycqaknKyEOnSqym5pdEZFIgUgUeEloS8H8zhCSwEhWoo6J/Xuy9kCzkn1JjZDFcPubX/Gvuy8nOS54dbDldQbufWcR5XXe2SKXjOjr970uz749aDa1hlQehr7Wbkfo7+EH4rMCI06HE6fDhbxFS2WpTMKkK4TUp4WvL6OyuMZrnvgUoSSn/FTbb6JOu/Bzp2R7Rhp/+mht4MZHGbFSmujD6arBaj/Q/sAwoW0ILnQUqUToeOFwnEQi92497XB6tg2XSXtitq5DqRiPXBZYizWZNI+k+KdJ1D1Odf0L1OnnA2AwfY1WfZVf4w2mrwGaxnfGnoDwM1DbGlrVxVGwEAOjZWXIAyPh5Fzzxxjhoav74w2jhvLBth1NZTE3fvwlT1w0idkD+iKXeHfFsDgcLN13iL+tWofN6SReKSzcbho5rHM/QDtYbDtDOn8gSMQJKOXR1Ur1fEOlGI3BvCzSZgTMv1dvY8mOA3zxwPX0yfDdcr5Sb+LK1//LzRNG8PjsWAAuEKSSbog7kDnXcDUikarT65WQFRXeP+tC1h8swuX21HU4dKacq175iPtmjePKsYMRd0Jw0+508sWGPcxfvplao8XrvEou4/5Z59/OipvoCIycneVQU1bHnSOeYPTMoeT0zUKXpKWqpIYVnwkplgqVnPFzR3nNk9UrnW75GXz/3iqkMikZuSkY9Wb6jxF2IodNHgDA6JlD2fDNL7xw4z+ZfsMEzAYLm77dgdlg6XB5TrQgEsnaHxRChNZqbgJrBnhuY7JuojnLItKIO70DplJOod74IfXGD0mV/93jnNm6AYez1ENIUqu+knrjh9TqXyMt6S18vTZcbiNikQZoeF9yOz2CfCKRDK1qblNgxOEsaTrX3viWY/2xp6UtnaExxdPhPNOh6zXKaVTVv9ZpOzqLyboRcDZ81/XbCp5r/hgjPESfPwbmi6kaDX+cdRGPfSMsMmtMZh5f+iPP/7iKgRlpZOriUEilWBx2iuv07C8tb9IjkYjFvDxXECCND+HOts1RhNNVG7L5A0WtGM/53pTzpKmc27b8xePY+JRBPD849BvEAGrF2C4ZGNlx4gzxaiV5bQis9kxNpEdKIpuOnAijZecGmRnbOnW9WByH0xmlgZH+3dK4ZepI3l+53etcld7En75cwds/bmbqoDwmD+xJfmYKGQltp8G43VBSU8/h4grW7D/Gqv1HqTG0/gt4/LIpZCV1XhG+q+GOkowRd9NDt0BcopYpV1/AnnWH2PzdDlxOF0kZCQweL+zuXvvopXTL99ZgEUvE/PHLR5j/xKcs/+86TAYLSenxZOR6isxdfOsUDLUmvvvPSl574D3ik+OYcNkobnvuan47vWvXM7rd3oG/8BMLirTEbNkQaROaUMoHIRF7Z3kEgkY1E6ViDHrjJ7hc1SjlQiaXw1mMwfQVclkfHM7S5nsqxpAQdx+1+rewO4pQKy9qqvF0uEqwWDchlw0mNfEVAJzOCk6XTkSlvAi5LB+xOBGnswyD6asmDR2NanbT/O2Nbzm2LXt82dIZZNIeyKS9qDd+BCIZMkl3XG49CvlIVIoJ7V6vUgxHLNbhckVWJNvlqsdi2wOAUj48orYEg3PNH2OEh2jzx4744q8H9W8KCT77wwrMdjtGm81DQ+RsElRK/jZnFlPyenbQYv+x2HaE/B6BoFKEIXM7yklVxPNE/+upsxsp0J9iRVl4/0Zd9W9QUW9kWG4m4nYyR3OSE9h1sqTNMe1hcHiub9USBWJR6AJ67x/7GaOzea3xQL7/XfeihayMHXR2gySkMtQPXTKBguJKNhwq8nm+ot7IFxt388XG3QBoFHJS4zWo5XJUCiluN5gaepSabDbK6wxYbO0v+m+ePBKAKy4YFJwfpIshEkXH7t/Zi3mFWs7D/+xYNLpbfiZ/Wvjbdsdd/fAlXP3wJV7H/7W57cDII2/dwSNv3eG3PYGO7yyuCAdGQp2xYjbZkEjEyBWhVcYPJsIOX3SgVk4KwixiMpI/orruBYzm7zFZBF0ouWwQacnvYrFuoM7wrscVSfF/QCEfQb3hPeoM7zSJ9Eok6Shkw4lTX900ViJOQKO+DIt1EybLj4ALiTgNpWIcCXFCRwaZtJff41uObcseX7Z0DgkZKR9SVfscBuPnuNwGJOI0kuJ9i9b6ul6tGI/B/EOQ7Ok4xobOAK0txlwuNzsOnqLgRDn1RgtOZ2APHPfPm9hpG/3l3PPHGOEhuvyxo0HKywYJXf3G5HRjwbadLDtYQEm9txB/j6QE5gzsx40jh5GoVnXKXn+JpjIa6LqL8mCikij4VYaQob2t+lDYAyMK2UBEIllDNnLXwWJ3EOeHTqZWKcdks3XqXrNWP+vx/ZCEHvx5yM0kyb07fgaDr09vpNrWLEnRFQMjwch+DekqRCwW8dptc3h0wbceeiOtYbTaMJZ3/IUkEsEd08bwm9ltd0kIhDp7NYWGfVRYSzA7jbjcTiakXEy6MrA2QuFERGT1KBqJdTIJHpH+XYoIbWDkiqFPkz+4G68v+k2HrnfYnXz36Sa2rjxIfa2JpFQhU2zM1H7MvHoMUllwg4UuVz1We0H7A8OEWhGckkGxWEdK4l9JSfyr1zmV4kISdf/rdVyjmu2VveELkUgVUMZGoOMDtQcgOf5ZkuOfbX/gWcikvclI+Sjg6xpRK6NjIWayCoGRZB70OldwopynXv+WU6Xeuk/+Eq7AyLnqjzHCQzT5oy9fDIQsXRxPXjSJJy+aRLnBQLnBiMlmRyOXkxGnJVkTPH0/f7HY9oX9nq0hFqlQyAdG2ozzHpFIjlyaH1W6UP6QpFVxvKL9z8TT1XVBL0/bU1vEnVv+wYtDb6GfLnrXoF2dkG/PKmRS3rjjMv67VohGvv7dBqyO4Jd6pOq0/Om6GVzYNzco8+kdtSw5s4A9dZtxNXQ7aGRg/GivwMgh/S42VS1HKpJyfc6DSNro0hBqIi3U2Uisk0nwiHhgJAztgktOeorr2qwOZHJJw/1bT1t0OV08fcd/2L2psMVRQf9h6+qDfP/ZFv760T1o44O3O2ax7Saa9AxU8hGRNiJGAKjk3lpKkcBibdzJddGy5r7eYOGhvyykpt4U8JwyqYT83FQG52cFx0g/iPljjM4QXf7o6YudIU2rJU0bmt3lQLDZo6czoEI+EFHolz4x/EApH9zlAiMjcrP5Yc9hth8/w6ie2T7H7Dtdxt7TpUzt3zvo9y+31nHf9rd4vP9VzMyMfc6EgrC8O4hEcNNk4Q84vl8PXvt2PWsPHPMSZu0IaoWMy8YM5H9mjiO+jfZJgVBhLeatwj+id/gvFpWh7M7+OkFPZXjCeAbFRy5VTxyGRaw/uN2BP1TH8E2k658l4tBr9RjqzGxavp9lX2zl8J6T1FUbkUqFwEi/YTlcc89URk/p53Xdsi+3NgVFlCo52T1TqWjoblRfa+LYwWL+78kveOatW4JmqzmKUoMVsr4eoqgxoh+lfCBikRpXhN8jXW4hbdZqL0Aha/atxSv3NAVFstPiuXnuGHp3TyVOreC6xz8gruGz9o3fX4XD6aK0sp7lmw6xausR+vZI4x9PXIVGFb4W4zF/jNEZoskfz/bFro7DWYrTVRdpM5pQyoLfjcbZsHk6Y/XveDD/CrQyFW8dWYxcLOO+/Mu4MGUgfz/0Oesq9pKjTuOx/tfRQ+Otp2dyWPjs5ErWVeyhxFKNQiyjvy6Xa3OmMjwx3+e9a20GfizdyqaqAxQZSjA5railSvK02fw6ezwTU6O3+45CNgj4PNJmBMR144byw57DPPjRN/zukolcPKQvarmQUW2xO1i+7wh/+24NbjfMGzs0JDbYXA7+tP8zCvRnuD9/dkh1R85Hwh427ZWexOt3zKW4up7PN+5m1b6jnKioIZAYiVQipn+3NC4e3pfLxgxCqwzOA5ijodbt3WN/aQqKZCpz6KcbRoIsma/PvN/qtQmyZDKU3Si1nOagfldkAyNR8lDmcJZH2oRzhpail5FALE4Iy32ev2+Bx/cOhyDgu2/7cfZtP86dj8/myjs9uz2sXroLgLSsBF776kESU+Oarnvrj4v54bMtbFq+n2OHSujVLzModlpsu4IyTzBQKUZG2oQYASNBKR8WNboYFttOj8XYpj1C6WtKgoaPXroZdYvPWIVcisMp+FefXKGt3oBeGUwb04dFK3bzt/d+5tGXv+atP1zTrkBd8OyP+WOMzhA9/ni2LwaK2S50nzHabDhcLtwBPFyP7O57B7wzWO0Hgz5nZ1CEuE3v5qoDFBlL6a/LZWv1If568BMuzRrH3rrjDIrvybbqQ/x5/0e8O8azLLXKVs+jO9/ilKmcbFUK45IHUGs3srPmCNurD/Nw36tSxUEdAAAgAElEQVS4NGuc1/0Wn1nPR0U/oZWq6KnNJFmu44y5kp01R9hZc4TH+1/PjIzoyIg6G7nMd7AnmhnZI5v7LrqAt1Zs5pmFy3lu0c8kadWIgGqjCadL8LdbJoxkfJ/gVDC0xucn11FoKOH5wTcSLwt/idy5SsTyybKSdDxy6UQeuXQi9WYLe4pKOVJSSZ3Jgt5sRW+2IhKDrqFGS6dSkqRV0b9bGgNz0lFIg2/6lqoVAFTZygCYm3Uzk1Kba9XbCowAdFfnUWo5zWnTsaDbFgjSDveADi6RXsyfO7hxuCIbZJKEKTACQheivIHZpGbEU1Ml7GgfPXAGq9nOf17+nqHj8sgb2PwAd6JAeJ1d+KtBJKYKXVEaM03ue/YydqwroOxMDRuW7T0nAyPCrkuMroZCPjgqFmIAZusO4jXXNX1/orgagCumD/MIioAQGNEbfZf2XXHRUNZuL2TzniKWrt7Lr6eGZ7cy5o8xOku0+OPZvugPX+89wIKtQtbUwbLyDheVFfz+kQ5e2TpW++Ggz9kZlCHWF9lefZj/jHmMXE06bx5ZzKLTa1lRtoMPxj6BVqrif3e9zY6aAqptgjBuklx4Zvn7oc85ZSrn+tzp3N7z4qby4QL9aR7e8QZvFCxiZGIfMlWebWIv6zaB3tosxiUPRCpu1lL74uQq5h9dyhcnV0VtYEQh6xNpEzrE/dPHMTA7nffWbmf3qRIq9UYAJGIRg7tncOuEkcwaEtyfLUmu5foeU3jryPce8g6/VBdy59bX+cvQW+itDc7zbSTRG/6FyfwNKuV04rT3IhJpwm5DLP8mRowYMWLEiBEjRowYMWLEiHHeEhUKRDqVkgn9ezChf4+I2rGnbkvT1wN0Iz2yRfwhWZ4OQLUtsrv7Ukl6RO/fiMNZFmkTzgmcruqItzSTSrzrYUNBZk4yz82/lZw8z9dwVVkdf37gIw7tOsnSjzbwyF+uaTqnrxd6vadmeWe1SKUSJs0eypfvrObgzhNBsdHpqo2qbCilPLZD3RVRygdH2oQmzs64aMwIyc1K8hqrVsipbfA5k8XmlVEya/wANu8p4udNh8OSMRLzxxjBIFr8MdDspw+27uDFn9eEyJrOY7MXtj8obIiRS/NCeod0ZSK5GuH5ZWhCbxadXsuopL5opYL4e29tFjtqCqi0CrorSfI4ThjL2FJ1kGxVKrf1nOUhNt8nrhuzMsew5MwGlpVu5baeF3vcL0Gm9akjcmX3ybx77DtOmqL3OVwqyUAs1kVcQ68jTOnfiyn9e2F1OKg2mHG53SRr1ShloVtWz8uZRL42i2f2/pc6e7MeUom5mnu2vclTA4Tn4qnp0asr0x4Wy0pstl04HKfQxT0cERuiIjASLZRaTjV9PSh+dMDXKyVCjZfVZQmaTR1BEjWlNCWRNuGcwOGI/O9RKgl+7bEv7v3DXK+gCEByejy/+dOV3DfnVfZu82z97W6o6VQofbcU7jO4OwBnTlQGxUZbVKUGi5HL+kfaiBgdQBlFJRc2xxHACQip2GKx8GDuSyMkPk5JcYXwUF9Wpadntmdqd05WIgCFp4Ljb+0R88cYwSBa/LHZF6HRH9viw+1CIEXZUF5+65gRDMnKIEGlRCqOfFK43RGcDYlgIJPmhLxrY5KiWeOvMRiSpmjetFFKhECyzdW82bWjRmg1Piyxt08hzZ4aoUTiiP6033ZIRGIS5FqqrPVN4rCSKBTplEtzsdj2RtqMDqOQSslMiAvb/UYm5fHumIf4/Z4FHNEXNx23OG38Ye9/AbjZMI07e80Mm8ZXMLE7hECqSnkR/rz/hYJYYKQFFmdzBE4rDVzA1OUWPsxkIt8LtHAhk0RHf2ubI5p2Crou0SBeJpOGp/XmgOE9Wj3Xo28GCpWMqrJWFO5b+RBIyYgHQF9j7Kx5gNDBI1qQS3MQi4LXhrgtSmv1xKuVqOSRfX9rj65ip1zWG5FIFvFsMAC324bNfhy5TNhNTdSpKa2sbwqAtCQ9WcfBY8Iu5KHjZV6BEadTeAjXG8OzQXC++mOM4BIt/tjoi4JN7Wc3VBqEz7XHL5oEwA0jg9sJw+V2d2qBZXcUBc+YTqIIg9inQtz8udP4a5O3PIb377LCKjR7+K54M98Vb251br3D7PP4tupDrCnfzVHDGaptesxOK1aXHYfL6XN8NCGT5GCh6wZGIkGmKpF/jbqfvxz8kp9LvTPMPjy+kkJ9Cc8Mug6tNDq6lPqLy1UFgFTaK2I2RF/4MIKoJXGoJULkz+jQB3x9o2hrnCwxqHYFilSSHhWdaaz2w7hxRNqMLk80BEbk0p4hnV+hEh4cxJLWH8BEIhEiRDgdzcJTjdkibc7dkElisQTngdfmiKKFWJhU3e1OJ3P++gGbCk6G5X4dpavYKSBBJu0RaSOasNoPNX2dl5MKwJ6CM17j8hvOASxb7/3eVFAklJIq5OHZdzkf/TFGKIgef7TaD3n4Y1sMzBQyLJUyaUjS+B+av8Tj+9/951u/r3W77dijKHNYFuLnGMBH2KN9XA2dg/K02czIGN3qvzFJnt2K3G43z+9fwBO732F9xR66q9O4NGscd/S6hEf7XoOmCyyKZdLQdm6JFAWllbz8/dqQza+UyHhu0PWttuvdWHmQu7a+wQlj1+oOKhYL5bsiUeS67MQyRlqQqcoBQK+v5ZB+J6OTpvh9rcvtZH/ddgB6avqGwryAUEjzMdt+iagNws7HERSx1OJOYbUfiLQJIX/gT0rVUXKyioI9pxl2oe9dslPHyrGYbcgVUuprjOgSNVRXNgcwHXbfQTiHvSGTSxactDyb/UhQ5gkGcmnvsNxn5/FiLLboD3J2FTsbkUvzoub1ZLUfJo5LARgzKIf1O46yde8JzFY7KkXzjuf44b3490Khe8eWvUX8e+FGbp4zBoVcyv7CEt5fImh19eqWEha7o+X3B+HzxxihIVr8sbGTS6M/tsUfZkzhlk8W8uZ6we8GZaTTNy00vudyuymu8l8Pwu48CbjaHRcu5FG6CE9tKLXpH5/Lw32u8vu6tRV7WFO+myxVMm+MfIgEmdbj/BtHvg6qnaFAJs2JtAkh4WBxOR+s+4X/vWRSSO9zXe5k8uOyeHbvxx66IwCnTBXcve2fPDNwHuNTB4TUjmAhk/bB6SzD6TzV/uAQEbWBEZfbjQhRa9nxIWFo/AUAFOj3sKd2CwcSf2GAbqRf1/5Q+hm1diEFaHjC+FbHuZzFiCWhL0uQy/pEPDACwqI+FhjpHJYIB0Yk4gQk4uT2B3aCQaN6UnKyivkvfMPz795OaqankKpRb+GtPy4GwGZ18Mf/WcDdT17K6m93N42pKPFdYlN6Wmg9Gp+k9Xk+UGxRlBosl4VnIbbhcPTUibdFV7GzEYUsD4Pv7OiwI2gbCEwd04d/fLwGs9XOmm2FzJrQ/B7er2c6g/sIn2F7C4r5z6JNLFiyBZlMgrlFVtbM8eF53z8f/TFGaIgWf2zpi+0xID2NJXfcyJ9+XAXAnHc/ok9qMnmpKaRo1CgkEg8xz7b43dQJTV9vP3KaN7/byIGTZVz87H8AsNodzBjufxtSu8N/TYxwEK3ZCSOShI2nHdVHcLidSEX+beIcNQgZfRNSh3gFRc6YKzE5Iqt36A9SSddvMesLg8UWtnuNSsrn3TG/4ck9CwAo1DdnaRkdFp7YvYA7e8/g5p7TfJZyRRMa9Tws1nWYLT+REP8skdAZiXhg5FRVLbuOF7PreAkHz5RTZ7RQZ7JgsFhBBDqVIJSkUynRqZX0y05lSG4mQ3tk0jPNWzG/M4xqyBBZXfEtFdZiPih6hQuSpzM6cSpZKs83VJfbyQnTEVZXLAVoyhbJ0w6kT1zrisA1ZRcgU0xEqZ4HgEw5E5FI3ur4jqKQRUd00Gzdgk59ZaTN6LJY7YdwOsMjYtgaijB0WZh9wzh+/voXigpKuXPGywwZ25vUzHjqq4X66X3bj1PX8PXUOcNZtXQnD1/1z6brxRIxG5bt5bbfXYxE4plWuOGnfYCgUdJ5XFElKiyT+L/bcqqqlg/X7GBTwUnK6wxIxGJSdRqG9shk9vB+XNCnea71h4r4eN1OAA4XV1BRL/zuH3r/G695d738EJKzRP6qDSYWbzvAmgPHKCypwmi1oVXK6ZeVyrwJw5g+2HdW0PHyaub+dQEPz57AHdNG89XmvXy2YTdFFTUopFLyMpP5w5UXkZfRHKhrtLUjdoLwAPP+qu0s33OEM9V1KGRShuRkcNu00YzN6x40O30RTbtldkdz+VFqopY7Lh9Hn9xUxg/3Xuw/dedMAO567hP0JisOpwuHs3lnePTAHC6fFg5l/K7rjzGij2jxx5a+2O5Yp5P3tvzC+uPNQeGCiioKKqoCvm/LwMio/G68//A1PLngB/58k+DvIpEoIL2RaOoWBdHrnz01mYxPGcSGyn28eeRr7s37tYdWicPlZEv1QYYm9G4SdAVIUwpl+yeNnp1njA4Lrx3+MjzGd5JwdTwMN3qLNaz3y1Ql8faoBwD4y4Ev+bmsWXvEjZt/H/2RI/pinhp4LSpJ8NecwUKtvgyj6TMs1nXU6/+BLu63YbchIoERu9PJsp0FfLx2JwdOt9FKyg21DQJujf/vO1nKV5sEoZ5e6UlcN2EYc0YNQK3ovNCepCFKe3vPx3iz8BkMjno2Vv7ExsqfPGq4Pj7xOjaXFafbM2U7UZ7KDbm/afMeYnEydusa7FahvZpInIhCdTkK9TykQQxmqBRjgjZXZzCaV0FkJVe6NCZL5NvwqeQjQn6PvkO6c+NDv+Kj137CZrGzfY3v+urZ113AA89fQXyShsUL1gPQrWcqc24az7+eX8zTt7/L1XdNISlN0NhZv2wva74VPiDGTuu8f9mdJREX52uJVOp74d6SY2VCxsz1//gUs83O4NwMBnZLo85k4Vh5NYu37iderfQIjEjFYvpkCVoSfbJSWXvgGIWlVUwfnEdOqqdD+9qN/HTDbt7+aTNxKgX5mSmk6jScrKxlS+EpthSe4oXrZjJ3VOt/j4p6I39bsobPN+5meM9spqUncbKyll1FxSTHedaeNtraETsr6o3c/q8vKSqvISclgckDelFtMLGl8BQbC07whysv4upxrS/wA7HTF9IoEcoG78XY7Zdf0OrYHtnCpsSCF2/i3YUb2XHgNCarjazUeKZf0JdrZ47wClCGgq7ojzGil2jxx0ACI39duY4Pt+30Oq6UStEqOr8AumPGGJ8BZX+ItsCIVBq92Qn/228elbvn882Zjayr2EueNhu1VEGltY4iYylGh4WPxz3tERiZkDqY94//wOaqAzyy803ytNnU2PTsqCkgW53K4IRe7K095vN+a8p3o3eYMDosTZknJ0xlfHziZzQSJRqpkv46YUO4mzrV5xzBIFoDI3e9twiNQs5rN3iWs9349ud+XV9cG/4WxEqJsA5+bvD15OuymF+4DJe7ecNidfleTpoqeGnoLWSrQpsF3nHEpCS/T1X1fdTVv4zDcQZdnLCuloYp4yvsgZHlu4/w0qJVVOo73yHiWFk1LyxcyT++W89Dsydw7fjgqHGnKjJ5KP9FPjv1FkcNQhlDyxeX2elte5+4IVyf8wBaaXybcydmbMduXY/V9BUANssyLMb3sBjfQyobgkJ9LQrV5Yg6KZ6qlA9ALNLichs6NU9nsTvPYLMXIJf5n34ZoxljFARGlPLhYbnP9fdPJycvnS/mr6Jw3xnc7mZh1e690rjyzknMvFoI+N3z9Fzm3DSemgo9fYd2x+lwsfDd1ezaWMiujd7dkNKyE/nV5f6VxbWFwxG5ukdvRMj8KMv7arMQSDZabTx1xTTmnfU+eehMBUlxnp00LuiT4xEoKavVU1haxZxRA5g2qP1ygevHD6NvViqTB/REJmlOhfxg9S/8fela3l+1vc3AyI+7CtCq5Cx9/FaykprfC8vrDSRqWrc1UDuf/WI5ReU13HXRGB64+MKm3dADp8u4+Z9f8OLXqxjXJ5duyb7f1wOx0xeyKFpIO13VuNwGxCL/S86yUuN55t6LQ2hV23RFf4wRvUSLPzpdQjDbH3/8/oCgR5Kq1QDw9K+mMLFXj6AERQBMVht7ijyzsob08C/A4HC2sfEZZsTiOMQiTaTNaJU4mZp/jHiQpcWbWFW2g/11x7G7nSTJ4xgU35MJqYNJkXt+DiXItLw6/H7ePfo9B+qLOFh/ghRFPLMyx3Jzjxl8fnJVq4GRPx/4yGNdA3DaVMF7x75v+v7OXrMBuC73oiD/tM1IJSlR0Q3qbPae8h3U23mi2OfxaOOG3Cnka7N4bt8n1LfQHjlmKOWurW/wx8E3MDop+sTCLZZVOF1lyOUjsNl3YTR9gtH0CSAErsWSDER+dH5NS1nUYRvCEhgxWGy8tEiof1y6Pfh6CQaLjRcWrmTV/qP8ad4MUnWd1xJIlKfyP72fpch4mJ21GzlhLKDWXoXFaUIuURIvTaSnph/DEi8EoJfG33pqCTLFZGSKyQC43UZs5h+wmhdit27AUbcHU/3zyJUXo1DPQ6YYT8d0riWoFKMwWlZ34NrgYrCsJCkWGAkYl9uEydp667bwIA5r9tGEmYOZMHMwZpONumoDcfHCrrsmzltdPSs3maxcIeotlUl4+p838/x9C6gs9dQaSc9O5Ln5tyFXdj6rLJpqpqWSVL/K8FwtAkxyqXe9Zr/s4O8GJWpVPstlbpo0nNe+W8/x8po2r6/UG/nbTZd4BBsA0oLw3t7I0bIq1h08Tm5KAg/MutAjRXxAt3QuHzOQzzbsZvG2/Tww68KQ2BktrdUbsTtOdSlNqK7ojzGil67oj3aXsLj97RRB2+7i/sF91vpwhaBV53S5KCyuondmMq/dPdeva6OpzC2UmQmShozyFVP/z+P40IQ8r2O39JzJLT1n+pxHJpZyRbeJXNFtot/3zlGn8/zg23yea+tey6e84vc9QosIiTgRhzO6uqd8cPfVrZ67ZuwQrh3bdqnoZ5t38+XWyLYhHpPcR9Ae2b2Ao4ZmX6y3m3h053+4L+8S5uWGVhw2UCqqrm/1nMN5Gpyh/8wPeWCkSm/i7rcXcqQk9DoJGw+d4PrXPuXd/xFUnXNTO1/D0UPTlx4h7DIjEmlQ/D975x0eRbn98c9sT7LpPSEkgQCB0LsgvYooTQVRsaNXvdb7s+u167WXi+JVrqJyVRRBBKT33iEQaiC0hCSk182W+f0xZJMlm2ST7GYnuJ/n4SG78868Z3b3nXnnvOd8j/dNaL1vwmLOpKLsdwzWf4tQKGPQed+M1vtWFA0UKfLWDpCFY6Sw5FeCfB90txktjqLSxYiie8WzdJoklIrmz4Xy8tbg5d0wDaF2XVrx1cr/Y9+WE1Yh1rCoAHpe2x6N1jmXOjmFBisVjjk0xvWQrl8/bt7PGwvWknI+i1sGdKV9ZPNUDamOUqEgWO9NVmExZoul1hBtvU5Dn7aufUjZcUKKNuiTEINCUdP53C5C+nxSztc+YWuqnYKgQaHww2Jp/rBbexhN51uUY6QljUdRFNm29ghbVqdwZP9Z8nKkaE6z2UJAkA8dOrdi4KgkhoztgmDn91idVb/v5YPnFwDgH+TDvHXPoLLj9Kx1/0V7+eAFaf+AIB9+cGB/e/Y3xnaA1KMZPDxF0oi689FR3PrAUOu2g7tOs2rRXlL2nSEnqwiLKBIQ5EP7pGiGje/GgOGdHOqjMbTE8TipSye+3bnXZZoG799blUpgMlt47ttldbS2xWTOdoVJjUKlDHe3CR5qQakIkp1jJDGy9ut5m9CgOrcDxIXIQ0MgyiuIL/s8zFspv7A2s6pYgUW08O8TSzheJKVRPdPJ8WpIVzvVnxZEGheaUCulBiMPfvlbvU4RPy8dbSOCSYgIJtTfB2+tGh+tBosoUmowWo+VmV9EamYOqRdzJXFWO2TmFzNztnTD/9/j0x3K85YLCmU4Ov39qDTdKS/9BUPZr1jM5ygt+pDS4s/Qekk/XB+/5xEceFjVe40mu+AtV5tdLwZjCuUV+9FpurvblBZFQcmP7jYBb63jKxdyQOel4ZqRSS47vsniXiHc6qiUjjlGusZKDtVZ903knYXr+HnrAX7eeoCO0WFMHdiNG3t3tEl3cRabj6ax8sBxjqVf4lJRCaUGIwajCaPZXO++UYFNSyV0hIv5UqnnX7cnW9ON7FFYVrtz0hl2qhShVMjkQcxskc+DjCO0lPF47nQ27z7zCycOX7C7PSs9n6z0fDatPMRPX63npY+mEx1Xu+Ny8JgufPHWEkqLDRTklrBr43GuGe64Q2vVor3Wv0dO6FmvU6Qu++3ZDtRpv82xT2VhMknXhM9e/Z0Vv9WsplfZx+ZVh+lxTVte/Gi63ShCZ9DSxuMzwwchALO2SOV6VQoFIzskEOHrvOi6SlRKhVXg2hEsl1OC5IBS4dxiDR6cR0v7bhxJk9XrtM1giWPolBpe63Ib7X2j+E/qcpso4pUXJX2itJIsDBZTbYdoNmKi3R9l5np1NA8ePHjw4MGDBw8ePHjw4MGDB5ni0lSa135ZzbF0+x5vnUbF5H6dGd2tPd3joxpUAsxiEdl96jyrDpxg0c7DGIy2Xq6MPGkl8IX/LWf2A5MbfwLNiMV8EUPpT5SXzsdilhTJleqO6LzvAKC8ZC6GUimCwGjYhH/IbyjqEXrTqNujUcVTYTrtWuMdIL94HhFBnogRR6j8vsoMu9xsCei9quenipjKfsVY8p30ynQaBAFBGY/a+3ZU3jfj5KAz2eHu0snVUSnDGtT+2sQ4Fj97FxtSTrFwx2E2HjnNK/NXMXf9HmbdN4GY4IAm21S5EvF/3y9j5YHj+HnpuLZjHMM7t8XPW4e3Rs07i9bXGvFXicoFESy12doxOoz2UbWvbtf1uTjDTpUyjApTapOP4wzkFPruCC1hPB4/dJ7n7/+W4sIy63ut24QS1fpyVQBB4ELaJc6dlj77tOOZPD59Nu9/N5PYBPvH1OrUDBnblT9/le4RqxbtdThiJPNCHsm706yvR0+uW5S6TvtrsR2o0/7qnEnNZvbbSwGs0SJ6Py8SOkXho9eRn1PMsUPnMRmlqJJ921L54IUFvPzpbQ6db0NpaePxt+QUBEEgxEeKjn5t5TpeW7kOrUpFgJcOnUplN1XQHiseuKvGe/+Ys8T6d25RKZGBvo4ZD5gt+Q63dTVKhVyrcHhwR7p2Y9n84oPodfVrSYXovQl3oiaaM7g9bhjtfKN55dA8ioxlNtsqU2o8uNAxsvlIGsv22i+5ObZ7B/4xYTBh/o370SgUAn0TYuibEMN9I/ry3u8bWHngeI12W4+dYfn+Y4zt7jqNkMYj3eQrytdjKJ1HRfkawIwgaNB6TULnMwOVpo+1tc7nDsqLvwagpPBVSgrfwDfw83p70XuNJbfoC5ecQUMoKl1IaMCznpuTA+TJ4PsCKSfXS1s1aa4o+hhjyeeodBMAUHhNBEQsxhQMhS9gMZ9D4/uUm6xtHswyCt1XKhquEaIQBIYltWVYUlsyC4p5d9F6Vh48wau/rOHrB6c02abVB08AsPLAcWKCA5j36DQC9bZhp+8sWtfkfpxB+OX7T5fYCF6a4jrV/fpQOpgS1RyYLz+IzVu6mzXbjzGgRxtuG9cbLycIF7sCuY/H4sIy3nj8R6tToUOXVjzx2mTi2tfUOziZks6/np7PudPZFBWU8cbj/2PWgkdq1UcaM6WX1TGyc8MxCvNK8QusP3V49eJ91opfHbu3pnUb+7+/Spsdsf9K26X96ra/ktQj6aQekSo9aHVq/vbceEZP6omiWrnnvJxi3n/uV/Zska4vW9ekcCz5PB26OF+HSI7jsS5eWLrK7vsGk4nMoqZXJZwxomoO4KPV0CbC0TmciFkmKUkAKqWUrmEyWxj+3tfklpSy+h/3EuFv39FjtogMe/crm3abT6Qxc+5CRie14+Nbx9vd76uNu/ho5WYeHTmAB4f2w2yx0OXlT3hh/DD8dFreWbYBjUrJc9cPBWB4YlteWrSKVYdP0CY0iLemjCEhLLjR+zXl/NyFQtH0RZnmwpE0GoChHdswtGMbF1vTcPpVE2Q9VSwfjS454TLHyGd/brH7/t3De/PEeOfpFoQH6Hn/zuv5aIkf36zdXWP7lyt2NKtjJK3kGEZLBe18u9jdbjGnU176E4bSn6yvAZTK1mh9bkfnPQ3Bbr6dgE5/PwCG8j8wGbY5ZI+v9/WycIxYxFJyCj8lLOBVd5sia4ymcxSUOFYn3dXova6jeradqfR7tH5vovK+pUZbZWl/KoredppjJCezgP3bUrlweSWyuLAMs8nChDsH0jrBfSJqJhmtUCsUdZcGr49wfz3v3jGOTS98zr7Tda8W6NTSreLK6LwrOZZe9fmM6NK2hlPk7KV8issrGmlx/ThqJ8A17WMB2HH8LCazBZXSPZmlyiaWZncmpsuaBtsOnCbl1EXSLxVwz8T+braqduQ+Hn/6zwayMqRV85j4UN757714edtfbUzoFMXbc+7m/hs+oazEwLnT2axatJfrp9qvCpbYNYbYhDDOnJQ0OtYtPcCE26+p187Vv++z/j2mjhLmP/1HKhXviP1X2g7Ua789Xvx4On0G1ayqEhis58WPp3P3mPfJz5U0LratPeIax4gMx2Nd3Nyts0tt6BoXSXLaRU6kZ5MQGYKjwd2SU8RSb7vmQnF5Xq1SKripd2dmr9/Bgj2HeHi4/TGzLfUsl4pLuLZdrFOcBhuOneJkVi7dYiLZdOI0zy1YAcAtvbuw98wFesZGs/lEGk/9vJTf/z6j0fu56/yagkIhr8iKq51or2D+0+cR3jz8M+uy3Fs5R464xDGScj6TI1co+VdOQp3pFKnOE+MHcTz9EluOptm8n5qZw8EzGVYBQlfzbdr7FJsKeb+b/YfbvMz+SDcLKQRboxuNzmfG5fK9jt1xlMrWmI1HHGqr0/REq5YcQwbjMYf2cYikIKMAACAASURBVBX5xXMJ9J2JWhntVjvkTE7hh7Kp5+7vY6tSLYqlKDS97bZVaHojimV2tzWEvOwiZr+5mM3Lk7GYa06qrhmVZOMY2b3hKMt+2oFKreTpD25FpXZtCobZUneZ2ebE0Qn86uSTAHSLjSTUz8dm2+FzmZRVGIkOqtvJ0jpEWtHZdOQ01/Wo3dFcPcz6VKat8F5xuYHXfl3jkM2NxVE7ARIighnWuS3rDqXyzqL1/N+Ng9Gqq26JRrOZzUfS6N22Fb5erhNSa6qDy5mYzTkAnEmXvruB3do4HIbvDuQ8Hg3lRmtEB8Cdj42q1SlSSUi4PyNu7M6SHyUhzeULdtfpWBgzuTf/eVeqErJy0d56HSOH9qSRcU76bnVeGoZcZ38B50rbHbH/Stsdsb+SvkOksWrPKVKJl7eGgaOSWPrzTgBOH3PNaqccx2NdvHn9KJfaMHfNHnYeP0vHmHBW7TtB73atuHd0/d+pRUZjE0ApVD1839KnC19t3MmCPYd5cGh/lHaucYv3pwAwuadzHE9bTp5h8d9n0DYsmLeXruf7bZKDcsnBoyx7/C58dVru/WaB1WER6O3VqP1C9D5uOb+moGxBjpGM/CIiA9zrSHIGOqWG17vewXen1wLw9akVNqKsf2Vc4hhZd8g2P1MQ4IWbhruiKxtemDKc69/6L1d+txsOn242x0iZubTO7QpFMFqf6ei8pfzY+nRCakOpaudwW3+fWwHIyn+lUX05C1Gs4FL+W0QGz3KrHXKlvCKZgpJf3W0GIOnT6DQ9bd5T6UZiqdiOQlUzPNBcsRmVtmnpCOdPZ/P0bbPJyy5yeJ/Y9hFsW30YgKHjuzNgtGtv8hbRcUV+V+PoBH72yu0AnMi4RNuIYKIC/fDWqsnIK+LgmQwEAR69bkCdx7ihdye+WrOLP/YcITUzl/iwQMqNJorLDNby6AAjOicA8NmfW9l45DR3zZpPx+gwcopL2X78LK1DA+jZJpq9p1yTz+qonZW8PnU0DxT8xs9bD7A6+QSJUaH46LRkFRRz8mIOxeUGVrxwr0sdI0pBPmHEZlEKfc8vkpycMRHyzv2W83hM2XeWkiKpopFGp6bfEMciV7v2jrc6F04eSae02IC33v7vb8QN3fnvhyswmcykHknn9PGLxLePqPXYq6pFiwwa0xkvH/vHrW57Q+yvbrsj9lcydFy3eo8NtpVuigrqnms1FjmOR3ey8VAqXz96C4IAogj3fjLfMceI6Jrvp7FUj0qI8PdlcPs2rDuayuYTaQzpEG/TtrTCyOqUkwR46xjesa1T+o8K8KNtmJSG1Ce+ldXBMTAhFt/LFUwSI0PZlnqWzMJiq2OkofuF6H3ccn5NQSG0HMfIqHe/pl+b1kzo1YnRndtZo1RdwS8Dn7P+rWyADmdDmBEvPZu394vileQfKTY5tsC5YKlU2ey3ZfvIyCrA20tDu/gwHr9/JLGtqrIeVm86wne/bOd8Rh7hodLiwY2jujJ1Qh+bRZcr29lr01y45Bvddzrd5nVSTLh1Jc+VtAr2p2tsJAfSbMv9HDiTXssezsUkGjGLdYdwB4bvAqFpH7s+8N8Nau/nczMA2QVvuj0aobB0IXrv6/H1GudWO+SGKBq5mPs4ldoz7ibAp6awnVI7hIqCVzAbpBBrQdUOMGExncRs2ILa516MxZ/Z7KPW/92h/owVJl6+779Wp0hchwj6DE4kJFK6bnzx2iK7+4VGBhDbLpwzJzLZtfGY6x0jFvk8iDkaMXLvcEmraPHuFI6nX+J0Vi6iKOXKDk1qwx2De9K7bd0h6aF+Pnz78M18umwLKeezOJ6Rjb+3jo7RtuKKlakz3zx0M58s28yBMxkkn71ImL+eSX2TeHB0f75Zt9tljhFH7azE31vHd49M5ZdtB1m27xj70zIwms2E+PrQIz6KEV0SCPX3sbuvs1DIKHTfYpE0Cfz1Oi7ll6DTuVSfvcnIeTwePXjO+ndMfChqjWOfZXBY1XFEi0hWer5dTRIA/yAf+g1NZMtl5/CqRXuZ+XTNe2tFuXTf37SiKmx67BT70X9X2t4Q+6vb7oj9lbRLcmyBSKut0roxGl1zr5TjeJQTjj6fWSwyc4wItqv8t/bryrqjqczflVzDcbDq8AnKjSZu6t0FTT2lrB0l1LfqPuJbrZRrZEDV781LLf2+DdV+243dr7nPrykoFC0nAiNY78P21LNsTz3L64vWMKZLeyb06kTvuFYOjw1HifRqvoWJ/sGJLBvyCiL1R43sP3yOWd+uB+D1pycQ3zqY3PxS9h48S2hwlZNr577TvPf5Sv7xt9F0TIjg7OVI1H/9ewUms4U7bupfa7sr2zQnLpn1nMm2DaHr1661K7qxS9+E1jUcI2ezm0cZu9zsgKetiU6RxlCp+OzrPYFCGUQkZOY+jVdEH1QyEjlzNzmFH2JwMD3K1SgUvvj7TKvxvrH4cwRlGBbTZaFjU5XgsUIZgbl8aY19HHWM/PnzTjLOSmHDM5+/gUl326bc1eYYAejQNYYzJzI5eei8Q301FotYhlwcVwCC4JgIWGVKSX2pJfXRISqUWfdNdKhtm/AgPrn7RrvbHhpzDQ+NsR/yHx8WRPIHTzTaRmiYnQAalZLbBvXgtkE9HN7HGXZWonDwe2wOLKL0IBYfHcyl/BIyst2/Yl0bch+PudUi31KPpDM26YVGHbe+yIgxk3tZHSPrlhzg3qfGorxCL2fzailsvrRY0v+IjgshqWdsrcfMvSJqz5X2AwSFyOfBSI7j0Z30T4zlkdkL6RQTzuGzFxnQMc6h/eQcMQIwMCGOmCB/Nh4/RWZhsU0FkcX7pbnYlF5JTutfq6qa+wvVnqC11RwTVW+L1bY3br8rzw+wnqMrzq8pCILrIjKdzdpn72f7ybP8sf8Iaw6fZOGewyzcc5hWgf7c2LMjE3p2olU9qclyRaoOW793p6zMaP0tBgf6EBUeQFR4AJ072Dq4v/l5G1Ou78mowVLFtFZR0rPojWO6sWj5fqvTw167K9s0Jy55Ss8vKbd5HdqMJYuuzKEHyCupcliYRTN5FVkEacJRCM4V2zNYHAlBMiEJWja/0F+Q78MUliwABzyCrsRsySUj9xFahfyAIMiz2kFzUlK+gdxC+aQXBfjcZteD7xXqumoiWy6vZPYb3qmGU6Q+Ii6Xvbx4Preelk1Dbqt3CkHnbhM8OAFBRt+jxSI9EI8f0pldh8+yeW8qj902VJY6I3IfjyXF5bW0bBgmU90Clr2vbUdwuB85mYXk5RSza9Nx+g9NtGmz+ve9Nq/H1FOi11m2Q/32A+jq0V5pTuQ4Ht3J/WP6sf9UOqcu5jCoczxd4xxLS3eG5pgzufLhWxDglj5d+WDFJn7bc5i/DetH1uUqPjtOnSMpKpwOEQ1fvDNb7P/ehUaGEzR+P9vzA6zn2JTzcwUC8hn/9aFUCAxsH8vA9rGUG02sPnySP/YdYdvJs3y+ZjtfrN1Or7hoJvRMYkyXdvhoW865OUq/XvFcP0LSp3rwmXl0TIjg+pFdGD2kE5pqkYWnzmRz6OgFvv91u93jVIre19XOHcL4LnGMGM22qzi+Xs33w/CxU1bQaKqy56tTb3Ky+DCd/HpxT/zTNu1ePHR3k/oWHRCuyUmPw0v/EN5+z9fbtjBnKqDBL/j7JtlViVbdAb3XSIrL7Jd3a05KyzdxMe8pIoM+wVHR2asRg/EI6TkzEam/ikZzIAhaAn1nNnu/acclIb0Boxq+guGjlyayZZdXQ12FKCM9A3A8YsSDvFEo5PM9iqIBEROjBiSyZMMhdh0+yzeLtnPv5PqrnTQ3ch+P1YVKQ8L9SerZuMjZwJC6F5YUSgUjb+zBz19JKY6rFu61cYxcyixg3/bUGu3r4kqRVVfaLzfkOB4F1xWQrJeNh04xuHMbureRVoPPZudz4JSUnj68e0KtD35yixix5/Ca3CuJz9ZsZeHewzw4tB/LDkoFCiyiyGS70RSCdXtt5BTL57yrnx9gPcfaz889yMkZ2RB0ahXjuycyvnsiucWlrEg+wYpDx9mbdoHdpy/w5uK17HnNsajploRCEHjygZEA3D6lH8vWHuK/P21h3m87mfX2rQQF+GARRcrLjdw3/VrGjbCf4q5SKupt545qgS652npr1DYlGXOKms9zbK8vXTUPVlqJFP5/vOhgjXbl9QinNjeC4IupYo9Tjxnk96gsHCMAhSW/olKEERrwortNcQsmcwbns++QxapQJQH6O1Ep7Yv3lWXXr37vFdq431bpZaE//6CG6zmYL1ev0WhdO3l0tz7PlXgiRq4O5DYpFMUKFII37z45kZdmLeWrBVvJzCnizgn9iA6TT4iw3MdjQFCVQ6BVfAjPvV8zPdFZjJnci/lfb0QURXZsOEpxYRl6P+kBf92SA4iWqge5voPaExRad+pKddvB9fbLCTmOR8ENKdiVvPPLOmYt3cptQ3twY78kXvxuOX3axwDw1s9reXPGWLv7iaJrFyoaisJOukagtxejk9qx5MBR9p29YHWMaFUqxndLrNFef9kJdLGg9jnb7jTXpvQ2hOrnB1jPsbbzcxctKZWmNoL03tx6TTdu6deFVYdO8umqLZy51DwyDu4kLMSXu265hmk39mb6w3NYsT6FWyf2QSEItI0P5fS5S4QG136/cbRdc+KSq22Yv57i8qqw9gu5Ba7oxi7nc2r2VT2Vp0fgQPbkbaRH4MA6jxOmjUalaNjHY7KYyDI4T1RQELywiM4teeal6YWPbjgl5WudetzGklv0uTXkMizwddyRYuQOKownOZ99KyZz8wgDO4JC8CHYr3bvtlJnRzBXLMFiOoalYg8a/9cb3bdvoDd52UUU5DXcOVmpTRIU5lrRPLlE9VjxpKFdFQjI7HsUTWw/mMal/GI6t43kyKmLLF6fzOL1yUSE+BEaqEelcuw6/cWLU11npszHY2LXKkHjU8cyEEWx0WHx9RHVOpjOvWJJ3p2GyWhm4/Jkxt0iVQ7ZsDzZpu3oetJowNZ2cL39ckKO49GdQbUBPl7MfmQyr/5vFTf2S8JLq+bvN0jz50e+WFjrfmI9hQiam9oevqf17caSA0dZuDeFw+mZAIzr0sFG6LSSduHBaFRKDqdnsj31LP3bSlFUlQEkX23cybGLl1xzAo2k8vwA6znWdn7uoqWn1Isi7Em7wJL9R1h56AQFpdJCX3xoUD17tkw2bDtOcYnk+GzfNhwfbw3HTmZSVFxOTGSVYOw90wbywjuLiIsJYUj/dtasilNnL2E2WxgzNKnWdle2aU5c4hhpEx7Eqcwqx8jGlFO8MMX15XpFETakpNZ4v11ksPXvqTF/45aYBxHqudPc3+Y5AjUNy7/LrcjirSPOC5sym1JRCM5XJQ4NeImSixuQi3BdXvE3ABjNGUQFfy67FRtnU1axhwvZMzBbnOv0airBfo+jVATXul3jW7vYpLH4C8yGDai8pjSq7/gOkeRlF7F7w1FG11Et4UrMZgvb10jCgp16xjWqb4cR5TFeKhFwv5q8BycgyOt7FDHx+LsL7G67eKmQi5dkIsgq8/HYpU88Oi8N5WUVFOaVsmvjcfo6WLK3MYyZ3Jvk3WkArFt2kHG39CXjXC4nU6qc74HBevoNrX+luNJ2oNnslw0yHI/uJDrYDz9vaU6WlpVno6GhVNTlIJXb+LT/8N0zNooOESEs3n/E6uCY0st+6L+PVsMd1/Rgzqbd3D/3N/rEx+Cr1XAsU3KGXMgrYHKvJKumhxyoPD/Aeo61nZ+7EFrogmhqVg5/7DvK0v1HSc+X7ot+Xjqm9uvKxF5JdI2pvXR6S0alUvLrEkm3Kj0zH5PZQmSYHzNvH8S1/RKs7a7tm8A7z09m7i/b+P7X7da0mNbRQdw+pV+d7a5s05y4xDHSs000qw+etL7OyCtiQ8opAIZ0auOKLgFYe+gkmfk1Bdn6JMTYvK7PKQLgo2r46rPOTm6qKJZiNGy0ec9sOk1F+fJajyOKBozlazEZD6LRjWiwHfWhVXfA32caBSXznH7splBctpwzmeOJDP4Mrbqju81xASJ5RV+TXfCW7MJMNao2TdIWUepGY7z0Wf0Na2HQ2C7s3XyczSuS2bE2hX7DOzm039wPlpOdIYUrDq0nb76piMgrdP+vEl11tSM3B5fcVnprQ+7jUeel4Ybp/flljnT/n/XmHyR0iqo3jaUSURQxmy2oHCynOWhMZz5/6w9Kiw0c2pNGXk4xm1Yesmkz4sYeNSrW2KPSdqDZ7JcLnvFoS1SwH5PemEuf9jH8+48t+HnrmL/pAAClhtrHoEj9orvNS+3z/ql9u/La4rVEB0rz/n5tatfTeWL0tYT4+rBg9yH2pF1Ao1LSOVoqR/3GpNH4eWll5RgB6fwA6znWdX7uQV5jri6yi0pYduAof+w7ypH0LEASZB3cIZ6JvToxrGNbWZRAdiUD+7RlYJ+2DrW9pncbruld/3O/o+1ciDXf1DOz9uDBgwcPHjx48ODBgwcPHjz8ZXFJxMjwLgm89/sGqgs3v7VA0rTo1SYavQty2wpKy3n7t5rlRJUKBaO7tW/QsVSCGo2i4TbqlN413hMt+RTn/d2mdFlF+Z9UlP9Z7/EEhS9evs802A5HCPH/P4pKf8ciyqvkocGYwpnMsQT7PUWw38O0JE9yXZjMF8nIfYzS8k3uNuUKpFWU8MB3mpTnKZrTQWh89amRU3qzYM5Gzp/O5rWHvmPctH6MntKH+I41SwOazRaO7jvLgjkb2LZaWpnp1r8tPQe2a3T/jiDKLXRfZiHfHhqL3L5HM9vnPeVuI+qlJYzHqfcPYevqw1w4k0PmhTwenvJvZjw6kkFjuqD3rZkyWlZi4GRKOnu3nWT90oM88+4tJHaLqdHOHlqdmqHXdWXZL7sQLSK7Nx1n6+oUmzaO6ItUtx1w2P7qtgMNtl8+yG88upMnJg7mkRsGolZKn0uJoYKFW6VIpBen1RHRLLfIMwfulxN7SHoGdUnpKASBOwf05M4BPWttk/JGVdqxUqGweQ3QN75VjfcAHh5+DQ8Pr6oA1tj96mJij6Q6z88tyM6g2hnxzleYL4tZt48IYULPTozvnkiIb8MLB3iQJy5xjEQF+jGoYzwbU05b38vIk1Sc75n1K1/MnESwb00nQmPJKijmwf/8RlZBzYf8cT07ONxXpaaIr6pxyvsKQYlaocVoqUqTUCijCIpIwVixC6NhPWXFn6NUtUelrkNQRtChVMWj9boJhTKsUbbUh0oZRmjA82Tm1V82uLkRRSOXCt6hqPR3QvyfQe812t0mNQrL5XKSeUX/IbfwC9k5oQAC9HcA4K27tt62FUUf2d8gFmIqW4RSO7TRdqhUSl758i6emvY5BbklLJm3jSXztqG4Iuz7X0/+j/LSCkzGqsliWHQgz3w4vdF9t1xazmTCQ+04ktrZnMgvBL6lUPN71PvqeHXWDJ67779kXywgL6eYT/65iE9f+Z3QSP/LbbwwmcwUF5aRm920CmWjJ/di2S+7ANjwZzLHkqUKGR27S6Hzrds4rptW6fioy35n2i4XPOPxiv5FOJuVT4mhqtLk7cNqdwpY95Odxoj9AHlRhB93HECtVHJTb3lpbziDyvMDZHuOcktfqws/Lx3Xd0tkQq9OdIpyzfOZB/fishpgD48dwOYjaTXqfR+9kMVN73/PQ2OvYUq/LigUjb8JGc1m5m85yJertpNfUl5ju5dGzcNjBzh8vBc6/rvRtlSiU3jZOEYAENSotQNQawdgKPsVjW4k3n7ud0gE6O+ksPR3ygw73G2KXQzGI1y4dBc6TQ9C/P+Bj24oLeFh0CKWUlDyM7mFHwNgMme72SL7qFWtCQ14yeH25vJl9jco9Ki8bkLt+1iT7ImOD+XT3x7lg2fmc3CHJKJsMdtOCosLbMtx9xzYjv/74FYCgm3LS7oCQZBX5qHcVsw9NA75PUC4rzRoQ2gp47FVfAizfn2ET19dxJbVKYiiiCiKZKVL2khZ2C/p6BfgjY9fw4TIE7vGEJsQxpmTWezefNz6/tgGRIo0xP7abG+s/XLAMx5tef67P8nMKyKo2gLj+/eOr3c/uTmYaps7frdtLycyc7ipd2fC/Vw/j2huKs8PkPE5yu23Ujvrn5tpFRF1NcUm2/mut1KLwoX3vW9OrabEXPUs/Ui7+sf51YjLrrgdW4Vx57BefLN2d41tOUWlvP7LGmav2M6wzgkMSYqnXWQIEQF1i3qJImTkFXIsPZsNh0+x7nAqecVltbZ/ZuJQooJcW8LzSl7q9AXVNFxqoFQ5JirZPAhEBH1A2sURshMDrU55xT7OZ9+GWhWDv880/H2molJGudusGhiMh8kv/oHC0t+wWOS9eiYIaqKCZ6MQHA//8wpd5UKLJMKiA/nXDw+QsieNDUv3c2TfWQCyM/IpLS5H56UhKNyPpF7xDB3fjc59mlOsSW4PjJ6V/asBd1eduBJBkNvvvDbkZmft49Ev0JsXP55O2olM1i09wMFdp7l4XqpKVlRQiiAI6H11RMYEkdApip4DEug1sB1qTcPPccyU3vznX1VObJ2XhsHXdW346Thgf222A4223914xqMtGbmFfPtEY8puyysKQMRsffx++hcplf1cbgEHzmUQFeDHk6MHuc84J2Pv/ICr6hzdRXM5RQDGrv+nzeuuAXG80XUGQRrXOLcWnt9KbkVVZLvHMeICHht3LcfTL7HlaJrd7dmFJczfeoD5W6UwLx+thlB/H7w1Gry0KkSxSvW6tKKCrIJiyivqv2nNGCKtjkzu3/whY/V587z09yKnCZ1G1YZQ/xfJync8csBdGE3nuFTwHpcKPsBL2+tyBAn46Iah03SlubWERdFIWcVOSsrWUVK+BoPxWLP23xTCAl5Fp+nepGOI5kwQvBAUznc+duoVR6decU4/blNoigaLa5DXyqaHRiLKzcEln/tTXbTE8RjXLpy7H3dtaujkGQOZPGOgS47tLPvbJkay/PCbDd7v+ql9uX5q3yb3Xyee8WhDsK83FSZzgyttyE8Dq+p7TbuUx8msHHy0Gq7r0oH/GzuIAO+WF91UG/bOD7iqztFdnMjMIUTvTaBPzSqkruZgfhr37fiEt7rdSaJfq2bv/6+CS6+4CoXAx3ffwFNzl9jojdRGiaGCkqyKetvVhiDAvcP78uj1rpkUOAO1dpi7TahBoO+9lFXsoKh0ibtNcRALZYZdlBmkXOpLBe+hVASi03RHq+mEVp2ETt0JtSoOoQmCoJWIYjkVpjRAigoprzgk/W/YL0vdkPrw95lKgP6uRu1rLP0OY9GnAIgWKUVIUEah0T+ByvsWZ5koS+SWB+uMMo5frd3Jz9sPklNUSri/noVP3oGXpnkeOL9cs4M/9h5hyf/d1Sz9yRd5Objk90Bjn6txPHqon9JSA9NumUVJSVWU6yef3kHnLq3qbGevjX0847E6ZovIhNe/JbFVKEqFtPjkSCqN3CJGEC3WjI35f7u6Ncmu9vNzJ68vWsP+s+msfuY+wtyQlpRlKOCh3Z/zTMebGBNZv9aPh4bjcle0Vq3is3sn8sPGvQB8unQLBpPzJxChfnpev3U0AzrEOv3YfwUiAj/AUHGYClP9Diw5YrbkUVK+jpJy28pESkUAKmUkKmU4SmUoCkHymAuCVvqHDkEAi2hAFMsRRQMWsRyz+RIm80VM5gzMltrzqFsa3toBhAe+26h9TaU/Yix8B5XP/QAoNd0BEXPFfioKX0GkHLX3DCdaKzNktkLd1PS33acu8OmKLbw3fRwdo8PJLS5tNqeIMygsk3Jh1Upls9pdWFbu1D4tYk19LHciUPO8svOK2X34LGcz8igqKcdskVZfbxnTk/jo4OY2UeIqG48eHMPbW8viJU+SmVnA9GmfN7ndlbSE8dic3DO6T6P2c7dD50rkph3joWVyIjOHxKgwtzhFKqmwmHj98E8cL7rAw+2ud6nuyF+RZonREwS4Y4jk2RqYGMfHSzazMeVUDWHWxuCtVTOxbxJ/G3MN/ldZmJjZeBRD2S94+7k+zUWh8CUq5GvOZt5oraZyNWC25GO25GMwHnG3KW5Hq+5AVMicRoegG0u+ROP/OiqvKTbvK7XDUajiMBZ/0mjHSPqZHKJi3fSA5SAKwXmVtJxBUyfwyecyiA0JZGy3DgDEhgQ4w6xm461FkhN0VNf2jEhq26z9OrNPUVYPYgoEoapUfU5+CR99v461O49jsdS8Xw/p1c7GMbLtwGkWrjmIWqXglYfGoW5g+H2DLL3KxqOHhqFQOPYw4Gi7SuQ8Ht1B17hIRBEsDU4xkldKnig2LBp9x8ZjzJu9Hh9fHdNnDqGLA6m929cf5cypbKbe4zwtj7efmc+N0/qR1COWhfO2sXrxPgCuHZnErZdLaruCg7tP07V3fIP2qfzMgBqfW2M+TzlSYTIRGyyPudLPZzdxsjiD17rcjr9aXvfDlkyzX7nahAfx6b03kp5byM9bD7DuUCpnsvNoiI9EpVTQsVUY1/XowMS+ndHrmp4uIUdMxmTKir9sFscIgFbdkaiQOVy4dAeiaGyWPj00DxpVHK1Cf0apaFwpagCL6RwKdQ+72xTq7lhM5xt97HtH/otOPWMZOak3g8d1xcev+fM360OhkJeae1Mn8LnFZXhr3XftbIoOvUUU2XZCEuYd1bW9cwxqQL/O7FNOD9TVf+NnMnJ56I355OQ77ihv0yqEjXtOAjBqQCJDe7dzuo2VXG3j0YM8kOt4dBefL93K79sPU1RmwCKKtI8K5bunptW7n0KQ1z1cFGsv1GCP1X/s54GnryPpcqlrR+g/NJH+QxMbaprDTLrtGjSXBY0L80td1g/A3Flr+eCbexu0T+VnBtT43BrzecqR2JBAcuso+uEqgjR6pscN5fMTy2yclHtyT3Lfzk95p9udtNVHNrtdVyNuc+lGBfnxxPhBPDF+EIVl5RxMpyHQ/wAAIABJREFUu8iJjEsUlJZTVGagqMyAoJBqRoP0f5Dei46twkhqHY5W5XzT12f/AcCB/G109OvJkNDxaBXui0IR3aBf4aMbTETQR2Tk/L3Sima3wYNzUatiaBX2Cypl02quK5TRWIwHUKhqVoKxGA+gUEY36fgpe8+QsvcMs9/4nf4jkxg5sRe9BrW/3Lf7QwWlFWoFcqkGY2ngRK+SmV//xsGzGRSXSytonZ/+CIDxPRJ559brrO1+2CytTM3bsp+M/EKiA/24e0hvburXxeZ4P2zeZ9MGqNFOFOGL1dv4adtBSg0VDOnYhtaNjFCZ8fl8jqZnUVohOW8fm7u46txG9OPRMVKJ9jOX8vli1TZ2nTpPXkkZoX56burXmfuH1RRvnLdlPz9u3U96XiE+Wg2JUaE8P2EY8WFB1j4Ba7/2+ky5kMUtn8xjwRO30yEy1Ob4xzKymfLRD8x/dDqdWoXbbJPTA3VllSqj0cyT7y20OkXaxoQwoFs8YcG+fDB3ba37hwf70qZVMKfO57Btf5prHSNXyXh0B78t2MXC3/aQlVVAeEQAU6f24/rxkhh3SsoF/v7wd8z5RkqZjIsLse6XmprFzPvmMPs/d9OuXQQAa9ekMO+HLVy4kEdYuD/XX98NgJtv6YdCIbk/i4vLmXDDR/z088N8++0mNm44BohMntKHu+8ZbD3+hfO5zJ27mYMHzpKfX0pwiC/XX9+d6bdd0xwfCyDP8ehOth45w5+v3sdrP67iiUmD+XjRJof2E2TmGLE4kOqWcS4XgLmfr+HQ3jPkXirGR6/l6bduQu+r4+W//0D3vm04vP8sudlFvPXFDLx8tPzx8w4AVv2+n+792nDPY6Osx1y2YDcblidjsYh06RXHjIeGc/TgOX76r/Q5KpUK8nOKCYsM4Om3piAIAj/MXsfurScJDfcjL6f+54BVi/dx8UIed/xtOADffb6WiOhARk+wv5BVyU9fb2TfjlQsFpGomCCeeGUiaSez+HnORk6kpPPy33+wtn31k9sQFAKfvvEHF85corzMSK8BCcx4aDgZ53JtPjPA+rkV5ZfW+nlW0pIWYm/t3423/ljHhbyq+U5zMa31YNrpo3g5+QcKjFWOsYyyXB7YNYsXOkk6f8PCm1aF7K+OLGLd/Lx0XNsxjms7xrnVjqOF+wE4V5pKXkU2I8Mmu9Ue0VLoln79vCdjNks3iKz8l91igwfnoFG3Iyb0Z1TKiCYfS+VzFxUFLyGaLwCgUHcDRCzGAxiLZ6P2e7bRx+49JJF9m49jNluoMJjYuPQAG5ceIDBUKuE9/MYejJzUm7gOTT+PxiOgELxlI7hrERtXEvrTO2/EIorMWrmNnannmPs36WaqqhZy/uPWA/x75TYAXpw4jM4xERw8m8Gbi9ZhsliYdk03m3bV2wA12v2+5zBfr9vFS5NG0D02kq3Hz/Dhn5uJrKdEuz2+vG8SBpOZa1/5AoD3po9jSCfJWaeu5kDz0aoJ89fz7vRxhPr5sPf0BV7+dRWJkZKDcFBiHAC7T53ng6Ub+fD28SREBJNTVMqOk2cJ89fb9AlY+7XXZ6foMLq1jmT+9mRemjTcxuZFu1NICA+u4RQBsLjpOm+PyhXqResOciFT0lZ67Pah3HpdL2ubuhwjAJ3aRnLqfA5HT2e6zlDgahmPzc3vi/bw7TebePSx0XRIjOTIkXQ++2QlJrOFCRN60qlTNK1jg1m5IhmAmQ9UCcavXJFMmzZhVqfIrl2n+OjDP3n8ybEkdojk3Llc3n9PKhVsNluYftsAm75fe3URI0YmMXVaf/LzS1EqbePGvLy1hIT48sKLEwgK1nMo+Rzvv7eMhIQw+vZrnnQ5OY5Hd+KlUaNQCBhMZvy9dWQXOhZBplDIK7TfEYdXZIzkCH/27Zt59fH/cevMIbTvZLvgo9GqeOkD24iZG6b2A8BHryPtZJb1/YxzuaxbdpB3v74bQRB49oFvOX5Ymj+dOnYRgDm/P4pao+If98zh7KlslEoFOzce55MfZiIiMnPyv+u1e9h1XXnq7jnc/sAwBIXA3m0neffre+rdb/WS/Tz3zs20TYxEvJwqGZcQxj/emMzh8R/z2me319jnoWfGoVIrsVgszLjuQ+742zAiY4JsPjPA+rnpfXV1fp4AIi1Hn+nmvl04lZXLA9/8xj8njqRPm+atDtMrKIGv+z7G8wfncqIo3fp+ubmCl5IlR9aM4uHc12YMCqEpcbl/XWThGJEL2YaqH1miX48mC9oU5tyGIPjgG/Qf63sFlyY5vL/F3PjUhKYS6HsfIImUZuY9h1xW5Tw4jk7TlVah/0OpCHLK8dQ+94Cgwlj0CQCi5RIAgiIYte8/UHvf0ehjv/71PeTnFLNx6QHW/r6XYwfPAZCXLT1sLJizkQVzNtK2UzQjJ/di6PjuBAQ3/6RRodBjMcvkQayRE3idWrrsqxQKBEHA246I6OzV27l3aG8AxvfsCEBcaCDncwuYvXqH1eFR2a56G6BGu5+2HeC6bh2Y1CcJgPiwILacOMPZSw0XNq6cqFeiUavsnkOIrw9PjqvK9W4dHMAPm/dx5IL0wF7pGCk1GBEQCPXzoVWQP62C/OkWaxuSWim0WtlvbX3eOqAbry9cy1PXD8Jbo7aKlC7dd5S7h/Sq0R7ALKcHMUEaU+t2ngDg2p5tbZwijhAdJqXrpWcXONc4O1wN47G5+f67LUy7tT8jR3UGICYmmIz0fH74bjMTJkhacGPHduW3BbsBuH/mUARBwGIRWbP6sE30xvdztzBxUi9GjJDGdXSrIMbfIK1SL168r4ZjpHuPWCZOkn5PrVvX1JQKCvKxccRERwfy24LdnDiR2WyOETmOR3cSGxaI0WzGW6vm/+YsoajUsYdY+WkAOec6kdTd8QIPZ05lk34ul+cenGt9r7TEgE6nJiFRuseoL6fGBAT5UFZioLCgjLh2YQgKAQGB2Lb1R/qq1Er6D+nAnm0n0ft50a1PPBpt/Y93L390K79+u5mLF/K56c6B9B1Ud4pohcHE7HeXUVZagUaroqSoHItFrOHgbCgtSbj66/W7sIgiReUV3PXVL+i1GqIC/VAr7etpzX/E+RWCIr0C+aL3w7xz5BdWX9xfY/t3p9dysiiDlzvfil4lP+3Nioo9Lu9Do2nYvKU67o9P9+DBgwcPHjx48ODBgwcPHjx4cBOeiJFqFJuqVgpCNE0P2TcZ93KlxKCpYleTj9ucBOjvQKHw4WLO44g4v8yyB9fg6zWOiODPnC6ApvaeYa08I1pyQDQgKCNpmpSmRECwnhtnDOTGGQNJP5PD2t/3sv4PSefiQpoUnZKacoHUlAt8/fYSeg9JZOTkXvQf3gmVunlKAyoVgZjMF5ulr/pw1Qp1XkkZOcWldI6pmfbROSaCz1dtJ6uwGLVS6VC7MD89adn5XN/dVpQuITy4UREjjlJaYWTuxj2sTzlFel7h5VUeA4M72mrkXJsYx6Q+SUz/9090jglncp/OjO+Z2CgdqzHd2vPuko0s23eUm/p1YeNRqfx5fmkZ43t0tLuPRXR9ZIWjKBVSatOp89J4G9I7ocHH0HtJVTRKyxtWBaIx/BXGozPJzy8lL6+EDh1sI6ISO0bx3dzN5OQUExysZ/SYLsz5egMAe/ek0at3PLt2naKoqJwRIztb9zt9OovDh8/zv3nb7PZnMllQqarW3zp1iqrTvrKyCn79ZSfbtp4kM7MAs1mkpKScfv2br+qUHMdjQ8ksKmbbmXOk5eRRUF6O2SIyo093EkIaXvntxWkjAHh6ylB2HT9H51jH5say0xixOCdiRFA4PteJbRNKWIQ/b30xA4VCgclkRqlQcOzQeRS1RFlEtAok7USWNbXl/OW5T31cf3MfvvpgOb4B3kx0UJMnqlUQT746iaKCMmZO/owf1zwNgEIQqDAYrTZUnvOBXacoKizjhfemUlRQxvrlyQ71Ux8tKWLkoxWbbV4XGyo4ftGx78iZ6JRqXuk8nQ6+0Xxx8s8aVaO2XjrC/Ts/451udxLr0zR9QWeTmT3e5X3ERGc0el+PY6QaPirpJlRozHOK6Kpf8K9239f53I7WgbQDQ8l3lJfOa7IdTcXPezJKhT/pOQ+3iMnfXxuBYL9HCPF/Fmc4K+rsSeG68rpRscHc/ugobn9UEjE7duAsaxfvY+PSA+TnFGM2W9ixNoUda1Pw9fdmyPhujJzUiw7dXKt4rlSGgEx0wlwV8l1ulBygdiuFXX7PS62m2FDhULtKhCvyXWsLPXUWz/+0nNSsXF69aSRJ0eFo1Spu/qTm9VQhCLw4aTj3DevDot0pzFq1jTnrdvH9w1MJ1jcsHFytVDKlb2fm70jmpn5dWLxHKhM+sH0soX72hRTlFLqvVEhCm8WXw+UDfRv+cGO6nD6kaQZn5V9hPDqTiorLY/uK98XLg1h7Ofw+MNDHmrqyYkUyvXrHs3JFMgMGJODv72Xdp6zMyN33DGbMWPtif9WdItLx6y4V/6+3l3DmzCWe+sc42rWPQKtV8cDM/zboHJuKnL7HyvHoCNklkvbHm6s2sOLIccxXXJhHdmhr4xjZmJrGT/sOWq/D79841u41WRTh1MUcSgwV+PnoOHspnwB9/dcFpaJ5hSnrw2JxjQaQ2Wzhg5cXAnDudDalxQayLuZz+wPDaBUXwrib+/DszLkolAKiRbSr21Gd1vGh9BzQlifu/Irw6ECr7klZaQWfvbHYqmFiMpo5eyqbux8dSVhkAH4B3vgGeIMIYRH1Vx8ULSJP3/cNao0Si0XkhqlVouSCQmDw6M48evuXAIRHBfDi+9Po0LkVP361kZce+YGgUD3x7Z2j+daShKuXPHmnu02w4dbYIbTzjeKfyfNsBFkBzpVmM3PXv3k5aRoDQzu5ycKWh8cxUo1wrSQKVGjMI7ciu8nHU6mT7L6vVLWrdVt1jHaqf7gLH90IYsOXceHS3VQYT7jbHA9XoFRIFT4igj5B7zWqntaNw2JKRVBGIFRTyhctlzCV/YZCGYdSN9ol/QJ06NaaDt1aM/P5Gziw7SSbVySzfU0KedlFFBWUsmTeNpbM28afJ951mQ0AKkVo/Y2aCbMl1yXHjfD3JUjvTfI5aSV+QPuqnOrkcxeJCPDF10uLXqe1tqve5sp2AK1DAjiWbntNTc3MabSNSkFBpZ+lUsfjSjYdS+PJcYPoGSdd1ytMZs7l1L4aHBHgy4Mj+3Hn4J6Mf+9b/thzhLuu0AWp7Le2PgGmXdONOet3sTftAhuOnALgraljam1vtuTVuq25USql37e/rxc5+SXkFzV8wlop2hoS4Hp9hL/CeHQmoaF+BAR4c/RIOr17x1vfP3okg9AwP/T6qgWh666TnB1vv/UHBQVlbNt6kpdfmWjdLggCbRPCSEu7RGho4yIbrmTnzlTunzmMzl0kQUOj0UxGuuuiyuwhx/FYH6dz8rj9h1+AKgdJfbQLDWb18VTr6/GdOjCqQ80IsefnLiMzv5gg3yon8fv31r/iq1A0ruqYq2ioOPI/P66pDWHPqaFUKnj6zSm1HmfUDd0ZdUN3m/cSu8bw4vu2Aq7VX9/1yEh4pOaxnn7rpjptzsku4sapNauu2UNQCHw4975atz/07PU13vML8K5zH3ufmSPbXOW0cgXxoc7R7HMmvYPa8XXfR3nuoKRlc7KoKlqixFTOswfmcl/b0cyIH47g4gVTR/DVP1jLFgFB0KBQBFFc8h0mk3R9Uqmk+aVa1RGlMgxB8ELEhMWcg9F0FKPxKAAadVf8/V9CrWpaNTyHHCMWi2gjdne10idIEv06UXyIlMI93BB1R5MFWO0hOCiGqZCZx12jakNs+FIych6juOxPd5vj4TJe2n5EBkvK5eomlsyti4rCl1Fq+qPWXy7lLBooz5mCKBoQLflofJ+WBFpdiFKpoOe17el5bXv+/upkjh44y/L5O1m9cA8Ws+sFgh2dqDYHZnPTnbf2EAR4YHhfPlu5FYDoQD86x0SQfO4i323ay7M3Dq3RrnobwKYdwNT+XXlz0Vp6tYmme2wUu0+dZ/vJc4T4Nk6gT6VU0DpYmnj/secI7SNCrEKylZEZMUH+bD1+hlFdEig1GPls5VZMZnONY61KPkFxeQUdo8PQ6zQcPp9JQWm53XLClf3W1idAuL+eYZ3a8s7iDWgvC90OS6o9FcBszqp1W3OjurxCnRATSk5+CdsOnGb8kM717FWF2Wxh015pMtO1fd1pE87grzAenYkgwG13DOSbORuJiPCnQ2IkR49ksODXnTz0yEibtv36Sw/JWq2KL2evRa/X0rev7e/4zrsG8c+XFhAbG8KgwR0QLSKnT0ufg9lsYdRox387AJGRAezefZrBQxIpLTXw7X83YTLZv66bTVVj2VzHtb+yXV1tbNrLcDzWRYXZzP3zF9k4RNqHhTCkTRyRfr68tnKd3f0i/XxpFxrMiWzJQb0hNc2uYyQjr4hvn5jaYNsVgjeCoEEUXZ9S5whycng5m9V/7GfJ/J107hlLUg/HxWHlgkV0zJnnoXYivYKY3Vvypr2T8gurM6tEWUVEvkpdwYmidF5ImoqXUuMuMwEI8P9nndvz8l/AZEpFo+lOYMC/0KjrLj9sMp0iL/85yg0bKS9fj87/2ibZV69jJD2vkJvf/4EBHWIZ1DGegYlxBDdyMit3egQOBGBX7jpOFB9iTdZvjAqv20PbUIIiDiIIjq2uCIoQFE4os+pMFIKe6JA5FJT8TFb+Pz2pNW5EEHSE+j97uYKQ63WULcYUNPqnrK9NZQsRxXK8Q9dhMqzDWPSByx0jlZxIPs+m5QfZviaFc6nNN5FVyehBzGRx3Xnfdm0PVJfL0M5atZ2M/EKiAvx4/LprrZVlqrer3gao0W5SnyTO5xbwwdJNlFUYGdE5gecmDOWrtTsbbeMbt0hRGG8uWsuUj37A30fHY2MHMqFXJ+v2135bzdh3/kuQ3pu7B/ci1LdmOotaqeSHzfs4n1uAyWwhKkg6z+G1ODPeuGVMrX1WMn1Ad+79z6/c0l+6odelV2KS0QO1Uik9iA3v144dyWms23mCzXtTubanYxoPs+dvJjNHWv0bM8C+pooz+auMR2cyeXJvVEoFc7/dTFZWAeHh/tx3/1Cuu66bTbvKNJiRozqz4NddTJ3Wr8YC2YAB7Xj9zZuY9/1W/jdvKyqVgpgYKV1j2nTHdA6q8/Qz4/now+XcduvnBAT6cMvUfgRdUX3ss09XsmzpAWtaEMCTT8xDpVKQlNSKDz++zW676m0Aa7srkeN4rIv5+5I5m1cVVfPcyCHc3ben9XVtjhGArpERVsfI4Yv2y2uH+vlQYTKjUTU8NU7SAHJ12W7HMJsbH6Eod0be0J2RV0SltCRaUsSInNEppVTFV7pMp51fFF+eXG6jPbI+K5mzpdm83e1Oor1clwrfFMrL11Nc8l+UymjCQn61iVCvDZWqDSHBP5CZNZyi4lnodIPRaQc32gZBFG0SEa8MCxFXHTjBU3OXWN9QKAS2vyV5pXSa2id7+SW2Ibh+3lKIZkuoq2ywlDPvzKekFO6hb9BwRoRPJFhTU2Dwr47JnMHF3CcpKd/gblP+cvjohhEW+CYaVVyz9VlysR3eoWsQlJKOR1nOJFTaYaj1jyKaz1KaPRKfiOMu6/9C2iWrIGv6GdtJjkar4ppRnXn2I+eXRqtOYekCMnL+7tI+HEWtiqNN5FZ3m+HBDsnnLnLrZz8y72EpPPrK8r/VOX4+FlGUh1BGq9Af8NENx2S2cNszczmTkYtCITBpRDfGD+5Mu9hQrp3xkbX9x09PoU/n1hw6mcG8pbvZuOckAL06xTDrhVtcbq9nPHpwNnIcj3Vxx7xf2HHmPMPbSanXs2+eYLO9/VvSeP162iQGt4mz2fb5lh18vEH6zfrrdOx68m/Wbf+YI837c4tKycgrIrFVKEqF5CxzJJUGIO3iMAzGYw61dTW+3jcSFTzb3WZ4sENm3gvkF3/jbjMASIg+hNKBqP7zuQUs3HOYlAtZFJaVM6hDPA8O7wdAUbmBwjIDYX4+TdJSu3b109a/gzR6Fg9+uUH778w5ziuH/kfhFdojfmpvXu1yG32CbFNObtz4GrkVVSLFm0e6NjXdHpdy7qasfDn+fs/g5/t4g/YtKp5FfsEbeOnGEhJc7++phr+j8o96I0aSz9oqvrcK9q/TIVLJ4JdsL0DLX7wXgKggeaWHVOdokRR6VGTMp7V3AudKU9mZu5aduWsJ1ITipw5EJTgmy/K3tnWHCl0NqJSRtAr9kaLSJWQXvInRdMbdJl31qFWtCQv4J3qv65q9b4WyFRbjcQSLtDplqTiIKmAWAKKlGMHJkkUFuSVsWCKNybW/7+XYwXM12nTqFceoSb0YNK4bPr6ur9euVrpW3LUhmMyNV9324FqW7T9G2/DgOh0iAGZLjmwewgBUl1PxVEoF7z01kZmv/Uh+YRkLVu1nwar9NSIGXpq1lHKDEWO1tIaIED9ee7hmfror8IxHD85EruOxLo5fjvgY2b7hFaR8tVrr38UVtikvM0b0urJ5g1G6UKC9obQEDaC/KmZLy4rmmb/jIG/+sQ5TtfS82JBA69+7Tp3n798v5tXJo7ipT8PSCZ1J3+D2kvbIgbmkFlfdnwqNpTy1bw4PJYxjWmzjIytcQYVxLwBqVfsG76tStbU5RmOp90nm6AXb8NBOra7eyImvT71d67a8imzynCDIejXi6z0evdcY8ornkFP4MdAyShe2JFTKUIL8HiPA5w4EoW5lf5fZ4H0n5fl/o9LRqvaejqCUdAQsxkMIqqY/pBjKjGxbc5i1v+9l76bjdvPCw6MDGTGxFyMn9yKydfNOvNROOEdnIYoGzOZLDoVbe3A9ZRVGcopLOZaezfztB3n95vrFiI2mms4+d6JWxVj/bh0ZyLev385rs5ez94hkp8ViW+miqKTc5nXfLrG8+tA4Av2aJ93WMx49OBM5j8faKCqXKkgFeTe+ghSA9opUma5xdTt1HUGllE+ZULmU9fZQk5bktNqReo7Xfl+DVqXi5j5daBcRwmuL1ti0GdQhDl+dljWHT7rVMQIQ5RXEl30e5q2UX1ibecD6vkW08O8TSzhedAGAZzo5VzaisVguawGJjSg3V6lnZGminlC9jpHcYtsQHHuCdB5cg9l0ioryP/HSP+xuU+pFENQE+T5IgI+Ut5tf8j15RV/JJr+0paJSRhLoez8B+hkoBPdq+6h97kKhTgRRuiYotUOrNip80ej/0ehj791ygrW/72XrimTKSmuKtXn5aBk0tgsjJ/emc5/4GqVfmwuVMgxB0CKKBrf0fyVG83nPg5hMOJKexYNfL0SrVnHfsD6M696h3n2MpvPNYJljKBVBNa4xESF+fP7iLRw8foFV246RfCKdzJwiSsqkMeqlVRMS6EO3DtGMuiaRHomtmtVmz3j04EzkMh4rQ/kduecHenmRXVJCXlnDK0hV1yYJ09efy99QVMqmO1echcnkcYzIFbO55Qjjztm4C6VCwXcP3EJStBQocKVjRK1U0jY8mJNNqLznTHRKDa91uY32vlH8J3U5lmoKGisv7gMgrSQLg8VU2yGaDYUiBLM5A4NhM95eE+rfoRoGw+bLx2jagmm9jpHCUtsJh5+3tpaWLZ/3u/3sbhNsMBn3UVr4dotwjFSiUEjCskG+DxGov5/8kh/IynsJcH3FkKsFrUbyMAfq78XPe7LbIkTsodT0t/u+Ste01J4X7vrK5rWgEOjeP4GRk6Vw3oGju6D1ksPnIKBWtqLClFp/02bAaDqHTtNyRdeuJnrGRbPzDTs1FuvAaJbHgxjUvTrdtX00Xdu7ruJV4/GMRw/OQy7j0ZFIkUo6hIWQfbqEjalpAEzpmlT3DpcxWyysPXHK+rpnK+ePb5WMigdYxGIsliLrHNWDfDBbWk40/sGzF+neOtLqFKmNcD89KRfktTB8e9ww2vlG88qheRQZbR2plZEj7karvYbS0t8oLvnp/9k77wApyvOPf7bXu73e6b13pAooAgpiBTv2bmKLJYmJml8SEzUao8bEXmNFsQICVkB6lQ7Sjmtc39te5vfHcI2re1tm9pjPP9zOvPO+3+P22Z153qdgMp6D0TitXde5Pd9T43hXnKOF55T20qZjpMrZOFQ20RT9PH4FESHO01Ec7hWUVz+P4hRpG7XKQoL5XJKsV2HUj5BajmR06ZnB9AtHccZ5I0nLskktp1l0uh6yeRDz+g9JLUEhDHz+g1JLqCOUhzE5odijQqSQiz2GYouzBvRh5cHDLN29D4Bv9v1SV4i1NZ76bhWF1fXdQM4d1HaEW6hoNfJKvfcHCtErjhGZEcAfKJVaRLvx+P0kW9qO5KrxeMIqvBotTmtQd+SXGvlFUSVYbsTpXAT4OV52JWbzBVhMFwKg0w9F06CFeTBYgde3DafzExzOj4AAoCbBemNYGtp0jPgCgUavNWr5d5XpLAhx2MKqNnWmuOIBalxfS6xG3qhUBizGaSSaz8dqmoFKdeo6HedcMZ7pF46m31D5P5wZtH1xsFxqGQB4/fullqAQBl6fPB7oAfTaPm0PkiGKPSpECrnYYyi2eOHQQbyydiMHy8R0hNs/+oxLRw7loqGD6J/ZuJ11IBhky7FCXlm7keV7xd91XDfxO3dij24RUl+P9kQNMrng9R9Grwu9qKNC9BDbY8fP5mluso09hccJCkKLXVbdPj+7C47TO1M+xYcbkmtK5cUxd/CXHe/zbcl2qeU0Qq8fTpLtD1RWPQoEcToX4nQubDBCe+JZydNsoWxb4m/R60c2OR4KbTpGLAZ9o6gRu6tp/r9C89jLrw/r+oB/X4SUxIZq5yeUVPwOgECwSmI18kSrycJiPAOr6SzMxsmS1w2RC7c/coHUEtqNQRf5nbWOIpcbeYWOIZdIBwBDgweG/OJK8jLjo56YYo8KkUIu9mgCFmhVAAAgAElEQVQI4eFdq1bz33nncembYip4udPFOxu38s7GrWgaPLjdu2gxTp+v0WZnri2Rf5wfvQ53ciqODCidE2VIvBXFnTG4D//9di3PLlvNHdMnNAkW8AeCPPHVD5TVOLlp2liJVLaNUaPn/4ZexZsHvwHg5V+WNqo9IiUJ1lvQaHKprPoDgSZ1Kv0IQk2TazTqdJKS/oTZdH7Y66vDnkFBQUFBQUFBQUFBQUFBQUEhTmk7YsTYOGLkl+L4aaskNV73UqklxIRg0E5RxX3YnZ9JLUVGqNBrxdBUo34UZuN4TIbx6LU9JNalEC56Oe1QK6H7cUswaJdV166GIeYX3/MKQ/rmMHvyIM4c148EGRddV+xRIRLIyR5DTffonpLMwmsvB+DBL5ay9rBYRDbQYAe4yt24XuDEHt14cu4sUttRL2HH4WIcHi+j++Th9QUw6tt8dADErlFqlZmg4Gx7cAyQSw0ZhXrk1iK7La6bMpqvf97Li9+uY+n2vYzpIaai7S0q5U+LVrDmwBEOl1YyKC+T+WOHhrXWhxN/W/ezJkqdGBf0OAOAvok5PLL9XWr8oXe3igZm07mYjLNwu7/G7fkOAK9vJ8FAKYLgQqUyotakotMNwmg4HZNxFiqVPiJrt/nplpdio6C8vgjo6j2HqP2slahjZlxhMJ2Pwdyx/tAe50d4XIsirCiyuL3bKCi7Bd8pXHROo05Cr+uNXtsHva4PRt1gjPqhqNWJUktTiAJimLMaOeTFBoPV+Pz56LSxbZOqED4e306pJTRAg17bq9GR7XsL2L63gKfe/JbTR/XinMmDGDe0O2qZ1RlT7FEhEsjHHpvaYnvItYn3G29dMY9N+QV8sXMPW/ILKbTbqfF4Mem0ZCRYGZ2Xy+yB/RjTtX1daP795Wq2HiwEYGSvXH71n0W89Ov239PqtN3w+HaF/PtEA28nc4z4A0GuvPs1hvXP47e3zZRaTofwBeLLMWI16Hntxnn8ceEyfthzkMOlYsvrXQUl7CooAeCMgb3480Uz0GvDK76abUoOW297GZfan6+mPIKAPNJpAFQqHSbTbEym2TFdt03HSL/cdNbtr3/j5pdV8b8fxb7HV5wef90zvj/+BeXeEkYmTaKbJfpFmLS6YegMUzt0rd+3C2TsGKl2fERRxW8QhNjXnTHoBpKZ/Oe6nz2+vfj8B/EF8vEHigkESgkEKwgEqwgKDgTBSVBw12sVAggEAAFQoVJpAQ0qlQ61yoRaZUaltqJWWdGok9FqxCJKGnUaGk06Ok0OOm0XdJo8xQFyiqFSGdFr5dMJw+P7WXkQi0Pc3p+lllCHXtu90W7L+GE9WPfzYQKBIF6fn+Vr9rB8zR5SkyzMnDCA2aeLLUF7dUlracqYodijQiSQiz2ebIsdYWReDiPzIlP4dOP+fF65cz43P7cQrUYdsmNUTo4Rj2+P1BIiinBilzoQlN4p3FF8/iNSSwiZ9AQLL1xzPgdKyliz/yhFVXaCgkCmzcr43t3oI9Oiq20hFpOV18aHFDR0jDT7vzGiRy5vfb+p0bG/L/oOgD0Fx5k3figD8jLQauKjXMmOqg384tiFVqVr4hj55976sKWrut9Fqj78VmMqTUrHr5XtA7fA8cq/UG7/d8xXVquspCU9SLL1GhqWyDEZRmMyjI65HoVTE6NhpGwexNzen7GaZkktQyFEPD55PIgBGPWNQ36fvv9CKqqdLP9pD4tX7WTnAbFAXlmlg/99tYH/fbUBgL7dM5g9eRAzJvQnOVG6QtKKPSqEi1zs8WRblBq1Sl0XJR4MCiE/hMspfdgfKCQYrO40m1k6rYb3/hVekwepieconl4ZqfTKiE8niELLtBkxMmVQD5IsJiodTfOOFq3bwaJ1O9Bq1CSajBh1LU+34FmxYrZWHXsHypI/1H9wlHrFG7wsY9O2oPmuX+p+9gXDj4JIyvgOtSa7w9erVTZAXn2wBcFHYfmvsTs/jfnaFuNUslL+gTaM/1MFhUhg0o+g2vGh1DIAcHu3Si1BoQO4vdukllCHUd80+jM50cy8mSOYN3ME+cWVLFm5k6Wrd3O0qKJuzN5DJew9VMK//vc944f1YPbkQUwa2RNdmCHEoaLYo0K4yMUem7NFKZk1qh83/OtDjpZWcs0/32fexNAcN3Jrj+vx7VU20WSE1xdf3TcVOj9tOkZ0Gg0Lpo7kX1+uanGMPxCkvKb14kolVU3b60iB0y/qMGutUV9Lo+0d1vV60xxSTXMipCZ8goKLgtLrcLi/j+m6KpWe9KSHSbZeG9N1FRRaQk43r27vBmpTwiLFpXe/xqzJAwC45sJxbY73eP1cds9r/PF2sfXj8AHhpRI0nC/cuSJNJLQFhRpZhXUb9cNbPZ+XmcQNF03ghosmsGN/IUtWi6Hxy3/aQ0W1k0AgyMpNB1i56QCJViNnje/POZMGMqh3bJzYnd0eFaKLnOyxLVuMNRdNHMLYfl34paicnlkpdEkLrY23Qdc/Sso6htu3XXGMyISgUBN37XoVYksgUITbsxIAv/8AwWAV4MdqvQGdNjpO13aVlr5u2hh+3HmIzQePRUWEFAhC/ObkSYEgeDhWejVO98qYrqvTdiUn9SWM+iExXVdBoTUMuoGoVAYEwSO1FALBKry+/eh1fSTTUJvrHKlIgUjPF0kioc3l2YQcioWqTtwCGPWD233NoN7ZdQ6Pu66YyoadR/h23T5+3HSAskoH1TVuFi7bwsJlW1jzzr1R0X0yij0qhIOc7DEUWwTYVXw8YusPyExvcszp8dElLYkuaUkIAlQ73SSaje2e06Drh1yKIwN4ZBjR9dyb3/HtT3tZ+MJNfLJ0Cx9+tYmCkioSLAZmnzGEWy6fXDf2rU/WAvCfd36sOzZhVE+e+O2FLc5/+Fh53bUbfz5CRaUTo0FHdkYiZ08dzPzZIxuN/3TZNhZ9vYVD+eJ1ep2Gwf1yuP6SCQyMoLPb64u/Ll4/7T/Cyr2HuHrSSDIS6zfYj5ZV8sgnK9h0+BgZCVZ+PWMCs4fLyykYTwQCJVRW/RGn6wsg0OS8yXh2I8eI2/0NNY63UKl0pCQ/j0ql6/Da7XKMqNUq/nPzBTz07lKWbY3vsCeLNpEqXxnHXIcYbBsrtZy4QBB8HCu9LuZOEZPhNHLTXkWjjl1lZgWF9qBS6TDpR+L0/CS1FABc3nWSPogZDTo+fu5G2c4XSSKhze1dHyE14VHb6lalav+DTkM0GjWnDenOaUO6c/9109mxv5DPvt3Olz/uIBiMXXV7xR7jhxqvlwmvvYjdKzqxPrzoUkbnNO2Q0t5xkUBO9hiqLZ73ytsRW3/v7+5ucuzm5z7irXsvA8ROlHe9+Bmv3jW/3XOKxZG74pVJ50K5prqVVTh4+b1VLP1xJ2eM70eyzcy+QyVYT2qVPne6mMo0anBXquwu7n/sk1bn3bzjKL/568eAWKR1xqQBdO+SisvtY/PPR/H7Gz90PvXyChYu2czEUb04a5IYNep0efnqux3c9tB7/POP8xg+MDJRnB7fjojME0u+3LKbTzbu4NwRA+ocI75AgFvf+JSDx8sx6XXkV1TxwAeLybBZGdNDXhGv8YDff4CS0gsJBErafY1O1x+XewkAZtMFmExnd3j99jUjB0x6Hf+4eg4bDuTzzg9iV5q1+45S45Z+hyYUck3dqfKV8WPpYjKNeQy2jUEbhmcpMvjbON/uP1NUKK54AIf725iumWCeQ3bKc2FVZw8EBc5/9i0GZKfz+PyOG4mCQnOYjZNk8yDmcK/EZrkionOqlH7sUcMRYydzS5iNEyIyz65fivlm3V5+3LSfQyd2J2NNZ7fHzoJVr2fbzXdwzF7NpNdfCntcJOhs9hhJTPrG98cdabRg0A2SjWPE49tHMGhHrU4Ia549lR/yc8WbXNTj84jo8vkD/LT5IG8/fS0Gfcv3/LYEU6N/W8vYCwSC/OX5JXVO6lf+fhW9ujboJHaSf2vb7mMsXLKZy+aO5o4FUxudu+jsEcy/42X++eo3vP7kgnb/Xq3h9m6PyDyxZMuRQrKTEuifXR9d9emmXRw8Xs6MwX148rJz+Dm/mCv/8z5vrdykOEZCRBC8HC+7ss4potMNwGg4AwCtNoeKyt83e51Gk4NO1w+fbw8uz4rYOEZqGd0rj9G9xD90UBA4WFJOSVUNdpcHt9ePgEBptZNnvmz8RXPPuacDkGzt2M5UpBidcjo7qzfiDjh5+/AzAJg0FlSqxh/2z+9/uMmxUPjToJdbPOdxfoSr5gUAAv4DtOUYSc3J77COcCmvfo4qx3sxXTPRfCHZqc8gt8KzCgoNMRsmA09ILQPgRDRXZOsauD0+AB56+nNWbz6I0aDlwhnDuf7iCTT0mcy87nlqnG4EAZ544AIAJo7s2WiuGoeHGdc9xyf/vomXP1jNd2v3IgDzzx7JTZdMbDT25PkazrXnYDHXPvg2bz6+gN7dGod97z98nAX3v8mrj11J/56ZHC2s4NWPfmLzrnwqqp2kJ1uZe+YQFpx/WqPrrrj3dS4/dwwbdxzhh/X70Wk1jBvWnXuvP7PJbl1r2tpLUHDg9m5qe2AMMBsmtj2oGWoLsC5ZtYulq3aRX1zZ6Lxep2XK6PBqbIVKZ7fHzoamnY7X9o7rKPFuj1eMGtaucW6fnzKnk93Fxymyi7X2hmRn8uvTxwPQK7X5DoqBYJCSyhoykqyUVjvw+puGtbeFUT8cu+vLkK+LDkFc3vVYjGdILaQJV10wtlWnSKjs3F9EYUkV588Q3yONnCLNsHzlbgDOO6vpeyrZZmZQ32zWbz1MZbWTpAh0IZNLi+xQKLU7GNo1q9Gx99ZsRaNW8+CcqWjUaoZ1zWZo12y2HlXqp4SKw/k2/hNO1CTboyRYb2p0viXHCIBeNwKfbw++MAtph2WBapWKXpmp9DqpZ3O1y93EMTJjmBhWmpMibZusobZxjEmZyvry7+qOuQKOJuOaOxYJvO7F1FTe1eCIFrUmk2CgGJU6AQQQBDsAOv1paDt44xouTo9YbPd41d9juq7VNDNiThGNWsXnd0bGs62gcDJGw3DUKitBQfrC0oFgGR7fTgy6QRGb84PF4sPC7VdM4cb5E/l5XwGPv7yc7HQbs6fWr7P01dtxeXycueBfbc750NOfM3PSAK6cO4aKaieaZnYfW5uvX49MBvXJZtHyrfzm+umNzn353Q565KXSv6fYZt1s0pOeYuXRX59DapKVrbuP8dh/l9KnewYA44fXt5F86tUVXDpnFC/9+XJKyuw8+uxXvP7xGu64ckq7tbUXp3s1guDr8PWRQ43Z0HZh3Voqq10s+2l3o/a9JzO0by6zTx/Imaf1a+JUijad3R4VokO82mMtD88M/QF/3ZF8HlnyDdsLi9lWINrylF7Nt9W99ZwJXP30+yRZjFTUuHj48rNCXs9okFdBWZdnrSwdI91ym3dOdZT8QtGB3atb09oxzXGkUIz2u/RXr7Q6rrLaFbZjRBB8smmRHQr+YBCbqX6Df29RKbsKSpg2oBeZtvqaIzlJCWyPM8dIvrOMzRX1be/PzY19uQnnCQeqyTijiVOkLbTabgD4A0fC0hCVHI1EkxGDTovH11aKiDRc0uVWhiWNZ2vlTxS78/EEXQSEAKWe+jdxij4DjSry/z1ux+sAmBMfAsBkvQHQUlbYA0vinzCY5xHwH8JR9SCC4MJkvSXiGtoiECyjsOy22lcxW9eoH0ZO6n9QIkUU4gEVWkzGcThcy6WWAkCNa1lEH8TGDBG/ZC48sdvULTeFLbvyWbh0cyPHCIhOyPYwenBXLp41om6+lmhtvotnjuCJV5Zz+xWi08Jk1BEIBPl61S4un1PfbSA1ycJtV5xe9zovK4kPFm9izy9iiGZDx0i/npncOF90QvfIS+WsSQPYvqcgZG3tweGWx/vFqB+CWt36RoXb6+OHDQdYsmona7cfJhBoWkAxOz2RsycNZPbkQeRmhtaxIpJ0dnuUkmqPh2EvPsfqa2/i6TWrWXxAjPi6dthI7h1Xv3nz2tZNvLFVTLU+Zq8mL9HGzSNHc+mg0Fq8xpJ4ssdIMbZrHm9fOY9Z/32d535cA8C4bl0Z07VpDZfRffL48uHrKKmqIS3R0qFUGqN+GHIqwCqXlLuT0emikzavbud3lnAi5eae689sdtOiltRkS9ia3L5tCII37HliTWailYKK6rrX768VoxMuGtP4s97h8RFv2cgbyvfx5O6P615L4Rjx+cSoJZNpVsjXqlVielwwGF5gQ8dzRRQUFBQUFBQUFBQUFBQUFBTinKhV9cxItHK0rLLtgRLRP2E4/RPqw/v8go8Ht11Z9/q6HveTZewS8XX9vh1odUOaRIKoVEYEQfRyabTdSUh+iYqSibjs/8Sc+LuI62iN4orf4w9ErgVcW9R2nclNexWVKrbh1woK4WA1TpfRDvUSUhPvantgO+mem9rkWO9u6Xy/ruMt9gb1Cb/V3xnj+/Kvt75j2apdAMw9cyirNx+kyu5i1uSBdeNcbh/vfrGBlRsPUFRaTTAoUOP0MHFk05DxAb0a5wwnWgzUOKNRWFygxvV1FOYNHYvx9BbPrdt+mCWrdvLt+n243I3TDMxGPWecJrbJmz15EMP758lmZ6wz26McuH3x55zfbwA3jxpDmdOJRl2/t/bmti08vWY1f5p6JgBDMzLZUlzEH79fgS8Y5Koh8kqnEIkPe4wGKWYT84YN5qU1GwB4Z+OWZiNGQCzEnW4TowQCwWCjv3t7UKusGHR98Pj2hCc6Qrg8mwkGq1uN0Nld+T67Kz/A4S/Gos1mUPKV9LGd1+q8vqCTbwruQq3SMy37CbRqU6Slh0ROpg2Ag0fL2jU+LzuZDduPMHJwF3p0ab0eSbi4PPLoBBUq43t35f2123h3zVb0Wg0L1/9Mt7QkpvRvXG+ssLKaFEv4dVhiicPvllpCXSkJtbrp/Web157IcAj3OTJ6jpEki6wdIyejVemwaMUwHIffHrV1hGANakP3JsdVKgtCsP7/S6VOQG+YjNf1RUwdIzWuZdidn8VsPYDMlMcB0GrCf2i6972vWLy98ZdvktnI6t/f2mTsU0tXsmjzTr64cwFPLPmRFTv34/b5GZSbyT0zJzGia06HdTyzbDUfrBND7Jbcey1PLV3J8p37cXi8dEmxcfm44cwfM7TRA8W3u3/h08072XlMDPUvrq7BpNcxKCeD284Yx6jujW9aPH4/L3+/nq+27eFoRRUA/pNC3e+bdTrXTh7VZP6GcwPNzv/E4h9Y+vM+lt93Pe+t3crbP20hv6KKBKP4oXPRqMHcNUOaGjhywWqaSXHFb0+8il170uZwe7fhDxSg1XT8fduQoND09xHCrCcZicJyOq2GuWcMYdFy0b7mnjmUxT/s4LSh3RuF+P7f84s5eKyMB2+aQf+emRj0Wq554K1m5zQbY9OZzOXdhD9QHJO12sJimtHiuV//7aNGr9UqFaMGdWX25EFMHdsbo17qTm7NU2+P0toiRN4e5cCEvK4sGCqmwvVKbpwK9+z6n7h51BjO7zeg7ljP5BSOVFXy7Lo1snSMxIs9RotB2Zl1P2/Kbz518N9frubTNTuwuzwEBYG+Oem8ee+lIa9l1I+WjWMEAjjcP5BgntPs2T2VH7Gl7CXGZvyGNMMASt07WHf8SYL46We7qMFI8cvQdyJ0f8Wxu9BrEpmS/RiaMDoqRopBfXPISE3gixVi95eLZ42gS05yi+Nnnj6QRV9v5fWP1vDIXXOadXi73D5MEfi+dHnWhD2HFFw9aSSfbd7Fnz/9BhC/G387ZxrqBv9Zx+0O9heXMaFPN6lkdghHQHrHiFqdTCBQQjAYene72qKtGk1m6wPbIHqOkQZFaOIFm078oo+mY0SltiA005tZrc4g4N9/0tg0gsHYFe8RBB/HKx+J2Xog3sgmmGZHbL4Hzjmd6yaPwun14fT6eGLxD5Q7nC2OL7U7uP61j0m2mLh+8hgqnC4+XL+d615ZyDs3X8LAE46DjlDhdAFw/asL8QUCXDp2KDqNhs+27OLRT1eg12i4YFR9XuLrKzdS7nBx5sBeAGQnJVBUWcNHG7Zz65uL+OzOBWTZ6lvM/emzb/hiy25uP3Mcw7qITqWtRwt5bsVPdEtN5h+XnkPXlKRm5284N9Ds/CB+wD+7fDVfbN3NzMF9SbGa2F0oRhNZjdJ/8UuNVpOJUS8+KMihs4Hd+TnJCTdHZK7Dx5ruMu07VEKXrJZvrGLFBWcN461P1wGwdfcxVm36hT/c1rg9209bDnLbFaczrL/o8PP5AhSUVMVca0Pszi8kXb8WjSYN04n3bWt0y0lh9uRBzJo0gIyU8NpbxoJae5SDLUJk7VEOjMhqfvOi3OWi1OlkWGZWk3PDMrN5Zt1PFDtqyLTI674w3uwx4us2eJgrO3G/cjKrdx1m8aM38Kd3l3H3Bafzz0U/dmgts3EiVY53OnRtNHC4v2nRMbKt/FUGJ19JzwSxzkGivht2XwHby15t5BjRqo34gg6WH7sTAIs2k0lZj6KOQn1CEFv6HikQC6o6nB5qHB4QoKzCwdoth7CY9VjNBrrnibvtWo2aB2+dyQN//wSAa+57k1mnD6RLTjIut4/9h49jMup46A7xu3No/1wuP28M//t0PceKKxl/ouuaxaTneHkNm3ccpW+PDB68dWZYv4eAX7Z1XtqiS2oS7912GR+u205QEDhnWD+GdW38ubj1SCF9stI4b+TAFmaRJzUyiBjRaQcQCJTgdn+DxRyKA9aPy70UAIN+TFgaouYYyYxDx0iiVrzhL+Bw1NbQavvj9++C2iroKtHzqtENxOteTDBYVhdCFPD9jEpli5qWk6l0vIXXfzBm66lUOjKSHononBmJVjIS6997L32/rlXHCEC31CSevOScutezBvdl/gv/49nlq3lhwfnhi1LB+7dejl4rFpW9eMwQpj/xMgs37mjkGHlhwfmYm9mJHZyXyW/e/4pV+w5z0ejBgNj56ZONO7h49GBumlJfIOm0nl04XFrJos07SLOaMTYo5tXc/IPzRM/qyfPX4gsE+HHvIT799YJGcynUYzWJNwlyeBircnwUsQexDT+Llb0XLt3CmCFd2b63gOU/7eH+G6Y3Gev3i5FKzRXn7AhtzZeRmsDkE+1gn3njWwx6LaeP6dVoTE6GjXVbDzHttD44XV5e+mB1k4iqaGhrmQB256Kw148EVuOZtFZi7KKzhjN78iAG9mr6oCt3rKaZsrBFiKw9ygGjtvnvALdfvJ8RmosyOxG9Y9LKLcoofuwxWhwoq9+V1WuaL3pv0utQq1V4/AFsZiPHqztW2NBsmNCh66KFmEIVoGGxf3eg8sS/5aQaGz/UphkHsq38ZVz+UkxaMc1EjZbvCu7H4Rc3MGfmvRA1pwjA0YIKFtzzepPje34p5p4/i1F+Op2G7969u+7cacO78/JjYpmAtz5Zy4/r91Npd2Ex6cnLSuaisxs75G6/agqD+mTz0eLNvP+5mGbl9QdIS7YyoHcWZ08Nv6C027OZYDB6G9DRpmdGCg/MmdLi+emDejN9UGzb1UcCOaTSmE3n4vZ8j9P1JWb315iM7Yukq6z6G4GAGPVmNl8QloaoWXB6Yvw5RgbbRC+TWWvFpIlObpjOeCa+6rV4PWIetN4oemoNpjl4nO9RXToXvfFsAv59+Lxr0RtDr8zbEQTBR3n18zFZq5ZE88XotNKHmp07fECj14PzMhmYk8HaX452KJ/2ZK4cN6LOKQKQYjHRMz2F/IrGu9fNOUUAhpxwXhRU1lfCPlImXts7s5k6EBmpCAIUVdU0ynFsbv7auU+evyE3TBmjOEVaoXbXqbTqMYmVgMe3A49vNwZd/7Dn+sPt4mfTitV7eP6dHzDqtVw5dwznTKl3nr34/kre/WIjHq/YgezBJz8FxJ2q7nmpvPl4aO2ym5uvpbkunimG5v/q/z7k/OlD0Z/0Hn3otlk8/tJyLvrVy6Qkmrn83NEdrqb/4vti+/n2amsOh3ulbML2rW2E7d93zZkxUhJ5EsxzZGGLEFl7lDPZCYmkmsxsLS5ictfujc5tLS4i25pAokFe9cPiyR6jQaXLzdsbttS97pHSfCRgt4xkfIEAZoOO+175AnsHay9pNRnodeLDotfX8TpVkSIQLMfpWYPZUJ8OHBDqHwyFJul44muNuv59XOU9RFbSGKp84mbqxtJnGZN+T8ha7lgwlTsWTG1zXM+uaaz66Dchz9+7u9iu99G7m4+QOZmp4/oydVzfkNdpLw73N1GbW6HjyMIxYp5Pdc0L+P0HKC27DqvlqrrIEZ3u5AgcPx7vJuz2F3C5lwBgMEzEaGjZadUelFSaBoxLnd7o32hgMM9HEFxo9Y3bIOkMU9Gb5uB1fYGr5j8AqNVpmBMfiJqWhtidi/AHCmOyVi3JCTfEdL2WyE5qGiKel2xjZ0EJFQ4XaQnhtSbrlta0haVRp8Xrb9zO+nBZJe+u2cqmI8cAKK6qocbjrRsXbPA9nWwRi3oVVDT1uh+rFJ0mucmNC4s1nP/kuU+evyE901tuq6oAeq1YzNOoHymLneoqx7tkJD0a1hzvPX1t3c9Tx/ZpcdxNl0zipksmtTmf1WJg9fv3tjmuvfMBmBqkcp0zpeku1oBeWbz2tyubHD+Zd/5xTZNj18+bwPXz6nc4azW1V1tzVDne7fC1kUStTsBiPENqGVFDr+2BUT8SkEsUV/j2KHdUwB1jTuMfa1aRlyhGuQ7NyGRrcRGvbNnIHydPa3KNLyhGXPmF1iOv2jsuVDqLPe493r7CmrWUORzsLj7Oy2s3UtogmnZan57Njn/oUtFJev9FU1m/9yiDu3U8isxsED8/5eAYATGVqqFjxKIVN4qMmmTK3DvJMZ9Wd67UvROLNhO9uv5+0aRNZUz63XUpN1/n34pN352+tgtj9BvEJzWupVJLUGgGhz8aBcx0gxgAACAASURBVOdDQ6XSkZ76JsXH5xIMllHjeJ0ax+snztZvMJdV3IogOBGE+uLwWk0eqcn/DltD1Bwjg7tmcuvMcXWvE0zy2i2QCrU6DXNC8w8ICcn/xmucg9+/E7UmF71xVocq83aESsfbMVmnFoN+MAbdgLYHSkRt4UlVBNotmPVt1+LYerSQa1/5CJvJyBXjxZ3wflnp2ExGyhxObn/r00bjc5MTmdy3Ox9u2E7vzNS6Iqo7Ckr4eOMO5o4YgM1kbHH+hnMDTeZvSEshtgqNsVkuksmD2Puk2R5ErZK2In60WbZK7HffIy+VwX3lXeDSHyihxrVYahkAJJjO6fTdv2wWsQ6AYo+x45phI9GqNfxz7WoAjtmryU1I5P7xk5k/sD7K7OHvv+H9HdvxBESn/GUff4D2RFTmqOwc3rvwklbHNRzTEfwnarx1Fnuc89KbYa2faxM3UBaMab04rkGnZdKgHhSWV5NEx97LFqPoIKuseb1D10cau/NTMpL+hEpVG00r3u8NSbmWLWX/xaLLFouvenayq/JdRqff3ew8qUbxXnZi1sP8WPRHEnRdyDaHV+egs+LzH8bj2y21DIVmkEPECIBW25PMjCWUV9yJx7O6wZlA3U/BYOOIe6NhCikpz6FRh99NKWqOkdwUG7fOHB+t6TspavSmOehpX7hbpPD5D8e8dVaCKbziTZGkoKKavpmNjSm/ogqjTkuSOTY3s2+s2oTb5+fdm8+nX3Z6o3PrD+Y3e82Tl5zDVS9+wKOfrkCjFr/Qs20JXDtpFDdOaRyR1NL8Lc2tEDoJ5vMoqXykkQdbCoLBauzOj7FZrpBURzRweXxUVDrZd7iERcu3AvC7W+TzWdISVY53JH9f1JJovqjtQXFOgllsq6nYY2RINBg4+Ku2I76uHDKMK4cMa3XMo1PO4NEpbUdItHdcqNQWAJX6fVGLlPY4PDebJ+eK0Q42o7GN0SL/+nwVj119dtsDm8FinAyASmVEEKR/CAsEK6lxf92kAUD/pPmoVVq2lb10ol1vFiNSb6N34rmtztfVOo1hqTfyQ+HvmNXlZWx66VPF5Ua1s+VNuM5MUAhS5K5Eo1KTYbShCqe9X5So8TdfgFkKtJo8MtIW4vGux3miFpTXu4FAoICgYEelMqPRZGHQj8VsOh+DYVwbM4awdsRmUohb7K6vYr6mSUaFuBZt3smUfj3rWpNtzy9id+FxpvTrUedwiDa1RSEzbU3Tej7ZtKPZa5Zs38uR8ko+/fVVbaa7tDR/S3MrhI5GnYLFeIYswkTL7S9is1xOWL11ZcjegyXc89hCDHotV50nOv/Omijf+g2CIIamVta8IbESEa0mE7Ox/Z+9waDApl1H2Xu4hGqHm0AgtDa4t186OVSJEUGjFj8PFXtUaIggeGRjixC6PTbHFaNad0Q1RKVSYdBoyEiwMrpLLkOyW25r+dLStc0e353ftKti+9cXnS9mw0Qc7hUdnieSVNW812xnxL62C1tNiemXNI9+SfOaHB+cvIDByaHV1jqVqHZ+LLWEmLKr+igAf9j2NkVusaNQT2sWfx16NXnm1jMCbt0QflpIKBz3SNu1rzkM+jFhd5lpJypOFBJSHCMxxmV/JuRrTAl3RkFJPQ73t1GdvzmM+qExX7Ml9haVct2rHzGhdzeq3W4+WLcdg1bLr6bHznlzer8eLN+5n7vf/YLzRogFhpxeH9/sOoDD423WQbPmwFGSzCYshrZTdU6ev+HcQMwcQO3F5fBQftyOx31iV6+ZbgfN0XOAtCkVSdYFsngQ8/r2YXctJsF0TtuD44hh/XNZ8cavpZbRbmrrGPibadEuBYmWi2lv94u9h0v4/b++4GhRRYfXk8oxUotijwoNqXK8KxtbhNDssSUenhmdekHLt+zj4olN79N0EUittZqmy8Yx4nB/i89/CJ22u9RSOj1u73a8vr1Sy4gp/9wjRsjUOkUAfqkp4uk9n/CPEa3XWdxeeSia0hRaQHGMxBin/YmQr4mmY0TAH/M0Go06FbUqvIKmkeTJS87hnZ+28MqPG/D4/AzOy+SemZMYeKJuRyy4ePRgql1u3l+3nYcXiR2Lki0mzhrUm7vOmsiVL33Q5Jr5Y4fw9Y59TPv7S42OJxgN9M9O564ZExnRNafZ+RvODTQ7vxR8/dF6Pn1zFQd3Fzbb+rEtFu97PAqq2o/FOBW9tjte/yFJdQCUVz+rPIhJiCD4KLe/ILWMBqhJslzVrpHVNW7u/NtCKqpbb3XeHDqthj7d0hnSR/q6L4o9KtQSz/YoBXPHDmTepKaOkc0HjoU9t9U0i+KK3wORLajbMYJU1LxORtIjUgvp9FQ53pJaQsw5UFPU7PFtitNDtiiOkRhjTvxtyycFP8FgKT7vGgK+XRjMl2KyRLdzi9e3py7cO1ZoNeEXx4kkJr2Ov1w0g79EcM47z5rAnWe1HHHy9k1Ni8ddN3k0100e3ez4T+5o3F3jx72HeODDxcwa3IehXbLr2gEHBYFKp5tFm3ZyyxuLWHrvdSSZjSHPD3Df2adz39mnt/g7RJqnHviAZR9viNl60UFFkvVqSiql70Lh9m7F7vpKeRiTiCrH2/j8R6WWUYfFOBWdtmu7xi76ZludUyQ3w8aCuWPp1SWdBLOByx54nYQTnynP/u5i/IEgRaXVLPtpN9+u20e/7hk88+DFWExtR7JFH8UeFUTi2R6l4IppI5s9/tCl4Xdt1GoyMRvG4WxUWFE6qhzvkpZ4D2p1YtuDFTpEMGin2vGJ1DJijk1nBsAd8DY6nnjiuIL8qHWMyCuOvhNjst7ernGumudwVj+BwTyPaPYE8Xh3RnH25qnNM40F/mAQjbr1UNWORCZIzUMff82Irjk8cUnzN9nd05K4972v2F1Ywrhe8r35qmX11z83corkdk+je98sUjLi70bFZrmM0qrHCQrSF7IqrfwrVtMMAFSKHzxmBAUHZdX/lFpGI5KsV7d77E/bDgKQlmThrccWYG7QGtmg1+IPiNXh+3YTo+oG9szijLF9+XjFVh5/dTn3PvEJ//7DfNQR6OoVLnK0R8UWY0u826PUHCwuJ7+0ii7pSXTPSI7InAnm82TjGAkG7VTUvExq4j1SS+m0VDneJSg4pJYRc87LFYuCvnhgSaPj5+cpzUmigce7HkFwYTR0fFO39okx/p4MFRQUFBQUFBQUFBQUFBQUFMJE2baQKSbr7Xic7+GyP4Uu9f2oreMLHIna3C0RqzZtlU43B0rK6ZXReseWeCMQDFJa42i16Ormw4UAJFviI1xv6Yf1dW7u/MvFzJw3BpUMdps7glqdiM16ORX2V6SWgtf/C5U1bwKQbL1OYjWnDuXVz+MPHJdaRh06bRespvYXaTxcUA7AhdOHN4oWATFixO5oPv3ywjOH8cOG/azZdojPv9vOedOkL7ItR3tUbDG2xLs9RpMjFZWAGF3bM7XpvdK/v1zNyp2H6J2dxv6CUiYN6s5ts8MvTJ9gnkNJxe8R8Ic9VySosL9MsvVGANTqpt0BFTqOWN/nv1LLkIQFPUQ772XNYkvlQVTA8OSeTEgbENI8qYZE/j7smsgLbMD9W16l3FsT1TWiTWnZtQSDZXTJLezwHIpjRLao0GgH4PP8GNVVfP6Ov3k6ij9QGpV5n1vxE0FBIMViosbt5dPNO3F4vFwzcVRU1pMKjVrNtP69+HLbbsx6HcO6ZqM9kS5UWuNk1b7DrN5/mOkDe9MvS171XFpi3458AKbNHcGs+WMlVhM+KQm3UVnzJoLgk1oKpVV/ByDBNButpuX2jAqRwev/hXL781LLaERKwq0QQlJmreOjW07TByWzQU9ltZiW4nR7mzhOZk0cyJpth1j+0x5ZOEZAfvao2GLs6Az2GE0ueVPceCtzONn7u7ubnF+z+whv/+Yy1CoVQUHg6qfei4hjRKNOxmKaRo1rWdhzRYJAsLLufZJme1BiNZ2LaueH+AOxf9aQExPTBzIxfWCHr0/RW+mfmBdBRU2x6Sxx7xgRhOqw51AcIzJGEOwIRLcwalCwR3X+5ggEy/AHiiN+Y1jj9vLV9j1UOd1YDDp6Z6Ty+3PPYFKfbhFdRw48Mf9sXl+1iSXb9/DVtj24fOKui81koE9mGg+fdyYXjx4sscr2Y68QCz0OPa2XxEoig1aTTaL54rp2rVISDIo2XlL5MDmp/5FYTeenuOJBWTyA16LRpGGzXBbSNeoT7bubqxFiSzBScLwKgOIyOz1yUxud75oj1iDYfzQ6DvCOIDd7VGwxdnQGe4wmNR5vq+ezUxrU+RIgKzlydb9slstl4xgBKLe/CECS9Rq0miyJ1XQOBMFDadVTUsuIe2y66HfytGpjV/8xGgiCNyKf9YpjRKb4PCvxeX5Co43ug2Ks0lpOxuH+DpulaWeWcHhw9hQenD2l3ePvmTmJe2ZOiqiGWGHS67h12mncOu00qaVEBHOCkeoKB7Zk+bRxDpeUxF9R5fgACEgtBQC78zPspnNIMM+VWkqnpbLmdZzulVLLaESy9UZUKkNo1ySaKSqtrnOANCQzNZFdvxQDsPtgcRPHSCAgtuC0O6T5bmkJOdljrS0Cij1Gkc5ij9HCHwzi8beeyuL1+5n/2Ft0z0zhQFEZNrORB177qu7836/teJclq2k6Wk0m/kBxh+eIJLX3wyWVj5KTKqfWzvFLRc0r+AMFUsuIe2wx6GJj0ZqivkY0ESK00a84RmKMvfymNkYECQYK8Pu2AwJGc3R3FgRBmj7y1Y4PIu4YUYhf8nqksbPCQcFh+ewyh4te2x2b5WKqHNGrERQqxRUPYDKMVXbDooDX/wvHK/9PahmNUKsTSe5A94veXdMpKq1m295jXDG7cYvvPl3T+W79PgCWrNzF2ZMahwfvPVQCiLVI5ITc7LG44gEAxR6jRGeyx2hhd7cdkbzgjGimImuwWS6lrPqZKK4ROnbnpzgs87EYp0ktJa7xB4ooq5JXN6h4xabvPBEjguAjEDiKVtuNSKYU1kZHh4u87lxOAbzur9oeBKhUeoyWGzBar4+qHpWq5QKe0cTp+Qmn+0fMxsmSrK8gL06fPYydmw6zfNFGLrh2MmpN6y2W44U02wNUOz+VLDLrZALBKgrKbqVLxodKy9AIIghuCspukUVL2IakJvwKtTr00Pexg7uyctMB1m0/jMvjw2TQ1Z2bOKInLy0U22yu3X6IlxauZsG5YzHotezYX8hrn64FoGee/OobyckeA0ExGkexx8jT2ewxWtR4W0+jARjRKzeqGmyWKyirfg45RHI1pLjiQbpnrUCtskotJW4pqfwjQSG+a1bIhdhEjMTGMXK87DI8nlWYjDNIS32j0bljhf06PG+kNvqVb+IYk5j6dhsjVKhUVjS6fqhi8IGsVkv3oV9UcT/dM5fK6kZBQRpmXzaeZQs3cmDnMf75u4+449EL0Bt1bV8oc7SaLJITbqC8+jmppdTh8qzleOWfyEj6k9RSOg1FFffj8f4stYxGaDWZJCd0zLE+bWxfnnnne1weH9+v38+sSfUV9Pv3yGRI3xwAtu8t4JWPf+KNT9ei02lwuevze2dODK3qfixQ7PHUoLPZ4+yX3oywGhGvX3pnhE6bR4L5HOzOz6WW0gif/yglFQ+RlaJEPHQEu/Mz7M4vpJbRaehMNUa83g0AuD3fNzkXDIZfPDVcFMdIjNEZpkotoRFatXS7ej7/YQrKbiY37XUA2eTdKsQerU7DY2/eyCM3vcayjzewefU+ps0dwYDhYuHclMxEDO1wlHTvK7+Q9NSEO6iq+R+BYLnUUuqosL+MQTcQm+VSqaXEPeX2F6h2fCS1jCak2X6DStWxG530ZCvXXzCevt3SmTiiaZ2r398wE4AbH/kfdqcHfyCIP1C/WzNmUFcuOEMeHWlORrHHzk1ntMd9x8sirEZepCTcIjvHCECV4wMsxmkkmM+TWkrcUNt9pjZVUKHjzOtaXwNxsC36TSRiFTFiNp2Pw/kRZtP5LY7RaXtDqM+Eggeff3+Y6kAlCIJQ+3Nzy4S9goKsqbC/REnlw5JqMBtF489J/S8adbKkWhSk4XdXv8SRAyWUFTct9hgKi/c9HiFFkaXK8Q5F5fdJLaMRKrTkpr2KxTRdailxS7VzEYVltyO3r0q9rg/ds1ZEPT2j4HgVLy9czaad+Tg9XnLSbUwf149LZo5Ep5NHO9LmUOyxc9JZ7bHvX58GwKjVomqmU1RHEQQBd4Piq821640VR0ouwOVZK9n6LaFWmema+TkGnfwi4ORGUHBytORCANzebRKr6Ri9c39Go27apv5UYOHR1Ty9Z1Hd65XTo3k/LdCc2+HosWwAsrPWo9WE1p7YHzhCYZHYkKJLbpvtoVv0eSgRIzHGaY9c2ypzwj1hz6HX9YyAkvCorRp/qGg6WSlPKgWvTkE2r94ntYSoYrNcTlXNe7i8G6WWUoeAX4zYSn8bs2G81HLiDodrOUXldyK3hzCAzKS/xKRmRU66jT/ecnbU14k0ij12Pk4Fe/zypgV0SbJFQJHIkYpKpr/wWsTmC4fUhNvJl6FjJCg4OVZ6Hd0yv0CjTm37glOWAIVlt8atQ0QB+ibmMidnbIxWa93B2xHnlFqV0FExjVAcIzHGJTfHiLbjhW4ijT9QSP7xK7CaziI18S6M+hFSS1KIEedeOUFqCVFGRWbK3zhUNAs5FZkLCi6OHb+S3LQ36iK3FNqmxvU1BWU3Igi+tgfHmETz+crfsk0Ue+xMyNUeE81iqHik/pbJpsi207Qa5JO+bDFNx6gfidu7SWopTfD5D5N//Eq6ZHyEWhX9Wg/xSHHFH6lxLZNahkIYDLF1Y0gMUnbaQqUyoFKFXmxWrVYcI3FJUsZ3uGtexO38HwBa3VC0+jGoNWmABiFYjs+7Cb93HXrTHHT60xCEtluqdRSdNk9WfeQBalzLqHEtw2QYi80yD6tpDhp15HZJFOTHbQ+3nGvYWTDoBpGccD0V9helltKIoOAiv3QBOanPYzXF3+5/rKl2LqSo/B7ZPYTVdk9IT5I2NTJeUOwx/ql2LgSQrT1G0hZ1Gg1WQ2S7CCZEeL5wSbPdR/7xy6SW0Sxu71aOlV5LbtobqFWRdVDFO2XVT1NZI4/II4X4RqvJQ63J6OjVqFQmhDC7kXWOnpgKCgoKCgoKCgoKCgoKCgoKHUCJGIkxwWApbuf7WJP+AYDBfEmz4zyuj6mpuAujeQE6Q3TTDEyG07A7P4vqGh3B5VmHy7MOFb/FaBiJxTgFk34MBv0QJYJEIS5Jsz2Aw7UMr/+g1FIaIQhujpXeSHrSQ6Qk3CK1HNlSVv0UpVVPSi2jWdKSfguIbUEV2odij/GLnG0RRHuMpC0mmSLfMUKn0WDQio8BngZFWKXCYpyCyTAWl2ed1FKaxeleSf7xy8lLf6suQu9URsBPcflvqXK8I7UUhU5Cdtb6sK5XqxMIBMKLGFG60sSY6tKLEQQXtvQv2xxbdXwWKpWFxLSF0dXkXEhh2a+iukak0Wm7oNf2PPFzzxMpQRlo1Rlo1Mmo1VbUKisqtQkVWlQqLSDfLgkKpw4u70aOFNemDsmnvkEtieYLyUz5u5JLfYJgsJrCcrFbQ41rscRqmsdsnESX9PdPvIpc14pTgXp7lJ8tgmKPJ1Nrj3K1RWhoj/K3xfHP/BeAModT0q40tbg8GzhSMldqGa1i0A8mL+1NtJosqaVIRlCooaD0Zhzub6WWElFO5a40nYMAouuizbiPFn0eimMkxpQX9kVvnIE1+bk2x9orbsPnXk5K9t6oagoGq9lfMCyqtUwUmqJS6cUiQ4j/qlV6VCojKpWY96tRJ6HRZKBVp6PRpKPVpKNRp6PVZKDX9kAVao9vBdlQWvU3AMqq/yWxkubR63qTk/JvQLwJPFVxezdRUHY7Pv9hqaW0iFqdQPfMFei0obW2U6intOpvsrVFqLfHU9kWQbHHaHCkohIAfzBIz1R5PBAWlt1GtXNR2wMlRKvJJDftNYz64VJLiTle/y8UlN6Ix7dLaikRR3GMnDIojhG5UF40AI2mZ/siRkrnEPDtJyV7d9R1xcMXkUJD1Oi0XTHo+qDX9cWg7Qsg/qzrH/dOk4rjdlYu3c7OjYcAKC2uxlnjxmw1kp5lo/+IbkycMYjUzPhMqaotFHikZC5u71aJ1TRPbXvJlMTbSU28u85hdyogCG5Kq56g3P4ico0kqCUr5SlslkullhHXCIJP1rYIoj2mJN4OoNijjFHsMXz8gUIOFk4iGGYRxWijUulIt/2O5ISbao9Iqif6BCiv/g+l1U922o1UxTFyyqA4RtrDl4X/q/v59PTZJGhDe+g66NhNvvMXcs096GkZ0OwYe/nVeN0rMCc+BIDJehNNa+AKuGtexlH9KDrDVBJT3w5JR0cQw4nPjfo6CtFHpdJj1I/EbBiP2TAeo2FU3FRR93r8vPbEV3z57hp83tZznrVaDdMvGs1NvzsXkzk+HxJ8/qMcLp5BIFgltZRW0Wt7kJ70R6ymmVJLiTp25xccr/ozPv8RqaW0SYJ5Ljmp/5FaRqeg1hYBxR5lhGKPpyZl1U9TWvWE1DLahdk4GYCs5MfRaaVvdxoNPL6dFJXfg9u7TWopUUVxjJwyKI6R9vCbrfWFUH/T70myjF1Cuv7bks/4svAdBiaO4roe9zc7xu/bQXXp+XXthNSarugM41GrM0ClIhgowe9dQ8B/CJVKT2LaIrS6oR3/pULgaMk8nJ5VMVlLIXaoVDqM+mFYjGeRaJ4r2y9uh93Ng1f9l/07joV0XZeeGTzx7q3YUuIzB7/GtYxjpdcQDx+3ZsME0my/wWQYJ7WUiOP0rKa06nHZFv47Gb22F92yFitFACNIjWsZgGKPMkCxx1MbQfBxqPgsvL7oppJHErXKRErinaQk3IRKFfliubHG6z8EQHn1c1Q7PkBA+gK90UZxjJwyKI6R9hCuY2RjxQ+8e+R5UvWZ/HZAy/nKfu9maqruAyDgaz5NRqPtjTXpcbT6sSFpCAe3dyuHi8/hFPuzn3IY9cNJNJ9HgnkuWk221HLq+P21L7NppXgT1HtQLrMuOY0BI0QnTkZ2EgaTDo/LR0lBBTs3HWbJB+s4sFN0ogwa3Z0n371NMu3hUlr1GGXVz0oto92YDONISbgVq+lM4rvre4Aa1wrK7c/j8oRXDT2WqFUmumZ+iUHXX2opnRLFHqVCsUeFesRI5vNOvApKqiUUtJosUhPvwWa5BJVKJ7WckPH4dlFW/S/szi9OHJF3+lokURwjpwyKY6Q9hOsY2VG1gdcOPYFBbeIvQ15v1zV+3zb83s0Eg6UAqNWpaHXD0eqHIUW+YlH5fUrrrVMGFWbDeACSE27GapqOVDmya1bs5NFbXgdg/s3TuObeWahUrWsRggKvP7WED/4rVkX//XNXMWnmkGhLjRJBjpVeW7djHS/otF2wWa4k0XIhOk2u1HLahc+fD4jduKpq3sYXCC1CSQ5kpz5LovkiqWV0YhR7jBU+fz7VTrHznmKPCidTUvlHACrsL0usJHS0mkySE27EZrkEjTpVajmtEgxWY3ctxu5chMP9vdRyJCOeHCPF7kr22o+x317IYUcJdr8TgBq/G4ffg1qlwqIxYNYaSdSZ6WHJpHdCNn0TckkzJEqsvnnsNS/gdH2GyTidBOstqKLXja1djpHmBiqOkRDYVrWWNw89hVql5vGh70ZaXkwICjUcKjqj7uFB4dRBr+tNSsLNJJrnxbyw319+9RYrl2yn37CuPP3h7W06RRpy97zn2L3lCBNnDOah5xdEUWV0CQoOjhSfj8e3Q2opHUCFyTCKBJNYp8hinIZe11tiTfV4fftxuL/B7vwcl3fTiaPx+fWWmngXabbmUzUVIkdnsUe52SI0Z4/xaYsgH3sMnLiVX384n53FJVS5PQSCoUVZ/GbapGhIC4vaAqyHi2fi9e2XWE3HUKl0WI1nkWC5EItxKmqVWWpJgOgMqXF9jd31OQ73d3VF4WNNgukcEi3i89fxqr9Imj4ld8dIubeGZUWbWVq4ib32jjuRB9q6MiNrBGdliV2VbDp5pKIfL52H27MStTqV3OytgCZaS7XoGGmz0a9C+znqFD+0jRp5vME6glplJTv1BY6WiLsfguCVWJFCrPD69lNUfh+lVY+TbL2R5IQbY9bdZvcWsbDetLnDQ3KKAEw7dwS7txxh99aj0ZAWM9QqC3npb3G4+Bz8gSKp5YSIgMuzAZdnw4nXD6PT5mE2TMSoH4nJMBq9rk9dp5voEsDj24vLsxG3dyNOz6pO4+hNMM8lzXaf1DJOCTqPPT5c1zpWscfIIhd73FV8nDs/EdMeDpVXdngeOTpGagvH56S+wOHi2XF5TyoIPuyur7C7vkKlMmAxno7ZMAEAk2E8Rv0govgASG0akse3D7d30wlb3ITHtxepU5R02i5kpTyFWi1GMNS4FsdVXZlY4Qv6+d/h73nr0De4A+E7sHZWHWFn1RH+u38xANf0nM78LpPRqaP5Pmwbn198jjYZzyS6NtEyimMkTAKCmHu3vWotK0uXAJBr6i6hovAx6UeRlSxWAy8sv1NiNQqxxh84zvGqv1LpeJuMpEdj0vmgqtwBQEZOcsjXZuQmn5ijJqKapECrySIv/S2OlFxEMFgttZyw8PnzqfK/T5XjfUDcNdNre6HX9UWv7Y5Wk4tOm4NGnYHmxE2RWp2ERm2l+S/EAMGgg0CwkkCwikDw+Il1juEPFOD1H8Tr24fXfyAub57bwqQfRXbKM3T+lpAd576bX+fA3iI+/vbBiMzXWeyx1hERij2q1UkAIdljrS0Cij3GiCqXm+ve+5gyhzPka3UaDQMy0wEYkSufemPNYdANIt32B0oq/yC1lLAQBA81rmWN0vRUKgMGXX8MuoHotT3Qabui1eaiUaegUSejUSfQ1AYFgoIbQXAjCC6CgptgsAZ/4Bg+045OjwAAIABJREFUfz6+QD4+fz7+QH5dEdVg0B6z37N9aMhOea7OKQJg0A2UUI88OVBTxO+3vUG+syzic7sC4mfzC/u+4stj6/nrsAV0t2RGfJ32EgyKv6NW21MyDaesY2Rt2QqWFL3f4vl/H3gUTTuKmDkC4gdNUKj3uo5Nnhq2PqlJtMwDIBCsoKTyEWnFKEiCz3+EY6XXYjFOJSP5/9Bre0VtLaNJj8/rx+0K/Qba5fQAYDDFZ8vekzHoBpGX9hb5xy+tCyPuDAiCD49vN54WCk43RoVKpUOFBoEAguBH6p0tKTHo+pOb/lbMIrgU6lHsERR7bIyc7PG9LdsbOUW6JNm4ecIY+qankWg0MPvFN0kwGnjj8ovxB4Mcq6rmy517WLp7H4OyMnj10gsBsBrk//2ZnHA9Ts8qalxLpJYSUQTBg9u7Fbd3ayuj1I0KuQqCJ/rCokya7S5MhjGNjhn0imOkITurj3LXxhdxBqL/9z7iPM4t65/nmZE30S8xL+rrNYdanUIgUIxKwnSzU9YxYtJa8Qt+XAFHs+ed/o55VkenTGFEsvzCETtKcsJNgOZEAaz4zQNW6DgO93ccKjqD1MR7SE38FdHoepDVNQX7dic71h9k2rkjQrp2+7pfAMjpJu/iZqFgMowhJ+1VjpUukCzvV1oEBMGrfOIAem138tLfQ3NiB18h9ij2qNhjLXKzxx8PHAIg3SqmcH92w5VY9PVODoNOiz8YrIsMGZKdyaz+fXh30zYeXrKCmz5YBMDbV85DHWIaqxRkp/6Lw8VzTsF0i2CncIbUYjGeSWri3U2OKxEj9ZR5qnlgy2utOkXyzKn0tubQxZxGhlH8TDJq9Bg1eoJCEHfAhyvgodhdSb6zlL32YxS7W063q/G7uW/La7w+7m5S9LFvPa7T9iUQKCYQkC41Pp77uikoKCgoKCgoKCgoKCgoKCiExSkbMTLUdhpDbGM56jzAXvs29ti3ctBRH1KapEtFo2r9v0elUqFXi6GU6YYcRiRNZLBtTKvXxCPJCdej1WRQVH5XpwolVmg/guCjtOrvuDxryE59DiCi7edGT+7Hvu35LPt4A+deNZFufdqX4/jL7kKWf7wRgHFndK6dBotxCjmp/6Gg7JZTdJdaQavJIS/jQ7SaDKmlnPIo9nhqo9XkAMjOHn8pKwfg8pHDABpFiwAYtVqq3E13nC8bOZTle/fz4y+HAfho68/MHy7/dvdqlZXctNc5Unw2gWCV1HIUOoBe25Oc1Odpbm9eo05Cq8mKw4LXkeeZvZ9T4W1aO8+mMzO/62TOzBxOnjn0+/BDjmKWF23lo6OrqPE3faYr99r5157PeGTI5R3SHQ4W86W4PT/icn9Nku1hpCjAeso6RgBUqOhq7k1Xc2/OyDif3/98NQC+oJcbev425Ha9nZkE87nodb0pKL0Jr/+A1HIUJMLh/p5DRdMByE79N2bD+IjMe+6VE1j0+o+4nF7uv+I/3PjgHKbMGYZO3/xHlNft45vPNvPq41/h8/qx2kyce9WEiGiRE1bT2eSkvkxB2Y2dsoChQsvotF3pkv4BOk2u1FLihyinAij2eGpSa4uA7Oyx1unRM7X5wuVmvZ5ypwuH19vEaTJ38IA6x8iXO/fGhWMExHSm7NT/cqz0KsVJGWeIjq3XGhVcPRmDbuAp7Rg57CgB4JvipjVnzsoawf0DLsKk6XhNoO6WTG7oNYPLup3O33b9P3vnHSZFlfXht6o6d0+OzMAQJEdBQURQEAwYAcWc0xpW1+yna1jD6q7rqmteXbOYFQVBBUElCEoSkJwGmMDkmc6x6vujmNBM6hmmp2eYep/Hx+6qW/ee28ztvnXqnN/5HIAfizaEtVlUtJ5rjjqFHEtaq8dpDRbLNFzuj/H6lmJ3/If4uDvbdXzo4o6RuoiCSDdTDgD73J2zVnq0MeoH0StzISVVT1LheIuuLL7WlQmGigDYX3wB6YmPkBR33WH3mZQWx58fm8Ez93yCvcLFv+/7hFce+4q+Q9RNaFq3RAwmPT6Pn5KCSnZuyq8RapUkkXueuYi4hNiJNUUTm/kUuqe+T37pVVrEVhfAoO8LQI+0T9FJmTG2pmUU7C/n6hkv8tJ7N/DCP75hf24p5116PGedP5rH7lHFznN3FTPptKHcet+ZCKLqyFi5dDs/zFvPji0FlJY4MJn19BuYxWXXncTQkTn1xnG7fLz10iKWLd6My+mjd78Mrr5lMkZj41ua+bPXMO+L1ezbU4reIDF4eA8uv2EiA4a07EZXW49dC4O+b4dei5IgEIBG9UESzSbyKqsotDvomxr+dLlPSnLN6+0lpdE0s82xmk4kM/lZCstuQ9O/6xwIgp6s1Dcw6Ps12c5oGITLu7idrOp4LDzwe4PHz84ew32Dzm+zcaw6E48PuwyAf0if803BbzXnFBS+L1zL9UdFvyplOCKpKW9TVn4zVfZ/EQzmEx93GwA6Xc92sUBzjNShm1n90DXHSOMIgon0xMeIt5xHUcVf8frXxtokjZgRorjyYWTFTkr84Xt1Tz53FIoCLz38JV6PH4/LVyOs2hjxiRbu+teFjJk46LDH78hYTBPonvYReaVXAHTq0qEajWPUD6FH+sdA26aqtTdPP/IlEyYPwWDU8cEbP7P21930HaiWA83olsC8L9cwdsIAxoxXN8hffPALlRVuxk0cSHpmAiVFdr79ai0P3fEhr39yMwBpGeoTRkVWePiOj9i4bi/jJg5kyIgeHMiv5NG7PyYhsWHn6MtPz2fOZ6s4bkJ/Jp42DI/bx8Jv1nPn9W/zj5cvZ9jIlm246q5HbS0euVSvx468FlOsFvKr7ORVNfx3mBUfxx+FRfxxoLieYyQo1z7cqvJ4o2pnNIi3nEcoVKZVTuwUCGQm/wer6aRmWxr1Q9rBno7Luor6UfkZpkT+0v/cqI15x8BzWV2+gwPeiibtiDZe74+E5CIMhlH4A7/jcn+Iy/0hADqpO6KUGVadqTHSU79stQ2aY6QOvSz9AdhqX4cktH9eU2fCZBhBz4y5ONzzKLU/0wUVwjWqKa16Bll2kZb40GH3NXnaKIaN6cPX7y5j6bcbKClsWD07u1cqE88eyTmXjyM+yXrY43YGzMYx9EyfC0Be6eUEgvtibJFGW2I1TSQr5b+IYlysTTlsjj62N1f8aSJ7dg7mxotfxWI1css9UwHwuP38+P0fbN9SUOMYeey5SzBbwkOD+w/O4qm/fsGalerm7PRz1WpVK5duZ+O6vZx69tHc9XDtRnHcxIHc/+f3sdrCS6j+8fs+5ny2ivMuO54b/nJqzfFzZo7hqukv8Ooz3/HKrD+1eI7V6zGv9HIAbT0eYXSW9TggPZX8Kjtr9ucDcO1xx4SdH5iRxoJtO5mzcQvThoY/QNh8oLjmtUnfOW8HkuJuICRXUmZ/PtamaDRBeuKjxFumRdTWqD+yH3Q1xz53Sb1jU7sdi0lq3iHQWoyinjOzRvPm7gU1x/a66tsRbUrKGtc1CYbyIJQXdRs65zdhlBidPDHs/xqNEwwV4vL+jMv7E6FQcfMXaBzRlDteRVZcZCQ9BRxenn96ViLX338W199/FmXF6lOw8mI7Xrcfs9VIamYCiSntX0asI1Adgtoz/RvySq/E618XY4s02oJE21VkJD1OLITGokFOHzUvOTNLLR/Y72C0CIDZYsBsMeByesOOHcqAwWqKS/GBcOfo6pVqROdZ5x0bdnzUcX1ISYurSbGr5ucFfwBw5ozw9onJVgYN687aX3dTVeEmIanlqXgGfT96pn8DoK3HI4jOtB7H9cph8Y7dLN+jOuY8gQBmfe0N1MS+vXlhyQqW7dnLC0tWcMO40Zh0OtYXHODV5bWh8/1SO25UTHOkJtwLiJTZn421KRoNkJpwf4tSrg36oxAEQ5fVcXIE6qdojkzqE/VxRyT1DnvfkDBrV0BzjGhEjNe/EYf7a5zeH7QIEY16VDrfQxKTSE24r836TEmPD/u/hookpZKT/gWF5bfjcM+JtTkarURAR1riw22i09ORsFjUqA1Jp1YdsBwSxSGKAopcqwuQv7+cuZ+tYtP6fZQW23G7fPh9QQBkOVw/oPiAWokiM6u+2GR6ZgL79oQ/5crbVwbANTNebNTeqkpXqxwjoK5FQFuPRwCdcT2eNrAfTy1agiegipAu2LaTc+tEhgzNzGBU9yzW5hXw0rKVvPbLbxh0Em5/uGjpOUM791P61IS7EQSJ0qp/xdoUjTqoOnQti8gT0GHQ9cMX2BQlqzo2NXpBdX76UozR3wOnGMKj4xrTLYomPbIL233MQ9EcIxpN4gtsweH+God7Dv5gbqzN0ejglNn/g1E/kDhL9HIhNVQEwURWymtUGI6lpOpxTZ2/k6GTMshKeQ2z8bhYm9L2HLKfEsXGN1hbNuZx383vERdn4twLj6N3vwzi4s1UVrh45M6P6l9wcLMoNNFnWPODjpVb7pmKJNUvDwmQnHL46RLaeuzcdNb1mBFn48/jxzIoQ43SmtSv/pPlv59xChe+9zF2r4+gLBP012qLHN9LFTe+aGTnqEjTFCnxdyCKCRRXPIxWHCDWCKQnPUGS7epWXW0yDOmyjpFEvZoeXuyrLUcdlENRH9cvBw+xo2tGZmuOEY0wFMWL3f0Vlc53APD6NzR9gYbGIRSW345e1xOT4ehYm9IlSIq7DpPhaArKbujSJe46ExbTBLJSXunQoo7txZcfrsTnDfD8W9fSp19GzfENa/c22D4tMwGAAwUVxCeYw86VHKiq1z4rJ4V1q/Yw4tje9OwT/dKD2nrsfHT29XjL+KadOUelJvPVNZfywtKV/LZ3P65AgB4JCZwxuD9XjFa1eySxYadhZyPJdg16KYvCslsAtMpR7YwgqNGB3ZL/Q5zlnFb305V1Rnrb1N/Buo6RioAz6uOW+cMFnHta06M+ZkdEc4w0Q1WgnJ3OPyjxFeIJuZCVEONTp5Jh6h5r09qUQHAvFc63sbs+ISTX31xqaESKovjIL72anhnfoZMymr+gATwuH+UlDnzeQHWnEV3XZ1BWq8br7JiNx9Ir8weKyu/F4Zkfa3M0GkEQ9KTG30Ny/M3AkXEjcriEguqTsNRD0uUWzG1Yr+OYsUcx74vVzPtiNf0frN14r1+dS2mJo5746smnD2PeF6v58M0l/N8T53FodLDH7W9Q4+Rw0NZj56ArrcfuiQk8fXZ7l96MDTbz6fRI/xyA/NJrCIaKYmxR10CSUslOfRsAs+GYZlo3jVE/uC1M6pSMTlYLgfxaVitZsLEyl9HJTZc5PlzWlIdXoTk2uW9Ux+uoaI6RRnAEK/k6/102VK1EVsJD8oYkjK7nGNnq+J0VZQvRCTouybkVSegcH20gmEuZ/T/YXV+gEGz+Ag2NCAiGiiiquI/s1HdadN2Cz1fx9XvL2bO1ECVCZ0hdvt3xdIuvOVKQxGSyUv9HletTiisfQpYdsTZJow4mwzAyk9VUM41aRp/Qj+U/beXv93/GlDNG4PH4WfHzVjxuf4MpOONOHMDQo3P47ut1VFW6GXZ0T0qK7Syav56c3mmUlYQ/9Rp6dA4zLx/HZ+//QkFeOWNO6IfFaqSsxMGGtbn0HdCN2/96dpvPS1uPHRttPR7ZmAxqJEzPjO8pLLsJt29FjC06sjHqB5Od+hZ6XU7b9Gfouo6RU7upf7v/3fUtgYMpNIuLNnBV7ylR0/3wyQEWFa2veS8JIqd2GxWVsTo6nePuvZ0p8RXwys5HcQQbLhXaEJmmHmyqWg3AyMQTGJowJlrmtQmB4D7K7M9pDhGNqOH0LMDhnhNxOOWz933Kwi9XR9mqI58E6wVYjOMoqrgPl/fHWJvTpakOK06Jv43k+FsRtJ/cekydNgqnw8u8L1fz/JNzSUi0MP7kQVx982TuvO6teu0FUeCx5y7hzZd+YPmPW1i9YidH9c/koX9ewO+rc/nq45X1rrnutlMYOLQ7X3/6G19+uJJAIEhyShwDhmQz5YwRUZ2fth47DoJgJCX+NgBtPXYRdFI6PdI/paTyKcodrxKmaKnRJiTaLiM98fGa37u2QBJT0EnpBLtg1cvkgyKoM3uM58O9PwOQ6yriq7wVzOgxLipj/m/XAoq9tfe852QfR7oxISpjdVBqvhiO7NhBDQ0NDQ0NDQ0NDQ0NDQ0NjSYQlPB49UNjdJQz//52e9oTFeb9NTJV5OBBFfl/bb2LMr+ak9jNlMPA+KNJ1KcwO1/9LK7rcz8D4+oLSz6z7S4OePM4LmUyM7vf0EbWty2K4qPM/hLljpdQFF+szdE4wtFJafTKXIIkNu15/mXBHzx+y3s177N7pdKrfybJLSzTe/Mj01pl55GKwz2X4spHADQhyHbGZj6F9MTHANDresbYGo2OQPV61NZi+1O9Ho+0tbi3opKeSYmxNqNT4PYu5UD5nQRC+bE25YhAFOPITHo6alUI80ouxuX9OSp9N0bf7D+QxOR2HbMxfHKAm1a9wnaH+vcqCSL3D57J6d0OT7+lGlmReXP3QgDe3bOo5ni2OYU3j/sLNp2pTcY5FIfzvwSDe7FaZmAwHBuVMSKgnr+j+kWzcYT7yyJPJ+ns/Fqm/mFUO0XOybqCE9POrDlf7RhpjB6Wvhzw5pHn3h09Iw8Dp2chxZUPEQjui7UpGl2EYKiEksq/kZn8XJPtvv9sVc3rv/z9fE6bORohBjXUjzTiLGdjNU8CoLTq31Q639LKiEYZg6436YmPYjVPibUpGh2M6vVYvRYBbT1GmSN9PZ7y6tuM6p7F9GGqJsPUQf2JN7VdSsORhMU0gV6ZiymufIQq18exNqdTYzVNJjP5aXRSt6iNYdQPbnfHSEfCKOp5ZuQ13L72DXY7DxBSZJ7Y9AnfFq7hkp4ncUxyX3SC1OJ+7QE3y0u38EHuj+x1hacqpRjjeWbkNVFzigB4vN/h861EEIz1HCNFxapAdEryf9HpekXNhqbQEizrsKHq15rXg+OPCXOKREKKQa3AUe7vODlxsuygqOIBAOzuL2JsjUZXpMr1CUlx1zepMr5jUx4Ak84ZyekXdGx9ns6GKKi16NMTHyHJdg2lVf/E7p6NlmvdtuikLFIT7iDeeqGmXaDRKKJgq1mLgLYeo0RXWo9r8wpYm1cAwBMLf2Jy/6OYPmwQ4/v0QtIeMIQhinFkJj9LvPU8iisexBfYFmuTOhWSmER60mPEW86L+lhduWRvNcmGOP47+s88uOG9mio1a8p3sqZ8JzadiYHxPehtyyDLlIxNr5avt+lMSIJIUA7hlQN4Q37KfA7yPKXsdRWz3ZGP3EBxgx6WNP4x4kokQWJT1T6cQS8hJdRim8elNv3vFgzuAUCvH1DvnD+wAQBF8bZ43LbiyP61aCEHvPtrXg9NGN3i602SBQCfHLt/0Lp4/GsoLLtFixDRiDll9ufJSnm90fOOCjcAw487qr1M6pLodT3olvISyfE3U1r1T5yeH9BuyA4PnZRBctwtJNquQBDatuxrZ+LDWb8wZ+46KspdpKXF8b83r8Nk0kd8vdvt46ILX8blUlM8//Ofyxk6rHszV3Ve9LoeANp6bGO62no88aheLN+zj5CsVk/0BYPM37yN+Zu3kWa1cvbQgcwYNpj+6akxtrRjYTGeQM/MhVQ63qbU/m9k2d78RV0YQdCTaLuSlPg7kcT2Sd3qypVpAD7Zt5Qt9v1ste8n311e77wz6GV1+Q5Wl+9ok/Hy3KVcuuKZw+5n2ZSmq0PKspqJIopJhz1WNDgiHSPpCeoT0qE5GQztkRnxdd6Qu+a1TdcybQMA+aBnTS9EvhmMFuWOVymtfKqTVpyR0Ou6o5PS0InpSFIaOikVUbAhCAYEwaj+R/Wmp6M8EVE3JgoyEKoJkVaUAIriR1E8yIoXWXEiy05kxUlIrlD/C5UTkkuO2LBqh3s+/nj1y9ugr1+L3RJnwl7hIiHJ2t6mdUnU0nrv4gtspdz+Mg731530uyJ2GPWDSIq7gXjLDIQO8J0fSzZs2M9bb/3Mgw9Oo1+/DCoq3S1yigBYLEbmzL2ToqIqLrn4lWbbOxxe9HqpxeN0RLT1ePh01fX4vwunU+ZyM3+L+jT56z+2sKFA1bApcbl469c1vPXrGgZnpDN9+GDOGjyAFKslliZ3GAR0JMVdT7x1JhWOV6lwqOltsuKKsWUdC5t5KmmJD2LQ9W7XcQ26fgiC/ojdFzfHi9vntut4Srs55Q+Oo8jtNF7LaNYx8rcLTmlxp5IkYDMZSbKaSbKZefX7lXy3ruFwNUGAnNQkclITyUlNJMFqwqTXYzbo0EsSoYMfnMPjw+nxU2x3sutAGbuKyvD6628cbjx1LDeffnyLbQawSGqJJEewElfQ0eLrq7VJ4vSx84IpBCmueIBK5wcxsyFSRMGK2Tgak0EVEjLq+2HQ98Og69ulNjZ1CcmVBENqSGwgmE8guJdAcA/+4G58ga0EQ0UxtrC1yJTZXwCgW8qL9c52753K5goXBXtL29uwLo1RP5BuKS+SmnAflc53qHJ9TEiu/2RCQ0VAh9U8hUTblVhNJ8XanA7Dli35ZGcnM3GSGkKb3b314nWiGFmxvBdfXMBJJw7khPH9Wz1WR0Nbj5FTvRaBLr8eU6wWLj9WLQhw+bFHs7eikjl/bGHupq3klqtPZzcXFbN5YTH/WLSEk47qxfRhgzm5Xx/0Uss1Co40JDGR1IT7SYr7E6A+WKx0vt+Fo0hE4ixn1ZS2bioNOpoIgh6Dri++wJaYjK8RHUQxhVCoEH9gI2bz1FibU49mHSMzxg5tdechWea+979lwfrt9c6N6pPNeWOHcsLAXiTbWu69DoZkftuxn3lrtzBv7VZkWfVAvbZgJXaPmspy37RJtCS9sps5BwCHo5KtjnWMTp4Y8bWyEmJT1WoAelvr5021B7LipKD0Blzen2IyfiSYDKOIs5yBxXg8RsOwIz73t6VIYmJNmGJDP0YhuQyvfz0e31o8vhV4/Ks7jTfd7v4KgNSEe2vCyKs58cwRbF67lx++WsP0qycgSlol8fZEr+tOWuKDpCbch8PzDZXO9/H4VsbarA6BQd+XBOtFAMRbZqKT0mJsUcejqtKDxdJ+aQuKorB2TS4nnTiw3cZsT7T12DjV61Fbi43TMymRWyccz60Tjmd9wQHm/LGF+Vu2U+ZyE5JlFu/YzeIdu0kwmzhrsLpfnTZsMCOyIo+wPhKprkaSlvBXUuLvwO76hArHm/iDHbOgQlsjCjbirdNJivsTBl2fWJsDqJFgmmPkyMKgH4YnVIjT9SZ6/QDMptMRhI4jGN1sud7D6fxvny7ky5V/hB1LtJp46tKpnDCw1+F0HcauA2Xc/e48dhWVhR2/cuIx3HXOiRH3U12V5rO81xEQuLr3PQyOry2LdPf6C4GGy/XOK5zFj8VzALihz1/pHze8VXNpLbLsYH/JhXj9v7fruJFg0PcjwTKTOMu59W6INQ4PWXHj9i7D4VZD7pye7zp8GGhqwn2kxP8l7FgwEOL2819i1+Z8TplxLH9+dDqGIyBEvjMTCKqaSw7PXBzur/H6N8bYovbDoO9LnPlM4sxnYjS0/uHAkc59937M5s0FuN3hpd8nTxnCAw+cU/N+8eLNzPpgOQD5+RWkZyRw5pkjmDnzOEQxfNtRUuLgogtfalRj5C9/eZ9dO4vxePxhxy+9bBzXXHPkRg0EgvtxeNTveW09arSUkCyzYu9+vt+6g8Xbd1Piqr9P2P7AHTGwrKOj4PYux+7+HId7XoffX7UGk2EECdZLibdORxQ6VjpzueMVSiqfaLfxOlK53gc3vB9rE1rFE8Mvb/K82/MNZeXXhx0TxXhAQpYrwt63luxum5tr0qi/I2qOkR827ODOd76peZ9gUUv/vHfbhfROb/s/ukqXh8te+Jh9JeHlhV+6bhonDo4sL65affeZbXdT4itAFETGpkxhdNIkssw9uW/DJYDqGOlvG8Ze9w5+KlE3KtXRIn1tQ7jxqIfbaloRISse8kouxuP7rV3HbQ6zcQzJcbdgM0+h4+iAHNnIihO760vKHa8RCObG2pwGMeoH0Cvzx3rHHVVu/nbD22xeu5fUzAQmnTOSQUf3BCA5Ix5jBI6SXv279hOvaOIP5uLyfI/L+xNu30oUxdf8RZ0EQTBhMY7BYjoRm2kKBv2Rk54RTXy+ALKs8M47S/n99708//xlAOh0Enq9uqlZtWo3jz06m9vvOB2AgQO6sX9/Oc88M58ZM47lkkvHhfXZnGPE6w3g9weZPu15HnzwXMYe3xcAvV5Cp+s6aQHaetRoLbKisL7gAJ/9vpHZG9QbiJCiaI6RZpAVD07Pdzg93+Hy/oQstzzlvqNgNAxVnY2WszDoOq7ovcv7E3kll7TbeB3JMXIkU15xBy539Epm98gubK5Jo/6OqOQxyLLCM3OWhB2782w1ciMaThGARKuZB6afzI2vfxl2/Omvf2L8oF6IEeTUSAfrQV/T+15e3vkwzqCdX0oX8EvpAkShNrR/1t4X8Ms+Qkq4xkmSIY1Le97WBrOJHEXxk196ZYdxihj1QwDISHoCs/G4GFvT9RAFG4m2K0i0XUqlcxYlVU92uDxZX2AbvsCWsFJsD1z5Bvt2FVNWVAVA6YEqPnv9pxb3/e2OptWwNVqPQdcLQ9yfSIr7E4rixe1bgdv3Cx7fGnz+9ciKJ9YmRkR1qprJcDQmwygsxrGYjWO6RAWLtsZoVJ2VOp2IKAiYzfU/w/ffW860accwefKQmmPZ3ZM56+yRzJm7rp5jpDlMJn1NlInBoGtwzK7AkbQeTQY1Aldbj9Hnj8Iivtu6g0U7drGrVNOvaQmiYCbeMp14y3QUJYDH9ysu74+4D6a5+fwbO6RosiSmAGAxjcNiPAGraSJ6XU6MrYoMq2kiA3oUxNoMjTYmOek5LOZzcHu+JhDcgSI7UAjWlPLVSTkQI63JqDhGlm7ZQ0FGIofPAAAgAElEQVR57c1YSpyFc8dEX7xn3MCe5KQlhkWN7CupZOmWPZw0OPJ8uTRjN/7S70k+3v8Ku5yqN12uo57rCdUPpesfN5xLcv6MTZdwGDNoOUUV9+H2LmvXMRtCFONJTbiPJNsVB490nSd3HROJRNsVWE0TKSi7Ca9/XawNCsPunk1aQq1jZN0vbVNuTKN9EAQTVtMkrKZJgCr67PNvwutXa9D7A1sPOsC2EZLLmuoqijbq0et6YtD1w6jvj0E/AJNhRLsr63d19uwpZtOmPD78cEWD54NBGZ1O0xQ6HJpaj9VrEdDWYxclt7xWjHVvRXhUtVGn3gZM6d9xowY6IoKgx2Iaj8U0vuaYrLjx+tbi8a/DF9iEL7CFQGBPuzpLRMGCUT8Io2E4JsMwTIajMeqrdQ+1yG2NjoPJNAnTwd8sUB/05xWoUeKpKe+i18dGQywqjpEfN+0Ke3/S4D4RRWy0BeMH9uLDknCdjR//2NUixwio0R83HfUIua5trKv8hb2u7VQGyvCG3BgkEwm6JHpbB3J0kvq0q491UDM9tj2qav0n7T7uoZgMI8lOfQOdlBVrUzQOQa/LISf9KwrLbsLhmR9rc2pwuOeQlvBAzfuzL2vZU2ONjoWADpNhBCbDiHrnQnIFgeB+AqE8gsF8AqECQqESQnIVslxJSK5AVpwAB8taB1DwoyhBQEAQ9AjoEQQdgmBEFKyIYiKSqJZUF8UEJDEZnZSJXpeFTuqGXspCJ2V32epWHQVFUfB4Alx9zYmcdlrDuluaU6TtaYv1qCiqhktL1mP1WgS09Rhjyt0e5m3eFla+ty6jumcxY/hgpg5S05TijB1H/LCzIgqWes4SRfETCOYSCO1X110wj6BcTCikaimE5Arkg2tOVnygBA6uuZC6xjCoa04wIgo2JEldX5KYXOd3Lwe9LgeDrhc6KRPNAaLRGREEA6KYjBzjSmxRcYxs3h9eUrRXevuVr+2eUj9iY9O+1pc47WUdQK8YVZlpCo9/DcWVj8TaDBJtV5Ke+Ji24enACIKebimvIpddi8vzQ6zNASAQ3EcglI9eygbg5kemxdiijoPH/jg+5+sA2FK/RmcY1W5jVxY0Lo4s6foTl76oxX1KYhKSIQkT6o2xu/JOAv7vkAzHYEudDULHq0zlrryTgGeOamPyrA5pY2dAEASO6ptObm4paWlxbdavKIoIAoRCcvONNcI4dD1qHBl4AmpUwqLtu/j6jy0s27OXkBy+PrIT4pk2bBDThw0mJykxFmYecczf07gYsM3QlxOzv8Kg76/p5GhoRIAkdYu5Y0R7VKOhoaGhoaGhoaGhoaGhodFlicpjsPzycLHHZJslGsM0SHX1m7ocak9nR1Y8FJbdgqIEYmpHWuKDJMfdHFMbNCJDEPRkpbxG7oEpHaZajce3Cr0lO9ZmaNRBlNLVcmlR+25R8Lu/BEIEfb8gh/YjdjiNgc5gY+fhyisn8MjDX9CzZyoAEyYMQJEV9uSWEArJnHJK+BPXUFCtDtdUNIhOJ5KVnczChX/Q56h0BMBkNpCSYovaPDSiw3O3v8f3H9TqpL216gmyeqfH0KLOxfI9e/n6j60s2KbqdLn94d/dVoOB0wf2Y/rwwYzO6a4lWbQxRimNgKzqtsgx3pNraHR2JCmDQGBTTG2IimPE5fOHvXd6/Y20bHsaGsvtb7/x24PSqqcJBPfF1Ia0xIdIjrsppjZotAxRsNAt5UX2FU0DQrE2B4/vN+ItWgpNRyI+Yw0AiuJEORjO6CiejKJ422gEAYNlBgHPHHTGExE7pDJ+Z7Cx8zBuXD8ef+J8Zn3wCwAfzvoFnU6kR48ULrr4+Jp2L76wgPnz1+P3qykBd945C51OZMgQtWTvs89dGtbvvfeeyYsvLOD6694kPt7MtdeexKmnDWunWWlodAyu/ujLesdEQWBsrx5MHzaYUwf0w6zXUgGjxeScH2teB2UnfrmSpXnnEjqCymdraLQXZtNURDERUWzfQiZ1icq3pVGnw1PHa13QjhEbeWVV9Y7ppcgqpMiKerMoCodXUWWvazs9rW2fT+j1rwegwvG/Nu+7JaTE36U5RTopZsMxB0v5vhdrU/D4fo21CRqNIAg2BKn66XvbZlxaEp+FxGfbtM+2pjPY2JG4/vpJcH3j58eO7cvYsX2b7OPW207l1ttOjXjMoUO789/Xr4m4vYZGR2fZ3LU4Kl1MvXxCi6/tk6KKck4fPphzhw4iM06LnmpvdKINnWhDUynQ0GgdNutl2KyXxdSGqDhG0uKt7CutLQn2w8Yd3HXOiQBEsziNosCijTsbtCcSZu17EYBLc25DFFr3xba6/Gc+z3uDfwz/oFXXN0VRxf0HX8Xuab/VNJnUhDtjNr7G4ZMcfytVro9inorlC2xDlu2IB6uLaGhoaGhodEUUWeH5O95Dr9e1yDFy6TEjmD5sMMOzMqNonYaGhkbXICqOkf5ZqWGOkYJyO9+s2QzA2ccOjsaQAHyzZkuD0Sn9s1Ijun595QoABAQuybm1Rc4RWZGZVziLn0u+ifialuD0fI/X/3vzDaOIXpdDt5SX0EqBdW70UjbxlvOocn0cY0tk/MGdmNqx6oqGhoaGhkZHY/vvuTgr3SSltexBwSOnnRwlizQ0NDS6HlGJ9zphYK96x/7+xWL+/sViNu1vfencptiaX8yTXyxu8Ny4AfXtaYrfK3/h4/0vo6A029YbcuMNuXlrzz9rnCI2XVs/AVcorXqmjftsORlJTyPFMO9Lo+2It54XaxMA8MdYK6djojkeNTQ0uiZCNMOKOzBrf9oSaxM0NDQ0ujxRiRg5feQAnvl6SZgIq9unhu1f9eKn3DPtJM4bOxRJPHy/jKwofPXbJv4x+0e8B0Xb6mI26Jk6ckBEfY1IHAvA+sqVrK1YhojIhTk3IzRyo1LqK+TNPU8DUOIrAKCbKYdret/bmqk0itPzHb4Yq/TGWc7CajoxpjZotB0W4/HopAyCoeg4KiMl1iLC7U0osB6f802C/pUAyHIpopCIZBiJ0XoFOuNJCIKhZZ0qQfyeT/F75iEHtiArFQhCPJJ+AHrTGRgtl6jtWtpvG2EvOh45lFfvuCDGkZC5udX9KooTAL/7Y4K+pYQCW1DkCkBEEFMQpQwkwxj0xhPRGcfRlMMpGjbKcgl+1zsABLw/IYf2oShuRDEFyTAKg/k89KZTmu3HU/UgPte7AMSl/4Cka/r3LKx92ndI+iGtsl9DIxZ0RceIHJJZszi2ezyNjoUvVMpe+0eUeJbhDuQRUjwYpCQSjSMAyLadTYZlUqPXbyp7gr12NSp4TOYbAKSaj2+0fTWrDtxEiWcpABO7zwfAom9YgFxRguQ5v6LQtQCHfzt+uRK9GAdAnL4vmdZT6BF3PmIze4+t9rUsLPoMgELPXgCSDGlc0eseMkyq+PY3Be+xpGRuzTUjkyZwcc5tzc5HQ6OlRMUxYjUauHbKaF6Yt7zeOV8wyBOfL+Ktxau46ISjmTC4F0dlpLR4jLyyKpZs3sPHy38nt7ii0XZXTTqWOLMxoj4vzfkLACIS6yqXs7piCYIgckGPG+s5R7Y7NvD+3ufxhFw1x4YmjOaSnFsxiJGNFykVjrfatL+WIggm0hP/FlMbNNoaEatpClWuWTG1ois5RnzO1/HY/w6ElyGVlRJk7wIC3gUYrVchSpFXQZGDu3GWX4Mc3BV2XFHKCfpWEPStwOdSxZptye8i6o467Hm0FEFKQ5BLUNpQpd/vmY2n6q8AKLKj3nkl5EYO7SfoX03Qt5i4tIXtaqPf8yWeygdQFFe9c3KoENkzj4BnHjrjiViTXkM4uJnU6LxUFNuZ8+aPrFn0B4V7S/G6fCSkxjHo2D5MvmAsY08f0WwfL9/3EXPf/JGRJw3iqS/uIOgPMu+dJfz81SrydhXhtnsAiEuy0m9ET06/bDzjzhwZsY3BQIiFH//Csjlr2L0pD0eFC0u8mV4Dsxl/9iimXjEBvSG2FUz0Bh1et4/Zry1i2Zw1FOSWgKKQ0TOVcWcczXk3n4o13hxxfw3NGTiseRfmljD/3SWsX7qVgtwSPE4vOr2OxLQ4evTLZOjYfpxw1ih69Gtc92PBh8vZsmo3uzflsWdzHn6v+vCwosTO6ak3NHrdBbedzjUPz4jYVo3OR77zG/4oe4yQ7A477g0WcSC4AIADrgWkmscxKv3Zg4Kv4WTbzq1xjOQ7VYdCc44Rf6icUq9aPSzJdHSjDhEAVyCX1UV/xhXIPaQP9X6sLLSKMu8q9tjfZ3TGq1j1vRrsp9RXyLu5T2PTJQIwOeM8JEGiIlBKijGjpt3E9HMZnjiWCn8ps/Y+1+Q8NDQOh6j9Al496ViWbNrD77kFDZ4vKLfz7NwlPDt3CWnxVnpnJJOTmkhavA2zQY/ZoEMQBLwB9cfC6w9S7nSTW1JBblEFBRXNV7oZ3D2DayePjtjmak2RS3reiiRIrK5YwqrynxAQmdnjhhrnyNLS+cwteB9Zqb3BmZIxg9MyL2g0uqS1BIK5uH2/tGmfLSXBOhOdlBVTGzTaHrPxmNg7RkJdwzES8HyDx/74wXc6DJYLAdAbTwBBRyiwA7/7Q3yudyJ2XsihPBylM1DkMkBEbz4DvXESgpiEIpcT8H5PwLsQOag+gXGWzsSW/j2imBaFGTZOXOocABTFjSKX4yq7nFCwvkh2pPhcb+OpejjsmKjrhd44CVHqDsjIoQKCgXWE/OsxWC5uVxv9ni9wV9wBKAiC6iQ3WC5AMoxBECzIoTz8nq8I+dcR9C3BWXYhttTZNW01OheLP1Ojv168exYeV7hjrbSggqVz1rB0zhqOmTSYB978U0Q39fu2F+KocPF/M55j18b635EVxXZ+W7iR3xZu5JSLx3HXi1c12V/+LjUy8JFLXyZv54Gwc/YyJxuWb2PD8m3Mfu0HHv/4Vrr3jZ2QZ1W5k3vOeYaCPcVhx3M355O7OZ/vP1jOU1/cQc6Abs32lb+rqME5Q+vnPf/dJbzyfx8RDISL4IeCfor2lVG0r4zVizbx7lNfM2ujGlGcnFE/Bfndp76mrLCy3nGNrk2+cy7rSx4AFETBSHfbuSSbjkESzXiChRQ45wFQ6dtAqecXfi28huOz3kc85Pcj0TgMm743zsAeDrh/AGCo8jCSYGp07ALXtygHq3Nm285ttJ0nWMCKwsvxhyoQEMm0nkKaeTwGKanGMXLAvYhi90+4A/tZWXgV47M/xyjV13vcWPUrISXEzB43AtA/7ugGx7TpErDpEkgzZjdql4ZGWxA1x4gkirxw7Tlc/fJn7DpQ1mTbEruLEruL33bsb5Oxc9JUz+OL152LQdfy0rsCgppCI4isKv+J38oXIwoi07Kv4su8N/mtXK1brhcNXNhDLVt7dOK4NrH9UCpdH0IEWifRQyAprvGnFxqHh8v5Ko6qx7HF3YUt/q52HdtsOKZdx2uIQLB++sIRhxLAY3/k4BsRa8rb6I0Tw5roTVMx2q7FWXohocD6iLp1V9550CkiYU1+o15ahsFyIT7nG3jsjwFqaoen6hGsSa8c5oRahyBYECTLYaX0hAKb8VQ9dvCd+vNlTngUo/UyGpLMkkPFCGJkVcnawkY5lI+nUt3UCmIytlQ1PFjShZdvN1qvxmv/J17ny4QCG/Han8Kc8LdWjakROxZ9upJnbnkbAEVRMBj1nHLxOIYe3w+TxUDx/nJ+/OJXtq7Zw5ofN3PftH/z7Lf3YTDqm+y3rLCSRy59iV0b99FrcDZTLjyerN7p2MvU9LENy7ex+HO13PnCj35h6Nh+nHbpCQ32Vby/jDvPUG/Qq8ocCKLA+LNHMXryUOJTbFSVOlkx/3dWfr+ewtwS7jnnGV756WGS0mNTLezJa1+nMLdEtXHKMBJSbZQWVLLgw+VsX5dL2YFK7j//Od745TEscY3f5FXPu6E5Ay2e99Y1ewB48Z5ZKLKCLcHCKRePo+/wHGyJFtwOL/t3FLJh2Xa2rN7FqIlDGnSIVPPP2XeGOVceuuhFSvLLiU+28vTXdzd6XUKqFl12pOIJFvJH6WOAgkFKYmzm29gM4WXOe8WrqbHbKv7Drsr/UeXfzNby5xic8n/1+su2ncu2iudrIk+KXIvJsp3R6PgFTlUnURSMdLOe3mi7DSV/rXGKHJPxAumWifXadI+bzp6q99hS/jS+UCmby/7ByPT6WomV/hIAMkyRR8pqaESTuo6RNk/sTLSaee/WC7l/1rcs2bynrbtvkDH9evDMFWfWjN9aBAQu6HEjoiDxa9kiVpb9wKaq1TiCqoc/QZ/MVb3uoYelT5vY3TAKdtdnUey/eazmyRhaEX4fChUgiokIgiUKVrUdncXOaGDQ90UU1DUiK56Y2CAf1Ik4kgn4FiKH1KefBvO0ek6RagTBiiXxKRwljW9cqgn6VxH0qVW0jNZLG9WqMNqux+/5FIBQYCsBz3zk+AOIUucs7eh1vgSoWlLmeFXLyWi9otH2opTeHmbV4HO9iaKom1Bz/IP1HCK1CJji7yPgW0IosBGf+32Mcbe0ezSPRuspzivnxbtnoSjqg4v4FBv/+vpueg4Mj6485/pJvPPEbD75z3fs3LCPtx77khv/fmGz/W/+bRenXDyOO56/AlEKd/qdfvl4hp8wgOfveA+AOW8sbtQx8syf36GqTE03EyWRh9+7ibGnhaf1nHbpCXz56g+8/tCnVBTbee2vn3D/G9dH9kG0MXk7D3Dva9dy8vnHhR0/88oT+eeNb/LTl79RVljJh/+ex3V/a1xEvHrejc0ZWjbv6sggRVb/vZ/8/Hb6j+zVYNvKUgcep7fJeR4anaLTqw/xJEmi1yDtqXhXJNf+AaGDe7GByXfXc4qoqLdqA5L+Qqn7F6r8m9nn+JSjEq+rF5GRbTub7RUvoBxM3813fdOoY8Qd2EelbyMAGZZJNVohh1LhXUeZdxUAOfEXNOgUqaZ3whXkOWfj8O/ggGsB3lAxpkN+k/2KqkWpE5p2FmtotBdRTyaNMxt56bpp/LBhBwDPzFnSYEndwyUt3sYdZ4/nrGMGtVmfAgLnd78eSZD4pXRBjVMkx9KXq3rdTbw+qc3Gagivf0PMxTETLOe3qL2iqKlPpUUTSEh+GZOpca9zrFGUQKewM3oI6HTqBswfaH1qw+GgHJJDeyQS8C6pea23TGuyraQfhijlIDeTYhTwzKl5XZ2W0xg6oyrQFgpsBUIE/csxmDtGVaIWoQQIelWtEEFMwmi9NsYG1SfgUcOcBcGGwdx4KLKKgMFyMZ6qjaD4CXjmY7ReGX0jNdqEr15fhNddmzpz/aMz6zlFQBUTverB6az5cTM7N+xj3ts/c+FfpjYbkZGalcSt/7q0nlOkmtMuO4HPXvyO/N3F7N6Uh8fpxWwLj6DY9OtONizfVvP+jCtPbNBBADDjpiks+Gg5uZvzWTpnDTc8NhOAlG6JTdrZ1owYP6CeUwRAEAVu+efF/Pr9ejwuHws+Ws5Vf1W/T6udCtXUnXdTc4aG593QnKu1Saptacp5kZgaR6IW2aHRQgpd3wOgE61kWac201qgR/z5VJU+hqz4OeBaSM/48LRRky6DFPNxlHrUhyilnuX4QxUYpPr3LvkHo0UAutvOaXTUAte3ddpNb25KpJkn4PDvQEGmzPMr2baz+aX0O5aWfENVoJzgwXuGRzddE3bdkITRXNmr9YUsNttXs6b8Z/I9u6kKlGMQjXS3HMWUjPPpba29T3SHnDyx6QYGxI/kyl731OtnU9VvvJv7L87JvhqA8amqYykg+/mp+Ct+r1xGub8Ek2Shf9xwTs28iBRDrTbK9wc+AmBR0ZfcOeDfZB4SGfPKzoco9uXztyG1WpLfFKgO741VK7l/0CusKFvA8pL5lPuLMUkWRiefzNRul7T6s9FomqiU69XQ0NDQ0NDQ0NDQ0NDQ0NDoDLSb/PiU4f0AmDC4N9+v2868NVv5dec+ZLn1+hmCAKP6ZHPGqIGcOWoQlmbydls1BgIzsq/FLFpZVDwbgEHxo6IeLQLg8i6O+hiNUV0y1Go+uUXXBfy/AaDEKDWjJQT8v3UKO6OJXlJLocUqYiRWKTztSShYW+5Vpx/WbHtJP6jZiJGgf011ayTd4CbbiocIJ8vB3c3a0BEJBTahKGp4us54QszKDzeGHCpCDqli45J+aET26ero/IT8q0CLGOk0LP1aXYPVURoTZzQu9C4IAlOvmMCLd88i4A+ybO4azr628VKbACeffxwGU+N7GkEQ6DW4O/m7i1EUhfJiO9mHRIz8PHtV2PtTL2k43aaa0ZOHkrs5Hzkk8/vSrQBMvmBsk9e0NePOaLzKTlySlWMnD2XpnDXYy5w1wrQDRvUOa1d33s3NGerPu6E55/SvFXtVZIV3/j6b6/52fqMRPRoaLcEbKsYbVEWC4w2Dmi1xC9SU7gWo8K2jJ/WFxrNt59ZEjChKiALXfHrFX1qvXYFLjXY0SqmkWsY3Omal73cABETiDU2Xjgcw62pTxqor2PSxDSZOr0ZlrShdwE7nRi7ocfPB8dX07nhdcrN9N8WSkrm4gnaGJIwhUZ9KVaCU38oX8faep7hzgFrVJlGfgkWyMSRhNH9U/YoraMeqC4/kW13xEzpBz6ikE2uOhZQQ/9v9BHtcWxiWMJYxyVNwBCtYXf4TW+3ruLnvEzVlhg8He6CCBQc+YW3FUoYnHo9Nl0CBZw9mqeul/rcn7V6XzajTcc7owZwzejBlDjdrduexLb+U7QUl5JZU4PD4cHn9+IJqHrleUkMkrSYDcSYjPVITGJCdxoCsNI7p052MxPplqqLB1G4XkWxM54u8/7GoaDbDE8aSYYpuHqjLEzvHiMWkfgmIQss+X5/vpyhYEx06k63RQifFOpdZQVG8CE0opXd2lFDpwVc6BLG+KvuhRKKLIYcKD74KUVnYu8m29eyRq1rUvqMgy7WVJSRdy+bcHihybRWNQ51RjSHWWX9yqH7lDI2OSdmBSkryywHoO1wNjW6u3Oug0bVaXZt+3dWsY2Tgsc3rl9UV9/R5/PXOb1mlOkGrb977DGl6s56WXXszkrcrNmm8PQc1vXb6jujJ0jmqU2rPpnygvmOk7rybmzNENu8zrlL3RJ+/vACX3cOXr/7Ayu82cO71J3PyzOOIS4pc5FlD41B8wdKa13WdCU1h1tU667zB4gbbZFqnsKlM/dsMyi4KnN/Uc4xU+jbgCqjV67JsZyE0kUzgOei8UZD5NrfhCjKNEZBVGYVMU05NSsk2+zoABsUfC4BV1zYpaNf0vh+DGL6v7G7py4d7n2e7QxW4H5N88sH/T2Z95S+srVjKhLQza9q7gna22tcyNOE4LFLtvdCKsu/Z49rC1G6XMCm9Np3ohNQzeGbb7Xye9xq39H3isOcQUoJsdazjrgHPohc71oOgI5mYFqxPibNw6oj+nDqivkBdSJaRFaXGMdJW3Luh+dKNtQjoBB0myYJJtGCSzFgkG85gFc9suwtBaFyv9unhHx2WnbLswONfd1h9HA42U+SRIj7vYtyuNwkENiPX0USpLLumXtvM7H3U/bOT5VI8blUc0udZSDC4FVl2IYo2dPqhWKxXYTI3LBYVCuYC4HK+jt+3hFDoAAg6JDEdveEYzJYZGIwT6tkJhNkaiZ3VKIoDl+MVvJ55hEL7EAQTesMorLabMRgb97IHAptw2v+J3/8bKEH0+mFY42+PuUNAakRgqz2RFXeTJeSq+fbAHJaULMYRqCLRkMxDg5/EKLZ9iVNvyMP9G2/HE1L1T+4e8BB9bY2JaDZPdVRSxP/WkbRTHK23h1DzjTogilw7Z6GFDtv2QFFqNQgi+jcEBKFWIFzpAkLERwrlRbXOxbo31U2RXqddWWFFs+1TMhuvaNIQ1SKwdal23sghVXzxrG43RdyfszI2+k+JKU3/JtV1BlWLyh5K3Xm3ZM7Q+LwTDtr15Oe38/RNb5G/q4iCPcW8+sDHvPG3zxl72nCmXnEix0xqOoJPQ6MhQkrt350Y4e9H3X1TUG7490MSTGRaTwUgzzGbSt9GXIG9WPU9a9pUlwAG6N5EmV51HFeT55uiuhRwe3CoUwSgh0UVs62uhFNN37hhJBnSWF3+Y5hjZF3lMkJKiDHJk8Pab6hcgSToGJ96ZtjxJEMawxOOZ03Fz1T4S0gyHL6Y+qT0aZpTpJ2JqWOkKSRRpG1dIiqyIreovV8J4Zd92AnfyCgoDW5E2gpvYCPQMlvbEpOh8XDWQxEEPTr9YHT6wfi8ar30YGAbJvMZDTzZDfdEu53v4HQ8q54R49HpBiFKGYSCe/D7luH3LSMh6T+YLTPDrgsGd1BWrH4pKYobvWEkRv1wFKWSYGAHHvcniGJSmGOk2k6gxtZI7ax2opSXnk8wuAtJ1wuj6RRkuQyfbzk+78/EJ/4Di/Xyep9PwL+W8tKZKIoHveFoJKkXoVAuFaWXYDRNaf4DjiJ1b8xiRXV6RFPscG5lTv7nXNvnZnIsvXAE7FFxigCYJDPPHf1fyv2lPLDxjsPuTxBMKICCr9m2ACjBCDq1gOJDEBOwJL3UInvEmEcJtY66laM6YgqcINR5YhyhfXXn0VbOno742bQ1BeV2Fq7b0eC5yyeNQhTbvMheGF5X7Vo2NpHuUhejpXZz63Y0/51nNB/+ZjiScRojFIyNA1VvbHpbaqhzvq74bV2iOe8Bo3rz36WPsPCTFcx+7Qf2bSsk6A+ybO5als1dS58h3bnhiQs4esLAVtug0fWQxNrft1AEe6JD2+nExn8/qp0deQ5VDqDA+Q39km4BqtNrVEHVeMMg4gz9mhxTJ5jxKz70YjxHpz8dkZ3V1I1wiTalvkJWlH1PrmsbVYEyvCF3jdCrcsi9lYDAsUkTWVj0GfmePWSb1fuB1eU/kmRIo29ceAp0me8ACfqUBh0WaSY14q3EV9AmjpF0Y2z2a7H+jY0lHdYxEjogiVYAACAASURBVC2OsnUOb77PvzFmYwuCAaM+8s/JYJxQ44CoDvEPBrZhspzfbLUXi+3qGmeF0XQKQp2SXS7nqziqHsflfLWeY8Tj+qDmCWt84pNYrFeFnQ8ENiEdkrZQ185qWyO1s6rybnVewV1Y424jLv5eqp0ngcAGykumYa96EKPxRCRdz0OuvQdF8RCX8BBWW+3TK4/7E6oqDv/G+3CIdcSKSvMu0D2uXaSbMjg2Sc39TjdGv9xsU+GkLepHTIFQHigBFLkCQWxan0iRy5rtU5QyCMkVqlPQOJ6u8FUuSLWbDPlgtFhHQpRqN31yKD+ia+RQXoPXh9OyDUgkfz+dnfmrt/LS3OUNnrvoxBEYxeiuh7rVXxpKYWkIn7u2nSWufb53TVYDfl8AW6J60/V//428BG9698PL8W8tfm8g4vMma8OfY915t2TOENm8dQYdUy+fwNTLJ7D5t10s+Gg5P3+5Co/Lx+5Nedw/4zlueHwm029snwcfHv8aKuyvAZCV+ka7jNkcBWU3kmS7BrNxTJPtKhxvUOX6lDjLmaTE3x52zulZgD+wHYDk+D9HzdaOgFmq3dN4g4VNtKzFEyyoeW3SZTTaLtmkalmZddl4gvnku+bVOEbKvL/iD6kRVt3jmqukBkZdGn5/JSHFQ6rpeAQhGo+wD4997u38d9djWCQrJ6ROJdPcsyba/509/2zwmmOTJ/FD0eesKf+J7OzeFHr3UuDJ5ZSMmQgN/gY3/GC8+nl5w9fUJ9TMg7BYlTGO9W9sLDlyZ9YINx31SKxNiAhvDB0jRv3QMAdFNBHFlEZTZay263FUPUWwAWHQuh5fQagfOaDXD2kzG4PB7fi8iwBV2yAu/h7qRpTo9cMxWy7C7XoHj/sTbPFqibGAX81jDAa2IEk5WG1/CuvXbLkQt/NtAoENbWZrS4lE4CvaCBHY4Aw4MIqxj25pDZJ+MKGA+rcQCvyBro5zriFCgW1NngfQGUar5XeVAEH/OnSGxoUfjxQk/TAQdKAECfqWA9Ubio7xMyaIqYi63sjBPYQCf0SknVMrogtSHSHW8I5rv9+UUAnomha8CwU2N3n+SODXrU2LE0eb1Kxa52ZxXnlE1xTl1Tqs6l4fTZIzE7GXu/AedMqMPGkQkq5ji4VWlNhpSkGotKA2erexkrh15x3tOQ8ecxSDxxzF9Y/OZPZrP/Dxc/MJBkK8/vBnjJ4yFIDufaPvyO+sJMVdjyAYCcn115HNfCqYT42BVe2PQUrGqu+JK7CXKt9mQooPqYG9bV0qvL/XvE4yNl6Sutq5nm07m52Vr+EO7KPKt4kE4xAOuBaqLQSJLGvDe/G6JJlG4fDvQFYCVPrWk2Qa1fzk2pmlJfMIyD6u6fsE3cy9ao7vdjb+21gdGbKuchlnZV3BuoqlaiRJcn0tqDRTFntd2wjIPvSHRC6X+lRnVcrBh3dSnXupoFzf6VtxSFpPRyHWv7GxpGPsKDXq4QtsidnYBn3zom/tgw5RSjmYxhKk7p+r2TwNt/NtAOyV/0fAvwGL9Qp0+kENd3UY+L3Lal4bjeNoKMJBp1fDZgOBWodWIFCrEWMwHk9D1bH1xjExdYwoStNP59qDxpxwL+x4mt0u1SnmDanpATeuUVOVxiSP45retdE3q8pX8O2Bryn2FpFsSGV82kQApqRPRRTEJtsd2qat0Rsn4HermkN+z+wmHSNycA+hYPOOEb35XHyu9wHwOV9Dl3zkO0YEwYzeeBIB7yJkuQSfS/1MjQ2kr8UKg3kaXsdzKIqbgGc2BktTmlZyzd8Fgg59I1Frolj7JDAU2IKuES2joH+l2msosqeNnRWvP8j6PQXNN4wiialxZPdJJ393MTs3qBtIvzfQZBWZLb/tqnldV4g1mgw9ri+5m/MJ+lUn4tbVuxkytm+7jN1adm/KY9TExiNWd2yo3bD3GdqwsGrdebfXnK3xZi6792zMNhNvPPwZiqzw6wJ1PxCJY6QpzbpICMqqeGdB2Q0EQ0XopWy6pbwMCJTZn8flXQKAzXwKyXE3UVL5GLLiweNTK/jEWabicM8jPfExLKbxVDo/wOH+GoUQFuPxpCbc06wNZfZ/4/L8hE7XjWCo9oavbl9ARP1VOt+myvUpFpP6fZeW8FcAqlyzCAQLaq4vqXoSg643CdaL69kM1LTLK70Cq/EEPL5VBENFdE//CId7HoHgflIT1Ijg0qp/AaDX5ZBgvbDZ+bY1WdYz2VH5CiHFQ4HzG3rEnddoWwWZ/Y4vABAEHRnW5qOTutvOZWelGll0wLWAeOMgitw/ApBmnoBBaj5aKss6lX32TwDYXfUOx3RAx0h1FEaCPiXs+KqKH5u8bkzyZGbtfY6dzo1sqFxZoz1yKCMTJ7DbuZklJfOYnDGj5niFv4QNVSvoYelLskEV0a/+P8Ae1xa6W+qIcFetwhmswtJGgrNtRUf4jY0lmmOkgxKoE2Ld3lSXcG0vfF71y8rrmUswsBlZLkZW3KB4Gr1x1xuOISnlPQDsVQ/hdr2L2/Uu+mrBVsvMNot6CYVqvyDcrlm4XbMabSvLlbWvQ7Uq46LUcJjjoek+7U3EuhdRRKDhpyI3HnV7TWTQ3IIv2ebYzN0DHgRAEmq/ujbbNzJr31tcknM1vax9KPIW8v5eVWQ3pISYmnlOk+3qtokGetNpCGIqilyK3/0lBvP0hp0jSgB31V8j6lNnOA6dcQJB31IC3gV47E9ijr+Xpr7S5VABoeA29Mamq2F0ZIy2Wwh4FwMKXvujAAiiDYN5esMXKAFCwV1I+vbJ9zdar8LnegdFrsBjfxJJrz7FkxpITfTanyYU+AMAg/kCRKnhmyddnVB0n+s1DJbz66VjKXIZnsoH2moaHZo1O/Pwx0j/oi6Tzj+OD56eW6NzsfizXzn98oadVoqs8O37qoNdp5c44czINbwOh5NmjOGbt3+uef/5yws6vGNk2Zw1nH9Lw1EC9jInaxZvAiApLZ4+Q3o02K7uvNt7ziPG10Z01dWiaQ7TQQ2aqnInwYD6963TR56mEDyYvtcj7RMEwcC+4un4AtuRZTse3ypy0tWb6LySy7AYjwPAYpqAQac+CAvJdtITH8Xl+xm9rjsO92x6pH8OCOwvuQCv/3dMhsarkPiDu3B6fqBnxjxAYU/hRAACwdywvoCI+ku0XY0oxuMLbA07HmeZzt6iqaQm3ImCgtP9LT0zF9QbZ3/JBQBh4wiCkazU/9X0FW+Zwb7iaaQm3AmIuLzq30z1Z9Xe9Iy/mL32D/HLlWwtf5YE49BGS+Jur3gBu199gNrdNg1TBNXsLPoeJJlGUuFdR5H7R9KtJ+M7uE9tTnS1mmTTsaSaj6fUs4L/Z++846Oq0j/8TC/pvRFCC733XoIgIKICKvbCri5rL6uubVd3dYuuPxV7L4gigtKLSu+9d9JI7216ub8/JgmETJKZZEoC9+HDJ2Tm3HPeO8y55973vO/3zddv4FTJW3QLe6zRlBqjNY9Ky1miNI1HyzaExW6myJyL0aanwuKIGCs3F3Om0hExo5Zp0ciCiFI50lG7Bw/kWPkeFmS8xaCwcZjsRo5X7MVkMza6CdYrZAhaWSAbC5ZRYs5natztTtsNCU/hePke1uV9T44hjfYByVRZytlbuhGZRM7sdhejw3sEOyJBA+UhrMldSIm5gDBlNPnGCxwt30m0OoEqa0WzPhdv0VrWWH/Rah0jdkFAgoQWOtHbJHahCru9+VUnWopC7iuxHztlJfMwGlYAIJWGoFSnoJJfi1QaikQSQEX5ywh25xcNVXXlnCj1eEzG39DrFmIybqC87Gl0VR8RFvENMnkHj9hZg0LRu1YTxRmX64vU0GC+ocS/U9B2iSPHH0glmgYdWMpLhK1kEhkSpKicKI2vyv2Z8VGTGBo+EnDoj4yJdHw3thRuqHV6NNTu0jZeQaJEE/IK+tKHABtVxXejDJgDgEI5EiRK7NZUzPofsVnPIVP0wWZpOpUuIOxdKguvx27LwlT1IRbDMhTqSUhlSSCRI9grsdsysJkdNw826xkU6slNO0YEC4JQgVCrcu/4/guYsdsykUgCkUiC3fzuWhHslQ5dIKFaa0EQsFszkEgDkUiCaj+rxpArh6AOerw6KsPx0KEvfRRT1YfIVWMdOh2CGbutALstDatpJzJFLwIjl7bYRsBhZyM2SqThaEP/D13JHxDsZVQWXQ+AUnMzctVwJJIA7LYsLIZfsJoPACCTd0ET8nKDfcoU/ZArB2I1H8BuK6CiIAVVwH3IFF1AsGG1HMWs/wHBXlrbviZ160pk1+nWEeI7Y+4Eln+2gYoSR5WGz19dQteBHZyWh/3qtZ85f9Rh96Q5I4mIC/WJjX1GJDNwfE8ObHKEkO9cc4jPX1nCvS/c1GB6SWF2Ceknc2rTQHzNqf1prPxiE9PvH1/ndcEu8P5z39dqulx75+gGz+HS83blnKHp8978syOyYujkvmgCGk5x2LRkT+2/k7q7VrYboF1yLKnHs7Db7Gxf6bg2jLvJ9UhAlcJhd01qqlwaiV2owmw9g1rZjxqnhFrZtzYiWS6NwC4tqz5OhUSiQhBMmCxnMVvTuFB4MWrC3kDVkxosljRUiu7URMaqFI4Hemd9udJfQ0glWrSqUVQZfgPsBKjHIpVo0LswjqbaIVSDRKIgUDMJnXEzMmkIWvXI6tfdE3a3V2/gWe1V1dVh7NWvm9Fbs5BLAlBIg5A0sWYqZWH0jXqd/QWPYLGXsyPnNtoF3kC4ejAyqRaDNYecqtUAlJkc1/hARUd6hj/jsq3tAm+g1HiQKksqFyp/AkAhDSFaO97lPvpH/YftOXMwWHNILf+CHN1qYrQT0MoTax0kVnsVemsWZaajVJnPEaNNabZjJFN/lo/P/73Oa6m6E6SmXkyNCZSH8HIvh9NraPhEDFYdu4rX81PWxwTIg+gTMpwpcbfxwbmG11q5RMHAsLFsK1qNVhZIrxDn808qkXJPx2fZXLiM/SWbOFGxF7VMS3JgHybHzql10ABoZA5R9gc6v8zqnAUcKtuG2W4iQdOJ+zs+z4mKfewp2dCsz8VbtJY11l/43TFyobiMQ2k5HErL5WR2AeU6I+V6I1VGE0ggWOO4QAVr1ARr1XRPiKJvUhz9OsTRMdo/4mDexmr1bwiT3EdVK4yGVRgNK2qdFxFRK5BK64a+VZS95EJPUlTqyajUk7HZcqks/xtGw0rKy54hPPLHFtt5qSiiQjmQ4NB/u3jcxXOxXVLG+FLsNv8KJVoviWrxB9ImhEhdIdtwgfNVZ1mbt8Lp+zbBhkwia7RdTRtvodTMQLBlYaj4D2DFrFsAUPuzBlXgPBSqcVQVz2myT4k0ksCo5ehLH8Zq2oHdloNJ93UTBzl/qLdbM6gsuhGEylqHQ/026VTkj7rYlUQFkiCCIn9B6tQhaKMibwiCUOW0UoogVFFRcNkOu0SBRBJMQPinDeqmqIOeRCINxVjxr+p+jNgsJ7E1K/3Q8zYq1BMJCP8MfdljCHZHWVez/jvM+vqRZnLlEALCP61b0cYJ2tB3qSqeg92WhWAvwlj5xmUtJKiDHELOMkV/dCX3NNpfW2bXqQx/mwBAcEQgT79/P6/c9T4AlaU6Hpv0OpPmjKTPqK5oAlTkXyhm45I9nNqXCkBiciwP/PMWn9r5zEdzeXTS6wAUXChm8fx1bFq6l+FT+hHXIQqZXIq+wkBuRhGnD6SRcSqHEVP7+8UxolQpiIgL5b1nFrL3t2OMmNqf0OggSvLKWffddk4fSAMgOjGCWx+f2mhfNeft7JwBt8/7/WcXAvC/R76iz8iu9BjciYTOMQQEa7BabORnFrFr7WEOb3OkQiZ0imbo5D5O+3LG+JlD2fLLvtoxAM4dyaTbwI4OWyuNlOSX03NIZ6cRMJIGRMyViu5U6h1RHOCIoAjQXIPZcp6GhJ1VimQUsgQSo74HZAiCpUmRTYU8qTq6w+EUMFvPO+0LcKm/xggNvJui8v8AEiJDnm3QZuCyceqfb2jg3RSWvYpUGkZY0B9ctkFvucCO3Duw2nXYG1gz9ZZMNl24mCIplaiQSwMYGfcdWoXzaKdo7VgGRc/ncOFzWOwVZFYuJrNysdO2YeqBDIp+p05Fm6aIC5jC8eJ/YRdMZFcuAyA+cCpSNyKslbJwRsYv5FDBMxQb92C05pFR8X2jxzTU/+zEecxObLykdufAXvy3n/PPoCHGRc9gXHT9Da8nul6+dtZlRsJ9zEi4r8n+ZRIZKdEzSYme2WRbgFh1e+7vVD+qs0NAd6bF3Vnntenxd9f56WtayxrrL/ziGLHYbKw9eIbvthzkRJbzB0YABCjTOcpR1fw8lpnHTzsdu6mdYsK5bXR/rh/cE62q5WkTQvXC4aqasLew+DlHXCYNbv7Bl4oNNrBY1GCtFglUqx03OJc7RWzWdATBvcgZmSyO0PAPyM/ZgMW8p/HGNbY2YadKNYYaK0ymrSBYwIVFRKG4GCZqNu/CcWNS97tluUR80R9YbXl+HV8mbdnOqYCAyWZiRvxsRkQ4342QSWRNtvOmU6QGVeCfkStHYNJ9htW8GwC7vQSpJBSZcgCqgHuRq8ZgtxW43KdUGkVgxCKspq2YDT9jNe9DsBUgCCYk0gCksvYO0VJAoZ6AQjXRaT8CFgS7e04yQTCBYEKgIZ0aAbvdTWExwYIgFEMT5QpVAfej1Dhueky6hVhNW7FZzyEIZUhQI5FFIpXFI1eNRalu7AHKOzYq1BMJjt6GSfcVABbjr9ht6QiCAak0ApliAErtjSjUTYvdAUjlSQRFrcWk+8LRlzUNARNSaSQy5WBUAfcgVzp2Q+22C+6dTxuiuFLPuVz/OnMvZeikPvztW0d1h//O+5yqMj2rv9nC6m+21Gvba3gXXv56XqPRBt4gNDKId9b9FYB/P/Aph7edpjC7hBWfN5xvL1f6p9JEt4EdePr9+3lu5lvsXn+E3evr629FJYTzr58eb/JzrDlvV88Zmjjv6vBls9HC/g3Ha1N6nJGYHMvfv3sYpRv3pSOn9WfSnBH8+sPO2so7i+evq9fuwX/e4lZqkEY5CI1qBJkFswCBAHUKGuUgqvSrGjxGIe9ASOBdXCi4FSRSEAQSor5BKmlYAF2pSCZAPY6M/Bko5Ikoqp3l9fqC2v7ATn7Js5gspxCwYLacJTLkr8jlseQVP4HZerY2etpqzSYi5CmU8s6oFN2xC3okSGojU5zZDDRpt0waXr1BI6BwY1PQjrW2movLxwgmzDYTdhqvRBKtHcv4xDWkVyykQL8JvSUTm2BEKQ0jVN0XcOiRxAZMcmt8cJT1jdWmkKNbU5uqnBDofsSsShbJsLgvKDLsJKdqFaWmgxhthbVOIrkkAK28HcGqnkRpxxCtGev2GCK+p7Wtsf7A546RXw+f5V9LN1JUqWtxX6n5Jby2ZAPvrNrGY9eN5tZRjakyN835KsdCtyz7a4ZFpDAkfILT0H1n5BozWZLlCOO6NXFenVAqd7E3kDriKySNLCJNIZdd1JM3GX9HrWk4b1FavQhZrfVrZQv2CsrLGg4PNBpWo6yu4nC5fofFfBhB0COTtXfJ1qbslCu6o1JfW912HRXlLxMU8rc6FScEwYLZtAGFcgTSaseSQunII5fLu2K1nkFX9SkBgQ/UHmPQL8HclPPGy1isqX4dXyaLaLpRI0iQ0E7bnhxjFmHKhiPIXG3nbWTKAWiV7zfaRiqLJjTevYdbuWpMk9VuGrVL3sXtMZtG7oU+LyKp1udRBz0KQY82sxfv2SiRhqIOcpSfrPnZsv5CUAc9URsZ0hBSWaJXP3d/svt0Zm05xNbC0EkOx+OXe19j+Wcb2b3uMDlphRgNZkIiAuk+qBMTZg1l9PX+EykMi3asSf/55SkObDrBxiV7OLH7HCX55ZhNFjSBamLbR5LcL4kh1/SuPSdf02t4MjHtI/hwy8v88vHvbF22n5y0AgQBYjtEMnr6QGbOm+RyueOw6GCn5wy4fd5vr30OcGjJHN99juzUAsqLKjGbLCiUckKjgunUqx2jrhvAhNnD3NIHqeGp9+5j4IRerF/oKJN5/mgmVeUGVBoloRFBJHWPp0u/+tF5GuUgNJeV6b20bG9E8CNEBD9S5/2oUEdKweXldGt+Dwm4hZAA96KbIkOeIzKk/uuN9RUX8V4Dr89vdKzEqEVujdMu8psG+7La8ggLbDpK4FICFR2Z1vGYW8e4g0IaQnLoPJJDG4+maA79o9+gP41HTrhKpGYEkZoRHulLxP+0xjXW10gEofYjcL1Qs5tUGc38a6nDU79in/dKCY7snsQ/5kwmKjiwWcevynWESm4sWIYECS/1/JBghWuh/jbBykvH7sdsNzEt7jZSom9slg0AFbrF5JY81uzjW0rHuO0o5Y0VzGsYe3XKSGHBOAR7BQpFX+SKLgiCAbu9sk5qi91eTFH+BOzVO9VK1XDkit7YbYWYTVuRyTsiQY7ZvJvYhEwu9eMVFVyDtVqUS67ohkzWDolEi82WjcV8ABAIDXsPtbYBUcZqW12x02GrIw+3tPg2LObDSKVRKJS9kEiCsNlysVrPINgriIrdjUxWN0TSYt5HSdEtCIIRhXIAMlkiNmsqFssJNNqbHSV+g54iMPipZn3mzcVmL+dctuer+LhDSMAcYsPfarLdz9mLOFlxnOd7vFrvvSNlB/go9R2ui7uJAaFDELCTY3CIF9sFO8MiRjXa7tI2l1JkKuTFY0/yZNfn6Rrk389JREQEXlqwjhW7G7+H2P3WI6gUfs8SFhERaeVU6BZTWvU1WtUwokJdSdsWEbmyuYrW2Mt9HrX+jtZd0F5ERERERERERERERERERETEi3jd5VNcqeeBj5Zw1gc5SztOZXD729/z2bzZACRFuSfsmKa7KN6XqO3scrQIOMqHdg7sxcmKA5ypPNKiiBG7ExFAXyKVuBam6vTY6rSWiMilVFb8G4vlCBbDSaSSUBTKumGqUmkE4VFLqCp3iCiazfuxmA8glcWh0c4hMPhJdJUfYq7WY7iUwKBHMOgdUR0Wywms1nMgCEhl4ajVk9EG/hGlqvHwPqksxiU7HbY6tDDCI5dh0H2LwfALZtM+wIxUGo1SOQS1eipSaf2SmwrlYMKjfqGq4r+YTXuxWk6hUPQlPPIHpLJYDPr6IaG+wFhdrcSfKOSNpzu5Qt/Qgczr/ASrc5exNm85MomMmOpUtimx1zfZ7tI2AD9c+IbtRZuw2B153m+deR2ZREbnwGSe7OpaOV0RERHPs/sqV8sXERHxHMEBNxMccLO/zRARaTWIa6yXHSN6k4U/fby0SadIsEZN59gIusRGEBUSgFalIEClxC4I6E2W2r7yyyo5n1/M+bwSR9UaJ+SXVfHAR44a5Asfv52IINfVmissF0uXtte6X/c+UuV4KC6ztKzSiNCE8KC3ES4pT9tc5IqehEU0nNNZ206eTGjEFw2+HxjsPMVErbmhUV0QV3HVzhokEiXawLloA+e6NY5C0ZewiAVO34tN8E8VIqN5n1/GvRSF3Lky++XclHArNzWii9YnpD99Qvo33MCNdnMS72ZOon/UwEVERJyTmldMQVnzSnyKiIiIiIiINIy4xjrwqmPk1cW/cTrHueK/Wiln5rDeTO7Xlf4d45FKXK8EY7cL7EvN4tfDZ/llz3FMlroKz7mlDhXrFxau5aMHXSulBFBlLa/9d6jCfVHIYHlYvX6ag9CEYrW3Eew6Gqj8JnIFoTNu9rcJKKpLNYuIiIg0xi5xJ0tERERERMQriGusA69pjGw7mc7qA6ecvjelfzdW/vU+nrtpAgM7JbjlFAGQSiUM7ZLIC7NSWPnX+5jcr6vTdjtOZ7D20GmX+xWq/wBIJO5/NHKpw89ksZvdPvZSJP6polyLXRA9hpdjNlowGy3cM/ofHNtzvtn96KuMzO77PFM7PsnUjk9yfF+aB610HZu9DIPpoF/GvogElaK7n20QERFpC+w6Jd60iYiIiIiIeANxjXXgNcfI/DXbnb5+X8pg/nv3NKJDmlc55nJiQgN5857ruC9lsNP3P15XX5+iIbSyILSyIABKzc4jXRqj3FxS3U/Lzk0iUbTo+JZis4uOkcsRBIGaAk7yFqgxawPV/HTkdb7e5l8F9Er9csDmVxuU8iSkkgC/2iAiItK6sdrsWG129p/N8rcpIiIiIiIiVxziGnuRmic890I2muBEVj4nswrqvDaiq6P2+hPTx3hyqFqemD6GMzlFbD+VXuf18/nFHMnIpW9SXJN9xGscQpDllmJOVR5CQEDixkdzuvIwANHqRsQQXEDSAvFTT2CxZvh1/NaISqME8JhDQyrz6JRzmwr9T34dH0Cl6OlvE0RERFo5R9JzAdCZWhaJKSIiIiIiIlKfI+m5V/saK6G6ZG9NxIjQcFv32XisbqqBRAIvzE7hhdkpnhymHi/MSsFZVs7m466lK3QN7EvXwL4AFJny2Fn0q8tjHyjdRq7REYaUHFi/qok7yKoroPgLs/WsX8cX8S5G81EMJv8Lr6pVA/1tgoiISCtn16kMdp0SnfUiIiIiIiLeQFxjL+IVMYuDaXWrbPRKjKF9pPcf9ttFhNA3KY7D1TtMNRzOcK3qx5DwCQCsy1+M0abnl5yvMNmNjImaitxJeotdsLGr5HcAlmc7KpsopEqGRUxsyWkgk7pXZtjTmC3n/DLu8q+3suKb7eRnlaAJUNG5ZwLzXplJYudoAP448d/cMm8i+zafZPfvJ9BoHVEc1905ijsem4zkEq/YpuUH+OH938hJLyI6Powptw1n5txxSGV1s8eyUgv4+s3VHN55DoPORHh0MDfcO5aZfxhX2+bm/i+gq3BUChIEgb9//geGpdSNdshOL+S7d9ZzdNd5ykuqiIgJZsocR7ngW//csu+Dpymt/NDfJgCgVQ33twktIrOwjKPpuZzPdVShOp9bTHZxOTqTBZ3RkvAPaAAAIABJREFUjM5oRi6TolUp0KqUhGjVJESG0D4qlPZRjuthj8RousRHuq2z1Jowmq0cTsvheGY+WUWOyl4XCsvJK6tEbzRjMFswWqwoZDI0KgUapYKY0EASIkJIjAyhd1IsfTs6IvqCtf6NlvMlOpOZE5n5nMspJrOwlKyickqq9JRVOa41lQYTZqsVi9WOIAgo5DIUchlalYLQADXBWjXRIYHEhwcTHxFMx5hwALrERxKkUfnz1DyCzmTmbHYRG480X9NJxEG53vGdOnWhgPT8UtLyS8gtqaCwQkdJpR6d0YzZasNitSGTSlHKZSgUDgX2II2KsAANYYEa4iOCaR8VRlJ0GL3axxAScPXMVxHfU7PGgmN9vZrW2HK9scH5CjQ4Zxuar8BVP2ftdoFjmXkcTc8DIKOglPT8EvJKK9GbLOhN5tp7FZVCjlalIDokkOjQQDpUf4bdEqPp3T6GuPBgf56KR6hZYwFxnb0ErzhGMgpL6/w+LLm9N4ZxytAu7es5RjILyxpoXRe1TAPAzIS5LMycj12wsSr3OzYWLic5sBdRqnhUUjVmu5kicx7nKo9Raa3b93VxtxMkD2nROcikkS06vqUYzYehtmSv12Roajm62zEhP3t9BS98cA9JybGUFlVyeMc5ImPrfpYfvfIzf3j+eu56Ygon9qcD8N6LPxHTLpxJs4cAsH/LKd59fjGPvHYzXfslkpVayDvPLsJqsTHnoWtq+yrOr+Cp2fPp1DOeFz+8l4jYEDJO5xESUVcjZvGh1zDqHSFmN/V6zuk5aAPURMaE8Oy7dxIeHczxvWm8/dwiADr3jGfw+B4t/6A8gMlyigr9cn+bgVSiRaXs69E+d5/O5MH3ljTZbtaoPrw055om2znjfG4xq/edYsORc6TllTTZ3ma3Y7JYKa0ykF1czokL+fXaBGpU9OsYx6Au7ZjQt3PtA25rprC8itX7TvP74bOcyMzHamu6xLfJbsVksVKGgdySCg6lXnRY19yzJsdHMWlAMpMGdK29EblSEAQ4mJrNlmOpbD+RzvncYuyC68GaJovj86symJosqRcbFkS/jvH06xTH4C7t6JoQ1VLzvYYgQE5JOWeyizidXciZ6r/ZxeW48fHUMuzJ+Z43shFWv+Io3R7fim6USyr17DiZwe4zmRxJyyWjoLTpg6qx22xYbDYwOX4vqzJwoYF7qMSoUIYkt2NC3y4M7ZqIqgX6W57mi1/38u7ybS63f/XOycwY1suLFrlGWn4JN/3za5fbj+/bmbf/OMOLFl1EXGO9h6fmbGPzFVrvnP3i170ATc7Zf9x1LdcPdT0N2y4IbD2exsrdJ9h1OpNKg6nJY2ruVSr0RvKqq5xeTofoMEb36sgNw3uRHO/fZ7amENdY9/DKjCjTGev8HhXsGaFVV4gKri/mWKozuNXHwLDR6G1VLM/5BrtgQ2+t5HDZrkaPkSBhUswsRkdOdWssZ8jlLdMoaSk2e2m1cwTUygFeH8+gc1yoJBIIjw4mtn0Ese0j6DGwQ722A0Z3ZeptjkiMdp0ckSTH9pxnxTfbah0jC99dz4x7RjPhBkeqRkKHKKbePoLV3+2o4xhZvXAHEomElz+5H41WVdvWGZdHmlxOWFQQ9z83vfb3+KRIfvlyCwDnjmW3GsdIYdlrXHR6+Q+Naqjfqi/lN6NO+/GMfD5dv5vNR883ayFpjCqDie0n0tl+Ip13l2+jY2w41/RLZt51I1rdLtfesxf4Yv1edp/OdOuhvilquqpZsN9fuYPBye2495ohjO7ZwWPj+Jry6rXwhy2HWLbrODklFT4ZN6+0krzS06w74KjKFhUSyMgeSUzs14WRPTogb+J65g1MFkcZ+nM5xXVuzk5nF6IzXtW5zR4hu7icdQfO8NvBs5zMyvf4dcoZFwrLuFBYxtIdxwjUqLhheC/mjOkHOB7ARK5OxDW2abKLywFazZxtK/O1JsKhKaw2O4u2HGLBpoPkemHdTS8oJb2glAUbD9CvYzzzpg1nePckj4/jDuIa6xm88mRisdWtdhFULVzpCwLU9VNeLFb3q2+MjpxCp4AebCj4heMV+5yW4JVJZHQNctwETIy+kQ4B3dw32AlSiQaZLBKbzbULgDfQGTcCvnGMDKl2Gky+ZRhP3PQOXfu1Z/ItQ0m5cTBKVd2vaPsuMfWO79QjgR3rjtb+nnYqlxP701n0we/12lqrvwtyuYzzx7Pp2i+x1inSEgx6Ez9/tpldvx2nILsUu92OrtLxUDQ0pXU4RSr1K9EZ638m/iBQM9lvYxeUOd8BcIbOZOa/P21i2a7jXrSoLml5JfzOOR6aPtJnYzbF4bQc3l62jYPns3025r6zWew7m0XP9jE8f0sKvZNifTZ2S9GbLHy2bjc/bDlU+7s/KSyvYtmu4yzbdZxgrZpr+ndh5sg+Xv9MV+09yZZjaZzJLqzdAfWkQ+1qx2i2svbAaZbuOMqRtNymD/AiVQYT3208wPebHWXgZ43sw7xpIwgP0vrVLhHfI66xzmlN8xXqztm2Ml/P5DT9XLTzVAb/WbyRdDeiblrC4bQc/vT+UoZ3T+Lvt08iNizIJ+OCuMZ6A684RrRKBVWXeKeKK92L2GgJzsZSK5t3mvGaJO5MegybYCXbkE6FpQSjzYBSpiJIHko7TUcUUu/kcitlSRj86Bip1K8BICL4Sa+PJZE6PPYPvTqLW+ZN5Nef9rDg7XUs/nADb/70CGGRFy8yVidOLkEQamPxBbuA0WDm7qem1kaQXIpcLrv0QI/tFvzvqe/JPJvHY/++leTe7VCqFTw8/X8e6dsT2OzFFJS96G8zagnUXOu3sfNLXdvNOnA+mxe/WeuzXf5LGdu7o8/HvJwahfL5y7ezaOshn+xmOeNEZj53/e97Zo3sy9MzxzX7eu4rth1P4x8//NasXVNfUKE3snTHMZbuOMaAzo7oxC8fv8UrY63ae5IdJ0VRN0+TXVzOgo0HWLHnJFUuhIb7ErvdcaFYvO0Ivx46yz/vvJbRvfx/PRPxHeIaW5fWPF/BMWfbynw914hjxC4IvLt8G1/95p/iArtOZTD7X9/y99sncU3/ZJ+MKa6xnsf38bQiIiIiIiIiIiIiIiIiIiIirQSvbL1FhwRSZbwompRdUu6NYZySVVx/rJZqnMgkctpru7SoD3dRKXtiMO/36ZiXYrI4whoNpr1oVPUjL7xFVFwotz8ymZlzx/PHif9mw8/7mPXHCbXvXzhXX1jr/InsWm0QiVRCpx7xZJzJIzK28ZzJpG5x/PrTHsxGC0onKVjusHfTSeY+N51egx2edovZSl5mcYv69BwCucWPYbUV+NsQANTKvshlcX4bv1xvxGSxNio6tv7AGV74Zm29tEBfMbZ3J7+MW8OZ7EIe/8Qh0uuP3bzLEQT4afsRDqVm8+Yfrm+VwqyCAO+t3M4Xv+7xW3SNu7RGEUIR5xRX6nljySYA1h88UxuZ0ZopqzLwyMe/8OSNY7krZZC/zRHxEeIa66Bmzorz1XMUVegorTIQFqip87reZOGpz1aw089lZ6sMJv7yxUqenjmeO8Z7X4pAxPN4JWKk02U3W1tOpHpjmHoIAmw+Ub/kUHJchE/G9yQqheuqy96ktOpzr4+xbc0Rtq05wvofd5N6Ipu8zGL2bjpJZbme+MvEUA/tOMuKb7aRlVrA+sV7WL94D1tWHuK6Oy/mit75+BS2rj7MwvnryTiTR/rpXDYtP8DvP9cNr7vuzpGYjRZee+hrTuxPJyejiAPbztTRK6nBZrVhq07jsTtJ54lrH8GBLacpzq8gK7WAN59ciNVqx2p1LnRqtdhr+/U2ReVvoDNu8Po4rhKsnelvExpNc/hx62Ge+2q1327YgrVq+neM98vYAL8eOss9by0ip6SiVThFLuVcbjF3vLGQ/ed8p3XiCna7wMsL1vH5+rbjFAGYPboPs0f38bcZIi4QqFay63Qmu05ntomHrBoEAf738xYWbDzgb1NEfIi4xl6cs+J89Sxnsgvr/G622nji0+V+d4rUIAjwxpJNLN1xzN+miDQDr0SMDOyUwG9HztX+nltayeZq58i4nt7z0m44ds7pxXhIl0Svjekt1Mp+/jYBgCr9aswhqSjl3vt/Uygduh/LvtpKbmYxNquNmHbh3PuXaYyY1LtO2xvvH8uxPal8/u+VqKqjPG5+MKWOnsjwa3rxt0/u5/v3fmXR+78hk8to1ymaW+ZNrNNXdHwYby5+hK/+u4qX7v0Es8lCZGwIsx9IqW3z9f9Ws/SzzZiNF8UTX33wS+RyGe2TY3h/9dMAPPnGHOa/8BP3jf0noRGBzHpgAuHR9UtLffi3paxdtAuzyaEe/extHyCXy+gxqAP//eGhlnyMTqnQLaa44m2P99scJBLH/1dwwCw/WwL5ZZW0v0yFfekOh0Ps9R/960Qa1SMJqdQ/SvlLdxzlHz/81qof7nVGM3/+YCn/V12icmQP/yrBA/x3ySZW7DnhbzPcomdiDD0T64tZi7ROVAo5c8b2B+Cj1Tv9bI37vPXzFpLjIxnWrb2/TRHxAeIae3HOtuX5CrS6OXsup4hh3drX3qc899Vqdp/O9K9RTnht0e8kRTvmwKAu7fxsjYireMUxktKnC28s21zn5vr1JY4L4aBOCQSqPS9YWq438q+lG+u9LpNKmdyvq8fH8zYqZW+kkgDsgs6vdghYKSh9kXZRC702xrCJver8bAyVSslf37u7yXZDU3oyNKXpqJsO3eL4++d/aPD9e56axj1PTWuyn6592zN/RdNCtfNemcm8V3wTMVGpX0FuiffFc10lQO1wTMmk/o/gulwcbuepDF5b1Dqiasb4KY1m2a7jrd4pUoPJYuWJTx2pPp8+Opu+HfyXmrVq78na6jNtCTFSpO1xW7Vj5Kvf9mI0W/1sjXvYBYEXvlnLspfuJUDtu0qFIv5BXGMd3Da2f5uer0Crm7M1lWkWbHTIDWw4fK6x5n7DZrfz0rfrAPjp+bvRqlqWsi/iG7ziGIkPC2ZMj45sOZFW+1puqaN81/3v/8SHD9xEhAdLQhWUV/GnT5ZSUF4/WmTawG4tGqvSWsaRst2k605TbinBaDeglmoIUUbQQZtM75ChAIQoPJurLUGORjUEnXGTR/ttDjrjJqoMawjUTPW3KQi0gae2VkCFfgl5xU8A/glVdUZo4D3+NqGW/EvKCZ7LLebpz1disztPe2oIjVJB57gI4qpLs0WHBaFRKlArZBgtNioNRqoMZrKKyjmXW+RSHXmpVMKonh3cssMTbD2exisLf222U0SlkDO0ayL9OjnCk7snRBEXHkxkSABqhRyFXIbJYkVnNJNfWkVGYSnHM/LYcSqDtLySJnp3jsniuNF84pPlLHj6NuLC60doeZtynZE3lm5u9vEhWjUDuiTQr0McCREhJESEEBkSAIBaIUetdHx2FqsNo9lKSaWe4ko9F4rKyCgo5VxOEScuFFBSqXdr3ACVkqmDuzfbbleZOrg7Pdu3rCTwz9W7zMUunuP9k4YglfpOVz5I453KdM4ICVADcOPw3s1yxkklEjrGhtOzfQydYsLpGBNOdGggkcEBBGiUqBVyrDY7lQYTFXpHufniSj3H0vM4nJ7LwfPZlOuMzba/qELHx2t28eRNY5vdh0jbwJNrLEBcWFCbXGNDAtQen69Ag3PW0/MVaHVz9mx2EWeyi5i/Yrtbx3WOi2BwcrvajZTEyFDiwoPQqpVoFAp0JjPlOiPlOiOpecXsPZvF/nNZZDvRrnSVmnTkj1bv9Mpn6Ik1FhzrrLjGOvBa3cOHpoxk28n0evWUT2UXMPvNb/nzlBHMGtanReFsFpuNH7cf4eNfd1HmZPJrlAoemtK8OuVWwcKqnIXsLP4Vq2Cp30AHB0u3sTznGwAGh49nRvzdqKTqZo3nDK16bKtwjADkl/4VtXIAclnLJ6CIdymp/IDCstegFTmRVIoeBKjH+duMWmqcqCaLlWe+WOXSDZVEAgM6JTChb2dG9OhAp9hwl8s9CwLkllZwND2XbSfS2VldXq3mxqOGfh3jCdF67hriChcKy3j+6zX1rtWu0DMxhtvG92fygK6NCu2B43qsUSqIDA6gV1IM06ofzFPzivl+s+Om8Zedx93OOy+u1PPU5yv59qk5yHy4WAN8s2E/ZVXulaOXSiSM69OJ28YNYEhyIq58hVQKOSqFnJAANR1jwxmcXDcsN7ekgr1nLwCw92wWO09m1PtuXcp1Q3ugUXp/9+r6oS3XytpyzJGG6+pN24NThzf5XWzr3JUykB+3HW5Su6BTbAQjeyQxskcHAPp1jGty51cmlaJSyIkMDqjtY0iyIx3ZbLWxZt8pvtt0sF6ev6ss2nqYuZOH1jp5RK5MxDX2Iq7OV6g7Z12Zr1B3zjY0X6G+NoertLY5e+JCPrf+51uXNnJUCjmzR/dl5ojetU62hgjSqAjSqGgXGUKvpBiuH+ZYv3aeyuCTtbsBOHi+efpmi7Ye5u6Jg2qvq57CE2ssONZZcY114LUz69EumnsmDOLLDfXrSRdX6vnH4t/5aN0uJvTuwrheHUmOiyQ2NKjRPmsufKdzCtl8PJWNx89T2shN6bM3jie+GbuIRpueD8+/SrYhrcm2NsFxE7+7+HfSqk7x5y5/J1DumZ3LIM0UCste9UhfLcVqKyC7aC7to39GImk9IXUiDuyC44KWV/IUlfplframPuFBf/K3CXWo0SJ665ctpOY1Xj1ILpNy04je3DFhYLOroUgkEB8eTHx4MNcO7Fa7oJ/MymfVnpOs3neK0ioDY3p1bFb/zcVstfHkZyuoNJjcOi4yOIBnZo1n8sCWpyl2io3ghVsdaVZ3pwzi1e9/q33Id5UTmfl8tm4PD04d3mJ7XMVksbJ42xG3jokLD+a1u6cwsHOCR22JCw9mxjBHKuKMYb0QBMd3a/PRVNbtP016QWmd9rNHiWk0bZmEiBAm9e/KugOn673XNSGSyQO6MmlAV5I8XL1JKZdxw/BezBjWi2827GP+iu1Ybe5FAZgsVpbsOMr9k3xX7U7E94hr7EUam6/gvTl76XwFrqg564pTZOrg7jw9c1yLMxRGdE9iRHeHltm6A6d5ecH62ohVVzFZrCzYeIDHbxjTIltEvI9XXT6PTRvNmZwitp9Kd/p+YYWOH3cc5scdhwFHeG9USABapRKNSo4gOEowAejNZgrKq1zK07t7nKPM1MzhvZto6ZxvMv6v1imSoOnI8IiJJGm7EqaMRCFVYrGbKTUXkq47w+6S3wHINqRTYMrm6/T/8VCXV5o17uUo5B1QKbpjspzySH8txWg+SF7p08SFv42XCho1yqe/P+fzMdsCRvMRckseBsBsaX25lgp5EkHaG/1tRh0KSqvYdiKdRVsON9puWLf2/PWWFI+Xh63ZBKsRwHzixrFsOZZKt3ZRjR/oYT5bt5uz1fm6rjKsW3v+fe+0euXyPEFiVCgfPzKLd5Zt5evf3StX/um63UwakEynWN9o2Ow9c6E23cAVYkID+fapOR7fMXKGRHLxuzVv2gjOZBexcs8JVu87RVx4EF0TfPs9E/E8914zuPZBK0CtZPrQHtwwvJdPBHUlErhn4mAGdE5g3vtLXYoGuJQ1+061qoesK52zhzNJ7udbAU1xja2Ls/kK+GTO1nwWV8ucVSnkvHrnZK4d2M3jfV87sBuJUaE8+tGyRqMynbFyz0keuX6UzyNbRdzDq44RqVTC2/ddz1Nfr6yjN9IQOpMZXYF7k/VSJBKYmzKUR68b1azjj1c4olvOVDp2AVOib2Rq3Bwk1A3lk8sUaDQBxGs6MCJyEgBrcn9gQ8EvpOlOcaR8N31DhjX7PC4lWDuTwvLXPdKXJ6jQ/QSCQFzE24DM3+Zc1QiCmeKK+ZRUvovgLN2rlRAZ8mxtRZrWwsmsfB77uOHIGokEHp4+ivsnDXUp1aGlyGVSUvp18f5Al5CaV8yXv9aP6GuMif268O/7pqGQeW/uSyUSnrhxLFKplC9/3evycVabnXdXbOft6mo13manmyr4r98zzSdOEWd0TYjkyZvG8vgNY9y+mRNpnfRIjGbWqD4kx0cyY1gvvwj79e0Qx+v3TOXxT5a5pU90NqeInJKKZkX0irjPo9e8TlL3eK65dTgpNw8jPCbE62OKa2xdWsN8hSt/zmqUCj58aCb9O3mvHHPPxBjeuP865r672K1SzEUVOnadyvSLjpyI63jdbaVSyJk/90b+csM4/nLDOFRy7/hiooID+fCBmc12igDsL9nK/pKtALTXdnHqFLkcSfWfaXG3kaRNBhzaI54iOOBmWpsDokK/hJyiPyEIzXdiibQMnXED6XnjKa74X6t2iqiUvQnW3uBvM+ohCDQoBCeTSnn97qnMneybGzZ/8ebSzW7peQzonMC/7vWuU+RSHr1+NKPdvIHYdOQ8R9JyvWPQZZx1I1+7Z2IMg7p4Nn2mOUilklrxPpG2z0tzrmHO2P5+rXYwrncn7pk42O3j9rmZLifSfN7f9CIDxvVgyfu/cle/v/LSnPfY8ss+zCbv3TuIa2x9WsN8hSt3zkqlEt6YO92rTpEaBnRO4I/Xur8BvuNUhhesEfEkPonnkUjgrnEDuWvcQBY9dQfje3V2WVCpKbQqBbeP6c/SZ+5iZLekFvWVoT9Lhv4sAAPDRjfpFLmcAWGjAcjUey6dQS6LIVCT4rH+PEWlYRUZ+dMwW1P9bcpVhdF8iAsFN5NVeCdma7q/zWmS6NC/g5vzyN/87fZrfFKxw58cSc9lx0nXF+hgrZr/3DsNpdx3TlqJBF66bZLbN5HfbjzgJYvqUqM27wqDLhNLFRG5krjvmiFui/kez8z3kjUil9OpVzse/OfNLDj6H1766k+oNQrefOgrbu/1LPOf/o75T3/Hyb2+u5e7GtbY1s6VOGf/MHmo25spLRrv2qGEu6lfskt0jLR6fC4r2ykmnHfnziCnpIJFOw6z8dh5MgpL3Qrpksuk9GgXzdQB3bhxaG8CPVRfW2e9eKMbpnA/DzFMGQlAldX1G2aX+g16kCrDrx7t0xOYLCfIyLuW6LDXCAm4xd/mXNEYTLsorni31VQpcoWQgFvRqppXFcof3JXi0CaqESq7kvlkzS632j82Y7RfIg1iQgO5Y/xAPl232+VjNh45R1GFzutpK+4I1saKURoiVzAhAWpmjerDAjeckmez3dM2Emk5MrmU4VP6MnxKX47vPsfHL/zI6q8dUdKrv95K+25x3PbkNMbP9I6WxNW0xrZ2rrQ52zkuggem+E58HUAhkzFzRG8+W7/H5WPS8kowWaxXdFWXto7f/mfiw4N5YvoYnpg+hgqDkSPpeZzNLaJcb6TSYKLSYEIihWCNozxUsEZNeKCGHu2i6dU+xispOUqpo1ay1WbBbHe/9rfZZqzTj6fQqkaiVvbHaHa/Drq3sQs68koep0L3I9Fh/0Cl6OFvk64YBMFEhf4Xyqq+xGh2r/qFv5FJw4kKfdnfZrhMx9hwHp7edpw4LSGzsIxtJ9Jdbt8xNpybRjRPyNoT3D5+AF/9ts/ltB+rzc6K3Se4rxUJxem8GLIu4luMFivXzf+a/8ycwuAO/k+Pai1M7NfFrYes3NJKL1oj4gyDzsTmpXtZ/fUWzh/LYviUvsz92ywA1AEqNi3dy/899g05qQXc/vR1Hh37alpj2wpX0px9bMZo5DLfi5rOHt3XLceIXRA4l1NMryTvi2SLNI9Lv0VuxGyIiIiIiIiIiIiIiIiIiIiItH1aRSxPsEbN6B4dGN2jg1/tiFBFA6DXV5GqO1WrGeIq53UnAYhUed4TGBH8BNlF93i8X0+hN+0gPW8yoYF3ABAe/AgKmbib5i4G014q9IsBqNAvx273bFqWr4gJ+zcyqWfL73mTZ2aNv2pCG5fvOu5W+7smDEQq9Z9OTFighlE9O7Dp6HmXj9l0NNXrESOhARrKda5FFqbnl3jVFhHfo/DD7mRrpldSLCqFHJPF6lL7wvIqBIGrSnzTX6Qez2L111vZsHg3KrWCKXeO5uVv5hEZX3eN7jawA31GJPPuU995PGLkalpj2wpXypzt3i6asb07+WXs2LAgEqNCuVBY5vIx6QUlYsRIK0a8Sl1Ct6D+AFzQp7K3ZBOjIqcQq3ZNNC/HkMG+ks0A9Awe5HHbAjWT0KiGAmAwuR625VtslFV9A0B51UICtdcRHvQgamV/P9vVehGwYjTto9Kwmkr9aqy2HH+b1GJCAu4gSDvd32a4zIDOCYzo3jLh5raCXRBYseeES21rhNmmDfZ/elxKv85uOUaOpudSVmUgNFDjNZvCAjVkFJS61Hbz0VSMZitqpbjktnXUCjm/PznX32a0OpRyGT3bx3DwfLZL7a02Owazxe8VOq4GHhr/T7oP7sjD/72NsTcMQt7IdahT73aYjZ6tOHg1rbFtiStlzt4ypq9fx++dFOuWY6SwXOdFa0RainiXdgmjIq8FYGvhakx2Ix+e/zvXx91F/7CRyCX1LwQWu5kDZY7SvKtyvsMqWNDIAhgVOcUr9kWFvgRAZv4MWnvmk4CVSv0yKvXLUCv7E6y9kSDtDOSyWH+b5nfM1lT0xh3ojZvRmba22agQZygVyUSHvepvM9zi9nFXj+PuWEYe+WVVLrUd38exA9MaHuaHJCe61d4uCOw7l8U1/ZO9ZBEkx0dyKNU1R6bOZOajNTt5/IYxXrNHRMTfRIe4JzJsslhb3UPWlcj835+nS9/2LrUNjQriH4se8ej4V9Ma29Zoy3NWIXNUybt2YDe/2tE7KZY1+0653L6wQnSMtGb8f8fbigiShwIws90f+CHzfXTWSn648AE/Z39JO21HQhURyKVKLHYTpeYisg1pmO0XKxNIJTJub/8wWpl3KhBolI5IlJCA2ynXfeeVMbyB0XwIo/kQBWWvolENJUhzLVr16Gqh1is3HNkuOB5AjeZ9czWhAAAgAElEQVSjtZ+BwbQbq63Az5Z5B5k0hITIL5FKvLdL72lCtGrG9+3sbzN8xk43SvSO7tXRi5a4R1x4MCEBapdTVwBOZOZ71TEytGsii7e5Lor8ze/76d4umimD/HsTd7WxYNchFu45RHZZBQFKJd3jonjxugl0igwHYNq7X/HHMUPYejaDjacdUUkBSiVzhvblofEj6oSND/vXh1QajQgCfHjHDYzv5jx8O62olLd/287utAvozRaiggK4a3h/7h05iBO5Bcz68Dt+/vOdAHSPvVgB71ReITd9sICf/nQ7veLbXqh1SIDarfauhvCLtAxXnSIAaq2KXsO6eGzsq22NbWu05Tk7KNkR0R/gocqkzSU6xL0KeDo3KtqJ+B7RMeKEQWFjAIElWZ9htpsw2Q2cr2o8/FwrD+K2xD/TI3ig1+2LCn0RnXE9Vluh18fyLHYMpl0YTI5SoTJpKBrVCLSqYQColL1QKXq2KW0KALu9ArM1zfHXcg6T5SQmy0ks1pqH0NYd3eMJJMiJj/gEpdw/eZ7NZWSPpNpdh6uBHW44Rga7GaXhbbrERbD/nGshvwDHM/O9aA0M7doeuUyK1WZ3qb1dEPjr16vJLCxj7uQhyKRXrlO4tbA3PYs31m/h7Vun0yU6guIqPbtSM4kJqrt58frqTfzl2rE8kjICgIMXcnhlxe8khAZz04CLpUV3/3UeBrOFgf98r8ExCyqruOOzRXSLjeLdOdcTExzI2YIiwrQOh3HPuGj6Jcbx476jALw8PaX22J8PnqBLdESbdIqA4yHYHezClb82thb2/X6Mc0cuYDI4T5O55/kbvDLu1bbGtjXa8pwd2aN1pGcFadyrRGqyulZhT8Q/tFrHiF0QkCDxm8jPoLCxdA7oydaiNRwu20mZpbhem0hVHANDRwEwKnIKAfIgn9gmk4YQG/Y/soru9sl43sJmL6PKsIYqw5o6r8tlcaiUvVDKO6CQtUMub4dC1g6FPKHaaeL9BwpBMGKzl2Kzl2G1FWKrjvKw2guw2vKxWrOx2LKwWLOw2UVhxeiw19Gq216awMieHfxtgs8wW20cy8hzqW1EkJaYUO9EvjWXmFD3rq+u6n80l5AANVMHd2fFbtc0WwAEAT5YtYO1+0/z6PWjGNenc6sTsruS0JstSJAQFRhAYlgIiWEh9E+Mq9duROf23DK4T+3vHSPD2JeezcI9h+s4RoAmhYgX7T2KRALv3z4DbbVOT1JEaJ02tw/tx6srNwDw9OQxaJUKbHY7q46c4r5Rntco8xVKhfgA3BpZ9PZavvn3cjr0SCD9ZDYdeyaQl1GE1WJj6l3uFRlwl6tpjW2LtOU527dD/Wu5Pwh00zFibkVRNyL18btj5EJxGYfScjiUlsvJ7ALKdUbK9UaqjCaQQHD1Fy5YoyZYq6Z7QhR9k+Lo1yGOjtHhXrUtVBnJ9fF3cX38XVRYSqmwlmKyGVHLNIQowgmUh3h1/MYI0FxDaOB9lFV96TcbvIXVlovVkIvzLDwpMmkQUmkoMqnjZlMmDUEi0SKRKJEgRyJRIJEouPj1tiMINsdPHBckQTBV/zVjF/TYBR2CXYdd0GGzlyMIYqibq0SFvkho4J3+NqNZ9E66ejRvzucWY7O7Ft2QnBDVdCMfExHsXrhqQXkVdrvg1Yo6904czMo9J3B3Ey01r5jHP11O14Qo7pk4iGsHdkMuVjnxOGOSOzBzYC/mfPoDfRJimDWwN9f3645KXvfWp0tURL1ju8dG8tvJc26PeTK3gN4JsbVOEWdM7d2V/67dAsCqo6e4eVAfNp9Jo8xgYEY//4sdi1xZrP12G4+/fReT5ozglq5P8d6GF7CYrbz55y+J7RDp1bGvpjVWxHdIpRJ6JEb72wzA/VQeWyuKuhGpj18cIxabjbUHz/DdloOcyGok3FmAsuqc8pqfxzLz+GmnIwS1U0w4t43uz/WDe3pdDChYEUawonWleESH/q1au+Kgv03xIXZs9nJs9nIsuJ4WIOIdIoKfJDzoz/42o1moFHKSolrXnPYmp7NdT71LjPSf07chAty8xtvtAgXlVcSGeS+Sr3NcBDeP7sePWw836/gz2YW88M1a3l62jVmj+jBrZG+i3BTDE2kYqUTCy9NTeGDMEH4+eIL3Nu7k0617WfiHW4kI1Na2szhxGDb33lWoHrcxFDIZswf1BhwRJjcP6sOyQycZ1TmJqCD3HIAiIk1RnFdWqxsilUoxGy0o1Qruem4Gz89+G4Ab/pjSWBfN4mpbY0V8R1xYsFj+WcQr+HyL6tfDZ7n21c95YeHaxp0iLpCaX8JrSzZwzSufsGh7825M2zISiZKEyC+Qy9pmPrJI2yYy5BkiQ572txnNJiEixKvRBK2NszlFLreN8aIzobkom3ETVKYzeMGSujx101g6xrQserGwvIqPVu/k2pc/47GPl/HYx8vYdPS8yxE+Io0TGxLEvPHDWPPovZitVpYdPlnn/dTC+umQJ/MK6XBZCowrJEdHcCw7H2MT4dJzhvZjztB+nMorYH9GNpvOpHLjgJ5ujyci0hQhkUGU5JcDEJ0YztnDjk0lTaCassJKygorvTLu1bbGiviO9lHuX5tFRFzBJ+62KqOZfy3dCMCKfa7nY7vT/2tLNrDx+Hn+MWcyUcFXz46bXBZDQuRXXCiYjV0QS0CJeBspMWGvAxAa2LY1bqJbmYaGt8krcb0s9HsrtvPeiu1etMY3+EJBX6WQ8+bc6dz/zo9uVc1xht0usPlYKgCbj6USHqRl2uDuXDekR6sJG25LrD9xlkqjmV7x0QSolBzPyafMYKyn+bEzNZOFuw8zorOjesfBCzmsOXaav10/sV6fNWK7NrvzkJLbhvbjh71HeHzRSh4cO5SIQC1ZpeXozRau6XGx2kds9X3KhG6d+deazajkclK6+7Z6R2mVgcJyHUUVOooqqqjUm6gymtGbzOhNFgCMFismixWT2YrJanP8u87fi6+ZrWLufGukz8hk9qw/Qu/hXRh+bV/eeWIB0+8fx4GNJ0jqHu+1ca+2Ndbb1MxXoME529B8Ba6oOdvaNNBErhy87hgprtTzwEdLOJvr+m5lc9lxKoPb3/6ez+bNBvBICJ9NsJFtSCPXmInOWoHZbkIpVREoDyFek0S82qGKLJX4T8BIrexHQuQXZBXdiSBY/GaHyJWNVKIlNuJdgjTT/G2KRwgPbDtlhT1BQXmVv03wOUazb276OsdF8NmjN/Pox8vIdcMB1RQllXoWbDzAgo0H6BQbwXVDunP90J7iA4eLKGQyFuw6yIXScqw2OwmhwTxxzWgmXuaAuGfEQPZlOCrYAGgUCuaOHsxN/S8Kr77z+w6+2rG/NhLk4e+XI5dJa/VJasrvxoUEsWDuLfzfb9t54NufMVltxAQHcn8Doqp3DOvPfV/9xK1D+tbTPvEEOpOZk5kO8fDjmXmcyioko6CUjIJSdEbnFUpErizu+Mt0tIGO6iM3zbuG1ONZfP7KUuI6RPHku97b4Lja1lhPUTNnxfnaMGFB2qYbiYg0A686RvQmC3/6eGmTTpFgjZrOsRF0iY0gKiQArUpBgEqJXRBqdy30Jgv5ZZWczy/mfF6JQ5zVCfllVTzw0RIAFj5+OxHNnDxGm4HfCpayt2QjOmvDYYZB1QKsQ8NTSIm5EZXUvdJXnkKrHkN8xCfkFD8gOkdEPI5CnkhC5FeoFFeOMKBaeXXlp9bsNF1NmH1YFi85PpLv/3I7f/tufW3UhydJzStm/ortvL9yB8O7t+fG4b1J6ddFFG1thAndOjGhW9MlxFVyGW/dcl2jbR6bOJLHJo50adyuMZF8eIdr5U9rRFpv7O+5NJpjGXlsO57G9pPpHM/Ib1UlNkV8T0Kni9FmmgAVL375oE/GvdrW2JYgzln3CA3wz7OWyJWPeEclIiIiIiIiIiIiIiIiIiJy1eJVd+6ri3/jdI7zSghqpZyZw3ozuV9X+neMb1LF/VLsdoF9qVn8evgsv+w5Xi+PPLfUEeHxwsK1fPTgTLftzjdm8Unqa5Rb6guyXU6l1SFo9XvBzxwo28YDnV4gSuWf2tqBmmtJiPyS7KK5YrlZEY8RoB5LXMQHyKTeLY/ta642RfPSKu8LkbY2BB/vuoUGanjnwRtYtfckb/28heJKvcfHsAsCO05msONkBhFBWm4a2YebR/cVc65bgD/3ZlcdPU3nqAj6J7bsviG/rIpfdh5j5d6TXCgs85B1IlcCRr0JtVbl9L0LZ/MASEz2fFndq22NdYf8Mkdqqzhnm4f43RLxFl77Zm07mc7qA6ecvjelfzeevmEs0c0sSyiVShjaJZGhXRL5w8ShvLFsM+sPn6nXbsfpDNYeOs2U/t1c6tdoc9zEfpz6TyospQCopGq6BfWnnbYjwfIw5FIFFruZcksJWYY0Tlc6quFY7CZKzYV8fP4fPN3tf6hl/smtDFCnkBj1A9lF92GzixdakeYjkSiIDHmW8KB5wJWnLO+OM/ZKoK2KrLVFrhvSg/F9O/PZuj0ALNx00CtCsMWVej5bt5uvftvLtQMd69w9EwfTNSHS42OJeAaD2UKRTs/pPMem0Y/7jvDPGyc3u78LhWV8vn4PK/eerBWGFRG5lL/f+QGvfv8wystKnh/cfJLX5n4KwE/n3vL4uFfbGusKl85XQJyzzUQp95+uo8iVjdccI/PXOK9ocF/KYJ6YPsZj48SEBvLmPdfxfyuD+XLDvnrvf7xut8uOkc2FqwBqnSIDQkdxU7v70coaduDU6I/8nP0Fh8p2UGYpZkvhSibH3uzuqXgMjWoY7WNWklV4JxZrut/sEGm7KBVdiQufj1rZx9+miLSQmgdyMWXZtwSolDw2YzQAd4wfwOfr97B0xzGvOEisNjurqm+0V+87yfg+nZk3bQRdE6I8PpZIyziRW8AD3/6MunrH849jhnBdH9fuUS7FYLbw6drdfLvhABab77R0RNoeFpOV1+77hJe+/hNyheOBctVXW/johR+565npfrbu6kCcr55F1NYS8RZecYycyMrnZFZBnddGdHVUb/GkU+RSnpg+hjM5RWw/lV7n9fP5xRzJyKVvUtNhqsfK99T+O1HbmduTHkHSxE55gDwIgDuSHqXEXECm/hxHy/f41TECoJR3IilmNbnFD6MzbvCrLSJtB4lESUTwI4QHPYpEomj6AJFWjy8FSEWcExkcwLOzJ/DHa4fx/eZD/LjtcItL+zaEIMDGI+fZdPQ804f05NEZo4hqZnTm1cDqR+/16XiDkhLY/+LDLerjTHYhT32+Ugy/F3GJfy56hBdvmc9///QFz3x4H5/9fSlrF2zj2Y/nMnr6AH+bd8UjzlcRkbaDVxwjG4+dr/O7RAIvzE7xxlB1eGFWCte9/kW9ndHNx9NccoyUmC86c4aEj2/SKXIpEiQMCZ9Apv4cxeZ8l4/zJjJpKO2ivqW44h3g/9k77/AoqrWB/7bvpvfeSCH03osUBUEEafau14Zdr1e9Xj+96rUXLNg7VhCpKh0JvUMgISSBJJBCerJpm81m9/tjSUjZTXaT3eyGzO95eGBnzpzzzjDvzJz3vAWKyt8BhEmSgGlclBMI9H4NuTSm/cYC3QbBmdl58HF34cGrx3H39FH8efAky3YkktJiEcFWGAywdn8yW46l8eiciVw3cTCCZ3v3ZtMRY8jwf5ZusIvnUVPEYuPN4qZU4KaUo1LIUMmNf5RyabPfKoUMpUxKQtIZkrKc4/tH4CIqNyUv//owz133PncMfw6DAd5a8yRxQyIdLdolz6YjqV2ir2DUWXP6Cgg6KyBgAXYxjBzJyG32u394IBF+XvYYqhlhvp4MigzmWGZes+3HsnLNHNEcUZOvRi+Zr9Xje8q8jf041VREhK/HY4CxpO/54kfQ6jIcLJOAsyCXxQLg7/kf3FQdj3MXcF4UQslEp0MplzJ/3EDmjxtIYkYeK3YfZ9OR1Mby9LakuraO15ZvZcuxNF6/4yp8OljCXsCx/Hkwhf8sXQ8YE9B3FpEIwny96BPmT1SgD+H+noT6euLr4YqfuwtuKtPJOtvifGmFMMnqJHU6++SccHFX8r9lj/LSbZ/Qq1+oYBTpAhp01tb6Cgg6KyBgJ+zyxZxVWNrs9+i4CHsMY5JRsRGtDCNnLXRf85UHApBTk9mYO8QaGirU+Cpsn93bFqjkw4kM2kxR+auUVnwDCEmfeipSSTC+Ho/g6XYzACL7FqgScCAyiTGmXCwWWfyB9sM/b2RApHM+xy41BvUKZlCvYJ5eOIWNR1JZuy8JgMOnc2yaF2Z/6jluePNHPlk0n5hg6w3/Ao7j8Okc/u+HDZ2eYPm6uzB1cCzj+kYxPDYUDxeljSQUsBU6G+SfuGXQM622iUQiFCo5UpmENV/9zY61h5vt/yHx9U6PK3ARW+isoK8CAl2PXWZDZS1ip/09ui6+2d/DtdW20irLylQO8RoHGA0jKRVHGekz2aqxk8oPADDYa4xVx3UlYpGKAK+X8XS5nvzSZ6nRHnK0SAJdiEwaho/7g3i63iTkEOlhqGQyqmq1FrWt0ljWTsB2uChkzB3Tn7lj+gOQU1zOuv0nWbMvmZzicpuMUVBWyV3vL+Obx64jOkgwjnQHyipreOqrdR2uXjEyLpxbpg4DYGL/XkKlECfHFok5r3tkhg0kEegottJZQV8FBLoeuxhGWj7Y3VVyewxjEldl68lenYXJByf4zQTgYGkCiWV7Oea5h8FeYy06dnfRRpLVh/GVBzLR7yrLBXYQCvkAIgLXoK5aQZH6Lep05xwtkoAdUcoH4u32D9xd5goGkR6Kr4cLVYWCYaS7EOrryX0zx3DvjDHsTz3LbzsT2Zp4mnp95zz9yqs0PPTJKn5++mY8hRVIp+f9NTsprqi2+rhALzeev3EaE/pF2V4oAbuhrq7tdB9z/jG584IIdBhBZwUEui92MYy4yGVUNvmwLq6wzGPDFpgaS2lhjL1MbDTg3B/zPF+eeZ2lWYvZV7KVAZ4jCVKG4ypxRyKSUGeoo6KujFxNFollewE4W52OrzyQO3v9i+r6Sip0ZRjM+EH7OU2ojQgP14W4u1xDWeV3lFR8hK7ePokABboekUiGm2oG3m53o1KMcrQ4Ag4myNvd4rDCgvJKO0sjYCkiEYyOj2B0fARF6iqW7TjG8p2JlFZ2/L2aW6Lmf79u4c07Z9lQUgFbc+Z8Mav2nrD6uCHRIbx/3zWC4asbUmahh3NHKT5fjlIlw9VTyDVkDwSdFRDo3tjFMBLg6UalpqTxd06JbdyALSHbhMuxpaE832S+BUC+JpviWmMyotSKRFIrEi06vkRbwNunnmy33duDf7Wov65CJJLh7f4PvNxuo7zqF0oqPqVOl+losQQ6iELWF0/X6/FwXYBELLjLCxgJ8vawuG1eidqOkgh0FD8PVxbNMla1WbnnBN9sOkB+WceMWBsPp7Jg3EDAaHgRcD5+/PuI1Xlm+oUH8umDCyxeELIl9TZIMtnT6YzBsy3Wfb2dn975g9IC47PdP9SbW/41m+k3jbPLeD0VQWcFBLo3dtHC6EAfzuRfNIwkJJ/huQX2L9drMMD25NOttsdZmGguqfxg58anez9gRCI5Xm634eV2M5U1mwAoq/yWKs0O6Obndikjk0birjKu/Hq4zEUhH+BgiQSckQh/T4vbZhVY5lki4BgUMik3XDaEeWMH8NPfR/h8/T5qtNZXtPnsL6PHo2AYcT7q6uv562CKVcco5VLe+cfVDplgAWjqbF9VqaeRXWT7hcT1S3fy9csrmf/AFcQPi8JgMHDqcCafPreM2hqjd/fsuyfbfNyehqCzAgLdlsZJrl00cVh0KJsT0xt/55VWsD35DACT+kXbY0gAtp5IN7l6NjI23KLjR/nY33jTPZDgpjIm73JTzUCry0Rd9TPq6pXU6bIdLJsAGL1C3FTTcFPNQikf6GhxBLoBfcMDLW578pxQvq87oJBJuXPaSGYMj+fpb/8EIDEjr52jLnL4dA4A6XnFxAqVapyKw+k5VpdvvuPyEQT7WO4ZZmuE3ESdJ9dGiZab8ttHG3nw9Ru4/PqLhQFGTRtISK8Afnp7HSAYRmyBoLMCAt0fsaMFEBAQEBAQEBAQEBAQEBAQEHAUdvEYmTowlrdWb28WZ/fqiq0ADI8OxU2psPmY5dUaXvt9W6vtErGY6YN7W9THdeH32VqsSwK5NAo/z2fx83yG6tq9VFSvobJmPbp6YVW5q5CIPXFRTMBVNRVX5RSkEmdJ4CvQXRgQafk9k19WSeGFBKz+nl1Xbl2gYwT7ePDFwwsBePjTVexPta7K2JajaYLHiJNxIM0670ypRMx1EwfbSRrLyCupcOj4TbG2zKm1K/32Ii23yOZ95p8rJn54r1bb44dFUZBdYuIIgY5gjc5KJcZ1aUFnBQScC7t4jIR4ezCxb/OHcF5pBXmlFdy15LcOlbFqi4LySu5cssxkJYWrhsXj625Z9u2a+hpq6mu47+DD3LrvH9y67x+kVqSZba/Va3n86NM8fvRpUipSW+3flL+VR448ZfmJdIDVOev417H/2HWMi4hwUYwl0Ps1YkIOExm4Dl+PR1DKByE4H9kOqSQAqSQAd5erCfB+haigzcSGJhPi9wWerjcKRhGBDuHpqiTcz8vi9rtPZrH7ZJYdJRKwJQqZFIVMyvv3XWPV/zPAoXQhRNLZOHO+2Kr2g3uF4GPht4490OsN5NghDKSjyKQSq9pX1HS+TG5nKamo7nAy5bbwD/Uh9Uhmq+2pRzLxD/XBP9TH5mP2RKzR2cG9QgSdFRBwQuyW7efBGePYeTITfYv0zCk5BSx8eymLZoxlweiBiMXWWfWbUldfz7JdiXy2aS9lVZpW+1VyGQ/OsDzjtkqiAuCzER9SVFvM40eftvhYqcgxiZMchwilfBhK+TD8PJ+hXl9GtWYH1bXGZH41tfuprUsB6h0rppMjEXuikA9EKR+MUj4EpXwIMkmoo8USuEQZ1y+SXxMsS6yacMKYF+qaMf3tKZKAjVHJZTx73VQWffy7xcecyim0o0QCHeFsQalV7YdEh9hJEstIyy2itk7nUBmaopBZZxipdALDiDX5gaxhzj1T+PiZXyjIKaH3kCgwGDh1JJPfPtrIXc/Ps8uYPRFrdNbR+grOp7MCAs6A3WbzfcMCuH3KcL7Z2rrSS3FFNS8v38KnG/YyZUAsk/r3Ii7YjyAv9zb7NBggr1TNqdxCtiedYVvS6TZLmz09dzIhHUxqJBa17wEhF8t5b8gbHer/UkMi9sLdZTbuLrMbt+kNVWhqj6CpS0SjPU5tXRLaujOA3nGCOgiJ2Ae5tBdyWSxyWTwKWR8Usj6C94dAlzJlYAy/JhyzqG3CiQwAyqs0eLoq7SmWgI0Z2yeSUF9Pi1cDy6s01GjrUMlldpbMeqyMiLhksNaDIcLfOi8hW3MwzbrwLXvjamXIdkF5lZ0ksZwdyRl26XfuvVORSMT8/M6flBYay/V6+blz27NzmHXnJLuM2ROxRmcdra/gfDor4Dh66nvWFHZ1c3j0qgmk5haxKyXT5P5CdRXLdh9j2W7jh7qrQo6/pysucjkqhRSD4WLcZ7VWS0F5JRpt+9bN2yYNB2D+mJ5QttR572axyBUX5QRclBMatxkMGrS6M2jr0tHq0tDWZVBXb3w41+nOoasvoHsZTsRIJX5IJcFIJcHIJCFIpSHIJGHIpMZwMrk0CrG4baOfgEBXMCIuHDeVwqLV0bp6o7fXyj0nuOOKEfYWTcCGiEQwIi7MKjfpKo3WKQ0jErF1YZpVGi0KWff34LQ254Wbyva526xh87H09ht1IQGerla1T8o6bydJLENvMLAjyT6GETBWnZl992TKiyuoranDP9QbkTAbsinW6Kyj9RWcT2cFHIc179lL5R1rDruemVgsYvGds3nyu3UkWGAJr6rVUlXQ8dJRIhHcPXUUj8wa3+E+LOX+Q49QravBcKH08RPxjzDUa1Cbx2jqNbx1ajFSkZQn4h8GQCE2Phz3FO9ndc468msL8JP7MjlgIjODpjd6rhgwsDJ7LQBbCrahqa9liNcggpSWl+B0BkQiJQpZPxSyfib3Gwx16Orz0OkLqa8vQFdfSL2+kHp9GfV6NXp9ufFvQyUGg+bCMRr0+hoMhlqgHgP1YNAb/8YASBCJxIAYERfca0USREgRiZSIRQpEImXjH7HIFYnYHbHYHbHI+LdE7AkYPT8kEl8kYl+kYj8kEm/AOpddAQFHIZWImT2qLz9vP2rxMd9tOch1EwfjonC+SbOAeQKsTJpraBH26iworfwAq6ipdWjcvq2wdtLaMmy5K8k4X8LRMzkOG98U1t7/ZwvLUFdr8HBxjHfc7uRMCuyQX6Qlnr7CIo29sEZnHamv4Jw6K+A4rHnPXirvWHPY3eSjkEn58O65/JBwGIAP/thFrc72MW3+Hm68fON0xsVH2rxvU3w6/ANq9bX848CDbbZreEzW1Nfw1qnFuEpceSTuAWTii5OM4+VJfJ3xPXf2upVo1yjyNPl8deZb6g31zAmZBcDOwt2szfsTgDuibiHOLZYT5Un8em4FvvLulTjr4+Td/JR+mCJNFUEu7vw54x4AXKQyRCIZMmkEMiLsMvaSpF0ArMo8waZZzlWFaEnSLqeUC5xbNgHruP6yIfyScBRLv8tKK2v4YsM+Hp0zof3GAk6DTm+d552LUm4nSTqHq5Vy5ZdVEhngbSdpug6lXIraijz15VXmw4rtzTebD1r8POkqgn08kEkkjZ5vlnAwLZupg2PtKJV5ftlhWYijgPNijc46Ul/BOXVWwHFY8569VN6x5ugSXxiRCG6dNAyA8X2iWLxuJwnJZ2xiMXVRyJg7qj8PXDkWzy629IstqMQiF8upqa/hzZT38JH7sCj2HiSi5h4GK3PWMC1wKuN8RwMQpAxkasAktuZvbzSMbM7fxlifUa2hBrQAACAASURBVABM8jdOUEJUQRwvTyJfU2DL07Ir+wvP8m7i37w/bi79vYMorq3GRSqsRAsIdBVRAd6MiY9kT4rlFWe+23KQywfHWlXyV8CxWJMIUCGT4iJ3TsNIgJd1K//HMnIZ1TvcTtJ0Hd5uKqs8CAodlCMj+Ww+6/YnO2TstpBKxPQK8iHVisTCv+1KdIhh5FhGLjvtGEYj0DVYo7OO0ldwXp0VcBzWvGcvlXesObo8SCg60IcP7p5DbomaX3cfY9uJ02QVllpluZRKxPQNC2Dm0HjmjhqAm5OudAFIRBIWpy6hWFvCc/3+1cooAnCuOoe0itOszf2z1b56Qz0SkYTzmnzG+o1utT9UFdKtDCPHinOJcvdhVoQxlCbKvXt5uwgIXAo8PHs8e09lWfzc1esNPPHlWn785434W+miLtD16Or1HEyzvARvVKC30yZfC7YygfrBtGzuubL1u7K7Eezjwalsyyf1h9O73i1eo9Xxfz9scHhYgDn6hQdYZRjZk5LFucIywrswMaauXs9ry7Z12XgC9sManXWEvoLz66yAY7DmPXupvGPN4bDsKSE+Hjx+9UQev3oi6hoNiZnnScsrorxaQ0VNLRU1tYjE4KEyeoF4qJT4uKnoGxZA/4hAFNLukfglT3OeAZ79yK3J4+ezy7k18sZm+w0YqK2vZWHYXCb6t86N0tSQIjKRaFUq7h7XoYFiTTWuMgcaspz04x8QZBPoMvpFBDJjWDx/HTpl8TEFZZU8sOR3Pn1oAX4e1iU2FOha1h04SXl16xL25ugTFmBHaTpH7xA/q9rvTz1L5gVvmahu7O4bE+TL34mnLW5/LCOXKo3W6tCjjqI3GHjxp42k5xV3yXgdYUyfSFbtTbK4vcEA76xMYPG9c+woVXPeX7OTlOzus7glYB5rdPZYRi6AoLMCToE179lL5R1rDqeYVXuolEzoG8WEvlGOFsXmeMo8uSXyBsb7jeGV5DcJVQUzNWBy434RIiJcw8muycVHbv4GC1QGcLa6dWmtnJpce4htc+74+2eOFOdSWWeshhHzy6sAXBM5gHfHNv8I+Tb1AN+lHiS3upwwVy/u6TOGG2KGmGwDmG1nAD44sYMf0w9TXadlSkgsUe6dU+L2ZFNrNQz9/V12znmIxccTAFiffQqDwcAd8SN5YuAkq2Vbm5XEkuTdZFWUEOLqyQ0xQ7grfjSSC0u8DWMCjeOaGtNcX0Cz/uxx3QScj0evmUjCiQyqai1PeJ2eV8yd7y3j3XtmE2flhNWenC+tYOWeE+SXVvDizdPtPt59H61g6qBYrh7Vt8s+ai3lfGkFi1fvsOqY8U787u0XYV2CcYMBvtywD4BXbp1hD5G6hIFR1oWtaXX1LN12mPtnjrGTRBfR6w28/Mtm1lthWHUEY/tEIhaL0OstXx3/+/hplu04xnUTB9tRMiNLtx5i6dZDdh9HoGuwRme1OmPum67Q2Yb7vzvorIBjsOY9e6m8Y83hFIYRZ6TeUH/hb/MJ7BraAOgNbSf46uUaxf0xd/Nx+hcEKgLo73mxKsv80Dm8n/YxoTkhjPQZht6gJ7smF72hnvF+YwGYGjCZ77J+BKCPe29i3WNIUaeSXH4ST5lnh8+zq/hk4kIMBgOLj+9gT0Emv15+KwBScfPQoqVph1h8PIEXh1/JIN9gjhXn8sLBDej09dwSN7xVG8Bsu98zEvk0eTcvjZjBML8wdp4/w5vHjC6rIS7WXbOlacaPl/Zka+DhXSuZE9UfgHv7jqW4tgqp6GJOGnOytZQrIe8Mzx34i1dGzmSQTzBnKkp4dv8f1On1LOo3rpWcDeOaGtNcX0Cz/iyVTaB7E+TtzjPXTeH5pRusOu5cURm3vP0zi2aN4+bJQ5FKrCunagsqamrZcqHU4F8HUziQdg693sC4vl2TfDs9t4h9p86yePUOrhgSx6yRfRgVH4HYgfEouSVqABYt+Z2ySssS+zWU5x3fL8peYnWaBu+k3qF+pOYUWXTMuv0nARgdH8HsUaYroDk7I2LDrE4eunTrIa4e2ZcwP/s9qytqannm2z/ZlZxptzFshaerknF9o6zO3/HOygT8PFztlm9ErzewePUOvheMIpcUzqizDfoKdAudFXAMfh6uPe4da46u/6IVEBAQEBAQEBAQEBAQEBAQcBIEj5EmfJ/5EwB/F+6gTl8HwKsn30IikhDnHstzfZ8C4LfslfyVtwmt/qIL+uLUJUhEEkJVIfxv4Asm+x/pM5z5YQV8kPYpL/T/N2CsLDPMewiP936I1TnrWJP7BxKRhGBlELNDZjYeOylgAoW1Rkvez2eXU6vXMsJ7KLdE3cjanNZJW50NlcS4MikVixGLRLhITbuff5S0k3v7jmVu1AAAot19OVtZxkdJOxu9Mlq2Mdfuh7RDXB3Zj2ujjS6xMR6+7DhvXDnKqrC8YkPDmEC7sjUwNjCS2+JGNP6OwbfZfnOytZTrw6Sd3NZ7BHMijd4nUe4+3BgzlJ/SD5v0GGk6bssxzfUFNOvPUtkEuj+zR/VjR1IGGw+nWnVcbZ2O91Yl8NuuRO6ePoqZw+NRyOz3OtEbDKTnFrEnJYsdSRkcPZOLrt66crT2oEZbx9r9yazdn4yfhytTBsUweWAMI3uHI5e2TrRtD/R6A6v3JfHeKmP4jNqK3CKzRxtXepwtHMgUkwfGWLya1cArv2xBhIirR/W1k1T2w02lYHSfCKu8Hao0WhZ9/DvfPn49Pu4uNpdp+4kzvPLLFgrLLa+W42jmjx1gtcdIbZ2OJ79ayyOzJ3DHFSNtmpg4+Ww+r/yyheRz+bbrVMApcDad7Y76KuA4eto71hyCYaQJt0Xd1OxvcywMm8fCsHnt9jctcCrTAqc22zY7ZGYzg0cDQ7wGMcRrkNm+RIi4Ntw4ZsPfDUz0az1B7o6U1FZTpKlikE9ws+2DfUL4QLOD/JpKZGKxyTYt2wWq3MioKGk0AjQQ52nMi2DNJL9BLqBN2QJVF6t1DPENbbNPc7K1lOtUWQGHi7L5JHl3qz50ej1ScXOnr7bGbauvpv1ZKpvApcGLN00nu7C8Qx/q5wrLePHHjby7MoFJA6OZNCAagKExofh28CNPV68nu7ictJxCUnOKSD6Xz7GMPCprajvUX1dRpK5i+c5Elu9MRCWXMSw2lBGxYQAMjw0jPszfpsajvBI1G4+k8duuRM4Vlll9vEIm5a5pI20mj72ZO3YAX27Yb1U1hdo6Hf9Zup59p85yz4zRRNiw2ojBAFWaWtxUCpv12ZKF4wdaPak/W1jG9W/8yAs3TWOCDUKkDAbYdyqLLzbs41A7lTREIqyqMNgVTB4UQ68gHzLOl1h1nMFgTIy67sBJ7rlyNNOH9QboULicrl7P3pQsfkk4yk4hnOGSxtE6a42+gnPqrIBj6InvWFMIhhEBp0FTrwOMyT+bYriwRSWRUqnTmmzTsl0DohYfMTKx9au4DXK1J1tTlBZUTWpPNr3BQE19HU8MnMSCXq2NZi2NIm2N215fLfuzxXUT6B64KGR8+MBcbn/3F7KLyjvUh7paw9p9yazdl9y4zd/TjagAb4K83fFxV6GUy5BJJej1Bup09Wh19VTUaCir0lBSUQ0YJ/uF5VXdvpRgjbaOXcmZzWK6JWIxMcE+xAb7ERHgTYS/FwGebvi6u+DlpkIhk6KQSRBfyAtUr9dTW6ejoqaW0soa8ssqOFtYRlpuEccz8hqzwneUe64cRZC3e6f66EpCfDyYPCiGrRdyy1jD2v3J/HHgJGP6RDAiLpzBvUII9nHHQ6XARSmnXq+nTqen7kJCxIbKeBU1tZRUVFOsrqK4oppCdRX5pRXklVaQX1pBv4hAvn38elufaiOTBsQQHeTLmfPWVZEoLK/koU9WMiwmlAXjBzKxfy8APFyU7R5bo60jKSufncnGyd2mI2nkFLf/XFDIpHzxyELeXWlMOn70jHMkhheLRDw4axz//Gpdh44/nVfMM9/+ydu/bwdgZFwYI+LCiQ/zx9NViaeLEjelgrr6ejRaHUXqKvJK1KTnFXM8Mw+A/annqLDQsPufGy4nMeM8AGv2WV5RR8A5sKXOWqKv0FxnLdVXaK6zzqKvAo6jK96xAHW6eqd5x5rCboaRHxION/576sBYQrwtr5FsL/QGAyJENnWLFLAdwS4e+CpdSSzOZWJQr8btx4pzCXbxwEOuxF2uNNmmZTuASHdvTpY2XwVPL7fOTaypXECbslmDJbKJRSL6eAWQWl5IkEvnJjDW9GWr6ybQffB1d+HTBxfwwJLfOVdkvfeBKQrLKwUX3ibU6/Wk5hRZ7apqD0b1DueuaaMcLYbVPDJnAtuPn6Feb30Yld5gYPfJLHafzLKDZPZBJIKnF07mvo9WdOj4w6dzOHz64qpxuJ8XcaF+xsm8SoFcKkFTp6Nao6WgvJLcYjVZBaVWGybFYhFv3HkVg6KCG72knGmidcWQOCYNiGb7iTMd7qNIbfQa/evQKavKnFvDFUPiWDh+UGPFkjX77DKMgB2xpc6a01fA5jrrTPoq4Dh62jvWFHYzjLy5anvjv92UCuaO6t9Ga/tQqK7k971J7ErJJLOwFHW1BgMGvF1diA3yZUx8BHNG9CPA0639zgTsjgh4sN843j2eQKir54XKL3l8fWo/zw+bZrINYLIdwE0xw3jx0AZGBUQw1C+U/QXn2J2fCYC/0vL/84YxgTZlswZzsrWU69EBl7Fo52/EJflxZVg8eoOB1PJCdAYD85rkWLEEc30BzfqzVDaBS4swP0++feJ6Hvx4JSnZBY4WR8BORAf58sadsxCLu98KQVSAN3dPH8nn63vOjHF0fATzxg5g5Z4Tne7rXFGZzQyfDYhE8J/rL2fywBgAhl0wjLBxv03H6SzP33gFSW/82GjgcDZ6BfrwfzdeAUDvEH8HSyPQGWyls/bQVzCjs06mrwKOoSe+Y1vS1DBit6+ks3ZQ7Lb4dpuxBNrHG3aj0epa7S+prGZ/ejX708/x8fo93DRhKA/PGofCgvAHAftye++RSMUS3j+xg9zqckJdPHlq8JTGRKAt2wBm210bPZjsqjJeO7oVja6OaWG9+b9h0wHM5tloSy6gXdksxZxsLeW6IjSOzyZey5KkXXycvBupSEy0hy/39x1r9Zjm+gKa9WepbAKXHr7uLnz12LX896dNVidkFXB+YoJ9+eyhBXi7qRwtSoe5f+ZYDqXncCg929GidBnPXDuFUzmFJJ91roSdErGY/948vVnivSHRIY37OrLqaC/8PFz54P5ruHvxcsAYfuAshPh48OlDCxpDJ3qH+jlYIoHO0t101tn0VcBx9MR3bFO6xBLQ0bj1jvD26gS+3255bXhdvZ7vtx/icEY2n943HwAPlXVhEQKW86/BU4Apbba5OXYYN8cO63QbsUjEk4Mm8+Sgya32ze81sD1ROzSuh1zJ6Rv+3W4/5mQzJdeUkFimhMR2ekxL+rJWNoFLD1eFnDfvnMWY+EgA3lyxzaSBWaB7MWVQDK/cNgNXhfNXoGkLsVjE+/fO4d4PV/SYyh4KmZRPFs3nHx8YJ/VpuY4Px1LKpbx+x1WNq84NuCiMFej6hPuTlOVc/z/9wgP56AFj8vpHP1/tFAmdowK8+eiBeQR6XfTIbDCQBHi5UVAmhCN2R5rqrDPoK7Sts86orwKOoSe+Y5vSJYaRlh4jZ4vK2Jd2lvS8YsqrNSjlUnzcXOgT6s+4+EjclB3LQLvtxGmrjCJNOXE2n0e+WgPAV4sWIjGR2FJAQECgpzB/nDG0anR8OO+uTGBLBxJydSUKmZQh0W1Xg7IVEkn3eT+4qxQ8Pveyxv/PSwE3lYLPH17AM9/+2WOqfHi6Kvn6sesA+NfXf7AnxXFx3HEhfrx55yx6BfmYbTMiNswpJ1rDY43PiG8eu45/frWOrE4mMe4MkwZE8+rtM82Wy+4d4icYRroxDTrrDPoKtKmzzqqvAo6hJ75jG+gSw8i54jLOXign+PqqbexKyTRbHkoiFjN7RF8emjnOqtwfBkPzvCamaAiVqdWZXv08fMaY8OjrrQe454rRFo8tICAgcKkS6uvJO/+YzaH0bD7+Y7dFJQC7kuggX+aM7se8sQPwdO0ab7+lT97It5sPsGpPklO55DdFIZOyYNxA7r5yVIdLJzszbioFH9w3l6XbDvHxH3uorbv0vZrcL5QtXPLAPL7dcpDP/trbpectlYi54bIhPDx7fLulp4fFhvHdlo4tVHUFcSF+/Pr0LSxevYNlO4+h13ddJSxPVyUPzx7PgnGD2iwGEBfq3+MmJZca7iqFU+gr0KbOOru+CnQ9PfEdC11kGKmoqWXBW0sB80aJBur1elbtT2LTsTTevfNqxvaOtGiMPaeyyClpHbIjFou4b9oY5o3uT5CXsRpHcUU1mxPT+GrLAc6XVbQ65svNB7h27CC8XLtXHPZr27fz5aGLD7Zr+vbl3ZkzHSiRgIDApcLw2DC+evQ6Tp4r4Ke/j7DpaKpDQmxign2ZNCCaK4fFAxAf1vWJCgO93Hh64RQemj2eTUfS+OtgCofSs9HVOz5GO8THg2vG9GfB+IH4ebg6Why7IhaLuP3yEUwb2psvN+xjzb5kp/g/sDdisYi7po1k2tA4PvljD+sPnbJriWuxWMT0ob156OrxhPl5WnTMsJhQxCKRU5feVsqlPHPtFK6/bDCf/LmHLUfT7ZpnwU2lYN7YAdxz5SiLSrH2DhFyjVwKCPoq0F3pie/YLss22p5BpCVVtVoe/GIV7981B4CJfXu12X5nSqbJ7Q/OGNvK+8PX3YXrxw/myiHxPPTlKhKz8prtr9HWsWx3IvdO615eI/eOHMmM3r3JrajgkXXrHC2OgIDAJUjf8ABevvVK/nPD5exKzmRrYjr7Tp2zS2lekQgi/b0ZHB3C0JhQxsRHEOTdudLVtsRVIWfumP7MHdOfqlot+1LOcvh0DieyznPyXIHdV1ikEjHxYf6M7RPFZQOM78iBkcE9riR9iI8H/3fjNBbNGsdfB1PYcCFxcPLZfJt+6EslYmKD/RjUK5iBkUEMjema0C1zhPt58ertM3lo9nhW701iw6FTZNogNEQsFtE3PACAK4fFc9WIPlYb2dxVCuJC/TiVXdhpeexNr0Af3rxzFkXqKtbtP8m2xNMcz8rrtBeJTCIBYHB0MDOH9+GqkX1QyWUWH987VKhOcynRUl8Bm+tsT9BXga6nJ71jRQZD4xmZ+pTq8NkOeuK9jh7ajAavjRVP3Yp/G4p++4e/ciSjeR1usUhEwiv3t5lMtVBdyYK3llJWpWm2PSrAmzXP3NFxwR2IuraWoUuW2M1j5JvDhwl2d2dGXJzN+xYQEOie5JdVcjzTaGROzy0ip0RNXoma/LJKqjVaNHU6NFodBoMBqUSMTCrBRSHHy1XZ+JwP8HIj2MeDMD9PooN8iAvxs2oi4UzoDQZyio1ejJn5pZwtLKOgrIKC8iqKyquoqKmlSqOlUlNLbZ0OXb0enV5PwytZKpYgk4pRyKR4uijxclPh5+FKmJ8nEf7exAb7Eh/m325IQ0+moqaWI6dzSM0p5HReMXmlFRSpq1BXG695na4esViEQipFLjPej2BcPPH1cMHf041gb3eiAn3oFeRDuJ+n0+cfyyku53B6DinZBWTkl1BQVklRRTUAGm0d2rp6JGIxCrkUpUyKm1JOoLc7ob4ehPp6MiAyiIFRwY1JVHsq6moNiZnnOZVdwOm8YvIveBcXlFehrtKguXD/SCViVHIZKoUMXw8XogJ8iAr0pm9YAMPjjKWLu+szTKBrMKez5vQVEHRWwCmw9h0L4KKQO8M7tqXNo9He4RDDiIdKydBeIfQK9MZVoaBWp6OwvIojmTmNuUhacs3I/rx843SzfU576QvyWySpignyZeW/bmtX1i+37OeDP3a12v7nc3cR5muZG5ozYW/DyBXffMP1Awdyz4gRNu9bQEBAQEBA4NJgc/737CxcwUNxS/BThDlaHAEBAQEBAbOGEede+hAQEBAQEBAQEBAQEBAQEBCwI13mg9vg4vXE7IlcM6p/Y4WYlhxIz+al5ZvJKmwec/fXkRQenz0BHzfT2fUrTNSjD/H2sEi268YNYslfe1ol3Tp8JqdbeozYk2y1moxSx5W3EzDN918lALD0wt//fmkeU67o70iRrGLf7nTefHk17h4qXnvvRoJDvB0tkkUUFqi5ae4Hjb+HjujFmx/cbPHx3fW8BQQEBAQEBEyz/N11/PDKCnwCPXnx938S2VfwlhLovmw+moa6WsP8cQMdLYrdsYthpFKjbfZbIZPy5QPXAjAgIrDNY0fGhvHjYzdw0+Kfm4XVaHX1bE5M57pxg0weV13bumSit5tlVWU8VEoGRQa1ylFyMqeAOSP7WdRHd0Sj0/HZgQOsTUkhW63GXS5nQmQkj48bR4SXV7O2nx84wKqTJ0kvKQHg9YQEXk9IaNz/4OjRPDF+fJfKL3DpsGr5AdTlNajLa9i6MYmb75jgaJG6hJ563gICAgICApcqP7yygpqKGnIqavjry63c/077Yf0CAs6I3mDgpZ83I5OIBcNIR9l4NLXZ79snD2/XINIUD5WSZ+dN4YHPVzbbfjQj16xhxBRyqcTitsOiQ1sZRlp6rVxK6PR67lixggM5OcyIi+P6gQMprKpiRVIS2zMzWXb99QDE+voCMDw0lHBPT86UlvLurl3M69ePy6OjG/traCfQcfbsSOXg/jPceJvRwOTn7zzVN7oSiaRnRvj11PMWEBAQEBC4VJHILJ+LCAg4G8ln81FXa/B1Nx2xcalhF8PIhhaGkQVjrLcwje8Tha+7C8UXsqkDpOQWWNWH1IqJRoRfaxf2vNIKq8brTvx47BgHcnL454QJPDBqVOP224YO5cpvv+XZTZsAWH7DDQAMDwkB4GBODgDxfn7M7N27i6W+tPn91/0cPZzJVXOGAj3LMDLvupGkpuTi5+/O9KssN352d3rqeQsICPQsRCLB8CvQc7j1+QUsfXkFwVH+zHngSkeLIyDQYfamZDlahC7FLoaR7AslCgH8PVwJ9u7YBG9AeBDbk880/i6trOm0bOYI9W2dj6S8RQnfS4k/Tp1CJpFw57BhzbaHeXgws3dvViYnA8acImEeluVqEeg4tZo6ko6fc7QYDmPU2FhW/PWko8XocnrqeQsICPQstPU1rMp+n1MV+9EZtISoYrki8HbCXfo0a7c1/wcSCpezKPYDApSRzfZ9feYZimqz+VffH5pt33j+G5LLd/NY/BccKPmLfcXrKNPmo5S4MtT7Ci4PvLWxrc5gDPXeWbiCE+U7KNWep95Q36y/6UF3MM5vXuPvQyUbOFiyHoDC2mykYinhLn2ZHHAjoaq4NmUB2pRH4NJk4eNXs/Dxqx0thoBAp9DrDew+KRhGOk2B+mLZXHPJUi2hZY4QUwlWbYW7UtFqW4XGfuM5mrPl5QS5uaE0kQQ32vui90xGaalgGOkCEo+epa6uvv2GAgICTsOL321k/YFTDI4OZsmj863yUuwquoOMzsiw+94zuT0mxJflLwj5AqxlRfY7eMoCGO83n5r6Cg6VbuC7jOe5O/p1glUxne6/QlfCtoKfSCzbTn/P8bhKPDmvyUAhbv4N+kfupwAklm1ncsCNhLn0Jrs6lb8LfsJHHsLC8KfwkQc3tv8z9zP2l/xJb/eRAAzwugytvoajpVv5+swz3Bb1EpGuzROdN5UFaFMeAQEB23Mi6zzLdiRy5HQOhepKNFpdu8fsfvuhxkIhTRny8MV3wZIH5jG+XxR6g4H1h06xem8Sp/OKKa/S4O2uIirAm/H9enH75cPbHU9Xr2fNviQ2HUkjLbeIsqoa3FQKYoONqQmuGBLH/HEDLUoLUVBWyeZjaQDsSzlLam4RJRXV6PUGPFwURAX6ML5fFAvGD8TTRdlmX6v3JnEsI4/UnELScouorTNeu+KK6mbXoiV3ThvJo3O6f548uxhGpGIxDSaFeoO+zbZtUa83NPut03e8r/ZQyltfirr6njlRbXrVWxZ6FrAPB/akO1oEAQEBKzAYYN3eZPR6AwdOnSO3WE1EgFf7B3Yh3UFGZ8XP05XyKg11up75HWBrQlW9mRf2WOPvfp7j+eL0P9lW8BM3RT7f6f7rDTrSKg6xKPZDZGK5yTY19ZUcKd0CwDDvaUz0XwhAL9dBFGtzOVa6FTepV+PxZ6uT2V/yJ+P85jI96M5mfY3ymcUHqffxV94X3B+72KwsgFl5BAQEbM/n6/fxyZ+7MRjabwvg4aIkzM8Tibj9GU+Ruorq2joe/2IN+06dbbavoKySgrJKqmq17RpGsgpKefSz1WQWNM9lWVZZw8G0bAAOpmXz47YjfPjAXKICzFcs/Hz9Pj77a2+ryqoNFFdUU1xRzaH0bH7YdphPFs0nPszfbH9L/thNQVml2f2XOnYxjHi4KKiqNborFqmr22ltniJ1VbPfrgrTLxetDT5cetoqWrS3N4dyc6nR6VC18BppWo43skV1GpHItqaS779KaCwxGxjkyQ+/PwzA3p1prF93lNSUPEpLq1AopISG+TBqXCxzF47E08uyVRdNTR1/rT3Cnp1pZGUUolYbw7FcXRWEhvkwZnwcsxcMx82tbQtqA7fM/5D88+Xcce/kxgoiKcm5rF15iBNHz1JcVIFMLsXP352BQyIAmHXNMGLimicfTth6khPHznI6vYAzaflUVl4M27r/9i/alOGPv59BbsKQ1xSJ2Hg/2+o62ponH1xK4hHT7nkvv3U9Y8bHmdzXkob7x9S9A3T6vPPzylj+8z4O7jtNUYEamVxKWIQvU67oz5z5w9v9f2hKW+cM1p13A9VVtezZmcaBvemknTpPUYGa2lodKpWcgCAP4vuFcuWswQD0H2i+XKC56wg45f3jDIhEcPWYfqw/cIoxfSMI83O+0u62lnHL4TTKqzTMn3jp0hoVIQAAIABJREFUZ6bf+Oa9AFRptJRV1rDwxe8bV84ErGeg12XNfoeq4ghWxZBRlYj+QiiLWNS5JJUT/Be0aYQo0eY1/jtAGdFsX4AiHAMG1HVFuEqNenKibAcAw31a54hwlXoS5hLP6cqjVOnKG4+xVBYBAQHbs/loGh//sRuA2GBfnlowmQGRQdTr9RzLyOPN3/7mXNHFiqfv3TOHKYMs91grLK/k2W//ZN+ps4T5eTJpQDQhPh7UaOvIKixjZ1IGE/tHt9lHXomaO977ldLKGsQiEZcPiWNCvyi83FSUVtaw7ZhxoXT7iTOcKyrjH+8v55enb8bPw9Vkf/Fh/tTr9ajkRm+XMX0iGBIdSqivBwaDgYz8UpbtOEaRuoqSimqe+nodq/5zB2IzhqDPH16Irv6ikeWhT1ZyvrQCT1clXz16ndnzsrQSrLNjF8OIr7tLY+LSsqoazuSXEB3oY1Ufer2BE+fON9smlYip1elQtJjIF6pNW7ascTAx5WblIr90X2pz+vZlX3Y2Xx86xIOjRzduz1ar+Ss1lcFBQQCEezZ/2XurjDd+boXtE9MW5JdTXa3lw7f/YvP648326erqSU3JIzUljz9XH+G1924kOrbtSkdHD2fy2gurKClufX+Ul1VTXlZN8olslv+8l6eem83YiZYnky0qNJ7/d19s58dvdzSzTNfW6qis0JB5phCAEaNjWhlGln6VQGZGocXjWYtSJeeNl1ZbdB2Bdq+lrXFxkSMSizDoLTTpt0Nb9w507P5J2HaSN19aTW3txWdDba2OlKQcUpJy+GvtEf73zg002ArbW52w9Tlv/OMYS97bQHW1ttW+ykoNlekazqQX8NeaIwDMv34UDzw6vc0+7XEdL2VevH06L97e9jV1NLaSUW8w8PLSzcik4h5hGGnAVSnHVSk3+xEpYBke0taV67xlgeTVnKa6Xg2Am9T8qqgl+CnMG38BXCUXv2fKtM3fv2VaY3J/L/nF51mx1lip8MPUB9rst7pe3cow0p4sXUFeRgG7Vx8gMSGZjOPnKCssp65Wh8pdSUC4H72HRzPlBmMVvKFTB5jtZ/XHG1jy6DdE9Q/n86NvUZxrXDz7+IlvObQpERd3FRPmjeLOl29AdWGRafXHG1j5/p8U5ZYQGhvMgsdnMf22SR2SGTApd1syN2XHin28fIP5EIC2uP6pOdz96k1m9//9625eveWDNvt4+tsHufzmiRaPeXjLcZ6Z8T8Anv/1cSbOH029rp7NP+7g71+Nk/6sk9mUFahRuigIjPRnyJT+XPPglQRFBVg8DsDhzcfZ9EMCKfvSKDlfRk2lZbkV39r8fwye1M+qsbqCrzcdAEAhk/LRA/MIapLjcmL/XoT6erDwtaWAcZ75++7jVhlGfkkwGhgeuGos91w5utV7Qa83oGnHgP78DxuMRhGxiPfumcOkAc0NKXPHGEPzfth2mLd/306Ruoq3VmznjTuvMtnfZf2j+d9tM5g6OBag0UDSlJunDOX6138gu6ics4VlHEzPZlTvcJP9tfROkUmMBmupWNwY5nMpYxfDyICIIE6czW/8/fPOozy3YKpVfWw4mtoqp0hpZQ2L1+3k6bmTm20/mpGHKSqtyBFSUtnas8VV2frmclY0Oh2ZpaVUaLUUVBoNAXkVFSRkZuKuMOZP8VIq6XUhf8i1AwawMT2dd3ftIrmggCHBwRRXV7P8xAlkEgn/mzbN5DiRXl708vbml8RE5GIxoZ6eVNbWMjQ4mLERESaPsRSDAf73/Ar27zmNSiVn8rT+xPY2fqRkZRSx8c9jaGrqKCmu5L//XsHXP98PmC5zeuRgBv9+4md0OqN1bOCQCEaNjcXbx2hxrVBrOHY4k32706hQ1/DCs8t57r/zmHS5ZQ/64qIKlv+0lx++2YFUKmbI8F70ivFHKpNQmK/mROI5ii8YT4aN6NXq+KdfuAZNTV3j7++/SuDIwQwAnnpuNgAhYaaNiTJZ+2r7y9JdHD961qLrCPD1z/d3abnYl9+6Hr3eQIW6hvKyan78didbN57ocH+m7h2g3fvH3DknHc/m1f9bSf0Fq3nf/qFMmNwHD08VJUWV7Eo4RWpKHs898QuSC/GfunZyxLQ8Z6BT5x3Ry7/RKBIR5cfgYZFERPqhUMooyC9n36400k5dNC7//ut++vQPZcoV/c112eo6AhbpoVBq+NInOetCyT6PnuslJNBxTJmDDTSsXllmdKo3tD3hkIra/mbzkgcQ5250cT9cupEAZQTBqhjyak5zpGwLg72moJK4NZHPKPVVwfe26c1iyqDTniz2JD+rkPfu/5zDm1sbtwEqS6uoLK3iTGIW67/ZBsCYq4fz3E+PolCZXxDMTsujplLDs1e9CkBmkjFhfLW6hlUfrafgbBEvrvgnP/7vd757cVnjcRknzvL23Z80/i9PM2EgaU9mU3JbInN351xKDsW5pby48B1OHWgdcl2p1VFZVsXpY5ms/XQjT3x+P1NvHN9uv5qqWl6/7UN2rzlotUwikQiJ1Pne+dW1dZw8Z5x7jowLa2YUaSA6yJe+4UbjUVJWPieyzrdq0xZF6irmjR3AfTPHmNwvFotM5ilp4OiZ3MZQmYXjB7UyijTllinDWL03ibTcIjYdTeXJsssI8HJr1U4kglkj+7Ypt6tCzl3TRvLSz5sBSMkuMGsY6enYxTAyrFcov+w81vh7+e5ExvcxZhef3L99y9z5sgreXP23yX0/JhxBKZNy/5VjUEilVNfW8c22Aybb5paoLZb5TH5Jq21+7qbdlpyRY3l53LR8ebNt+7Oz2Z+d3fjbz8WFffdfMCaIRHx+zTV8fuAAvycns/n0adwVCsZHRvL4uHGNBpSWSEQiPp87l1e3b+e3pCSq6urwd3Fp5VnSUfbvOU1UL39eW3xTq3K11908lgfv+orysmpys0vYu8vo6j/+svhm7SorNbz24ip0Oj1isYh/PjebaTNbl0JdeONojh7O5IV/LaO6Wsu7r62jT78QAoPbj8FPPp7N/t3pDBwcwTMvXkNAYOvzz8023lNKVeuHZGzvoGa/Pb0uuqDFXNjX0svEGo4fPWvxdQTYuyut1XW0N2KxCE8vFzy9XPDxbf2wt5a27h0wff+YO+f33/yz0Shy/S3juPuBqTSNIrvpjgnNwsAspek5A5067z79Qnjg0ekMHxVNZC+/Vvtvu3sSH727njUrLn74/LHqcJuGEWh+HaF12WhrrqPApcO+5J6VmV7AtpTXFRDYospMqTYfmViOi+RignfJBYOCzlBHS8rqCjotx4IwYxWwbzKeZV3uJ4gR4ynzZ5zfXCb4LWzW1kcezBmOEeU2kABF5xZ+uhIvfw/Sj2Q2/la4KIgZHElITCBypZyS82Uc255MTcXFSo971x3io4e/5skv7zfbr06r49Mnvyf3tHEyOenasWg1WvasPQTA7jUH2fbLLn54ZQV+oT4Mu3wg6UcyOHPcmIvh+5eM36imDCNtyQyYlNsSmQFihkRy/zuWJ0xe9tYaSs4bwy3cvNt+R4+7ZiTfnDTmmCkvUqMuqqC8uIKfX1vVeJ06Q+qhM+xZe4hTB08jEomIHWpcaIvsF4pUJiU7NY+k3acwGAxoNXW8fffHhPUOpvfwtsM5Xr/9o0ajiMpdxbyHZxIzOBK5Uk52ai6rl2zgfOZFfROJRfzr60XEDu1FcHQgcidcOC6trG703A1soxpqkJdxX1JWPqWVNdTW6VBYsODYwN3TR3VYxvWHTjX+u8EzpC3G94siLbcIvd7A/tRzXD2qbQNIW8SGXPxOVFdfusVFOotdDCOT+8fgoVKirjG6ZOkNBh77Zi0At00azq2ThuFvIlZKrzew4Wgqb67+m+IK87lJvtpygBV7T9A72I+MghIKW+QiaeBkdgFVtVqzuUmasqdFEh2A2KDWkw1nZXR4OKefeMKqY6RiMYtGj2ZRk1AaS4j29ubLuXOtOsZSRGIRz70y3+TENjDIk+tuHssXS4zJ044fNf6ftZyU/bHqMKUlxntizoIRJo0iDQwZFsU/Fl3OB2//RXW1ll9+2MOjT81sV87ysmpCw33437s3NK6st8Scx0dXYM11BOO17O6T27bOGUzfP6bO+fixs2ScNn4QRET5cff9UzCVWufWuy5j787UZl4ZXc38682/oEUiuGfR5axfa8y3otXqSEsx7V3X7DgbXUeBSwe93sBuwTAi0AmOlm4lzn0Eogt+Azk1aZzXZNDbfQRi0cXVZ+8LoSxZ1cmEqGIbt6eo91GlK8dFYn7CYwlJ6l0AlGjPsyj2gzZDXgZ5TeJgyXoSCpaxINxoUBG18G7R6jXIxZblKOsqFC4K5j96FaePZXLl7ZMZOnUAshar2FXl1bx555JGowbAxqXbuf3F6/Br49tl/TfbeHOTMVluQyjFV//+iV/fWgPAG3csITQ2iA92vYKrpws6rY6Hxj7HmcQs8rOKAGMYSGTf5tfdEplNyW2JzCExQcx/xHQYQlNWLP4DoNEoEj8ylvmPtP09KFfKCI01LmY1/A2w6fsEmxhGGowXEX1CefaHh4kZHNWqzamDp3n+mjcoK1Cjq6vnh1dW8NLKp8z2mZiQzO7VxgVlpauCzw6/0SwEZ/RVQ7n6vmk8NvH/ADh9LBOD3kB+VqFVIUFdTdNqK2WVNWbbNZ1fSiVi5Caqc5oj2MejU7m6Ei9EOIjFInqHmk+A2kBTr5esFolarcVddbH6qrlErQLgfL5QAgICAgICAgICAgICAgICAl2EXTxGlHIp140bxJdb9jdu019IOPjttoN8v/0QsUG+RAf44qaSU6fTU1hRyYms/EYvk5ZM6BtFlUbLkQxjMqyyqhr2p59rU45anY7f9hzn9sltl03KLVWzKyWz1fb40O7jMXKpMGRYFFG9zFtR4/uGNP67IQFqS7ZtSmr899yFI9sd88qrB/Plx1uortaydeMJHn5yhkWJ9m64dZxZbxFHY811BPPXsjvR3jmDZffPgT2nG/89beYgRGbuBZEIpk4f6FCPkfZQqmSEhhtX0jJOF1BdrUWn0yNtIz7YVtfREbz+81aW/W0M4/z4sfmM6RvZzhFGHv5wJbtOZAKw+uU7CTdT0nbWv78ir7h1iKabSkHC4kUdkjm7sIwVO45zIOUc2YXlVGmMeWNkUjE+7i5EBfkwNC6Uy4fGEhXUvhearWRcszuJxDN5pJ4rJC2nqLEiS7G6mmH3mU9keMeVI3lk/gSLx+kML32/iVW7TjB5cAzvLppDbZ2On7ceYeOBVADOFZZhMBgI8fNk6tBYbrliGG5NVs26koKySrYcTmPfybOk5RRRcqFin95gwMNFQVSQD+P6RzF/4kA8Xa3zQKjSaFm96wR7k8+SllNIWaUGsViEj7sLfp6uDI0NBWBsv0hGxIeb9IBrQFevZ83uJLYcNoaqpmYXUV5Vg5tKQWyIL5cPi2PexIHIpZZXkBEhokibw/cZzxPjNpSa+koOlW5AKpIzJaB5Ysve7iNxlXqy5fz3lGnz8ZIFUFB7luTy3fgrwqjSlVt1bVqSUWl8PrhI3JGL266iEOHSj/F+89hVtJJSrfE5H+c+HIXYBbWumKyqEwQpo5kT+lCnZLIHNz07r839rp4uPLv0EW6JMcquLq7AoDdw9O8krrjFvFdA39FxrZJuzrr3ikaPEX29nuv/dQ2unsZwUalcymULRnMm8aLH2dmTOa08RiyRuaXclspsCYkJyXz57E+Nv70CPHhh2RMmvVa6GjdvV97c+Dw+ZsK840fEcP/bt/P6bcby0Ic2JaLT6pCaqZq3c+XFudns+6ebTNiqUMm57YVrAXhh/luNx9307/mdOhd74qZS0CvQh4z8Eg6fzqGyprbV876grJKU7IshQoOigtt8HrbE37NzKRbOlxm/l/R6AyMee9+qY83NjxtIvpBfZceJDFJzCskrraC8SkN1rZbaOl27SWEFjDRojc3Trd8zbRRbjqeTUdA6d4debyA1t4jU3KJ2+2moQPPk7MtQyWVc986Pbd4cM4fF89fhizFcS9bvZkhUCIOjgk22r9fr+e+vm6mrb504cWLf1kkzBexL/0FtZ3Jv6t5fq2kdg6ypqePMhTAIH1+3xklhW8jlUnr3DeHooUyqq2rJOF1gUX6P4aPajuF0JNZcRzB9Lbsb7Z0ztH//AKSnXjR09OkfYrJNA7Hxzl+Rxd2j+ce/Xq+nLWdBW11HR3D12H6NhpE/96ZYZBgpqahmb7IxLG9wTIhZowiAr4cLxepqtDb6wFiRkMgbv2xrVhqvgXqtntxiNbnFanYnZfLJ6t2sf+Me/Nr5MLOVjB+v3k1BmemKb87G6bxiitVV3PfuCs7kFbfan55TRHpOESt3nuCTx+YT3cWZ9b/4Yx+fr9tr1n25WF1NsbqaQ6nZ/Lj5MEsenU98ePtu1gB/7kvh9Z+3UlnTOmY8p7acnKJyjp02LijtPJHBsv+71WxfWfmlPL5kNZn5rV22yyprOJiazcHUbH7ccoQPHp5LVKBlVWQClJHc3utlNp7/ll1Fv1On1xLqEssVgbcTrGqed04pceW2qJfZnP8dx8sSqDNoCFbGcHPU85xSH+BI6SaLxjTHcJ8ZACSr9/DuqbuajOtCkDKaywNvJdylT+P2aUF3EOrSm/3FxjCLPUVrqDfU4SbzJlTVm8Fe1hUWcCaUrgpGzhgCwJYfjaWJC7Nb609Teo9o/d0TFBWAyl3VmPtj0GXN8yAERja/l0vzO2fcapDbUpnboyi7hFduXEy9zjgPkEgl/Ofnx9oMz+lKFjw6y6xRpIGJ80fx9t0SdHX11NXWkZ2WR1R/08k1s1MvhtTGDDL/joxusS87rf1QXEdz2+XD+e9PmyitrOHJr9bxzLVT6BXog8EAablFvPLL5mZVSO+a1v7iaVMaKrR0lIaFj45QX2+6omHG+RJe/GkTxy44DrREIhajlEtxVykor7Ks6lBPpsEwYsDGxhGVXMbbt8/i7o+XU9bB/wixWMR/bzBWR4kJMn7IfP3gtdz/2e8UVbTOKzJlQAyv3jSDQ6dzACgor0Sj1fGPj3/jpsuGMGdkP2ICjf0YDHAkI4f3/9jZ6IXSlL5hAUT6d650nID1mEpi2pSmll2DifqoJSWVjeVQA4IsjwMMavLSKcxXt2sYEYlF+Pl1LtbZnlhzHcH0texutHfO0P79A1BWevHZEhDgYbJNA76+jr8Hcs4ZE6CmnTpPXk4panU11VVaamvr0NbqqGunWk5LbHUdHcGAqCCignzIPF/C1iNp/Pvmy1GaWTVrYOPB1MYJ6+yxbVel+v4ZY3nrmto6yiprePCDlWSeb238t4QTGed57aet6A0G3F0UzB7bn74RAXi4GFe4KjVaMs+XcDA1m8TTeYztF9muUcSWMn76xMJmBpuHP1hJfmkFnq5KvvjndWaP83ZrexXeHuQUlvPwh6vIPF/CtBG9Gd8/CgAvNxX5pRWs2Z1EUmY+hWWVLFr8Oyv+ezuuyq7z9osP96der0elkDGmbwSDY0IJ9TM+W/QGA5nnS1m+/RhF5VWUVFTz9Ofr+P2/d7TrufjLtqO8+cu2xt/hAV6M7x9FsK8HeoOB/JIKTmScJ+lC5YV5E8yXN80rVnPXW79SWlGDWCTi8mFxAIz///bOOzyqMvvjn+mZZNJ7IQlJCAmE3qWLdFGKiBUruuiqK+qqv7WvZW2svStFERUEywqCiPRO6B1Cei+TOplM+/1xk0mbmUxIh/t5Hp6QmXfuPefNzNz7nvec70mIxEujpqhUx1+Hz7PtaBLpeVoWvLWK7569FV8benF1uSZwPtcECsKXM0MfhtCm5yvQJYJbI55r9Hi4ay8mBt3R6PFJQXcxKeiuJo97rvQga9OFbKfeHiMJdY1FLlFgwUyFsZQj2s2sSHmRh2M/q6dl0svjKnp5XNW04c2wpbMQ0K1+kLCuIKst/LvZzqT28HFDV6pDKpMSGF4/EKJ2r/+doNdd+uKwhrp2N2WzI4xVRl6atxhtbm2W3YLXb6XvmM7Tinb0nKZ1ABUqBb4h3lYdl9JC+0FtQ53AgMrVfgZdw24/ZhsB/M7GrBEJnEzNYdWOo+w9k8qsl5ehViqwYLEGRKTVNzCPXD+aUb3bdwPcRSlHbzDi4erCa3c0rWdYl2CfxvebGQXFzF/8Xb0uriPiIpg+JJ5e4QEEertbdTbPpOcx7/VvWubAFUCblNLU0CPYjxX/uJmHvvjZZtcXR3i5ufDSTZMadbGJDfHj56fu4Outiew6k0JBaQXB3u5MHxTHrKEJSKUSbhrVD4D3fhNEtvRGI0s2H2DJ5gOo5HLcXJSU6vQ2s0RquPvq5kURRVoHWx1cmkNlnQuuSuX821tVR2G7vLxptWa5TGq3xKIz0NJ57Iq0ls912yirmlBed+lAZfb8vFLefXMde3acsztGVud9WhMwbIqu/t6ZMaIX76/dQYXewJYjF5gyxLEw7Lo9pwBQKuRMHBTr1DnUKgVqlaJZ5QQN+W3vKczVQaWPHplD70j7wdjC0goqmrnT1FIbG2YDKKqPI5dJiQlp34yLpjBbLJxOzeX1BdOZOLjx33DOmL488+V6ft9/hlxtGV/8tpdH5rSfiODoPlG8fPcUxvePQW0nNf+WCQO46d/fkJFfTGquloNn0xkSZ7+d4tn0PN7+YSsg7Ag+MW8cN4zta73pr0t+sRDsdXUQDHp+6QYhKCKVsHjhdYzp2zgz4PqRvVmxKZG3V22loKScN7/fyn8WNC1q2Vn4JeN9azZIjZhqXXxVoaxOe5NsXRJRmn7tbV6HIG/QjaOpQLeHj+1AmKx6J93d263RvVHDdu41mRktoa7dLQnOf/DIEk7vE9rgjr9JaHPrjFBre6F0UdAt1nHmag2KOo0m6gY/GhIUGcARhJLztDMZgO31jvBcLQ0zfzor/5o3gbLKKtYfOI1KIafKaEIuk9LNz4uBMaHcNEbIkqpp29ueBHhqKC6vRKc3MDwuHJm0ZVKfn6zbYw2K1LQQXjhthM2xtjJTRRrTpoERgG6+Xqx+/HbW7jsOwLItB0nN09odr3FRMWtYb+6ZMAQfjavNMe5qFQ9MGcEDU2z/8W8aKbzpf9h51FrPVYPeaERf5jjFeGhMNyb3d+4GWaRz4Von+t2cFP+6ARU3TcfUoIt0DuoGQ/R6x98Vhla4wbsUirUVPLxgCXnVu1whYT5MmtaX+N6hBIV44eGpRq1WIpNJeWjBEgBOn8hwdMjLhmnD4vnwp52YLRbW7TnlMDCSlqvleLKwmz6uXzTuDnbPWpuS6kxKqURCTKjjQIOPuys+7ravhyICw+MjbAZFQJjjJ2++mm1Hk6jQG/h51wkenDkSuax99OclEuF96Qg3FyV3TRnCy99sAuB0Wq7DwMhX6/dbM53+PnMkN46zv5BvKtPo8IVMDpxNB+CGMX1tBkVquPWagfy86wTnM/LZlHiWXO0YArxa3m69rTFbTJQZtShl9jOa0iqEIKmb/NK7TnQmLBYLZw9c4OCmY1w8nkpuSj6lhWVUlOqoqjRQVVmFoYlrXEMUSseBc3u6Fs5iy2agxXbbYsOyLaz7QuiuFtUnnEWf3tfiY7Y2nv4erb4JN2rWUDYsFTLNfvrwd669fyIar8bfEd++trbe7yNmDG5VO9qKN3/cwvoDp+kfFcI7C67DqwOyGO0xIDqUc5n5GEwmjl7MYkC0Eyl0Dth/TtDalMukTZYFZRY11h5zis67B9wmtHlgBIQ/2NwRQsvUuSP6kllYwsGkdPJKytGWV2KxWPB1dyUuNICBUaEt2oUD0FTvirx261T+9uka9EbnvkC7Bwj1hG/dMb1F5xfpOLx9NchkUkwmM9lZztexZmfVBuv8myifELm88fSqXYAW5JcSEmq/pK5Ya7+teFvy7bId1qDIVaNjefblOcgVtr83TVfYLkGgt4Yhcd3YeyqV3SdTKCrV4e1u+8Zo3d5T1v9fO8LxwrW16R4sXG/MFgsf/LSTR+eMcUr0WcQ24wdEO3ze082Fq3pHsinxHNoyHafTckmIDHL4mvamRx3B95IK+5mLBqOJrUcEkWhPNxdunjCgRefdsL9Wl+26q3o3OX5kQiTnM/Ixmy3sP53G9OHt+9m5FKQSGT09hnJcK+hSKKVquql7IpXIKDNquVB2iAtlh4n3GE6gS2THGtsK7Fi7j6/+tbLVdSGkTQQTJc1RsmxAW9lsi3OJSbz/9y8BQdz0udWPOSwr6ShUbSAWPXRqfxJGxnF852kKs7T8bdCT3PTk9UT1iUDlqiTzfA5r3lvHiV213wu+Id7c+PiMVreltUnL07JiyyEAHps1tlMFRQAmD+zJD9sFHbRlmw+2ODCi0wsbwEq5DJXC8ZJ+w8EzDp+3h7o6GFpUrsNoMrfbhkJH0S6BkYaE+HgQ4tP29XuDokP58L6ZPP3NevJKGmuS1GV0fHdemCfomXi5da4PUltjMJcglSiQSbq+3yqVnJ7xIZw8no62qJy01AK6hTvejdXrjZw9JVyIXV2VdI9u//Q6SZ2QbGfSbLgSiYkN5OC+JADOnMykT79wu2MvnMtpL7PqcfhgsvX/d943zm5QxGKB3OyWCd11RWaM6MXeU6mYzGY2HDjDTeP72xy3ft9pAHw93LiqV2Q7WghzRvdl+caDlOn0rNiUyLajSdw0vr81s6C5nUmudKJDmu4iFx8RyKbqbivn0vM7XWCkbsaSo4DmmfQ8a5egoXHhLd5MOpokXP+kUgmxYU2nywd519a6p9gQau2szA5bxO78nwE4UbKT49rtGCx61DINAapwrg1ZyEDviR1sZcv57o2f+epfK62/e/i6M3hyP6L7RRIY7ofG2w21xgWVq4q1760HsGYQdBSObAZs2n2pNhfnl/Li3MVUVRqQSCU8vfwhQqI6v5B6ayGRSHh+9WM8M+M/nDlwgdzUfN578Etvx8koAAAgAElEQVS748N6BPP8j4/h0Qk01Zoiv85a7/fEMwR5a/D1cLNZYtgRDIoJZXhcBHtOp7Dl6AXe+Xk7D80Y6bCkJruolPNZBYyycY8S6utJcUUlFXoDx6qzX/vYuK6t2nGUTYftl107IjLQm7MZeZjNFjYdPseUQY7Lk7soEgS91Y4JjLQnQ2O68fNTd7B69zE2HT3PmYw89EYjUqkEP3c3BkeHce2geEbFR3a0qR3GiYJXCXabSKDrhI42pVWYMCWBk8eFtOCfftjPQ49PcTh+w2+H0VWX0oyd0KtDdm3r6jrUtD+Nie1cN+1XCoOHR/P9N7sB2LjuKHPmDbObyrp108n2NM2KrqK2TEyjsb+A3r/nfIdltXQkVw/ogZvLZsorq1i355TNwMjxi9mk5gqZYtOGxbX7597bXc1H/5jNs1/9TkpOEWm5Wt78fgvv/CjsaI/pG8Xs0X0Y0cu5lsNXOl4OPgc11C0pKSpt/8/FqZQcth+7yNn0PLILhe95azvFKufbKeYV1QorhjvZGcYROYW1LSSHPtDMFpIVXafLgVLqwtiAeQDWn5cbScdSWfLsd9bfZ/59Cve8eksjIc0aNF4dX6LXXJvh0u02m8y8dtt75KYKJTp3PD/X2pnnSsLTz503/niWvw//P9LOZKJ0UWAympFIJXj4aIjqG8Go2UMBmHDLaId/i85EQmQQkQHeJOcWseKvRFb8lVjvealEYg1AxwT7MXVwT2aP6NOu1/9X50/h1rdWklVYwtJNB/j94BnG9omim58XMqmUskohWzA9v5jjKdlcyCpgXN9om4GRyYNirW16F33xKwALJg8lLiwAmVRKcm4hv+0/xa5TKfSNDOZUWq5DfU1bTB0Ux8bEswA8v2Ijp9NzSYgQ1idyqZSyyiryS8rp1z24xRkwnYHLPjACgm7JneMHc+d4oT5ObzCikMs6TQSxI7FgpkC3m2C3rr9LUsPk6f1Z/e1esjKL+PWng8TGBzN5uu3666OHUvjiw82A0LZ33m3OKc+3Nt0ianc7f//fYQCGj+zRIbZc6fQbEEm3CF/SUgq4eCGXpV9s5a77xjUa9+uagxxOTG53+wCCQ73IyhR2avfuPs+1Mwc2GpN0Poe3Xvm1vU3rFLgo5UwY2INfdp3geLIQAAlv0Ia3bhlNU91o2oqEyCB+eO52ft19km//PERSVoFVt+bPxHP8mXiO2DB/Hps71qHehAjInWijqKqTWaVzIE7Y2lzMKuSlr/+wts1tSHPbKZbVEeJ1awUB6LKWtJB0UtRZpH3Y8t1Oq9B2zIDuLFx8h8PylrIix9nU7UFzbYZLt3vJs9+R+OcxAK66bjA3Pz3rko7T1dHrqnhqyiuknckkpn8kL//yVJMtgbsCJpOFm8b2540ft2C28d1ktlis37EHz6dz8Hw6GxPP8uEDs1rcitdZfNxd+fqxm3h66Xr2n0sju6iU77cdcfgae7bdPHYAu06lsPdMKnnFQsD81R82Nxo3MDqU9/82k/s/+JHj1V3KnGV832hmDOvFr3tPojcYWbrpgM1xT8weKwZGuipN1WG1N3+kjGRQ4Lv4uAwmp+IvDuY8xMCAxQS5TaJIf4QD2Q8wMWIn5YYUAM5pP6awcj9VpiJcZP50c7+BaK8F1uNty5hJlOedFOj2klOxGSnCjZOf6ygSfJ9BLhWE0nZnzaek6jQmcwUHcx6xvj7G6z5ivR9uxxloXVQqOc++PJtFDy6nUmfgrVd+ZcP/jjD0qhi8qxXVy8v0HElMZveOs9RUrjz0+BRCu3VM3/oxV8fz1SebMRrN7Nwq1AEuWricq8bE4uGhprLSgFZbQVmJjgcendwhNrYmFrOFiooqyssrKS/TU1hQuwOanlpISkg+bhoVrm5CZF+tVjZqMdxWSCTwj39O4/GHvsFitvDt0h0cPpDMqHFxeHqqKSoqZ9/uCxw9lEKvhDAunBei9U2J/Tb0GXDotyOfJ0xKIHH/RQA+fmcjGWkF9OkfgaubkoK8Ug7sTWLLnydRKmT0HxgJ0GFBnI5ixohe/LJLUN5ft/cUf5shiHXXCFZuPCDsgMR1CyAmtOkyjLZCIZcxe3QfZo/uw5ELmVabN+w/Q4XewNn0PP72zmoemzuWWyY0DoCJCOidCHRU1hnjaqc7TGuTkV/MnW98R2m1ZsiIXhFMGxZPfIRQshno7W5tHXwmLY+bX266nWLdzjaVrRDgUSvlVFW3kHz13ua1kAyy0UJSpOPISs61/j9hZM8mAwzHd55ua5OapLk2w6XZvWPtPr5/8xdAKA/555IHW6SJ0pVZ8+46Tu0VSiue/ubhyyIocjI1h0Vf/Ep2USmhvp5c0z+GQG93a1DBYrGgNxjJLhIy5P48cp7solL2nU1j1Y6j3DK2ZVpNzcHPw43PH76BPadTWHfgDIeTMsgvKUdvMFmvB6G+HsR3C2RUr0hGJ9huK6yUy/jogVms3nGM3w4Imz0XsgqsLYF7hPgxeWAsM0ckIJVI6Nc9uNmBEYB/3zaZq+Ii+GnPCU6n51o74agVCrzd1UQH+RLX7fIoR+tcEYIrFE9VL0qqzuDjMpiiykO4KSIo0h8hyG0SpfrTeKkSAJBLhUW9iyyA/v5v4CLzp1CfyLG85/BQxeGvrm0/eCL/Fbp73sFVId+iMwofgiN5T3Fe+wlxPo8DMDToU0wWPZtSRtE/4E0C1WMBkEi6drtOgB5xwSz+6A5e+tdqsjO1HDuSyrEjqTbHuroqeeSf07h6UkI7W1lLYJAnDz46mffe/t26c2LLZjeNqssHRm6b8wG52VrsSal8+v4ffPr+H/Uek0gl9OkXztsf3t4OFkLfARE8+ez1vP3qrxgMJk4eT7eWZ9XQIy6Yl964kaf+8S0A58/av9g05TM09tuRzxOn9uXA3iT+2nSCqiojq1fuZfXKvfXGeHq58uJ/5pKbI4i0XmmBkYE9wgjx9SCzoIT1+05bAyP7Tgsq7oXVpRTXdlC2iC36RYfQL1pozfjoDWNYsSmRL9fvw2gys3jVNq5K6N6oja6IQEFpOT1wHODK1dYGItury8+nv+6xBkXuu3a49X1oC2fbKfrWsT0t136XP2fx96puIVllYFh8y1tIinQcqjotmbV5jrtQ/PH1NjLON3+R1No0x2a4NLvTzmTy5j0fA6DWuPD8j4/h6tH1dfUulcRNRwGQK2SExnT9sm1dlYFHP/+FHG0Zw3qG89EDs5r8Hrtr4hBmvLgEXZWBbccv2g2MHH7/UbvH2JX/PYeK1lFuLMJd4ce9UR+hkDqvDzY8LoLhcZdWLrszfyUntH9xX8xnzBvTj3ljmm4x/sSccTwxZ9wlnW/q4DimDo67pNd2JcTASCfAU5VAaZWQJVCkP0Q397nklAsLpOKqU3iqBJV4lUy46YvzWWR9rasinOTibyjWn6oXGPFU9SbW++8AaBSCWn+I2zSK9IetY2QSNRKk1f9XIpN2fK1pa9KjZxBfrVzI778eZsfW01y8kEtpiQ4AVzcVYd18GTIimhmzBtXrRNJRXDtrENGxQfy0aj8AJ46mWTMK3D3UBAV70atP109T01XoHQYIbGExW6w6MO3FhMkJxCeE8uPKvRzYe4H8vFKUSjlhEb5MmJTAtbMGIZdLCY8UPpeOAiOt7bNEKuH/XprFiNGxbPjtCOfOZFFepkftqiQo2IshI6KZM28Ynl6u+GW1fOHUFZFIYPrweD7/bS9puVpOpuTQKyKQPxNrBchkUilThnZOITGNWsX9M0bg6qLkv6u3YbZY2H40iciJgzrEns6+sXo2LZ/h8Y5vME+l1u5Mx4a1T5bQgbO17RTvmuK4nWJWoXPtFOMjApHLpBhNZvadTsNkNrcomDEgJpTzGfkYjCaOJWXRP6brX2famoMFKzih/YUKUyEauT/zIr9qtCA6WLACoMlxrUns4Gg2Lt8KwJ7/HSTlZDoRvcLqjbGYLaxfspkPH1naZnY0B2dshku3W1eq44U5b6ErFe7/Hv9iIRHxjY9/JaGs1gwxGkx8+sTXzH5kGn6hPshaKOTcUew9nUpOdeD7zmsGO/V96OfhRkSAN6fTcyku1zX7nGkVx9mau5yZYU8S6BJDhVHbpp/tK4lKUxkyibxD5lMMjHQCPFUJXNB+jtlioKTqDIMC3uNc0QfVv58mxkvorW4yCzucSSXLyK3Ygs6YicVixmguJcB1TKNjNkQh9cRgLmv0eEcy/54xzL9nTNMDqwkJ8+GPXc84PV6hkDFj9iBmzG6dxcQ3ax5qlePYI753KPG9m39TWjOHzs5lc+exNflx/WOX/NrlP+7lpw2HKdJW4O+rYfl/72zT909IqLdVvHfZqj1s2HaS99+/q96Yp1+YWe+nLVrisyPGT+zN+ImO22sGVqfIOvK7rT+HHcWMEb34/Dchk2bTwXPEhQew9UiS9fmRCZHtljlwqQzpWastUtOaryOwtuwr01kzGzpT275NiWeZP8n+97y2TMfuE8kA+Hq4Etut6e4rrUGz2inud66dootSzoheEWw/dpGCknLWbD/G3LFN7xbaY/KQnqzaKtS4L994UAyMNEGm7ih7879kUsiz+Kt6UGFqvCCqGQM4HNfaXH3zSJa/uIqSglIqy/U8MPRpRs8ZRnjPEKRyGTnJeRzYeISclDzU7mpuqdbYWPbCD21qV0tsBmza7azNi+//jLQzgr5PRHwYeRkFrHlvnVOvdffWMPF229fG0sIytHkllBcL9+blxRXCv5IK8jMKreMSNx/HbLbg5qHGzdMV1+qfAL4hPh0ibDrlrvHs/13YKF37/nrWvr++0Zgau7wDveg5JJrJd45j8KRL/55pS7K1pdb/+3tqnHqN0WQmq0gIRvt5uDUxujEZutP4KEOI9xDeHz7KkGYfQ8Q2G7M/Js5jFLHu9jMs24rOc1cjIiIiIiIiIiIiIiIiIiIi0s6IGSOdAC9lAmWGJEqqTqFRdEcp88ZVEU5J1SnKqs5bsz+O5P8fAGVVF+jj9yIeqt7IJCp2ZMxtdEy5pHPvgopc/pSWVaKQy3Bpha4JAIdPpvP5t9t5YdG19IwKpKi4otWOLXJ5EubvRf/oEA5fyGTr0QuM6x9NQUltN4OO6kYDsPHAGUb1iWpSBPT3/bUig9Ehvm1tll0igrw5m56H2WyxliNNHtJ5ypCOX8zmhy1HuHFc4x1Ns8XCf1b+ZRUqnTkyod10NEL8PKtb8ho4fjGbhO626/lXbztar8yrKe6aOpQdxy9iscDbq7bh5qJi2jDb9d81nY5ScopsCg0P7BHK8PgI9pxKYcuRC7y7Zjt/nzkSwO485RSVcj6jgJEJkU7bfLmQozuJlzKUGPfxAHjSuCyjZgzgcFxro/Fy44XVj/Hc7DcpKyrHoDew+dsdjcb5hfnwzLf/oHuCkJG2/KVVVn2z9sZZm6G+3c7afGJXbSZWyql0PnlsudO2hcWG2M0Y+fDRpXbtrMsfy7fyR3WpUEMe/3Ihk+aPddqe1mLo1AGMv2kkf3230+4YfXUpb3ZyLtnJuWxdtZvJd4xj0Wf3I2nn9vZNEeRdKwK96dBZYoKb1nJ6bdVma4ea0b1ti5s6QmcsQSntOJ0aCZ3rb9BaWLCQXH6IOI9RHXJ+MTDSCXCRByKXuJJbsQ1vlSD+463qR07FX8il7rjIBPX6vIrtAPT0WYS3i9CdwGyposKYdsnnliADJFgszetrLSLSFP/94k/Gj+jJ6GExrXK8k2ezCAv2ZsJI4eY/LFgUoRRpmmtH9OLwhUwuZhWydscx6+Oebi6M6RvV7OOZzGbKdFWU6fRUVS84LRYL6Xla3FxUuKmVKJ2o037t281UVm1kYGwofbsHEx7ojUatst60ZRUUs/VIEvvPCN/v4QFejO7j3M1ba9lYlylD4vijupPPC8s2AnA6LZeEyCBkMinluiryi8vpFx3c7qUYEgmE+nnxn5Wb2XkimXH9BF0tXw9X8rRl/LxTaNsMEOzrwV1Thzp1XIPRRJmuivJKvbX1Y5XRREZ+MW4uSjRqVZPlRJMGx3IqRehc9dgnv3LP1KHEhQdYAw4pOYX8tvcUu0+k0CcqmNOpudZAhiP6R4dw3/ThfPq/PVQZjDzz1XqWbdzPiF4RBHi5YzCayCsuJy23iANnBeHonmH+fPXPeTaP9/I9U7j9tZVkFZSwbMMBft8nLCbH9ouim78XMpmUMp2e9LxiTiRncyGzgHH9oq/IwEilqRhFE5pszoxpKxJGxfHFkbdZ+/469v9+mMykHIwGEx4+GkJighg+fSAz7p+I2r12Ude9dzeSjtkWqO9omwGbdne0zV2VXz/ZyNLnf6C0sAyZXEZwVCB+od7I65T6GQ1GyosF3Y30c1lWfZYNy7YQPSCSmQ9O6RDb7TEiLoIQHw8yC0v4ZP0eknOLmNAvhlBfT+QyGZUGAznaMk6m5rDhoPDdllmt6dQzzJ9ZVznffOG71GfIrDiNvlre4LWT0wDo7Tme60KfsI7bX/gzBwuFLkjFhjy8FAEM872B/t71565mXN0xQINxFrbnfUti0W8YzDqiNUNbVLqzM38lR4o2UGYUSr5MFmHTwEXmxrzwlwlR96TSVM5/z8zlwR7L2J73DWdKdmLBwhCfmYwJqN8U4GTxFnbmf09RVSaeCn/6eU9hmO9sq45lYVUmO/IEzaXUimNUGItxl/vS33sKI/xutB7n6+QnyK1Mosqs48e0f9c7x1V+NzE2YP4l++wsEovFKgloK/QkNqhvJw7kPEi5IYWe3g8T5DaJ9NK1XCj+AjdFdwYHfgAIbXgBXOWhJPg9j8lcwdmi98mt2Ep3z/nWFrvbMmYS7DqJHt4P1DvHuaKPyKrYyJjQn+o9vjV9OhpFFHE+jwES5FJXVLL2qb8WuTwxWyzMvOdjnrh/UqsFRj5avpWDx1L58s326UzTkGWr97Bh60m+ff/uDjm/yKVRptNzzROfUWUwIpVKrAvcG8f146mbr27y9WazhclPfg5AeaXeqfaoCrkMjVrJ2wuvA4RFbEOufuwTtGXOCb5FBvnwzoPXEx5gu6ViS2wEeHvhdTZtbMjzSzfw6+6TDsc8fmP7tRV+afkf/LTzOACrnp/Pox/9QnqefbHhQG93Pnl0DhF2OvvUvPbO17+nrLKKKkPT86isXkxoXJQsfXIeYf71/0ZVRhMPv/8T+047XsAN6BHKe3+fycL//sjx5GzunDyEh2c3vWO2cvMh3luzA70TtvaPDrEbGAEoKCnn/75Ybw3GNcXEQbG8ft90p8Z2do4W/cixojWUGnNxVwQxwGcevTyvtT7/a7qw4MnRnaSqekFUQ6zHNVwT/C/rOFtjGo4DOFfyJwcLv6G4KgONIpBentPp73OjdTEBoDeX8eW5GcyP/p59+UtJKt2KBejnPYehfo2vRenFH5FTtoIqUz4qWTD9QtYha6cM4vTiD8gr/4kBIZva5XztidlSyaHMifTwfRsPF+cCq52RH976hS+eFjrpDZ06gIc/uIeAcMdC1Cajia+e+Y5Vb/8KQFTfCD45+Hqb29pczmXm8/CnPzstYg0wvm80L946CQ9X57V/DGY9Fsxsz/uGlPKj3Bb5BgAyiRxZdVfPg4X/Y2vuMiYFLwQgWB1Lpu4MG7M+YnzgXQz0vrbRuLpjgHrjjmr/4PesD5gc/CBh6ngulifyV84SPBUB3BfzmdO2Axwv3swf2Z8wP/JtfFRCFtuhonX8mf05f49djlrmAWANjISq4+jtOZ5It/5UmIqRICPMNd56vKSyg6xNf5UpwQ8RrI6lUJ/Ouqx3GOxzPVf5CdebcmMR+wrWAhDjPhSN3Ie0ihOsy3yXueEvEK0ZXD23lRgtVbxz5iauD3uSGE3tZ00mUSCTtFo+h92Yh5gx0knwVCWQW7EVbxchY8TLpT/l+SmEaGovzP38XgbgeP5LbEmbglLmQ5TnXS0OYvT1e5kTBa+wPWMOSqknsT6PEKa5vkXHFGk7ps3/gFefmkn/XmHs2H+Bp15by7+fEBZg40fEcvxMJv98ZQ3rlgtdiVb9L5HV6xLJySshKMCTW2YO4bqJfesds6xcz5Tb32fNZ/fz5Xc72bLnLBYLzL12IAturr05X70ukTXrBcGurNxiXNVKekQG8OiCCUSE+gDwwL9Wcu5iLrpKA0+/XhuEu+OG4QAsuMX59LhFL60G4MTZTMorhLTOUbPfAmDSmHie+0ftTXlDPwGbvjozHxYLLPlhF2t/P4yu0sCIQVF0C7a9KBXp3GjUKsb3j2bD/jPWoAjAtcOdK6OxYKlXfuMMBqOJolIdegcBimVP3sS6fac5fD6D1FwtRaUVVBlMKKozOXw8XIkN82d8/2imDYt3mJnQEhsBh3bW5cU7JzO8VwS/7DoBwOnUXEp1etRKBV4aNdEhvsSFBzbLjtZCo1by/bO38e3mQ2w6KGS2pOVqsQChfp5MGBDDbRMH4eZiX+iwJlunppWzM9QETwoNRpvtdpVyGR8+Mosftx1j3d5TXMgsQG8wWm/EY0L9mDQ4lpmjEpBKJPSNDrZmtzjDzVcPYNLgnqzdcYy9p1JJzi6kuLwSlUKOj4crQd7uDO8ldOu5eoDjILWvhxufLrqBPadSrBkjh89nkF9cjt5gws1FSYifB70iAhnZO5JRTmYwdXaOa39iX/4SxgQ+QoBLHDmVp9iW8y5mi4kEL+FeaGqIcP9lwcy+/CVkVBxmVvi7AEjr3KxPDXm53hjA5rjU8v1syVnMuMBFBLj0pKgqjS05b2K2mBjke2sjGzdkvkis+zUM8LkJnUmLlPoZXyWV+4Tjat8m1u9dNKoEDKaCdguKXP4I1w6JpOuW7+or9Hzz8o8AaLzd+NeKh+tlDdlDJpdx2zNzWL34f1gsFjLOZbW1qZdEjxA/fnrmDn7Ze5Ktx5M4n5lPUZkOg9GEi1KOp5uacH8v+nUPBuCa/j2IDW3++kkhVQHC51mCxGY5zc78bxnudwMJnrWbL77KMLRV2ezIW2kNeDQcVzMGqDcuseg3enmOpZ/XJGGcqhsXyw5RVJXZbPszKk4TrI7FV1Ur7N7bczwbsj4kX59KN9f62TMRbv0Y5DNDOC/daMjO/G8Z5DOD3p7jAEGEdkDlNA4VrbMGRtzk3owPrB/I9VaGcKDwZ3Iqz1sDIwqpCxKLcK8jlyg7pFRJDIy0I0e0yaxO3cW/+97S6LkeXgtJLO7Dgn0rGR+YwF1RVzOt+/F6Y2q0RkaGOlbibpgRYj2H9wONskgAvF0GMCpUWIBuzzvJ5rxc5jsn6izSAfSMDuR8ci79e4Vx7HQGYcHenKhWXB8/IpZzF3OJr+5Lv2b9Ib78biePLphAfEwQJ89lsfjzPzGZzMya0r/RsZ996xcmjenFLbOGUlRcUa++/PCJND5ctpWXHxeCMN3D/SjUlnPwWCr+PrVvmMXP3oDeYGT6HR/ywqJrGTlYSGuXy5tf0//qk8JNqcUCX363k8RjqXz4ys3C8eosFG35CTTy1dn5WP/Xcb5es5fH77uGhLhQ9h1O5pOvtxHo79FsH7o63/92kHVbTzJ+WA/unDO83nPbD1wgOb2A22c23kFLPJHGwN6NL6IdwWv3TuO1e6c1Oc6WzTKplHcXCO95W75eqp/dAry4/9rhTQ90AplUSuKnj7bKsZpi6tA4pg61rWXRkRiMJtQqBfdMHco9TpbKNCQySAjutvZcyqRSbhzXz6b+SUMev3Ecj984rlnH9/Vw5d5pw7h32rBLtLA+w+Mjmmx9fDlxoGA5A3xuJtZjIgBeym6UVGVyoGC5NTAir14MQfWCSCJBYeOmXV530VTd49rWuAMFy+jjPYseHhMA8FSG0atyBie0v9gMjIS5DqCPt9BBxpvwRs+XVglBGLUiEj83YTHlIo90bgJEmkQqUTModHtHm9Eikk+mU1muByC6b4RTQZEaVGolUpkUk9FkbfXbGVEp5Mwd1Ze5o/o2PbiNqDAVU27UEqyObfRciDqWHXkrKDMWIJXIbY4Lqf69ZpxG7kuhPsMaeKjBTxV+SYERP1U4p0u2U2LIw0MhBIbOle5BLlHWC5bU2uP4ep9bmUx6xSl25zdem5otRqQSOVVmnTVj5HzZXoqrcrFgptJUTrSmc2VgiYGRdsaRWM68iFEopQq0hubt/LUmo/17Mdq/4wQJRZomPiaI88l5ABw9lcH1k/qydU+taN+5i7nEVQdGlq7azS2zhjJ5rPA3DQ/1ITOnmCU/7LYZGBnUJ5w504SspZoMkBoqKg1IkODrI7Q1Cwn0JCTQk4Se9VPwXVwUSGXC+1ylkKNugUCqSx1hSplMikQqsXk8W34CjXx1dj7W/n6Ya0bFMX1CH+tc7D+cTHq2/TT9y5V50wehVMopLmlc9jF6cDSjqwNfDfn8+518/NJNbW1eq2LP5hofbfnaFf28HLGIhb8il4DOpKXCWESAS30h4QB1PPsLllFuLMBN3vqixwX6i2TrTpBYsKLRc+bqev+6GSaBLo7vy4wmQStAJml+29HW4/IUg7xckNYRTK0orWzWa7f8sBtTtfZRRK+2FxHuyhjNQnazrYuSpTrzSC5xqS23azDOUkfFQi6pW+JT//Mlu8TspQHeU0nXneTj83ejkgrfFx4KP+Z0exZXmWej8Qqp/UCYBQsGcyVjAm6nr+fERs/XfIf9L3Mx+XqhnHRa8MMEqXsglyj5KumhS/KhLenSgZHHDy1lkE80R7Up5OtLeHfgPbjKVfyULqQUbso+gsliZqB3FAtihD/Y6yfXklaRj85UxXDfWOvjyy7+xf6C84CgjxDq6sO/egsCOEuSNrOvQFh4jvKP59bIMRwvTmV50hbrjnqhvpQgtTcv9JmHBInd8+RUannm6Ldk64oAGFbnOXv8lL7P6gtQzx9bHNEm823ydpRSGdk6LUN9ewBYX2Nv3lan7WZdxkEG+0bzQI+p9Y6ZWE0kwwoAABL8SURBVJjE5xf+QC6RojNV8f7gBahlynq2NWWXSOsQFxPE1z/uxWA0cT45l/88NZMvv9sFCLum5y7mMv+G4WhLKijUVlizR2qI7xHEV9/vIr+wDD+f+qlBvWPt6wwMH9id6RMSuP8poT41PiaI6RP6MHlsvLXOviOw5yfU91UulzY5HwB+PhrSMouYOCa+3rju4X5dIjDy5ard7Dl8kSA/D6oMRm65bgggZNis+GU/rz4mZD/839u/cOt1Q+jdI5g3Pv+D1MwiKvUGhvWLZMG8kU2e58cNh/lty3EGJ0TwwK2jAUhKywdg+dp9nE7K4fH/CDsEbzw5k/VbT5KVW8y9N14FCAGFkABPpo93LHpmy58aXwCn/TlxLovla/ciq840KtRWEOTvwfMPTeNier5Nm6USidVPoJGvzvjZHF9FRETaF1PNIqYR1QuYOpkirYUFC0azjqF+dxPn2VjEUmqjjt6eHSdz76BUfwiTucz62K4UQVTa3+16evj91/p4VukSskqWoTdlopKFEep5H4GaxkHdpscJc5OmfY/ssm8wmSvwVo9HrYh0xn2bZJUuI7v0a/TGdGQSN1yVvYjyeQG1on4wOr/8V9KLP6DSmIJSFkKg+02EeNxT3UgAjOYS9qX1Z1Co0G0lrfi/FFT8DlgIdr+LcK9FlOoPcSx7Dv1DNuCq6GE9dnnVKQCOZE2nX/AvuCmF7+t9aQMwmksAC/EBX+Cttq1NpTMkkap9i+LKPZgs5ShlAQS730mIxz027Qds+tBWhMeFota4oCur5FxiEr9+spEZf5tkd3xVpQEQBFc/++c31sen3t20NteVjIfCD1e5F5mVZ+iuqa+3laU7i4fCHxeZGy4yV5vjsnRnq48jjAPwVgaTW5lU71j5VZcuPJylO8vN4a8Q7tayzBoJEgJcosivTMXdz75WzYXS/dZSmjDX3gCYLAZr2VBdpEgBCeYOagrSpQMjAEqpnNf63Wb9PaOigI1ZQkrhh0MWIEHCQwe+4FRxOvGeYSyKuw6FVIbZYmbW9te5N+YaJEhYl5nIv/sKKfqx7iGYqyN4R7UpHNUm89GQ+wBYlLiE/t5CXe25six+GPkYAAqpnIX7P+ViWS5RmkCb5wEoNer4uM/91ET+7t37IZOC+xPhZrvOrcafGl+Aev7YI70in69H/MN6DqDeeRrOG8AN3UagkbuQVFb/jWq2mPn3iVV8NnQh/qraUoKGttXYBTi0TaRlxMUEkZxewLmkXCJCffH0UBMaJOhfnEvK5WJaAXExQVbdAEvDaHT1ry422oSqVPa/EqQSCY/ddw23zxbStdf9dZyvvtvJirV7+eiVW/Dx6phaZnt+Co8JP11UCsp1epvj7M1Hw+yuSykFam9SMwvZmXiBL169FSxwy6KlTr3u0buuRiGXYTZbmP3g59x740gkTWz+zZncH42rigup+dbHoroJF8ZnH5zC0TMZvPXULOtzk0bFsfC577h77gikEgn7jqbw4Qs3NjpuW/kDcC4lj+/fES7OCoWMhc9/T3J6AVHd/GzaXNdPoJGvzvgJOOWriIhI+6NR+KOWeZFTeYpuboOtj+foTqGRB6CStn5dsQQJvqoYivTJaOQt04iL8/8ECxbStEIApLhyDwlB31efp/Z6nl36Nanad4jyeRGNsi9lVYdJKnweS3V2SpD7bU2OqxmTWyboVGSUfEyUz79xVw1EW7mdlKI3UMmb3ymjpHIvKUWvEev/Ia6KHhhM+RRX7kYpq7+JodVt40Lh/xHt8woaVV90hiTOFzyFxWIkzLN+mfjZfEFjzc/tekI97sdgKkBSHXByVw1ArYghr2wNEd5PWl+TVy745aqMswZFAIZ2O4TJUsHeVNuB7SqT0HXqePZcXJXx9PT/CJU8iIqqM8hltdlGDe0HHPrQ2qhcVcx74jqWPi+UPLz/0Ff8/OEG+o/vjX83P+QKGVWVBrS5xaSfy7K2Oa6oky065obhdtsXi9QgYaTfPLblfo2nQtDcClbHkqU7y76CtVwTdL/NcXXHAHXGwUCf6WzI+ohurgmEusaTVn6c5LLDaOTN785YbMilqCoLjaJ1MuFG+9/Kj2kv45cXTk+Pq7BgIa8yGTNmq3aKlzKYi+WJAMR5jERv1rE992vMNNY3k0rk+CiDOV68mQCX7tSsl5VSFzRyn0bjW5suHxjp5xVZ7/eL5bmkVwg3rw8f+NL6eLlJT5XZyH9P/0KFqQqlVE6pQYfZYkEmkfB6/9tZkbwNgExdIbdEjGGkfxwXy3KI9wizLpLiPMI4X5pFtHsQse4hKKS1U+itdKPCwXkAwl39kUpqF1hRmkDSKwrsBkZq/KnrS40/johw87felEdphA9m3fM0nDdH5OlL8VS41guK2LOtKbtEWk6ArztqFyW7DibRJ164CendUxCT2rH/PG6uSvx9NFgs4O3pyqlz2QztH2l9/alzWQT4uaNxu7SdsAA/oV/8nXNHcNOMwdzy0Fds2HqCm68fYh0jlUqRSMBobixG2NoE+HrY9BPq++rmqnJ6PkKDvTifnFvvWMlpBW3pRquQnq0lOrz6sy+BqG72L3zW9qMGI/9d8he6SgNKhYzS8krMZrM1s6K1UMhljBoUzb4jKbi7qRjYu1uTmUat6Q9AbGQACkXtrpy3h5qKSns7xpdGQz8Bp3wVERHpCCQM8r2dfflf4qEIsoqvHilazaiAv7fZWYf63cn6jGfxLoggSjMGC2YK9RcxY6Knh/1d/IZIJYJOhARF9U+JTcHVtOL3CfW4H383obuhWhFFpSGNtOL3gdrAiKNxtcETIXvAz20GAZq51eOi0eq2WzMhmoPJUgFIUMoCcJGH4yIPx13VuLNVWvF7BLvPx89NyBJ0kUcSpLmFnLIVjYIKni4jAAh2n2+1ry4BmhvIKllKhPcTgBQLJvLKhdaqYZ4LG53bUTZHTunK6kES4gI+s85/Q42XhvY35UNbcPPTs6jSG/nhzZ8xGkykns4g9XRGk69z83Tlxsev46Z/io0ZnGGwz/VIJXJri9piQx6eigDGBdxlFVBtOK7uGKDeuL5ek9BWZbM550uMFj2x7iOYGHS/TV2PptDIvfFThfPp+QXWxyRI8VYGMy7gTnp6NJ0xXJce7sO5Ifw5duV9x67875FKZPiqwhjhW7sZdG3Io/yeJXRY/ejc3bjJvRjmO9tuoGN6yCI2Zn/ElxceRC0T1hxjA+6gj9c1zXW32XT5O7W6QQaA7m4BBKqF3fN3B92NVCLFaDEhRcqegrOUGHS80u9WSgwVbMo+Yn1dqNrXWjpTYqjg5p2L+W3cM0S7B/FXznFrzdep4jRG+glCNDI7W6oHCi/YPU9KeR5mi5maCNiFsmzmdx9n178af2p8Aaz+OOJiWa71PBeqM0DqnqfhvDnCV6VBW1VOgb4UX5XwBrVgaWSbM3aJtA5xMUH8ufM091Wn9deUwHz9416rvohEAvNvGM4XK3cQFOBBfEwQp85n8/2vB3nk7vHNPueW3Wcpr9ATGyUE2txcVZy5kE1JWSVhwfWj1nKZlNAgbzZsOUFMhD8SCairu0H4erduDbQ9P4F6vjZnPmZO7s/izzfRr1cYCT1DOHwynYNHU/FpZdtbm9BAL5JS862B2JTMQutzri5Kiqp3fowmszX74eDxNErKKnll0QxKyirZVL1L1BIkUgn6KiNmi8UaoAWYOakfHyzfiqe7CzdOa7qlqz1/6vrSHH/q1lg7a3NL/QSc8lVERKRj6Os9G6lExv78pdXtegMZ4b+AeM+pTb/4EonUXMW0sFc4UPA1BwtWIJXI8VZ2Y4BPY3H+lmIwFWIw5VuzFGrQqPphKBY65lSZcpCgcDiuypSDUhaIzngRAP86C3wAV0XsJQVGvNVjCdDM5VjWbDSqfgRo5uLvNhOppP7mTYXhDKX6RNKLP250DIvFaM0IEWwe4PCcAW6zSS16E23lLrxcRqHVbcdoLgbArzoo5CzlVUKXLo2yr8MuQI7st+VDWyCRSLjzxRuZfOc4/lyxnaPbTpJ+NovSwjKq9AZUaiWu7moCI/wJjxcyvwdOSGDYtIG4erR/h5DOzPiAu6A6iGGLgd7TGejddDtzZ8ZJkDA24A7GBtxR7/HmBgpMFiPLLi6ih/swbuj2LHKJcF9utBg4XbKdXzLeZJH7UGQSBS4yN57utc6p48ZohtZrrduQYHUsd0W957SdYa69uDvqA6fHtyZ1P4EWLgPlpFBXX2aFCan+Dx38AilSLFh4a8Cd9PIMY2nSZh5LXIKvyoMYjbDLbrZYePDAZyirsz/MFgtzwoVoc4JnOAN9uvPAfqFP9Ai/WBK8wjlebL+2y955ALprAnj26EpyKgWtgqv84gh380dnquL1k2tJKsvGYDaRXJ7LwpjJVn9qfAGs/rjI7AvveCjU1vNcVR3ICbeTlQJgsph5+fgqkstzKTfqydYJ9t0bfQ3hbv483XsO/3fkG5RSOUaLmTf6z29kW41dgEPbRFpOfEwQuw5coG9cKIBVADU9q8gqLAowd/pA5DIpX32/q7o9rQd/u220VVS0OSjkMlb9lkhmjnDzYDSaCQ7w4P5bRzN6aOM2kP96aAqLP/+TOx5dhqe7izWIM3V872afuyls+Qk08tXZ+Zg+IYGsHC0fLt+KXm9k9NAYHrnnar5es7fVbW9NIkJ9GN4/kvufWUmwvweemtobmcgwXwJ8NPzt2e/w9XazZl/ExwSxdM0eHnttDX7eGqLDhXIYXXV98Ruf/8GF1HyMRhPJGYX87eZR+PtoePmj30nJKKRcV0VOfgn3zB1BeIgQ/ZdKJEwY0ZN7n15BkL+HVQfEy12Np7sLFgsE+jXd4ceePzW+AE770xS2bDaZzFY/gUa+OuMnOOeriIhIx5Hgdb21A01TjPC/r1XGRLgNJ8LNcWcqlVTDAz3/csoue5gt1UKbjcpNa3+XStS1OiV2xtVkp1hpEEC+9Fa2UqJ8XiLUYyF55atJ075LRvEn9AlahUJW8/1txmTWEe61iADNDY2O0DCgIKsnWtkYhcwPb/U48sp+xMtlFHnla/BRCx2CFNLmlSfUimU62hh0bD809qEtCe4ewG3PzAHmtNs5RTqe3MqL5OmTuaP7YhTS+p+RaM1gtuQuRWcqQdMGgtNdBYmlfsF9w8CIqPPeBXHUFlhEROTK4bl3/secKcLOWb/qIFpH89y7vzFncv9LsqfGn87iiyNq/ITOM/ciIiKXJylFbwBQXLmDvsG/NHjWwv70oQS730GYZ215UJr2HXLLVwFUi5U6HlcjaHo0SwgAuyrjiPF9wzruTN5CKgznGBCyqUW+mCwVHMq4hhCPuwjxqE33P5I1A7Uiili/d+2+tkZ8tXfg1wB4utgvCyis2Mi5/EUMDNvOwfRR9PQXdqi91Y0zas0WPXtS422Kr6ZohTnILfuRQaFbkdoJyjhjv4hIW6IzlfDB2fmM8r+Fvl4TrTIR+VVpbM1dhtFc1azMji6MrUQQCzgOb4qIiIiIiIiIiIiIiIiIiIhc1nR5jRERERERkc7P+q0nWbPxMP3iQi/rDIorxU8REZGugoQwzwdJ1S5GJQ+r7jZzhMzSL+nu/VyzxwW63wrAxcLn8VANxV01kBL9PrSVu1DKmt9lp6Did0zmUtyUvZFJNZRXHcdoLm4kXtrN6xHO5C4kXRGDj+sUwExF1VksGPF3m2Xz2I7wVl+NVKompeg15FJ3vNT2u63UdO+p+VmXIE2NKO0KzuQ9SJjngyhkvlQa0zCby/FxnWzHflrsg4hIc1DLPLgh/Hm2537NrvzvMVqEkml3uS9RmkGM8b+tiSNc/oilNCIiIiIiIiIiIiJdFMelNALZpSvILPkcvSkTlSyUEI+7CXK//RLGCV2+UrWLySldiclSiY/rRLxcRpNR8nGzS2kKdX+Spl1MpTEVi8WISh5GkPstBLs3FrYs0v1FevEHlFedRCKRo5ZHEeq5EN/qQENzSmkAkoteIbNkCaEe9xHh/c9Gz6dq3yaz5MtanRYELRBXRQ/6Bf9Wb2yF4QwpRW9Sot+H2aJHJQsixOM+gqoDSQ3trzlWQx9ERETaHLulNGJgRERERERERERERERERERE5HJH1BgRERERERERERERERERERERaYgYGBEREREREREREREREREREbliEQMjIiIiIiIiIiIiIiIiIiIiVyxNdaWxVYMjIiIiIiIiIiIiIiIiIiIiclkgZoyIiIiIiIiIiIiIiIiIiIhcsYiBERERERERERERERERERERkSsWMTAiIiIiIiIiIiIiIiIiIiJyxdKUxkhnxNLRBrQSXU2/5XKZd+jcc98V57kzz2dduuLcQteZ34Z09vnuKvPa2efREV1ljmvoanPd1eYXut4cN0VX/BtA1/87dLV5F+e7/emqc97Z57qrzis4MbcSi8XSlR0UERERERERERERERERERERuWTEUhoREREREREREREREREREZErlv8H1PSljyN8kM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data:image/png;base64,iVBORw0KGgoAAAANSUhEUgAABEYAAARGCAYAAAA1uLUVAAAABHNCSVQICAgIfAhkiAAAAAlwSFlzAAALEgAACxIB0t1+/AAAADh0RVh0U29mdHdhcmUAbWF0cGxvdGxpYiB2ZXJzaW9uMy4xLjIsIGh0dHA6Ly9tYXRwbG90bGliLm9yZy8li6FKAAAgAElEQVR4nOyddWBT597HP0natKm7UKfFizsUGT5kPpix7TKm997d3cnd3d65u935xjbGNiZMcXeHooVSSp16m1qSNnbeP06bWpKmUIXz+QeS85zv8zwn6clzfs9PZIIgCEhISEhISEhISEhISEhISEhchsg7ewC1yDp7AJcp0nXveKRr3nHIkK53eyJd245DutZdD+kz6TpI9/qORbrWHYt0vbse0mfSubTb9Ze10mOku34RuqtXTHe83t31WltDuv4dg3SdO4bucp2747Wto7tcY2t05+vuCN3ts7mUP4/u8ll058+gu1xja0jXvWPpzte7Kd3x+lvjUvpM6ujKn43lejc1jHTlQUtISEhISEhISEhISEhISEi0BRZbSFcJpZGQkJCQkJCQkJCQkJCQkJDocCTDiISEhISEhISEhISEhISExGWLZBiRkJCQkJCQkJCQkJCQkJC4bHFq4filmPxFQkJCQkJCQkJCQkJCQkLi8sJmTtWWDCMSEhISEhISF8GWn/byxj1f2Dx+zf3Tue+1m9tF+2L1JSTq2Pj9bt5+YAkAUf3C+Gzfi508IgkJia7OE+s38POJkwBsWbyIKB+fTh6RhIRtJMPIZYBQ6/ijNVZftJZS7oyzXPraSEhISEhISEh0BAKCtIaTkJCQaGeku+NlQEplFgAPHXnnorUW97ya68OnXLSOhISExOXCmNlDeH/L01SUVFJWXElFSRUbl+8mIymnTbWBNteXkJDofFIqs6Q1nIREB7Iu5Sxl1dXcNGhgl9aUaFskw8hlQKI6ubOHICEhIXHZ4uapos/wmEbvnTue2SaGC2vabakvISHR+UjrOAmJjsMsCDy5YSPOcnmbGTHaQ1Oi7ZEMI5cBR9QpnT0ECQkJCQkJCQmJC0Bax0lIdBwn8gsor64mwM2tS2tKtD2SYeQSp9qk53RFemcPQ0JCQkJCQkJCopVI6ziJSwWbpUC6GLsyM7uFpkTbI+/sAUhISEhISEhISEhISEhISEh0FpJh5BLnRHkqRsGEUTB19lAkJC4LthR8yaunZvPqqdmc10lx4RISEhJtyVdfbWfqlFdJTy8iPb2oVecajWaMRjN33P4Zb725pp1G2LbUreMkJLo7MlnX9xkxCQI7MzK6vKZE+yCF0lziHFGf6ewhSEhISEhISEh0AQTL/0xmcyeOw3GkdZzEpYJSoUBrMPD14UTWpaSQWVaOIAhEeHsDML1XHItHDMfTxcVhTaPZzIqTSaxLSSG5qBi1Toeniwu9AwKY1bsXNw0aiFKhsKux4mQSR3JzOV1UxJmiYqqNRgCKtVpi37JdDereUSP5z8QJdvUAhzVt6Tk6Z6BV866jbjxfX38dE2OiMQsCK5OTWXEiidSSEtTV1fipVPT082NSTDR3jxzhkG53pNsbRr5NPMJ3R46SU16Bu1JJ/6BAnpkmliKL9fMD4Mqvl3Jl7948OH6s5bwPdu9lbUoKa/92BwAVNTUM++AjAHbedzfv797DujNnEYA7hw/l3wnjLeeuPJ3Mx/v2k6kuo4eXFwALBg1k0cjhKLqYNfRIWef8oJ6p2I3OVMkQ31md0n9ncDnOWUICYMtPe3njni8sr1/69d+MmCZmXS8vrmTj97vZ9dchCrJLqFRr8A7wJDjCn8ET+zH5+lFE9QtzqB9BENi7+gi7VyZy+kAqAOrCCkwmMz4BnvQZFsP4q4Yz6bpRyOStuxdXlFaxf90xjmxN4tyJbEpy1WirqnFRKfH29wAgql8YI6YN5Ir5Y/DwvnQTqG39ZR+vL/4cAC8/D747/TZKV2eHz9/w3S7e+ftXAPgEevHd6bdxcnZsgdZenDuRxfpvd5K09ywF2SVoKrQIZqHF83oNieZ/259psV1VuZYN3+3i8KYTZCbnUl5SidLFGf9QHwYl9OWK+WMYMKbXBY29oTbQ5vppJ7NZ8/V2jmw7RUmuGrlCTmC4uH4aNXMQcxZdQUhUAM4uHbNk/PXXgwQGejFxYp8213ZyEr+HS7+9t82124vOWsdJSLQ1pTodN//4M5llZY3eP1NcbPn3lxMn+fbG64nz97erla5WA3DP73+QVqpudEyt07E/O5v92dl8fTiRJdddS08/X5ta7+zaTUFV1YVMqUP0GpKuVtucM9CqeTelUKNBazBw7+9/sicrq9GxgqoqCqqq0Oj1kmGkq3IgO4fXtu3gw6vn0cvfn2Ktlr1ZWYR4eFyU7j//WsXV/fpx96iRlGq1KGT1EUc70zN4asMmXpwxjUEhwZYv5pPrN2A0m7h/zOiL6rstUesryNDkdWifQu1uzJq891HInC4bI4GAcNnNWULCFiW54qJn39qjvHXvl1SVa5scV1OSq+bU/lQCw/0cMoxkp+Txxt1fcPZohtXjhdklFGaXsPPPQ/z4zmqe/vYBwuJCWtStKtPwyePL2f7bAYx6Y7PjuqpqdFXVAORnFrN/3TG+e+1PHv/yHoZdMaBF/e7IhGtG8vn//YS6oJyK0ip2/nGQqTeNc/j8jT/ssvx/yoKxnWoUEcwCnz6xnL8+24wgtGwIaUpLex3rv90JwBdP/0xVmabRMUONEU2FjqwzeaxaspWxc4by8EeL8PR1d7j/9d/utKrdVvrfvvw7P769GrOpsfdE5unzln9Xfr6Fv791G36hPg7rXgx//ZnInLlDOqSvrk5nrOPqSDqTy/2PfQ+AXC5j2x+Pdso4JC4dHly5iqyyMmb17sXkmBj83NzIr6xkxckkAI7n51NQVcXtv/zKhkV34qFUWtU5X1HB/OU/AlCq1SGXyZjVuxeTYmLwVako1WrZmJrK5nNpZJWVcctPP7Py9tsIdLd+b/xu/o0YzfXhaot+/Z28ykp8VK4sXzDf5nz8bFSYaarnqKYtvabztjVnoFXzbkpBVRUPrVrNnqwsIry9mRobS7i3F1qDgQy1mm3p6VzRM8Yhre5KtzaMaAx6ZDIZge7uRPh4E+HjzdAeoRetOzYykoXDxB/lOq+TOv63dx8Lhw3hqn59AYj2FS1xNw8exA9Hj3cpw8iRso4v75anE/usNlXh7tQxi6iuQJ4u5bKbs4SELYrz1BzccJwXbv3Q8sDlE+iFT6AnmnIdJflllvdHzRjUol5KYjpPXvtOo4fDyD7ivb5Hz2CQwfnUArJTxAeIjKQcHpr2Mm+t/W+LRhc3TxWn9p1tZBTxC/Emsk8YHt4qtJXVpB4Ts8lXlIo7QOXFlTx/8//4dN+LhEYHOnpZug1OzgquvGMiP7yxEoBVS7Y6bBjJzyzm5J6zltczb0tolzE6yhdP/cSfn26yvJ5wzUjix/XCL9ibgqwS9q87yondjX8r67wkQmOCCIkKsKm99KXfWf7mykbvyRVyeg2Jwj/UlxqdnozT5ynJFTdQ9q4+wr9TXub1lf/B3wEjQ1N9uULcpGkr/W9e+I0f315lea1wktN7WAy+wd5oysRF9tmjmWgrdbzz96+45v5pLWpeLPn55eTklLZ7P92FzljHSUi0F2mlat6ZcyVX9+vX6P2bB4vrgIdXr2VlcjIFVVV8uHcf/5000arOY2vXU6oVPSQUMhmfXHM1U2N7Nmpz48B4vjp8mJe3bqdIo+HFrdv4YO4cq3pNvSqca0NQnGRyegfY/g2whTUvjYvVhPp525oztG7eTVl25ChFGg0PjR/HA2NGN4uCMAkCNcbmG0iXEt3aMDIpJoYbBg7ghu+XMygkmBsHxnN1/364OF3ctOwZV84UFZN4PpdP9x2wetxoNuMk7xo5bRPVHZ/4MUNzpMP77ApcrvOWkLDGqX1n+f2jDQiCwLy7p3DN/dMJiw22HDfUGDm85STJB9MI6GHfzbOqTMNLCz+2GEX6DI/h3//7G9EDwpu1TT2WyeuLPyc7JY9KtYaXbv+Yj3Y+ZzcMRK6Qc90/ZrLyyy3MWjiBsXOHNTN2GA3izs8fH29kybO/IAgCNTo9v36wjn+8s9Dh69KdmLPoCn56ZzUmo5nTB86RdjKbnvERLZ638ftdFs+MPsNjHA6Tag/Op+bzRwOjyJPf3M/Ea0c2anPDg7OaGSBSEjN45rsBOCltryV2/XW4mVFk+i3jueuFG/EJ9Gr0/uHNJ3n/waUU5pSQczafV+78hDdWPw6IxghH9Ou0AYf1bWkDnDmczk/vrra8HjKxH499thj/Jn+PRoOJPz/dxJJnf+H3jzfa1LsYfvpxHwAbN50kK7MEgM8+3cJnn26xtLn1tnEsWjSp0Xk1NQYA3nt3Hbt2paDV6unRw4errxnO3LlDG3n7LF++ly+/2Nbo/DFj4nj5lRubjeerr7azauURln13P198vtWiDdjU1+uNLF++l61bTpOXp8ZobJ6/5N77pjB/fus2zzpjHSdxcZRX6Civ0BHg74GbyrrHw+XKmMiIZkYRAHntH9Nz06aw+dw5tAYDK04m8eiEhGbPVIfP57I/O9vy+ubBg6waCAAWDR/OihNJnCkuZt2ZFAomTyL4IqMKOouG87Y3Z7jweRdpNMwfGM8/x46xelwhk+Hm7HhYbXekWxtG5DIZz0+byn2jR/HrySTe372Xzw4c5KebbwIgwN22S5LGoLd5zJZhxSwI6AwG/p0wnuvj+1tt01WMIgBH1R270yBgJq0qsUP77ApcrvOWsEXXyjPUGRzekoRMJuPJb+5jwjUjmx13dnFizJVDGHNly+7yP769msIc8WEponcor638Dyp364nZ4gZH8eqfj3L3yP9DV1VNdkoeG3/YzZxFk+32MfeuK5h39xSbx+tCQW741yxyzuWzbukOABK3JrU4/u6Kf6gP4+cNZ8fvBwFY9eVWHnzvdrvnCILApuV7LK9n3NZyErn2ZPeqRItn0qCEvs2MInXc+p95rFu6HXVhBQBlRRUc25nM8KnxVtsbDSY+ffyHRu9Nv3U8j3x8l9X2w6fG89a6/3L/uGfQVOhI2neW9cvE79Dsv01uUd+etj19a9p1LH9zpSXHSlhcCM///C9crDzEOTkruP6fMxEEgS+f/tmm3sUwIF40coaG+pCVXcLXX+1gxoyBjB0bZ2kTacVz5803RMOOXC5n3lVDcXZSsHHjSd57dx3Ozgpmzar3RpszZwhDhkRRUSHuMv/fk7/YHVN5uY7HHl2OwWCyaAM29d9/bz2bNiVxx50T6NevB6dP57L0G/EzDgvz4+mnr6FHmOOx/nV09DpO4uJ586MN7NibwrOPzWPqhL6dPZwuxYy4OLvHfVxdmRQTw9qUFNQ6HUkFhQwObRwSuyq5sbHwhnjr9+k6JvWM4UxxMSZBYE9WFtf2t/781tVpOO+W5gwXPu8HulDkQ2fQrQ0jdYR6evKPsWO4a8Rwpi/5hj9OnQJgcW1yGA+lkoqamkbnnCkqbnU/cpmMvoGBnC0uJsTT8+IH3o5kavMp0Ze3ez/HyzZyXneawup0CqvTMQr1BieNsYxXT822et6YgBu5IuhvdrUrjSWcqdhFhuYohdXpaIxlCJhxVXjgr4ygp8dwAIb4XolK4djnodaLrvZH1WvJ1B5Drc9Db9ahkDnhpvDB3yWcCLd4+niOw9/F9u6orXnbm7Oj8zYLxto+NpFcuYvC6nR0pkpc5G4EukbT13M8Q3xnoZB1rtU2V3eGI+o1ZGtPUmUsxWCusdv+kb6/AqCUq6we1xjVHC5dRZrmEGX6fPTmatycxEzlYaq+xHtPoZendSu2LWxpXqheni6Fg6V/kqU9gdZYhqvCkx4qMUHgMN859PQY3umfS1dh5u0TrBpFWkONTs/ab7ZbXt/x9HU2jSJ1BPTwZepN41j1pbjbvG7pjhYNI61J1Dp1wTiLYaTwEnf5v+qeqRbDyNaf97L4xRtx87T+9wtwfNcZCrLE31alSsnkGzp3gZV9pj43Q6+hUTbbOSmdiOoXjrrwVP25KXk2DSO7/jxEcW34Sp030j0v32R3LEER/sx/eA5fP7cCgF/eWwtYN4w01W9J25a+LcNIRWkVBzcet7y+6ZE5Vo0iDbnmvmn8+PZqq7lOLpb4+Hrvr5MncgCI6RnIxEn2HypdXMRr//4HC3GuNV7OnjOEW27+mLVrjzUyXHh5qfDyqv/uOpon/+NP7rRo29KvrKxm3brjzJ4zmFtuEZP8Dx0aZQkJ2rD+OL5+7ri0MnltR63jJNoOs1kg8XhmZw+jy9I7wH5CVYD44CDWpogGweTiomaGkcRc8b5eF+bRL8h+OGtog+e19CYJS7sTDefd0pzhwuYd5uVlqRB0udKtDSPrUs5SWVNDfHAwHkolJwsKKK/WWfJ+1DE8LIxfTyYxuWcMoV6ebDp7jsTcXMK8vGwo2+Zf48fywB9/ERfgz8xevTDXugynFBdjMpu5ZkDXsER2VHm3HYXfUmksaXPd3UXL2VX8A2bB1OyYxliGxlhGllbM0H+g9A9uinyJYFfbbmUAR9Rr2JD/KVBvfKjDLJgoNxdQbiggreowOwq/5R+9l+Hh5GdNqt3mXao/z4qs5wEo0ec0OqYzVZClOU6W5jgHS//gxsjn8Vc2Dydob3YXLQdgR9F3NCx9aAtXhQe+ylDkMtsJGE+Wb2F93kfozbpG71caxIesZMMukit2EeMxjGvDn8BFbj+R1Mly8aHYlmZr9QD2l/zG1oIllgTDIBpezlaKbuBnK/cx3G8ePs4tJ/y8HJi32LYHhqOc2p+KpnaHV6lSMnrmYIfOG5TQx2IYST0u5kiw90DfGkKi63eujXojhhpjh1Xr6Gjix/WmZ3wEaSez0Wlq2PzjXrueNRu+q0+6mjBvGO5ebXPNLxRDg7wxrm72DWouqsYGTZOVUIg6Dm85afl/XfUlRxKeTpk/xmK4yMsQyzhmp+QR0btx+G5TfUeTqTbVt6YNcOZQmmV+MpmMsXOGtqjtpHRi6OT+7PzjoENj6QiuvU7c/GpouPDxcSMy0p+83DJbp7VK37lJ4mBr+rm1RqzoJiF40bX3CkGAoqIKfHxaV8lKKtPb/UhOzadKY3+T6HKmpeSiAEENQj7q8og0JK+yEhDzXQD0eec9h/tvuknenWg479bMGRyfd5CH44m7L1W69WpOqVDwbeIRssrKMZrNhHt58ciEBKbFxTZq949xY8RkMqtWozeZmBYby/PTpvL5gdb/wE+Ni+XT667mo737+WTfAUvoTE8/X+4dPapN5tUWdNQP6s3RrzYyXvycJZY1rDAUoVJ4cWv061bPc1PYt0gGufbELJhwlrsS4z6UcLf++DiHIGCmpCaHRPVqqozibozWWMYfOa9wT9znyLAeypSrO8P6vI8sD7WuCncGek8nRBWHq9yDGrOWEn02WZoTnNedJsZ9mE2jiK15tzTnluZdbihkWfqjaE3iDpEMGX28Eoj1GIFK4YXWVM7Zyr2crdyPWp/H9xmPc1fPD3F3ar177oVypmI3O4qWWV4HukQxLeReQlW9EQQzObpTbMr/zOKZc33E0/T2HGtLDhCNGCvPvw0IOMmUDPSZRoRbPEq5K+WGAgCSyreRqztDelUiP2Q8wcKYt3CSWd/hrNfDpmZr9ACSK3aypeBLAOQyBYN8ZhDtPhg5Cor1Ykmzo+p1HC5d2SnGqq6Gq5uLQ/koWiL5UJrl/xG9Qhw2QPiH1CeeFMwChVklVnOSXAh15T4t+hdQ6aQ7Me+eKbz/4FJATMJqyzCi09Sw+6/DltczFnZuGA3QKFdMXZUVW2Ql5zZ6HWwn6WpKYobl/72HRTs8nsAwP3yDvCwhOwCnD5xrZrxoK31r2gAZp+qvRWC4n8Olp+sSHncVwmyEpri4OGEwNN9UaS9979rrV5Df2Lsjv8HrkJDW78J2JcOIzFEXm8ucQ0cyOnsIXRqlouUKZS4N2ugMhmbHq/S2UyG0hNFs2+Dd1emIeTvy+VzqdGvDyJTYnkyxk3ymDg+lkrfnXNns/WsbeHd4ubiQ+tjDDvV7Rc+eXNGz5X47C6Ng4kR5aof01fQhUCGr/0rJZXICXWy7L9ujl+co5oU9Sh/PcTjLXZsdH+l/DUvS/g5AmT6fUn0uWZoTRLlb31E+Wb6l0U7/TZEvE6rq3bxhoGhoqTE3t1I3xNa8L2bOq3LfQWsqtxh3ro94ml6ejV3RB/vM4EDJ72wu+AKNUc3G/M+4Jvy/F9TfhbC3pD7G3EmmZH7kC3g51z98xHmMwicihC/PPYCAmWPq9XYNIxWGItblfQgIqBRe3Bb9OgFWrt8Iv6vYVriUvcU/k1+dyraCr5kWcq9dPcCmpqN6ACbByMb8zwDRWHVjxHOWMC6APowHYKTfNfyQ+YSlMtPljE+gZ6vCU2xRml+/K3vueBazvBddkE6l2jH3/+yUPA5tOknGqRxy0wqoKNVQVa5FrxMXJIYaI/qa5gu1S5kp88ey5JkVVJVpyDx9npN7Uogf1/zeueO3A1RrxV2p4MgABneB2PqEq0ew/C2x6sqe1Uc4czidPsOblxpc/+1OiwcHgMrdhaGTbXt/qgvrH3j9Q1pnmPYL8WlkGFEXVTRr01b61rQBKtRV9e2DHX9g9w7oWiHEqnZObOmofkiIN6NGxbJ69VGiowPp3TuElJR81q0Vw5WmT4/HsxUea8baTZeOWsc5glwyjLSIyWRmf2J6Zw+jS+NIRZPqBm2sJfpUOTtRYzTi7So+G7w3x3b4elN6eHWte1hraDjv1swZuve8O5pubRiRsE5yRQY6U/d1FxOREe9t22VbKVcx1l+sA7427wMA8qvP2TSMVJsqa1XFH/dA12ib2m5OPrjRsWV3c7SnyNKIi6ihvuINr6lRpI5R/tdyvGwjRTUZJFfsotJYgqdTy3GbF4verCNPV79Qi3If1MgoUkeASyQhqjjydCnk6uzveB0s/QODuRqAqcGLrRpFRGRMDrqD9KpE8qtTSVSvYWzA/GbeMg317Gta1wOaaaZW7rd4Jw3wvqKRUaQhSrmKWaH/4Ou0B+3O+XLAXjWP1lAXRnOxGI32d4+P70pmyTO/cOawtKhtiotKycyFCfz6v/WA6DVizTCy8Yfdlv9Pv3V8l9hhjh0UyaTrRrH9twOYTWYem/0acxdPYcCYOHwCvCxlpTf/uLfReXc+c73dMKDqBq7ySlXrcgq5NsmRoy3Xtpu+Ne2m+i3lFmmk3UI4UpvQ+V+bC+L/nrqKhx76jvfeW4dcLiMo2Jv580Uv4ptvcazUdR3JFRkAXWod1zCkaOc+sRz3+q1JnEktoLRMg5tKSUQPPyaMieOa2UNQubbeaCUIsGv/WXbsPcvJ5FzUZRpMtcmTfX3c6NsrlIljezFlQt8LMtQUlVSxYWsSh49lkplTQkVlNUaTGVcXZwL9PYgMF72EB/UPZ8yInkSG2fYaTs8q5uCRDFLTiziXUQhARnZJI0+i599cyfNNKlc1ZdOKf6Nso9/L7kCx1vo9qSH5VfWGW38roTfB7h6U6arR1nqTjI+KRNGFCl+0Fw3nfbnMuTOQrqqEhISEhISEhISEhISEhMRly+VjpryM6Epxqe1JU6+PalOV9YZgqTBTF06zvXApU4LvspmTpKM5VVFfeWOQz/QW28d6jKCoJgMBM5maY3a9a9oKMfdJfTiSpxVvkTq8nAPJ06WgNZVjFPQ283ckV4jJGpVyFf29J7UwAhlDfGexLu9DTIKB5IrdDPeba1MPaEGzuR7QTDNNU1+Kub/3ZLsjDHGNw0cZQpk+v4W5SDhCwwo0AT18GTCm1wXp+AbZDhdYv2wn7/9rqaWsq1whp9/IWPoMjyEkOhBPX3fcvcRdK6XKGW25jhdu+/CCxtFdmbt4Cr99tAHBLLDrr8OU1YZo+ASKCczzMopI2ivuIstkMmbcmtBpY23KIx8volpbw/51x9BXG/jtw/X89uH6Zu2cnBXc/tS1AFx93zS7mm6eKvTV4m6lXte60KrqJokZ3azk92grfWva0NirpKbacX2T6eLzdrSEt7d47y4ssB4G1FXZvj2Z3PNlfLlkMZGRF+fB2RXXcC4uzlRXG3j+rVXsPtA8xKfcoKO84jwnk8+zYuVhnn/8KuL7hjmsn5VTyovvrOJMaoHV4/mFFeQXVrBt9xm++2U/L/73aiJaUf74pz8O8sV3u9Drm4dyaLQ1aLQ1ZGSLCfV37D3Lh0u28rebx/G3m8db1Vu5/jgrVh62ekzCNqcLi0iIsh9ufrKg/jtgrfrKiPAwzhQXY6i9Hx3Jy2NEmOPfNUdoD8e1i9VsOO/2mHNX5bxO/D74Kb1RKcTwqTJDJdsK99NDFcQov0H2Tm81kmHkEiSxrOv9qLYHrk0qiZixvWgb6jub/cW/UWMWcw0cKPmds5X7GeE3jwHeUxwu99tenNeeBkCGnGDX5jHwTWkYwlJaYz+pYFvR9BrpTLYXrhqjmKVfLnPCyUb52ipjCRUGMa4/xDXOoTK3Yar6vAU5ulMMp96I0VQPaFGzqR7QSBOgsLo+AWhora49glxiJMNIG1H34A0Q3iuUJ76+r031C7NL+PCRZRajyKCEvjzyySKCI20n3qwrR3s5ERodyMjpAzmw/jhGvZEN34sGyPkPiWF/m37YbUlCO3hiP4Ii2j+0z1GUKiXPLX+Qp298j0ObTqBwkuPk7IRBb8TNU0WPmEAGTezL7Dsn06NnkEOavkHeFuNQcW7rSjaX5DWuluIb2Lw6XlvpW9MG8PCp/+0st5GHxBoVJbY3H9qKsDA/wsP9WLXqCE7OCkJCvNFqaujXP4yhdkou28NoNJGdVYpGU0OVRgy1FAQoLa3i4ME03N1d8HB3JTLqwr+3iYkZeHmrcHO7+LwnXXEN56JU8NK7qxsZRaIi/AmrTXSdnlVMXoGYG6eopIpHnlnBh6/dTC8H/qaSz+bzyLO/UFlVHwYbFeFPeKgPdY+T2bmlZNWWP07LLOL+/3zH/169mRg79+o6fl9zhI++2mZ5rXJV0qtnED7ebgiCQGmZhoysYjTaxsktRwyJtqk5auL4A9kAACAASURBVGg0blbC3H5fc9Qyj4ljexHdwr1Qoegam3MdxbqUs9w9coTN42qdjp0ZGQAEuLnRL7C5YWRu3z58f/SY5fUXBw+1uZGgLreJWqfDaDZbCm10pmbDebfHnLsqX6SJuQ3jvXtxQ/gsDGYDTx5/G73ZQJVRy21RVzG3xxVt1p9kGGljyqurcVYorCYM6gg0Rh0plVmd0nd7kF+dSmrlAQpr0qkwFKIzVqI36zAKegxmx+Nv3RTe3BT1EivPvwWIZXHV+lw25n/GloIlxHmOZqjPlcR4DGuvqdilwig+bAmYef30Va06t9pc2R5DaoaL3B1/lwhKarIByNacpMasaVbqttJYQkH1OaDO8GDdTl5lrK+rbi1XiTW8nOsXWXWlfNtLrw6tUVzsyWUK3Jxazj3TkVWCLnX6jqhPcp12MgtBENo0d8X2Xw9gqBF3EN29VDz34z9bLOtbUdr+D4ddkavumcqB9WIepHVLdwD1hpHNP+6xtJu5sOt4i4BYNejVRZ9yaNMJvPw8ePn3h+ll54HHEfqNiiU9SbwPtiYvTWF2icXgUYe1ZLBtpW9NGyC6X/2COj+r2OFy1lln8hwey4Uil8t46eUb+PSTLaxfdxytVo+fnzshoRee9ys7u5TFi79s9n5KSj7/ffwnQMyhsW79fy64j3nzhrJzxxkWzK/3JnOv9cyJiwvmrsWTGOBAZayuuoar89jo1TOIJ2v/7mOblCfefeAcL7+7mipNDbpqPa99sJYv3rkduZ1E3JVV1Tz92p8WY0K/3qE8/s+Z9Ixq/huecq6AF95eRVZOKRWV4nlfvXeH3RwdZrPANw1yCN12wxjuvGlss3PMgkDKOXFnetf+VFLTChnYz/aD55gRPRkzonkRhs07ki1zuSKhL1O7QBLqrsTRvDy+O3qM24Y0zgdorjWsP7t5CzqD+Js8f+BAq3k0RoWHkxAVxa7MTAA2pZ7j9R07eTRhvM28G3mVlaQUFzMppuWNRxArjZ4uKsIkCKxLOcvcvn0cnmN7aTactyNzhtbPuyuSrskB4OZIcdNyW9FB9GYDHw57lkT1SX7IWiUZRroyz2/ZypW9ezE9ruWd5fbgeHkqZqH7lqOqo6QmmzV575FT60nRELlMgbPMBVeFWOvcnudCQ3qo+rA49hMATpRt4mDpHxTXZGESjJyp2M2Zit0EufZkWvDdNpO4thd6U8sJqWzRkZ/3aP/rWJP7PiCG1vyW/TIzQu6vDVUSKKzOYF3e/yxGq7EBN9rU0jeo/OMkd2yXzVle7wKuNze+Zm2tV4dBEBc59sr52tKUuDgGJvTB1c2Fam0NFSVVHNxwglEz285tMj+zvhJJryHRDj0cHt/Z9XZzO4LhU+MJiw3m/LkCctPEZIPJB88hk8vJzxSNih7eboyfZz05cWex47cD7Pj9IAD3vHLTRRtFAEbPGsyar7cBcHjLSUD0pvDy97B73paf6x/QAmsTO0b27dGiviPa1vStaYNocJTJZQhmAcEssG/tMabMH2NXWzALHN3R/Pe4PYiI8OflV2z/dixaNIlFi2yHSb7/wcJGr2NiAtm85QmH+2+t/oED53j1lZVMmtSXfv164Kx0wmwWqKhNHr1h/Qme+O/PfPf9/XjZSeoLXXsN5+2l4t0XF+Dl2bxSIMD4UbG88PhVPPzMLwCcTStk94FUJtgJgVz2yz4Kao15keF+vPfSfJuJW3vHBvPuC/NZ+Pev0Or0ZOWUsnbzSa6+cohN/eLSKtRloqewylXJ3QsnYM22LpfJ6BsXAmD5V6JtcXFyItjDg2c3bWZ7ejrT4mIJcHOnsKqKX06K99FjeaK3bZiXF/ePGWVT6505V3Ltdz8AcL6igs8PHGTl6WSmxcUS6eONk0xOpV5PVlkZx/LzOVtcwrS4WIcNBPP69WX1GbHC4OPr1pNUKP7mDQ4JwUkup1JfQ1GVhmFhPRz23LCm2Vq9unnbmjNwUfPuiuhM4hrcx1n0Wt9csIcZIQm4KpTEekRSWNM6r8qWkAwjbYhZENidmcmVvS8sDr4tSFQnd1rfbUWZIZ9vMx6m2iT+mMV4DCPeewohrnF4OQda8kcU1IY4fJX2D4e168rqDvGdxRDfWeRoT3O8bAOnK3agN+sorE7jh8wnmRZyNyP9rmnjmdnGWe6K0aTHVeHB1WGPt+pcR70j2oLBPjPJ04m5BI6o15ChOcrn5+6tLaksWAwiMmRcEbyIWI+RNrXqPkfAYe+fhu2U8sbx822tV4eTTDR0mATHYvHNQvvH4V8uuLq5MO+eKfzy3loAPnr0O+IG/x9+IY6VGBUEAZPRjFODigoNaViRo7SgzGqbhpTml7Pig7UO9X2pIZPJmHf3FD7973LLe7v+OtzIFXzyDaNRunaOt6QtDm9Jsvw/un/buB6PmjmIyL49yErOtXgcffrfH/jPF/fYPKcwu8TyPQa49gExl5Q1D6im+i1p29K35V3lHeDJiKnxHNx4AoDlb64kYd4wlHYq1GxavoeSXLXN45czb725hgEDwvm/p662ejwi3I8XX/yD1NQChg2LtqvVlddwV80cbNMoUseIIdEMHhDOsSRxl3f91lM2DSPVNQZW1nqhAdx924QWq9kEBngy84oB/L7mCACrNh63axhxanB/0lXryS0os4T/SHQsg0NCePPKWSz8ZQVbzqWx5Vya1Xahnp4svfF6u573/m5u/HrrzQA8tHoN+7KyyausZNmRozbPUSqsrwOsMT0ujusG9Oe3pFNUG418fuCg1XZPXTHZYcOII5ot6dXN29E5Q+vm3RUJchHD0bK0eVQataRWZfJon7sA0JqqcZK17fwuOcPI9K+/5r5RopVxe3oGW9LO4eas5NbBg3lw3FiLU3+GWs0He/exPyeHUq2WYA8PFgwcCMD9oxtbKb89coRlR4+SU16Bu1JJ/6BAnp0yhVi/+lJeC378iVOFhWgNBu778y/L+38fPZqHE8Zb7ROw9Nu0zwvliDqlTXQ6k12F31uMIgmBtzAh8Dar7cxCy/XQWyLcrR/hbv2YGrKYAyV/sKf4J8yCkc35X9DTYwT+ypZdX9sCDyc/dKYKDOZqot3FH3l5G/+xtxWzQkVDlN6sJal8G04yJSbBgBwFvspQItziGe43z5LnwxZeTvWxwXW5QVqi3FBYf75z49jittarw83Jm3JDASbBiM5UgUphPW6/jrrQG4m2YcHDc9izMpHz5wooyCrm7xOe5fanrmXCNaLRzaNJgkldVTWpRzNJ3JrEthX7efzLe+g7Mtaqdu9h9bsoWWfy2Pj9bqbf2jzZ3vFd4sPKu//4BnVh90oK2ZZMvzWBpS/+hq42weexHcmW3CIAM27rWmE0AEqX+sX1Ny/8xqLnbyA8NtiuEaAlZDIZD757O4/PewOTUdzd3/LzPpDJuPulBfgGNb5HJG5N4r1/fmMpPx09IJy5d9l2/W2q31AbuGh9gJsemcuhTScRBIHslDyeu/l/PPLxIvx7NA4FFMwCm5bv4X+PLHPgylx+mExmSkur7OYWSao1Evj4WDe+N6Qrr+Hs5dxoyMSxvS2GkaRk2znQTibnotGK9xIXpRPjbNynmzIkPsJiGDl7rhCNVo+7jevv5+tOTGQA6bW5oR57bgWPPjCDYYMiHepLou0YERZGuLcXq+9YyDeJiaw9k0KGWtyQiPAWNztm9u7FXSOG46Fs+f4c6C6GcX8//0Z2ZWby1+lkDp/PpbCqihqTCQ+lknBvLwYGBzMpJoYrerbOa+LNK2cxITqaFSdPWjxGKqtrcHV2xk+loneAPwOCHctLZUvzQvQC3d1tzhm46Hl3Na4MnQjAm2e+BGTMCEkgwEX8nUqryibYtW1zml1yhhGAF7ZsBeCJSRN5aNw4EnNzeXrTJsK9vbh+wAAA3JVKgj08eG/2bII83Dl0/jxPrN8AQP+gQIvb0f6cHF7dvoMP582jd4A/xRote7KzCPFo7Nb69fXXoTeaGP7xx7w/Zw5TYsXYQ+cGsV9N+wQs/Tbs80IprFFzXlfYcsN25eLj/zO14g6CXObE2ID5Nts1fKi9WFzk7kwIvBWlXMWWgi8REEitPIC/v6OGkYubd4TbAIpqMjAJRnJ14kNYuNuAi9JsLzblfwZAUvk2wt36c0PEMy0aC6zh5uSDn7IHpfpc8qtT7VavqeN8bYJUgDBVP7t6QIua9vTqCHKJIU8nLlbzq88R4z7U7hiLajLsHpdoHR7ebjz/07944uq3KDpfirqwgvcfXMoH//oWgMBwPzy83TAaTVSVaSjNd9wwNX7ecEKiAiyhIG8/sIRVS7YQOygKd28V5cWVnD5wjuyU+twKNz50JQc3HCfjVMtJjwtzxCoHJbllaCq0aMq1aCp0aMp1pNU+OIAYkrLi/XW4eatwr3W1d/MU/+8b7E1otHWvsMKckkbagEP6DbUBm/pNcfdSMWXBWFbXJjJMO5mF2SwaRqL7hzUyNHUVpt08jjXfbMdsMnNo0wkObTrRrI3CSY6HjztRtVU0xs0dyqw7JuLqZjssLn5cb/7+1m3872HRYCCYBbb8tJdtK/YTNziKgDBfDNUGMk6dp+h8vauvfw9fnv72gRYNMw31G2oDbaI/YGwvrv/nTFZ8sA4QjSu3D3yM3sNi8Av2QVebJyH1WCYVpVUonOTc88pNfP7kj3Z1LzcUCjnjxvViy5YkVCpn+vcPQ6GQo1ZrOHhQzA9z+HA6CQm96dlCItKusYazTVS4X8uNgJ5R9ZsMJWoNFZXVVj1NTjXIWRMZ7oezDc++pvj71ec1MwsCBUXlVnOS1PHPu6fwn+dWYDSZyclV89BTPxEXE8Sc6QOZOqEvPjaqN0m0Da/OnMGrM2dYXrs5O/PA6NE8MHo0YERfNBO5UkzI6uR9u1UNY8UrmDT1eYLkqqtx9nnX8johKqrFaje2MFa+ganqU5SBG5E5NTbOXdWvL1f1a54nRhzPywDU5DUfjz1sabaWi5lzHUvOiRUxp03wwSwIhLuJGwknyrL5Nm0Xbw4TvXIeS1zO7T0TMAlmlqXtwlkumg/ydGWMCYjj/t5TAfgt6yDr805gEswM94uxvP+vQ8sY6S8+Fx9VZ1JcU8VHI+/A3anl0PM5oZMBiHYLo9pcwzDf+mcjNycVt0TOu6hr0JRL0jAyvvaLctMgMRa9p58vB3JyWHbkqMUwEujuzuMTJ1jOifLx4ZtEsSznycJCi5FCq9cjk8kI8nAnwtubCG9vhvYIbdanm7Mzilq3VRcn68lXm/bZsN+GfV4oXaHEmxhSIaI1VmAWjMhlrfuaGcx1OR2c7T7UNixx21ZEudfnL6gbhyPUzftC59zfexKJ6tUA7Cv5FYAbuqBhRK3P5WDpn5bXU4PvviCjSB39va9gV9H3GMzVJJVvZbDPTJttBQSOqsUym3KZE729xtnVA+xqOqIHYijXsTKx3anybXYNI6X6XIpqMm0el7gwwnuF8NHO5/jgoaXsXpmIIAgWT4XC7BIKa8ssNsXLzwN3O4teZxcnnvvxXzx1/TsU14YJnDmc3izhpaw2eeDCJ67hlv/MQ1Omdcgw8sl/xBjovauP2G2XfCiN5EPW3YoHJvThzdXWw+s++c8PLWrb0x+YICZ/s6VvjavumWoxjNR5SwDMuG2CjTM6l74jY7n18atY9sofNtuYjGbKiystnkHHdyXz52ebeeX3hwmNsf0wO/tvk/ELFt3y//fwt5TklWE2mUlJTCclsXnS1MET+vKfz+9u5pXRkn5DbaDN9O964UZkchkrPliHYBbDzk4fONesnZunin9/eCdj5wxjyTM/N/rcJeDJ/7uaX345wPZtp9my5TQ1NQY8PV2JrjU4PvTvWcye3XLesq6whrNHS/lR6vDzaZKQvUpn1TBSoq5PZH02rZCJV715QeOqqLS/VhsxOIp3X1rAmx+uJ6vWiJiaXsj7n2/mwyVbGT0shtnTBpIwRvRylbdhgm+JFqjzOGwhr47C417kqivBlItB/c8OGJh9utp4LpTVOeL64ZWhC+jrFWpJgmuPbG0pPybUpzC4fc+nXNljEE5yBWtzj/P5mEXIkHHf/q9JKj/PAG9xw0FZa0x5a9gtFzTWAd7NQ/LG+tsOo7tQGj69XTJ3gjj/5lbtfoGBbEitLzOmNRhYcugwm8+d43xFBWZBoLJGdOm7IqY+0/SkmBhujB/A9T8sZ1BIMDfGx3NNv364OLXeptS0T8DSb8M+L5SuEJvqrxT/AAqr0xAwk1y5m/5etpOYWcPbORidSaw+k6s7Qw9V88zNR9RrOFOx22HN0xU7iPUY2SgPhTVOldcbWwJdHLfE+ivDLmrOEW7xxLgPJV1zhLOV+wDYWvAVk4LusBlSU2Eooqgmk1gP26XP2hqNsXGM+any7Xg5B+Du5IfsAm4hI/zmcbh0JTpTBVsLviLUtRdBrtb/FrYXLrVUuxnkMw1Pp+bucw31ALuajugB9PYcg7uTDxpjGSfKNtPfe7JV44hJMLI+7yPHJi7Rarz8PXhq2d/JOHWerb/sszzE5mcWU6nWIJOJ3iWhMUHEDY5i2BUDGD41HmcX+/fq6P5hfLrvRVYv2creNUfJPpNLtbYGdy83/EN9GTq5HzNuFUNEomurSvQbFceab9reMNsdiOoXxuDaSgvHdoqfgZOzgqkLxnbmsKyStO8s/3t4GRm13jNKlZKgcD9U7vUPaWazmWpNDUW5avS6+nKdeemFPH/rh3y88znkdkpqjpktLsyGXtGfjd/vYu+ao2ScyqG8pAoXV2f8QnwYOK43E68fxZCJ1r3S7DFm9pBG2kCb6ctkMu56/kYmXTeKNV9v5+j2U5TklSFXyAmOFO+Ho2cOZu7dUyzJYkNjgsg5K5Ujb4irqzMLF45n4cLmYXitoSus4WwhkzXO12EPZZN7rq7aen4ujcbxyoL2MJpaNtQNHhDO0g//xuadyaz46zDJqeJ32GQys+fgOfYcPEeP2twji29NYNqk1v+tSlwAMmeUgZtbbib3Ryb3B4Vj4VbtTVcbz4Xy9vBbAViatpNcnZqFMQlMCGr+zNUwIXSUe0Aj42GcZzDZ2lIEBLK1Jdy//xvLMa2x/m98qN/Febd0FJekx4jR3PwmKSA0emx7dO06UktKeGXGdOKDg3F1cmLesu+anSeXyXh+6lTuGzWKX5OSeH/PXj47cJCfb76JALfWud817ROw2W9rERA4Vnb2onUulv7ekwE4XbETgNXn36VAd44eqj7IZQpqzFqqjKWEq/rZDBXp5z3REgrxa/ZLjA9cQLBrLHIUlOhzSCrfSlrV4dpSsGJJX1ML+UbW532MwVxNpLuYR6aHqi9+yjBcFG6YBRPlhgLOVu4jUyOG8fgpexDraTtxqLV5W5sz4PC8rwp7jG/SH7KECO0rWcGpiu308hyNj3NorY6GMn0+uboUimsy6eU5pkMNI6GqPpa8KyX6HA6W/sHB0sY7sTJkuCo8CXSJor/3JIb4zkKG9QWVSuHF3LCH+TX7RXSmSr5J/zcDfaYR6TYQpdzVci1OlW/jfG2Ikb9LBFOD725RD7Cp6agegELmzLSQe/kz53UEzPyc9QyDfWYS5T4YhcyJUr3oOXC8bCMlNdmEuMZZvr+XC1MWjGVKBz0YR/cP42/PXt+mmh7ebix4eA4LHp7jUPvpt463moukKc/+0L47Se2tb4umCVZHzRqMd4Bnp4zFGnVGsyevfQej3ohvsDcPvHELCVePsJmQ1GQ0c2D9MQBeu+szanR6MpJyOLL9NMOntOy956JSMnfxFOYuntJ2E+kAbRBDcx58z7oLe1O+PPRKu4zhcqerrOFsIQhgMJpwdmo53KWmprEhRGUjrKvh+4EBnnbL49rDv4mHii0UCjkzJvdnxuT+pGUWsXZzEpu2n6JELea0y80X81288PYq9hw8x1MPz7FbalhCorsT7iYavJ8bdB3lBh037HifjVP/i5uTC6V68e/CKJg4W1lgOSetqrCBoUTG2cp87oydiJNMTojKh49H3YFcJscomJA3WPtfyOYpwHmd2Lef0huVQtzUKDNUsq1wPz1UQYzya7tKhXCJGkbOlTQv3XOqsIho33r30u3p6Tw+cYIl+6/eZCK73HZseqinJ/8YM4ZFw4cz/etv+P3UKe4e0fiBVCGXI8O6YcZan4706yhpVecpN1S13LCd6e0pPhwN9JnGibJNGAU9+0pWNGs3LeQemwaCkX5Xk16VSIbmKFXGEtbnfdysTYRbPDdGPgfAj5n/R66uZRdUo6AnreowgOVfa/i7RHBDxLMOl2cFcd4tzRnsz9vNyYc7Yt7lz/OvA5CpOU6FoYjDpats9quQdWwFCLNgYrifGM+3Mf8zBKwbIXWmCrK0J8jSnuB0xU4WRL5oqQjUlDiPUVwf8TQrz79FtamKo+q1HFVbr/wR7jaA6yOesuv5U6cHtKjpiB5Af69JVAQVsq3wG8yCiSPqNRxRr2nWboz/DfT0GM4PmY6XhpSQ6E6UF1eSuDWp0Xszu1gYzce1IUxGvWgwf/STuxg+Nd7uOQonOWPniJ5gU+aPZe1S0SPo7JF0hwwj3YFPU3awKvs4q6Y6XsmtrZm7+UPmRgzivt4THWpfbTIwb8tHvDrsWkb4d48dxwuhq6zh7FFWriPQgbLRJaWaRq+9PKxXsvFtEOYYGebHc4+1ba4Ae/SMCuTviyZz3x0T2X0glaU/7eVsWn1+l007ThMbE8it14/usDFJdDZds+BBe2EWBO7ZvwQQw1zMgsD8KPH73tMjkGBXLxbt/YIAFw9iPetDSr2d3Xji6M+AmGMkIbAP0e5iXqHrI0Zy34GvkSNHQOD9EQtxVVzcc8oXaWJf8d69uCF8FgazgSePv43ebKDKqOW2qKuY28N+svHWcEkaRvZkZQGw7OhRxkdGkZiby+ozZ3hx2jRLmwhvb3ZmZDKzVy80egPv7dmN0dy8zOa6s2eprKlhQFAwni5KThQUUF6tI8aneQyvk1xOlK8vf5w6Td/AQGSAm1JJUG3m5KZ9Ajb7bS2JXSw2dW6Ph4lxH8bxso0UVJ+j2lSFs9wFNydvAl2i7FYsUcicWRD5IkfUa0kq30pxTSYGQSxlG+QSTT+viQz2nWmxPoap+rZoGLkj5h2SyreSrRWTbar159GayjGa9Shkzrg7+RDk2pPenmOJ976i1TlCbM0ZcHjeAO5OvtwS9RoA6ZojnCrfRo42iSqjGqOgRylX4eMcQogqjliPEcR6tE01I0fI053lt5yXLBVffJxD6OM1Hi/nAIuBRkDAaNZTYSjkTOUeKgxFZGqOcUS9mhF+1ksZgmjMuC9uCYdLV5JatR+1PheDuQY3hZgcsodbXwZ4TaaPl2OuynG118WWZmv1AMYE3Eik+yAOlvxBlvYkOlM5rgpPi2fQCL95RLsPpcrYtjXVJSS6Ejt+P9gox4RvsDcjpw/sxBE1piRXbQmdAVB5uLZoFGlKQFj973uNVm+npURH4Sy/tB9autoazhoZWcUOGUbOZdRXhQv098DThmGkf+/6fH2p6YUIghiy05EoFHImju1NwuhePP/WSgC27hI/i7/WHbukDCPm6s2YdL8hGE4imPNB5obcOR6Fx4PIlbUe0uYyagrHIHeZjLPvpzZ0NmBQ34eT1zMo3O9spg3Y1q/FVPUpxso3LK/lLuKDrbPfko6ba1OEKoxlj2Gq2QxCNXLngSg8H0euHNYmYzJpl2PS/oBgTAWUyJXDcfL8FzLnlvMPtQdymYyvx1ovAy9DxitDmhe/OKrOJMjVi9eGLrB63rzwocwLbx5q/v6IhRc8znSN+Ht+c+RcALYVHURvNvDhsGdJVJ/kh6xVkmGkJf42TPwSH8zJ4fUdO3B1cuaekSO5Pr5+1+eNWTN5atMmJn+5BH83N+4eMYJA9+Y3fGe5gqWJR8gqL8doNhPu5cWjCQlMi7MeV/bGzJk8t2Uzc75dho+rK48mJHDdgP5W+wRs9ttajpZ1vR/VAd6TGVAbWtNa5DIFw/3mMtxvbottp4Xcy7SQe+228VX2ICHw1gsaS2u4mDk3JcZ9aIsVUDoKg7maX3NepNJQbCknvCDyRbslhccGzOeT1LswmKtJrTxg1zACoFJ4khB4CwmBF5aYqSM0e6j6cHW4/USVHk5+PNG/uTeJhMSlwOqvtzV6PfvOSXZzcHQ0FerGu+4BDiYibcj5c/Vuw3WVeyQ6B1eFMxunP9TZw2h3uuIarin7Dqcxcmh0i+127qsPCYq3Ex4zJD4CV1dnqqsNlFfo2Hc4jbEjLj7f3oUgl8u4ozYctM4wkl9YjlkQWpWM1alBZZ26UsRdBZPmSwRzKXLX6cgUPRBMeZi0P2EuvQtl4HpkilCQ+yB3nYFZtw7BLG7yyOSN8zaadL+CTIlCdY1VbcC2fi1ytwU4u4wBcxmG0sUdPldxjI0LaRjKHkKmCMPJ/R4Ecxkm7XLMpbei9P8FmXPrjOtNMZY/i0m7DLnLFBSe8xDMGsy6X9GXzMfZbxlyZcdtcnY3dCYxubKPsxiuu7lgDzNCEnBVKIn1iKSwpm03I7vOakZCQkJCQkJCQkJCQkJCQkKig7kkPUZcnMVpfTDXtrfBoJAQ/rrttha1psb2ZGqs4xbs4WE9WLnQusuQo322Fr3ZwMly66UeJSTaggzNUSoNxYCYRwOw6y0CYliQnzKMgupz6EyV7T5GCQmJ9mXLz/saham4qJTMvavtXFjbAp+AxuXD8zOLqFRr8PRtOUFj5mkxkfKuv+pzUNVV4LkU6CppJOVdZiRdg+6yhlu14QQ3XTOSQDuJlvcnpnPidH0p81lTbO+0u7o6c93sofzw2wEA3v10E73fvBV/B/5WQUwIazKb7VbLcTRhLEBVVWMPDw9311aX7vX1diOztnz8mdR8mNk5YRLWcPZbArLGRSPkzoMwlP0Lc81OFG5i6IRCGe/3DAAAIABJREFUNR+zbhVmnZhYX+G+yNJeMJdirt6KXDUL5D52tW3pA8jkvsjkdd58bX8/aGmuQKPxiMcH4+TztuW1QjUbffE1GCvfveAQH7P+EAAm7TIU7otx8nrSckxwvx194WSMFS+gDLCdS7ArMcQ3iiG+HZvrKchFrJCWpc2j0qgltSqTR/vcBYDWVI1TC88ireWSNIzQchnmS4qk8jT0Zuvl0CS6Hx8f2A/A9yeOU6zVEurhwZrbbsfNuWMSrX54YD9/nD7Fpjv+ZnmvLq8IgIez9bK2TTELRst5Hk7NS2i3NadP5LBi2W6efsN67CPA3u1nyEovZMGdXStZJMD+nSl89/lW3D1duXXxZAYOu/gfn1ee+IWrFogx0vFDIi9aT+LyZd/ao3z48LJG7133j5ldLtTEN9ib2EHid/3c8SwMNUZeW/Qpj31+Nz6BXlbP0Vcb2PLTXpY8+4v4urZs79DJ/Ym6wEoZDfk0ZQe/ZiZSVF2JoTanmKezmHfhi7ELGegr9rEsbR/fpx0gT1dOmMqHRb3GcUPU8GZ6LbUTEPg4eTs/ZhxEa9QzKbg3AFEeF3YfztSU8HHydg6WZKCu0RLk6skN0cO4u5d4H92Qe4rVOSdwd1KyIfc0AA/1n0qVsYYlZ3cxKbg3b424waKnM+l5+OAvbC9Iwc1JyYJoMZH93/tOblS5YOya16k0VIvzGX0Lk0J6Wx3fmpwTfJaykyxNKaEqb26IHsYdsWNRyMQH5qu3fMzf4saxvzidzXlixSJnuYKEoDieGjTb8lkApFcV8/7pLRwoTkdr1BPo6sltPUdzR+zYVvXZGrrLGk5XreffT//Mk/+eDTTOEQKw5+A5XnpnteV1314hjB4eY1fzthvHsGPfWXJy1eQXlrPoX0tZfGsCVyT0wcPdpVl7rU5PyrkCDh3NYNOOZJ5+ZA4D+vSwqf/n2qNs3pnMjMn9GT0sxlKStylJZ3J5/cN1jd4bPcz+2K0xsF8YR09mA7Bm00nGjYxj/KguUtLViuFCphQNN4Kp3pgldxmPTBGGSScWEWhoGDHr/gSMKFRN8k9Y0bal3yE4ONeGyFVXNW7vPAiZczxm/V6gLhdk6x7CzbqVlv8r3BqHdMvk/siVQzHX7EIwlzYLWZIQuTJUTNT95pkvARkzQhIIcBGNamlV2QS7OvZM4iiXpmHkMuNIWUpnD6HdKa+pxlmu6DDjQGf1eeB8Dm/v2Q3A+7PnEB8URIlW16FjsIaXc6Dl/8kVuwAIDLT94G4WjKzP/wSdqQKgVaWP25Oxk/owdlLzGu1dgY2rjnDfo1cyYLBkwJDoXFKPZfLBv5biHeCJTC7jfGpBo7wbPeMjALilA6tItIZ7XrkJgCeufguzyczhLUncHv8Y8WN7E9E7FFd3F4wGI1VlWnLTCjhzOB19deMH09CYIB7+eJE1+VaxMvs4S1P38sPEu4hy9+fnjEO8mbSBddMeBMBHKS7gl6cf4KPkbfzfwNnE+/bguPo8Lx9fg8Fs5uaYkZY2QIvt/sw6xpdnd/H04DkM9Ytgd+E5AN49tYlQVesNWe5OLgSrPHlz+PUEunqSWJLFM0f/oq9XCBOCewGwo+Aszw2ZR6yn+Fvx3qnNXBUxiC/GLuT2XV+TXJ5PX+8QAL5L288j/afzz35XcLQ0mxeOiQ/T4W6+XBM5xNLv3tmPozPpGbHKeong3YViWfTnjq3i2cFzifftQUZlCU8f/Quj2cw9vesN4C8dX8MdcWNZPlHMZ5CvK+fxw7/xWcoOHh0wA4DC6koW7vyKPt4hvD9yAUEqT85WFOKndG/WryN9Okp3WMMNGxSJXC7n0NEM7nv0OwDCe/gSGeaHTCYjI6uY87XlbgHc3Vx44sErW/S48HB34bWnr+Php3+msLgSdZmGNz9az1sfryc40AsPd9FoZTSaqKyqtpTWdRRBgKTkXJKScwHw8XYjMtwPb08VCoWcqqpqMnNKKCppnJvIw92Fuxe2/rO8atZgfv7zEDV6IyaTmSde+o3oCH/CQsUHOa1OT4m6Cl3t/ebXr+5rdR8XimDMwKT9TvRiMOUjCFUg1HnJNKwwKEOuugFT1fvieYYkZM5ijkaT7ldkijDkLuNsa0ML+u2P43Otp2nOEfG98NoErnX5VgKbtbE7DlO65f/6Ijvl1s0lIBlGrDIndDIA0W5hVJtrGOZbny/UzUnF/7N33uFVVVkffm+/N733nhBICL1XKdJERFEUe++jM5YZy/jZ24y9YR0VxS4WREWR3nuoIUAS0nuvt57vj5NcCCkkkOSm7Pd5eG5yzj5rrRuSu/dZZ+3fuiqsY9chIjHSC9hbesTRIXQ6T65dy5x+/ZgZ3XpXl57uMzEvz95W+sJY+QY+opkOSF1NpMtw3DX+lJvz2VT4BQAlxiz6u43HXROASqHGLBmpNBeRW3eMpPINlJvlGyl/fRRDPGZ1aDz7d5/gs/fWoFIpqas18+K71wNQVlLNsw99Q0mhvMjxC3TnoWcvRaFQsPzbHaz6ZS9DR0dx8z2yQFjSgSy++WQDSpWSsuLq+ms8eOjZBSgUCn77YRfr/jiIzWZj8PAIrrtTnti++ngDe7enIkkSgSHyZHb/47K4bEvXtERuVglL3l3DwT0ZlBZV4eSi56FnL8XFVc+XH61nz3b5pmbs5P5cdu3JLjotnVv6wTp2bTmGj78bpcXtW0QKBCB3Yjm690Sz58L6B/L0d7IYpkbXPZcQDdtfnvjyHl6/5xNKCyow1ZnZs/ZQk1bDp9IgIjt90ThufeYK3NrQgeNM7CvNJMEziEgXuZ3hhaGDeWb/r6RUytV0I+pb0L6bvIGbYiYwL3QwAJEuPmRVl/Je8np7wuPd5A0AZxz3VdpO5gQnsCBsmH0MwJaCFDKq2y9U56Nz4f74Gfbvw5y9+Dx1G4fLc+2JEZ1KzfzQIeTVlgPw6uG/uDxiJAPcAwgwuJFdU2ZPjIzzjWJRfayRLj7sKk4H4Mu0HY0SIwDKViowFifLLZWvihzN3BC5M1K4szeXR4zgmxO7GiUpBnoEcs+Ak9u+ol19mRsyiL0lmfZj357YhUKh4K3Ri3BSa+32mvPbFp9tpSes4UYPj+SSC4by9Msr2LxDnneyckrJyiltMtbPx5VnHp5PZLhPm2yHBXvxv9ev5+XFf7Jh61EkSU5o5BVUABUtXufmasDVufmONw04OWkbfV9WXkNZeU2r10SG+/Dkg/MIPItqOH9fN5745zyefmUFdfXJjxOZxZyo317TgLNT02qYzsJm3guAufgaFEp3VE7XodAMkLfCWIsxl97a5BqV02VYq94C5GSIWjMQyXwEyXwYlcvfOVWi0mbe28g2cEb7ncnp8bQ9lua2GzQcO9vtPieTMGq3J6GFbR8KpV+zxwUnGejer8mxcd5Dmxl5bnTPVc05sOrGG888qBdRYa4mpaqLS9S6GJsksTkjnTn9mv5R9CafACU1NThrtGce2Ik09/GvVmhZGPYE32U8Sbm5AIDDFes5XLG+VVuxruOYG3QfqrNof9wSNpuNl574kdc+vhkfv8al8QV55by4+Do0WtnfA7d8TEZqIeHRflx0+WicXXScSClodE3K0Xw+/uGeJtdodWrWrjzAf9+/AYVCwcN3LuHooWxiBwbz14p9PPLCZcT0D0SynZxMc7NKWrymJQJDvHj4uct48oGvuOrm84iNl8uCD+3L4NC+DF76QP5Me+zepSQMk2+irFZbs+dcXPVs35jMm0tuQ0Li1sveOZcftaCP4uLhROTAUAqziqmpqkNn0BLWP5BJ80dx4a1T0Xfhov5cGDN7CB/vfZH1y3awc9UBThzOoiS/nLoaIxqdBr2TFp9AT0L7B5Ewrh/j5sqJhLPpZNMS0a6+/JFzmNzacgIN7qzJPYJepbEnKwBKjNUUG6tI8Gy8JWCQZzCLk9dRUFeJWqGk2CgnfFsb56d3Jb262H7Tfioxbr5nlRipsZhYkrKVtXnJ5NaWY5VsVJmN9i06AO4aAwA61cnqRk+dXA2jVaox2iz241EujZ+69neTEyYN21zayrEK+bM8sSSTD49tbHLeYrOirm/zm+DZ9DPYTWOgynxSVyKpPI8EjyB7UqQ1v23x2RZ6yhpucHwwBr2WFx5bwOYdcqXO76sPknQsj7KyGgwGLWHBXkwe14+L5wxFr29flau7m4FnHp5PWnoRq9YnsfdgBrn55VRWyh0pUMiaH8EBHsRG+zNqWDijh0Wi0bT+s557/iAGxASwcdsxDifnkJ1XRklpDUajGQkw6DX4+7oRG+3PpLHyem/86Oh2a4ucysQxMXz29o388Otedu9LJyevnNo6Ewa9Fnc3A2HBnsS3sv2no7FWfSx/IdWi8fwehSbOfs4mbW/2mlOrQmy1y8Ht31jrfgYUqJwuazTWWvVxs7Zbs9+ZtBTPmWKRrNko1P1PO5YJCv0peijtQ6Fq2I61BaVuHAp1195T9EaskhVVB+uKIN/6SNALEyNVFbX2dll6g2NvMLuCxLKjSL1YVOXyb7/hcGEBNWYzd/yy3H787tFjeGD8yafnJ8pKeWPbNrZnZVFSW4O/swuLBg3izlGNW2AtSZQz55/vSySrogJnrZZ4X1+enDKNaC+vVn025/eX5CO8vWM76WVlBLm6sWjQIG4ePgJVOyfV639cxt7cXKpMJvuxqNdfBWD+gDhemz3HfvyTvXtYkphITmUFIW7u3DZyJIsSmi6CzzROAt7cthWApfv3UWMyMTUyyl6xcjq+ughui/mAA2V/AXCscjuFxhPUWMqxSmY0Sj0GlSue2mCCnQYwwHUCfvqOb71XXFiJm7uhSVIEIKZ/gD3BAeDh5UxNjanJuLZck5tdSk5mCY/c9Zn9XIOtJ15ZxHefbSYvu5SF18m/D6MnxpKeWtjiNe0lI7WQ2PhgFPW/S/3igkg7dnI7Q3PnvH1diYjxR6FUoEBBeHT7yj4FAoDwuGDe3fKUo8PoEAwuemZfP5nZ1092iP/LI0aypySTWavewFWjJ8Dgxhujr8BLd3J7hj1pcNpU3jC3G1QaqizGU0+0OK6B5qYgzVkuJh/Z8yMplYU8PfQi4j0C0as0XLbu/UZjFM04bElvw9ZkzdL+NYxNkqi1yp+t98RN45LQpk8OT01QOKnOvB6UkJp9H835bYvPttCd13AD+wexYfk/mxyfMDqm0WtHEhnuw23XdawGWHSEL9ERXTsXBvi5c9eNU7rUZ8ucTEqiCmh0xlbzfYtXNeiImI33YjNuxlb7u11/pFn7p9k+k/3Oo/l4zhSLtWYZSt1UGh4PSuZ9SObD9cfO7rNTaZhfb/sLLFVvo/F4nSaPH6WaFjVaBGCT5KqbH7JX8UfeRoqMpXw06jm8tR6sK9iBTqXt0MqRXpcYWfzcL0ycKatgj58e7+BoOp+9pcmODqFT+fSSBRitVka8t5g35sxlepR8o61RNl5wOWu0BLi48MacC/BzdmZnTjaPrPqTOF9fpkTIGdvtWVm8sFEuRX5n7jz6eXtTVFPD1swMAlxczujzdL8b0k/w6Oq/eG7a+QwO8Ce1tJSHV/2JxWrlrtFj2vU+35s3H0mSeG3rFrZlyaW93yyURUTVp/j8fF8ir2/bylNTpzHYP4DEvFyeWLsGi1X+4LhmyJAzjmsYs+zwId7dKe9Zf2badIYHBrExI53/btpIkGvzqvNqhZZhnrLwWsNrV+Pp7UJFWQ2lxVV41pe6S5K8sFS2ok7fEi1dEx7li2+AO8+/cy1KpRKLxYqq/v8iKMSLB564mMqKWm699G0Avl71z1avaS8RMf5sWn3Y/t6OHspmzMT6J7QKRbPnnF31nDieb69iyUovbta2QCDoOg6WZvO/8dcxyiei2fMBBje8dM7sL8tmvN9JocYDpdkEGNxx1ehx0ejsyZTWxoG81SW5PJ/TOV5Z2ORYW9hUcJz7489nuLesf2SyWciqabqFoq2knhbHkfI8oPltKy2hVCjslSYpFQX4G5oX1m0P/Vz9+CkjkTqrGb2q+YqHBr8d5bO3r+EEjkepmwKAre4PLKV/Q+m0AKQabHWrwFZNSzf9Sv3M+i88sFa9j2TNQO36YLP2G9mG1u1LZiRrKpKtEqRKQEKyyZ8JNuMGULigULqhUNcn3qQ6JMsJJKkSrPWfa9ZceSyA0hWFwgOFOrL5eNrwXkGJZEnBXHwNSt0kJKkca81XoNChdr3vtPhbief0WLSysLTK+Tas1R9gsqSj1E1FoXRBsuZhM21HqRmI2v2FFuISLM9ZA8CvOWuZGTCJbzN/s59TKZT8kPWHSIy0hGST2Ls1xZ4Y6QvsLevdk6qTRmOvvtCpWxZC9XV25qGJJ58yhHt48OnePRwqKLAnRmrMJvvTID9nZ8Lc3Qlzd2d4YGPBpbb6fHPbNq4bMpSLBsj72SM8PLlq0GC+OLC/3YkRg1r+U9QolXZV/ub8vrV9G7ePGMnFA+TywChPTzLLy3lrxzbgZGKktXENY5bu28e8/nLZ4MKB8t9MtJcXG9PTSS87+0VvZ6NWq/jH/83nmX9+g0arwmKx8dSrV7Z6jdVq45UnfyIjrZCaaiOFeeVcc9uUVq8JDPFi7qUjeeiOJahUSmw2iWfeuBqtVs0/b/8EjUaNJEnMu2L0Ga/RtbOsGCBuUAiDRkTwz9s+QZJg1IR+xA0OtZ9v6dyIsTH848aPCAj2JCjE8fo0AkFfJqemjMzqUnz1Lbc4VaDg9tjJvJW0hmCDBwmeQRwozeazlG08PGh2ozFAq+NArlJ5bv9vjPQOZ4hXCLvrNTy2F6Xho2u/bkqIkyebC1OYERRPtcXI20fW2rvrnA3bi9L4Km0HY32jSCzJ5PdsWffl8SFzm4y11PuxSE0FE+8eMAWAv+/4hujk9ZwfFIdNkjheUYBFsnFRaPtapS6KHMU3J3Zx/87vuC12El46Z7JqSqmxmDg/8GRJ/t0DpnSYz96+hhM4HpVTfac+qRxr9ZdYyh9FofRCqZ+N2vVBTMWXN3+hQq6yUhkuxlr9KSg9TiZLTrd/im2gVfuSNQ1T4ZzGx8wHATCX3GD3rQuQt9bZzImYixt3dLGZdmAr2XEyVKUPWv8dzcbTlveq0MSi8foCa8ULWKrfB6kOpWYwKteHUGga31OeKZ5TY2lA7fYwSu1QrNWfYa3+H2BCofRDoRmC0rCg2ZgEMn/myw0p7o65hpFeCY0SI2HOQWTXFrR06VnR5sTIwvHP8vib1zBoZATb1srt2J7821L+/dqVTJqZQFJiBo/f9RnfbXkMgJ8+38LPX2ylMLcc/2APLrtJvmmdc9nJ7hRVlXVcNvYZPl/9Lz5/ezWbVh1EkuDia8dz/T3nN/L/8xdb+eWrbeRnl2Fw1hI9IJC7/j2P0Ei5PO6Baz8g9UgutTUmnr73i0bXXnn7FK6/dwa9jezaQvLr2r9fuDdSYzbz0Z7drE5NIbuiApskUWk0MjXyZLXHeRGRLBwoqxkv+OYrhvj7s3BgAhcPiEOnbn+OMLm4iD25Ofaqi1Ox2GyNKj06gpLaWopqahgc0Lg8cIh/AG/Ub4nJr65Co1S1Oi6/ugp/ZxfSykrtSZ1TifX27taJEYARY6MZMbZxC7y4QSFNWvWe+v2/nml+8mntmhkXDmXGhU0z0a99fEuLsbV0zZl48pWmyZ1FN05i0Y3NlxW3dO6Gu6dzw93T2+2/r1FnsrB05S7+3J5MfnEFCqUCP08XRsaFccPcUfh5nryR3ZiYCsCvmw+TlJ5PYWkVBp2GAeF+3DJ/HMNi5dLiyhojF9z3PiPjwnjtHxc363fd7uP88+3lPHDVFBbNGN75b1TgUHz0LrLQ52pZyFClUBLq7Ml98fIap+GG+5qoMagVSt5JXkdubTlBBnfui59uF1BtGAOccdyCsGFk15Ty8qE/qbWamR4of84/Mmg2Hx7d1O738Nzw+TyVuIJZq97AS+fMjTHj8dW1nOg5Ey8Mv4Tfsw/y8qFVGFQabuonb0c8VXj1zaQ1LEnZSp1VFrC8d8fXqJUqol19+WGK3MljaoCc2H9rzCLeT97AB0c3olaqiHDx5tZ+E9sdV6DBnc8m3sjrSau5fetSjDYL/no3boxp3IFjakD/DvEp1nC9l7KCaWgNF+Lken+bxktSHWUFU3DxfAONtn0P1hqoq/6E2qp38PTf1ex5lfNtqJxva3Jc6/NrM6NPonZ7HLXb462Oacl2c/YV6lh0gamt2jsVpXZsu8a3Fk9z71Xt+i9w/Zf8tcd/z3hjfDbxACj1s1HqZ595oKARRUb5MzLY0FSgVoECi3T2SfrmaPPdYL+BwaQm5zJoZASH9mYAEBzuTVJiBpNmJpByJJfYhBAAfvlqG5+/s5q7/z2P2IQQjuzP5J3n5F7OVrONC69s/Ef/3P1fMe3CoSy8eRJlxdWo1CdvKA/slFsdffTySv792pWEx/hRVlRF4vbURhoDz31wAyajhcsnPMcjL8k3NqOnyIuBM4kz9VQSRQmmnQf+WMnxkmJeOH8GCX7+6NVq5n25tNEYpULB01PlG8Y7R47m+8OHeGPbVt7btZPvLl+Ej1Pb9/jZJIlas5n7x0/gsvimW7Y6OikCUGeR901KLewvBzCoNXadkpbGGdSn7ENvxs/p25QEgt7Ikx+uZN2e41w0OYGooEFU1Zo4llnIXzuSueOSxjdCS1fKC83SylqmDIshwNuV/JJKftpwgPte/5Fvnr0efy9XXJ10zB4Xx/INB8ktqiDQp2mp/S+bD6FWKZk9Lq7JOUHvwmyzctWG/zElIJa3xixCp1RjsllYmXOIh3b/AMgtabVKeSm2KHKUvVtLa5xpnFKh4O9x0/l7XNME6fxmdDHORIJHMN9Nub3F8zOD4pkZJM+DnvXthw/Nf9J+fsX0vzX5+tQKjOa4N24a98a13tGrgfP8YxsJwZ7Oz9Puavb43QOm2KtOGoh182fxmKuaHd8en21BrOF6LpKtHBQaFB2mDSGvzxS0v7pUIOjNBOrlAohjVekEnpYc2VacSKRzSIf6a3NiJDYhhNRkeR/o4T1yWeachaPY/NdhAFKScolNkJ+affnuWhbeNIlp8+QJOCTSh7wsOePzxXtrmyRGho6J5qKrxgLYK0AaqK0XLlQowMvXlcAQLwJDvIgbGtZonN6gRVl/Q9fQQtDg1LvFV/f0kRJMlVKJArDaWu6Dvv5EGg9NnMTIIPl30GS1klFe3uL4QFdX7hkzlpuHj+D8JZ/yY9Jhbh0xss0+lQoFcb6+HCsuIsDl7J+ctYdAV1e8nZzYl5/HpPBw+/F9eXkE1muCuOl0uOp0rY5z08kdJcLdPUgqarrn/FiJeIIl6P3sOJzO2IRwHr2+cXWiTZKadCR47b5LAHDSNV60xkcG8O/3fmXbwXTmT5bLba84fxg/rT/AD+v2c/dljZ8gl1TUsHlfGpOGReHhYujotyToZhytyOdoRT5fTr4Zwynin5P9+vH64dUAlJlq8Wtlm42g99JX1nC9keryx9Aa5qLtoAoAhcKAp/+2DrElEPQmLguR/8beTfmKjJpcANbkbyOjJoctxXt5NK7lpP3Z0PbEyMBgvv5wPRazldRkObAn3rqGz99ejcVsJeVILlfePoXykmpKi6vs1SMN9B8kf7908RqKCyrwPqXaY8CQUFpi1CQ5Iz9zwQjuu/I9YgeFMOuSEUybNxStrldJpLQLm2RjX9kxR4fRJaiVSsI9PPkxKYkBPr4oFOCk0eLnfFLVP9TdnY3p6czu149qk5nXtm7GYm1cXrXy+DEqjbKy/0A/f1y0Wg4W5FNeV0uEh+cZfUJjv38fO447f1lOjJc3s2P6YZMkjhYXYbHZuCSu44V/FchdcV7dspkQNzcG+wewLy+X/+3dw+PnTWn3uKsHD+aJtbKo0ejgEIYHBrEjO4stmRn4tqN6RiDoiSREBbLzcAZf/rmbiyYl4GKQE4bNtWk8PSHSQHykPwB5xRX2YzEhPgzrH8LPGw5w28XjANCo5arF37YkYbXZmDdhYIe+F0H3JNjJA71Kw9LU7VwSNgwlClIqC3kjaQ0DPeR2nSIp0jfpS2u43ocNs3ETWkNTTRyBQNCxTPKVH1q7aJz5NuM3DCo9X2WsINI5hIcG3MoIz47VFRU18wKBQCAQCAQCgUAgEAj6LG2vGBkUTGZqAceTcuzbXdw8nQgK8+Z4Ug7px/OJHRiM0SgLZZ3el/1UvQOdofEWF10LT+MAFEr56d3fHruIK245j1U/7eHzxav59n8beGXpbfZ2nX2NY1WZVFtqHR1Gl/HSzFk8sXY1F3zxOZ56PQ+Mn8ilp2h7vDRzFo+t/ovzPv4f3k5O3DpiJH7OjX83NEoVnybuBSCjvByLzUaImxsPTpjIjOjGQp7N+QQa+T0/KpoPLprP2zu2s3jnDtRKJVGentw5anQTWx3FDUOHoVEqeX3rVnIqKwh2c+NfEybau8q0Z9zCgQlkVshPul/YuIE6s5kZMTE8ft5U3t25vdPeg0DQHXj85lm8+NlfvPbVehYv28zkodEsmDKYkXFNKxgz82Ux4u/W7GPfsRwKSiuprjVhNMu6P7bTBH0unz6URxavYPXOowB2PZEVmw7h5ebEhCGRnfnWBN0ED60Tb41ZxNtJa/nw6KZ6MU9XJvrF8LcBUx0dnsCB9LU1XG+hvGgBVvMhJKmaypLGIuwG13txqhfxBECqo6r0Hkx1q0ChQaubgrP78yiUjavESvIGItkqAAlXr0/R6htv7ywrmIbB5Q7Mxs2Y6v6QD7Ziz+5eqqKi+FoU9d1lXL0+6UBNFIGgaxnmEccwD3ktJSHZO3h2NG1OjPj4u6N30rFjfTLxw0/qFsQNCWXb2iM4u+rx9ndDkiQ8vJw5uj+LEeP72cclH8gCwDfAHRdX/VkF6xvgzlV3TGXB9RO4Ze7rrF6+l8tO6cqgVClQKBRYrS1rUfSwlzk9AAAgAElEQVQW9pQecXQIXcqIoCBWXH1ti+cH+wew/KprWrUxPSqK6VFRrY5pj0+AqZFRjTrfnCv/mjiJf51hzNWDh3D14DO3BDzTOKVCwYPj5W4ADa8NXNqMoKxA0Jvw8XDm5XvncyK3hF82HeK3LYdZtSOZKSNi+M9d81DWJ+UPpORy13+/A8DVWc8V5w+jX4gPbi56Sitquf+Nn5rYnjoiBj9PV75fuw+QEyNJJ/JJyS7i6lkjUAmB4z7DeN9oxvs2TbwL+jZ9bQ3XW3DzXgqSkZK8Qbh4vtMoiaGg8UPfuuqP0bvcgbvvcmzWXCpL70FZ9QZObo81GucVcAhJqqEkt2Ux3+ryx9C73Ia773KAVuzJ85YkVVJRfC1KpTsunh/IZxS6c3nrAkG3obOSItCOxAjIOiPrVx7ghr+fbH07YEgo33y4ntiBsuilQqHgytunsuStVfgHexKbEELygUx++EzuQ3zHw+3bk7dpldzfvrqyjpj4IJxcdBw/lENleQ3B4T6N34xaRVCYF6uXJwIQFRsACgUGJy1evr1rH+8eoWYuEDgEm2SjxFRBqamCEnMlpUa56qbEXGE/Xm6uwmQ1Y7KZMdrMmG0WTDYzpvrXBlQKJUqFEpVCiVqhQqvSoFdq0Sm16FVaXNROuKgNuGiccFU74amVtZm8tG71/9zx0bl36iTR24kI9OKehZO4c8EE3v5uI1/8sZuV25K4YLycHPzyz93UmeTKkI8fu4R+oScFwvckZzVrU6VUsmDqYN77QZ73UrOL+W2LLFR+4UShL9IStVYjubVFFJvKKTdXUW6uptxcBUCFuYpycxUV5mpqrEYsNgtmyYLFZsUsWTDb5H9WyYZKUS/ErlSjVqhQK9VoFCrUShVqhRq9Sour2gk3jTOuaidcNM64qZ1w1cj6UW5qJ3x0HvjpvXBSnd2DHIGgNcQarmeiUDghoar/WodC4dziWLVmCE6uDwKgUseiM1yM2dR8K11ovXumWjPIbqs1ewqFoT4pcjVKVRCuHm+Dou/qMZ4NFslKXl0xBXWlFBlLKTSWUWQsA6DCUk2VpYYqcy1VlhqMNjMWyVo/91ixSVL9PKNCpVDZO445qw3yP5UeN40z3loPvHXy+s1P50WwwRdntRBkPxseO/g6zyb8o8PsNfy1tGlVHTsomO3rjzBw2CkVI0PDyE4vtnegAZh/zThUaiWfv7Oawtxy/II8uOm+mQDMWjCifQHWt9r9eelWcrNKsFqs+Ad5cuM/ZjJuWtN2b/c/dymLn5VbA9+54C1cPZy44e8zmDF/eLv8dmfqrCaOVJxwdBgCQa+mzmoiq7aAzJo8MmsaXvPJri3ssL7pFskKp9qytN+GWqHCT+9JgN6bQIMvYU4BhDn5E+YUgJe2abvYvk5Dpymr1YZWc3LBqFYpOX90LF/8sZuC0ir7ccspFYh+no0T7L9sPNiin0vOG8THy+UuA79vTWL1zmPERfgTE+LT4jV9AQmJnNpCUqtyyK4tJKe2kJw6+bXUVNkhPhr+Pk8X4D4bnNUG/PVe+Ou88NN74a/3IlDvQ4RzIP56L5GUFLQbsYbrG6i1jVtjK5Qe9Vtmzt1Wy/bUVJbcjM2ajbv3MpEUOQPl5iqOVJzgaFUmGdV5ZNTkkXOOazyzzYL5tMVcienM/++eWjdCDH5EOAcC0M81lH4uYYQ5+aNUiCrTljhSkdqh9hr+YiTakBy5+s5pXH1n477yoZG+rDz0XJOxFy4aw4WLxjQ5fiourvpmrz2VsVMGNHo9EwOHhfPOsr+1aWx3R0Iit7aY1Ops0qqySa3OBiClKqvDbswEgr6OyWbmeFWWfaF6pPIEyZUZFNaVNtFK6o5YJCs5tUXk1BbBaU8hPbVu9HORNTNiXEOJcw0n3j2qxzwFH/P04nO6fvvjdzU5VlxeDcDCRz5l/JBIIgO9cXfRU1RWzW9bktBp1UwbcXIb6ITBkazbfRyARxav4IIJ8dTWmVi/N4WaOpN9y83peLk5MX2UXBq9fONBSipquOHCztMf6o6Umio5WplOcmUGyZXpACRXpvcobYVqSy2pVdmkVmU3OadXaQl3khex4c6BRDgHEuEUSKRLEB6a3lWlKmg/DfPH6es4sYbrI7RSTdJZtqyWFDS6SVgtx6mueAZn96c7LoYeTqGxjL2lR0is7waVVJFGXl2xg6M6SWl9xfGB8uONjutVWuLdohji0Y/B7jH0cw2zV0X2RpIqUto81irZsHbwZ6lIJXYTaq1GTlTnNpo8T1TnUms1Ojq0RnyU+jMfpf7s6DC6PY8PvIVx3oMcHYagGYpN5RwoO86RynSOVJzo1YvUUlMFO0rk7YgNrwoURLkEM9g9hpFe8Qz2iEGtaL2M11EMCPRt9L1CATq1mrTCUrJKywHwc3MhyEO+Cc0tqyS/oopoP29mJfRrYg/AzVkuV505dgC7j2SxYW8qNpsNHw9nhvcP5roLRhEWcLJ998WTB1FZLX8O/7BuP89/ugoPFwPTRvbjrksncMvz37QY/xXnDwPkihGNWsXssW1L8PdULJKVQ+Up7Cg5zI7iQ2TVFjg6pE6lzmpqlPA5lQC9N/FukfI/9yginANFdUkvpqU1XMO57oJYw7WdltZxClSAonG1ZzdBqfLF2f0pdE6XUlF0KSp1P/TOrWvl9VYkJA6Xp7GpaB+7S5PIrMl3dEhnRZ3VxJ7SI3ZdIme1gdFe8YzzHsxIrzgMqt6lHfPogVcd6l8kRrqYgroSUqtz7NUfDRNobm1xj3g6LRD0NOSbtVR2lyaxqySJtOocR4fkUCQkUqqySKnK4sfsdRhUOoZ6xDLJdxhjvRO61SS75NaFTY5tS8ngnqW/8NFNCwAYHxPe6Pz21Ezu+3IFo6OadpcB0Gvlae/fN8xo9nxzXDtnZKPXU/ny6ZYXnU76k2J8k4dG4+bcMyp12kOlpYatRQfYWXKI3aVHutVNoCPJqysmr66YNQWyBoCTSs8At3Di3aIY5tmfAa7y760oke55nLqOE2u4PohCjUodgbF2GSpNHA0F9wqFM0qV31kabdAeO4v9tM2g1gzGxfMNKkvvRqWOAECjm9T6Rb2EIxUnWFe4h02FiRSbyh0dTodTballbcFu1hbsRqNUM8ZrINP9RzPSS5aX6K4PutrDByOfadPcaLFZuWP34x3qWyRGOgmTzUx6da598kytyiatOqdHlRALBD2R/LoSdpXIQpe7SpPYV3ZM3Ky1Qq3VyNbiA2wtPoBWqWG0VzyzAsYyon6S7W5PuV/7YzMXDYtrkhBpYExUKBcNi+fVPzby9Z1XdnF0jVm14+TWpnmTeofoqoTE3lK5DfEfeVvZWnwAs61jFvO9mRprHXtKk9lTmszS9N9xUcttM4d79mekVxwjPePs4soCx9PcGg4Q6zgBAC4er1Jd/hjlhTNQKOUKQyfXh9A5NU3mt0ZN5X+pq/oASaoDkFsAK9So1bG4+/55TjFq9Rfg5PoglaW3A+DusxyVOuacbHZXqiw1rMnfxe95W+yVWn0Bs83CpqJ9bCrah1u9ePj5/qOZFzSJAL23g6M7O5xUBnx1Xm0er1FqOtS/QpKkhhR3c6tfkf4+Aw3ZSPmpQY68F7k6m+zaQmxS728bLGgesZWmayk0lrGhcA/rC/dyrDLD0eH0Cvx08mJvduA45gZOtE+6jmbY429x74zx3DipZSHvTzbt5o0/N5P49L1dGFljqmtNXPrIJwC4Oev45tkbUHSvHFO7KDCW8mfeNlbl76CgrsTR4fQ6FCiIdAlilGc8E3yH2LWBBJ1PsalcrOEETRDruO5NTm0RAMuy1vBX/o5GHf/6OgoUjPVOYEHIVBLce1a7+BprXbt08D5M/ZZboy5vr5sWcx6iYqSNWCQrGTV5pFWdfHqQWp1Nhbna0aEJBH2SElMFmwoTWV+4h6SKE6KMuYMpMJYC8NmJ3/gm4y9mBYzh0tDp9oSJo3DRa9mTnt1qYmT3iWxc9F2/JchosvDdmkRAwcptSZRUyPPDk7fM7rFJkdzaIr7OXMWa/J29VounOyAh2UVev8lcRZDBh8m+wznPd7i9S4Hg7Dl1DQeIdZxA0EM5XpXFNxmr2Fy0D0Cs/ZpBQrJXAg9yj+Hq8NkM8Whed6270d7mAGeRFGkVkRhphnJzVf2EmUNa/eSZWZMvFoUCgYMx2kysL9jDmoJd7C87LibELsJoM7E8ZyO/521lbuAEFoXNxF3j4pBYZib046tt+/j3MrnMeNGYwQR7uqNUKMgqLeeb7ftZcziFK8YM7vLYTBYrS1fuprLGSKifBy/eNQ+AsQnNb/vpzmTXFvJ1xp+sLdiFVTw573Jyaov4OuNPvs74kzCnAM7zHcZ5fsMBCDacrY5B30Cs4QSC3kd2bQFLTvzKpsJ9Yu3XDg6UH+fh/W+T4B7NbVEX0881zNEhdWv69FYak83MlqL9jSZPaFu/aYGgNUQJZseSVp3Db7mbWZO/ixprnaPD6fMYVDqujbiAi4Imd3nbuCqjibs++4ldaU3bpzYwPCKYd6+bj2t91ciHx9fxQ8ZuioyVmG0nb45cNXreHX09CR4hVJrrmPTnc6yc9iDvHlvDX7lyF5+rIsZxd//p9msyqot579hadhenUWqqwVfvyoLQkdwcMxmA/WWZXLf5A5ZNvodo18Y3sEcr8rh84zt8NfFOAK7c9C7fTrqbWLeARmMALt/4Dl9OvJN496Bz+XG1m3JzFR+nLeev/J1iK0E3JcE9mjmB45noMwRtB++v7kk0lM6fvo4TazhBRyDWcd2DCnM1S078yh95W0WS/hxRoGCa/0hujJyHt9bd0eE4ErGVpjmKjOX858hnjg5DIBCchtFmYkPhXn7L3QLIKuOC7kOt1cgHKT/yZ9527ou9ktgufALhotPy6S0LWZeUCsCmY+nkllUgAYEerkyICWdafDTK+r0rv2bv4/PULSwZfyvhzj58n7ETgFeSVrJiyn24a50a2f/Xnm+4IHgIN0RNpMRUjfq0xI+TWoef3o0Xhl2Or86VvaXpPLn/J/q7BzDRN5bBHqFEuvjyS3Yi/xgws9G1y7P2EusWQFx9smOwRyjfZ+zk0YR59jE/Z+0FINrVr0uTIhISq/K281Hqz1RaarrMr6D9HCxP4WB5Cu+pl3G+/2jmBI4n1Mnf0WF1OUVGWeNNrOMEgt6HhMQfedv4OHW5mJM6CAmJ1fk72VK0n+sj5nJRsPxAp7uJ7DsS0SdOIBAIBAKBQCAQCAQCQZ+lT1eMCASC7kV2bSHLczawOn+naInYAzhRncP9ia9xVfhsFoXOaFPf+Y5AqVAwLV5WWm94bYl9pRkM9Agm0sUXgLnBQwB4/uAvpFQVMtyrsf7HaJ8oFkWMASAS3yb2fHQujSpBQp29+CJtK0fKc5noGwvAxaHD+SJtK/f2n2GP1ybZ+D1nPzdFT7Zfe0XEGJ4/+Av/GDALJ7UWq2Tj92xZUO766Ilt/4GcIxk1ebx17FsOlqd0mU/BuVNpqeHH7HX8mL2OQe4x3B59CdEuIY4OSyAQCM6JjJo8Xj/6FUmiWrhTqLUaeS/lB9YV7gHgH7FXEu4UcIar+gYiMSIQCBxOcmU632euZnPRfiGq1cOwSjY+P/EbiaVH+Xf8jQAOE2ZtjmhXP1blHiKvtpwAgztr85MA0Kk0RLr4NBk/yKP1G8sai4nP0zazPj+Z3NoybJKNSouRSX6x9jEXBg/lzSOr2FEsb/cZ6xPNlsLjVJhr7YkZgJmBCbxy+HdW5uxnQdhINhYcpcwsJwRPHdcZSEh8n7kakDsPCWHKns3B8hQM7VTzFwgEgu6EhMTP2ev5JG2FaL/bBTRsU79nz0vcEjnfvrWmLyMSIwKBwCFISOwsOcx3mavFk+pewIHy49yz5yUAHh94KzGd9ORakuCnPYdYtlsWR80qKcdksTQ7dstjd3JZ2CgSSzKYu/ZVXDR6AvSy4NirI67EU+vc5Bq9qnUxy//bt4zUqkIeHzSfePcgdCoNizYubjTGW+fCRL9YltfrhYz1ieaX7ETO8xuAxymaJhqligVhI/k+YycLwkayIiuR8T4xAPjoXNv4E2k/ZeZKXjqylD2lRzrNh6BrGeoZS5ChaaJPIBAIujtFxjIAXk7+gn1lRx0cTd/DbLPwbsoy9pQlc3/sVbhpmq6N+goiMSIQCLoUi2RlXcFuvs9cTXpNnqPDEXQghfWLm3/te5MnBt7CEI/YM1zRfr7dsZ+nfl6NXiNPX1G+XvavW+JgeRbvj7mBkd6R5+x/U+Ex/jFgJsPqt+CYbBayakqbjLs4ZDj/3vc9AGWmGtbnH+Gl4Vc0GbcwfDQfp2xkb0k6GwqSeWbIgnOOsTVSq7J56tCHFBibxizouVwQON7RIQgEAkG7SSw7yotJSwC5K5rAcWwvPsjf9vyXJwbe2me3ZYrEiEAg6FJ2FB/ileQvHB2GoBOptRr5v4Pv82jcjYz1TuhQ219uSyTK14vPbrscAC9nQ6vjc2rLyKouxVffMRUYIU6ebC08zvkBA6m2GlmcvLrZbSiT/GPR17dSfTVpJS5qPRN8+zUZ5693Y4r/AF46/Bs6lZopAXEdEmdzbCs+yItJSzDaTJ3mQ9D1eGpdGSvaigoEgh6EhMR3matZcuJX0Rq+G1FoLOP+xNe5v/9VnOc73NHhdDkiMSIQCLqUcT6DCDT4kFtb5OhQBJ2I2Wbh+aRPeHLgbQz37N9hdjNLyrlj6pgzJkQa8NG5EOXqy/x1bwDYBWJDnby4d8AMpgfEt8v/04MX8OzB5cxd+ypeOmeui5rQbNJFrVAxN2QoAF+kbeH6qIktitMuihjDbds+4bKwUeiUnTMt/5W/g9ePfoVVLEB7HTP9x6JWqBwdhkAgELQJs83Cy8lL2VC419GhCJrBZDPzYtISMmvyuSZ8jqPD6VJEYkQgEHQpChRcGjyVt49/5+hQBJ2M2Wbh6UMf8Z8hf6O/a/iZL2gDzjotZmvbhELNNivXbf6A8/wG8PqIq9Gq1Jhssh7JnzkHeTTxezbOfBStUo2rRk/i3GfOaHOgRzBfTbyzTf4fiJvd6LUlnFRaAC4KGdYmu+1lZe5W3jz2jRA27oUoUDA7cJyjwxAIBII2UWmp4alDH3KoPNXRoQjOwBfpKykzVXJ3v4UoUDgkhpSqDACiXcK6xF/X9FYUCASCU5gRMKZbdS4RdB5Gm4mnD31EsbG8Q+ydPzCGvw4dx2SxYrK0niA5VpnHscp8bu13HqHOXvjr3Qh18iLUyYtJfrEYrWbKTY5vC/17zgGiXPwY7Bna4bbXFOwSSZFezHDP/gTovR0dhkAgEJyR/LoS7t/7mkiK9CB+zd3M84c/dVjnugf3/YcH9/2Hv+99lp+y/6LU1DFryZYQFSMCgaDL0So1XBQ0ic/Tf3d0KIIuoMRUwdOHP+KVof8455L/+2dN5Ob/LeOaD74B4Jpxwwj38cBJq20yNtjTE51Kw5dp25gfOhylQkFaZSEAbyWvIt49qMO0R9pLrdVEsbGaoxW5fJ+xkycHX9zhPvaWJvNq8hciKdKLmRs00dEhCAQCwRnJqS3i4f1v2UXaBT2HTUWJWA9beTT+xi7ftvna0EcBWFOwlZ+y/+Lz9J8Z6hHHVL8xjPEajEbZeifB9nJqYkQCB9XJCASCPse84Ml8l7WaOqsQguwLHK3M4NO0FdwSNf+c7Mx+5RNKq09WeTz83coWxx5+/j7eGHk1i5NX83HKBoxWC371iZAJfv24M3b6OcVyLhwpz+XunZ+hU2q4KXoSc4IGd6j9zJp8nkv6RGiK9GK8te6M9hro6DAEAoGgVbJqC3h439sUd/LTfkHnsbX4AC8mLeGRuBtQtaCX1hlEOAcDcFPkZVwfsYDdpQdZV7CdN499hlapYaLPCKb6jaW/67l3HQRRMSIQCByEq9qJmQFjWZ69wdGhCLqIH7LWMtIrjqHn0Mb38tHtSyCM9YlmrE/0WfvrLIZ5hbNl1v91im2jzcSzhz+m2uL4bUKCzmNWwNguXaAKBAJBe8mqLeBf+96i1FTh6FAE58jmon28nLyUfw24FqDLdUdUCiWjvQYz2mswSRUp/C/te/7I28QfeZsIdQpkYchsJvmOPCcfIjEiEAgcxoLgqazI2SRatfURJCTeOPo17498BO1Zlj/+fcb4Do6q97H4+DIyavIcHYagE1GgYJYQXRUIBN2YYmM5/96/WCRFehHrCnbjrXUHOOcK4PZSZzWysWgXf+RtIq06i9Feg7g+4mL0Kh0bC3fx9vGl5NYVcHnoBWftQzxqEAgEAoFAIBAIBAKBQNBnERUjAoHAYfjrvZjkM5T1hXscHUqnoFQocVbp0ao06JQatEpt/atcLSEhYbZZMNnMmGwWTDYTZeYqzPUtZXsjeXXFfJn+BzdEXtgh9kqqaymtrsHX1Rk3g75DbPZkdpYc5s+8bY4Oo1NQKpQ4qfQ4q/U4qfSoFSpUShUqhRK1QoVVstn/lgDMNjNGmxmj1USVpbZXidCO8orHT+fp6DAEAoGgWSotNTx6YDEFxlJHh9KhKFDgqnFqtKbTqeR1ndlmsc85JpuZOpusoVdprulV88+yrDUA+Og8uDj4vE71daI6G4A/8jayvnAnWqWGGf7jeSTudry1HvZx/VwiiHfrx7spX55TxYhIjAgEAoeyMHR6j0yM6FVaQgx+hDkFABBo8MFL64a31h0vnTteWjc8Na4oz0IDoMJcTYmpnBJTBdm1haRWZ5NWlUN6TS5AjxesXZa1hjmB4/HXe53V9bvSsnl+xVoAjuTKXWaemD+dK8YMpsZk5sVf1zF/WDwjIoI7LObuTq3VCMCbx75xcCRnh7vGhVAnf0Kd/Ak2+OKtdcdH52Ev2fXQumJQ6c7avkWyUmaqpNRUQYlZfi0ylpFVU0BWbQE5tYX2n2FP4IJAsaVMIBB0T0w2M48ffL/Hbun003sR6xJKlEswfjovfOuT0L46D3z1nu3uzGKRrBQZyyioK6XQWEq+sYTjlZkcrcqg2NhzBWk/SPmREIMfI73iOs3HfYnPAxDrGsnt0VcwwWc4akXz6YtI52BMNvM5+evTiRE3jRPXRZx9VslRlJmrHCZYOdIrjni3jlH+7c2EOfk7OoQeQ7RLCEM9YkksO+roUFokyOBDnFskkc7BhDn5E+YUgJ/es9OEp9w0zrhpnIlwDmK45wD78YYnDmlVOewuPcLesmQOlaee80TQ1VgkK0tO/GoX8GoPB7LyuPnjZWjV8sJkfEw4W46n2887aTUk5RRSVZfYpxIj32auAqCoB7RCVCtUxLtHEucaSZxbBAPcInDXuHS6Tx+dBz46jxbHNHRMyK4p5ERNLscqMzhelUlGTX630kHy1Xkwyive0WE4HDeNE0CPW8eJNVzPQKzjzp7Xj37FkYoTjg6jzUQ6BzHWexDxbhHEuobjpnHuUPtqhYoAvTcBeu8m50pMFSRXprO/7Dhbi/eTX1fSob47EwmJ/xz5jDeHPUCgwadTfLwy5GEAolxCzzjWXePG4/F3n5O/Pp0YcVE7cWXYLEeH0W5OVOc6bFId6hHLpSHTHOJb0HtZGDq92yRGDCodsa5h9TdskcS5RnT4JHm2NCRiolyCiXIJZmHodEw2M5uK9vFn3jb2lx3vMeWa6wp2c0XYDMLrK27aytt/bcXH1Ynv7roKAC8XJ+Iffa3RmFGRIaw6dKzDYu3uFBnL+CFrnaPDaBEnlZ4JPkMAGO09kBGeA86p+qOzaKhO8da6M9gjxn7cZDNzvCqL45WZHKlM50D5cYcmoGYHjDurSrTehotaToz0tHWcWMMJeivf1Cfo1xbsdnAkLdOwjhri0Y9xPoMZ6zUQv7OsXu0IvLRujPMexDjvQdwefQkpVVkAbCnaz/rCvWTXFjgstrZQZanh6cMf8drQ+9GrtB1uvy0JkQb0Ki1xbufWhbBPJ0YEAkH3YLjnAKJcgkmtyu5SvwoUxLiEMMJrACM85VLAAW4R7S6TdCRapYZpfiOZ5jeSvLpiVuRsZEXOZoy27r3dRkLiu8y/eLD/Ne26LjEjl2vGD8XLxanFMX5uzhRWVp9riD2GbzP/6pZVQ/FukcwJHM8k36HolB2/YOoqtEoN8W6RxLtFclH9sezaQg6UHWd/uZyA219+vNNLohuSIbMCRDcagUDQvdhecoglab86OowWcVYbmOE/hnlBkwC5Erg7Eu0SYn+9JmIOO0sO82PWum7z8LA5TlTn8l7KMv4Re2WH2/4i/RcArgib02QLTampnMSyJKb6je0wfyIxIhAIugWXhUznv0c+63Q/bhpnRnnFM8JzAMM9B3R6CX9XEqD35paoi7k0ZDrfZq7it9wt3fKGuYH1BXu4PuJCfFvZ3nA6JosVZ13rN9nVRhNaVc9Jbp0LpaZK/uhmYqsJ7tFcEz6bIR6xjg6l0wg2+BJs8GX2KS1zs2sL2VlymB0lhzhQdhyLZO1Qn2O8BgLgrXPvULsCuPXq95k0LY7rbp7s6FAEgh5HgbGUl48s7ZYVq95ad64Mm8l0/9GdUtHQmShQMNprIKO9BpJWncMX6SvZXLTP0WE1yx952xjpFc/E+urQjuL7rJUAXBoyE7Wqcdqizmrki/RfRGJEIBD0Pib7DuPTEyso6IT9le4aF8b7DGaSz1CGePTr9WXonlpXbo9ewEVBk3n16JcAHCxPcXBUTbFIVn7L3cz1EXPbfE2Unxe70rK5adLIZs9LEqxPTiM+2K+jwuzW/J7XfZJfnlpX7oi+lMm+wxwdikMINvgSHHweFwefR63VyJ7SI+woOczOksOUmirO2b4QXD17qirrUKtV6A0aR4ciEPQqrJKN/yQtocpS4+hQGqFXabksZDqXhU7r0RWLDUQ6B/FY/E0klh3l3ePLuqWw7RtHvybONaLLkvcSUGHp2OpgkRgRCATdApVCySXBU+1jBIwAACAASURBVHg/5YdztuWhcQWQkyG+QxnsHtPrkyHNEWjw4b9D7gFgefYGPklb0e222KzK28614XMA2vR/dMXowTz501+89Ju8R//yMYMBsNhsHM8v5r212zmYlc/rV3VMO+DujITEH7lbHR0GIP+t3Rd7pV33oa9jUOmY4DOECT5DkJA4WpnB+oI9bCpKpPAs9En89F6M6ETl/97O26+uZNLUOCZM7u/oUASCXsXnJ37jcEWao8NoxFS/kdwSNR8vrZujQ+lwhnrEsnjEQ/yUvY5P01Z0eGXiuVBlqeGt49/y5MBbz8lOndXEvrKkRsd2lR5Ec8pWGis21hfsIMTQsSLJvSIxUl1rIq+ggsqqWixWG14eslBiVFj33D8mEAiaZ3bAOL5MX0nlWTx5UCtUjPYeyMyAsYyq1wvpi8mQ02kQGpsffB7x7lE8efADSjrg6XVHUWwqZ2fJYQDGeCeccfzlowdxNK+QTzbJ4m4Nr8/9stY+5qZJI5mZ0K8Tou1e7C87RoGx1NFhcGXYLK6NmNNpXZp6OgoU9HcNp79rOLdGX0xSRRobChMB2FSYaO+G0xpzAsaJn+9ZItkk9uxMY9JUkVgStJ0lz/7IV6/8yntbniIirn0dzixmK7ePf5yEsf24760bOifAbkBSxQm+zfzL0WHYcVYb+FvMQqb4jXB0KJ2KSqHk0pBpJLhH89zhj88q2d5ZbC8+yIbCvedUOWqRLGwp3sv+siP2Y68kf9xojAIFAQZf7o1pf3fD1uixiRGT2cJvaw7xy+r9HEstwCad3Nc2fYLc3vKp+08+MbRYbSSn5APg4qwjPNhxCsQCgaB59Cotc4Mm8nXGn22+JsI5iJkBY5juN6rbdI/prvRzCeX1YQ/wxMH3SavOcXQ4dtYX7gXalhgBeOyiaVwwWH7y+9v+ZE4UlWGTJMJ9PJg3ZADD+0ib3o31N9eO5KbIeSwMPd/RYfQYFCiId4si3i0KgNujL+FQeSprCnaxoXAv1ZbaJteoFEpmBXTcHuqO5qZF77Lo2vHs3J7C1k2yGK3BoGXeghFce9NkFPX5nOzMEj7/eAP792ZQVlqNt68rF1w0jCuvm9DIXlVVHZfMfJkvf7yXJR+tZ+O6IyBJXHL5aG64bUojW0Cr9u67cwkpR/OprTXx5MPfNfJz1Q0TubHeHoDJaObFp35i68ajqDUqRo2N5p4H5uDscrKDUlvfg6CPU39PYrN2nzbfHY3JZubV5C+6ja5InFsEDw24Hn8Hdpjpavq7hvP28H/xnyNL2FOa7Ohw7LyXsowRngNwVhvO6noXtRP3xd6AhMRV2x4A4IORz6A/ZUuUUqFE1QmNEnpkYiQts4jHXlpOenbbtQhUSiVPvb6CnPxy3F0N/PThHWg0fUOcTyDoScwPnswPWWtb1U0wqHRM8xvJzICxxLqGdWF0PR9fnQcvDbmXf+57s9skR7YXHwTAbLOgUbZtWmpIfvSVJEhzbC0+4FD/lwRPEUmRc0SBggT3aBLco7kjegGbi/bzV/529pYetd9wjPMehGc3Lwl/5/U/ue1v07nulvMAOHwgizf++xsBAe7MnCuL8RmctPj4uvLIUxfj7e3CwX2ZvPLCCqL7yS27R49r3GbxmceWMX1WAldcM56y0mqUqpMVgA22gGbtNdh64dWrMJksXDrnFR59+hLGTjhZSaZRN14D/vTdThZeNY43P7yJwoJyXnzqZ774dCO3/e38Jn5b8yno/vz47ip8g72YeFHnVBaotWr+t/O5TrHdXfj8xO9kdZNWslP9RnJ//6t6VEfBjsJN48wzCXfwUvJSANZ1g1bJpaZKlqav5PboS87JjgIFkc5ylx6NQoNG2fkaUT0uMZKZU8rdj31NRVVdu65TKGDGxDiWLNtGeWUt2xNPMHGUmMQEgu6Gh8aV8/1H81vu5ibnAvTezAuaxKyAsWediRbI5abPDrqT+xNfI78TxG7bS41V/jzfW5bM6PrOG4LWSa/Jc9iWqH71ycibo+Y7xH9vRavUMNVvBFP9RlBoLGN1/g5W5W9nTmD3r0YYPiqSufOH278PDfNmf2IGPy/bZU+MeHm7cMtd0+1jgkK8+OHbHRxPzgWaJkaGjoxg/mWjZHvh3o3OnW7rdHsNtvQGDUqVXLKi1aoxGFoWYYyNC+L6W+XETnikD9NmDOTwgaxW/TbnU9D9WfHxOuZcJzoQnS0pVVn8kL32zAO7gAUhU7klan6f3mqoVCj5Z/9rAFAAa7tBcmRFzkYuDJpIsMH3nOw8P+j+DoqobfSoxIhNknjs5Z/tSREng5ZZ58UzbGAoPp4u3PXYV61eP2pIOEuWyW0Nd+4TiRGBoLuyIGQqv+dusT8xHeoRy/zg8xjjPbBPT34diZfWjecG3cnf977abPm+I9hdktQhiZHUghIWvL2UxKfv7YCouif7So86xK/qlAWYSmj4dBq+Og8Whc1kUdhMR4fSJsIjmmq6Rcf4s3n9yT3itbUmln21na2bjpKfV47NJlFdVceYCc3rAcUPDGnRX4MtoM32zkT/uKBG37u4GaiuMjbrt6N8Crqe/Iwiso/nOzqMHs3i48uwSY7dJnRT5DwAUbVYT4Om3oP187OjkyMWycpHqT/xxDkKsXY1YlUjEAgEAoFAIBAIBAKBoM/SIRUjVeZcKsyZALhpQnDRBJ3hirNjzeZkUtKLAAgP9uK1Jxbi5+3a5utjo0629DmaKrLFAkF3Jdjgy9/6LSTBXa7qCnMKcHBE3Zf8kkrcnPUYdO3fexls8OPumMv475HPOyGy9rO7g8TDKuqMmCzdp4VdZ5Bcme4Qv9P9RxHq1LHt8QQ9H4ul6dNjSZIaVfj995nlpKcVcv/DF9JvQCA6nZo7b/ioRZtaXctL1AZbQJvtnQmDU8vbbE7321E+uwu/fbqBXz9ZR2ZyLhqdmvjRMVzz8EX0HxEJQGVpNVfFPcCo8wfx+NK7m7Wx5de9PH3NO9z54pXMv316s7aBZu038OH/fcvGn3fz2f7/sOLjdfz8ntzxJC+jCBd3J2ZePZEbH19AVXkNV8c9yJBJA3j6m6aVgVtW7AHg6WsXc8cLi7j4jvP57o2VrP52G5lHZW2tjx7/jo8ePynIe+UDcwG4/rHGugjGGhNv3b+ULb/uoaayjsAIX+bdOpULbjgPhaJxBes3r//OJ08ts38/eubgZuNb8uyPAPz66Xo+2fMCHz+57Iz2TUYz3772OwDrfthB3olCLObG89wtTy/ksntmNfHXkazO38nhitRO9XEmFoXNFJUiLaBUKLm//9Xk1hVzpOKEQ2PZVnyQIxUnGOAW0Wk+7kt8nteGPnquZuwKwueUGCkzpbE1/0UK6hoLwPno4xnn9zBeuphzMd+E9dtOlg4/8Y+57UqKgLz1xtvTmeLSarLzu09rI0H348XFf7Bitfx7/fU7txAS4NFpvp5/eyV/bTpCQv8gXn38MtQqUcgFcEEP2FfvaMwWK5f++xOeve0Cpgw7u8/bqX4j2VFyuFsIdmXXFlBoLMNXd25/b1VGUwdF1H05VpXpEL+Xh85wiF9B9yaj/qHVqaQcyyf4/9k76zCrqvWPf05Od/cwwZBDNziUIKCASAkKJhbX9qdXxYt6Lbx2J2KggCjS3d0dM0x3d538/bFnztSpyUOcz/PwMLP32u9ea885e6/9XW8E1VWIOHboKg89PoYevYIAUCrVZGa0rNx0rS3ApD2xWIxIBOo2qBDSlmO4Fvjihd8AWPf9LgaNj2bUXQOpKKti++8HeW7ie7zz97P0HNoZJzcHhk7qw4F1JynOKwXAxbPhHHzb8gPIbKSMnjm4gf36tgG99utTkF3Mz2+vYdeqI4yY2h8AV08n4s+l4uAs5BZzdLFn9MzBbP5lH9kpefgENwzl2rr8IABSmYTRM4T+dBscgW+oF2lxmSx7aw1jZw9l0G29dMcER/npvUYfLlyKWCJm0v0jkcol7PjjEJ89+ysyuYxxcxvOUybMG0Gv4VGUFpbz2uxPTV1+SvLL+PfUD1AqVCbtf/7cr+xcJYSP3fvSZKL6hXHlRAK/vPMP/mE+vPzjAvzDvE2eszVUqqv5MXFtu57DFGN8BjA/dJJF+3CtIxVJeLXrAyw8+T5FylKL9uXX5E38t+dj7WY/tSKrTe21SBgpVaYDsCn1UdRaBeHOE3CRBaNFS4kylaTSnWxJe5xJQd/jLG+7ihGXrgqDDwlwb+D90RycHGzJLyyntLzadGMrVtoZrRY277mARqPl5PkUsnKKCfRzs3S3rFwnnLmaQZVC1Wo7CyNmcLLwMiXK8jboVeu4VJKIl1cfAF5dvRWNVsvb0+tWwB5btsakjbyyinbr37WASqsmvTK3w88b5RTS6kRqVm5MTh1PZO3q4/QZIHgAXDyXxu7tF3jq/ybq2vj5u3HiaAIjRnWhokLBsu/26PU0MYdaW4BJe1KpGP9Ad7ZvPkdYuDB3FIkEDxF3D8cWnbctxmBpLhyOY933QgLNuxaO4+E3Z+r2TX54DPf3/Tdfv/Q7X+z9DwDj7xnBnr+OsXOVkKvvzsfqRNLivFKObTvHsDv64uTm0MB+Y9uG7NeiUqg4vv083xx6HbmtYS+eKQtGs2nZXjYu3cP9/7lLt70ot5Rj284CMOi23jjX/I27D4rQ9QsgtFsAI6aYrkpjYy/ng40vIavxYJow7xbmRb/Ill/3NxFGnN0dcXYXztfYm8QgIvh0x6tG7ZcVVbD1twPcNm8EALOeEb5XvW/pQtrVbLb/fhBXLxej16st+Dttl8WSfgP0cu3M053vttj5ryc8bFx4qet8Xj73pUXzwZwovNwsr5ELJVeRiSR0dhKeJccLzhtsq9aqUWvb1ju4RcLI6fzvAOFLPzV4OY6yhiprb/eHWJ/6AKcKvifG943W97KGwmJhshvk3/IXR6m0ZjXeQmW3NVo14puwnJQV/YhEcFtMd7bvv8yAXiH4+7SfZ4qVG49D55PaxI6D1I67g8fxTfzfbWKvNVwqSeKWGmHkZHLTcsJ7riQiFokwNufUWuj+3lFkVxVYZKIzzDO6w89p5fpg2qxBnD2dwrdf7ADA1lbGrHuGMm5i3Yr886/ewSdLNnLvXZ/j6u7AjDlDmi1MNLYFmGXvhVfu4LMPNvPIvG8BcHax4/5HRjFuYvM+0205Bkuze/VR3c8T74tpsM/Vy4muA8I4uesixXmluHg60WdkV7yDPNj6m1Axrr4wsuvPI6iUasbfM6KJ/ca2Ddmvz8ynJ5h8yQ/tFkjPoZ3Z/Ot+7v33FKRy4ZVmx4pDqGvEqnFzhpq8DqaYsmCMTrQAwVMmqLMfWUltI06bYz8jQSiLG9KlaaqCkC7+aLVa8jIKcPVqnid9cyhVVfBX+u52s28Kd7kzL3e976YsydtSerlGcmdADKvTLFtB6I+UrSzuscCstp/ELgPg2/5vAvDWpa/arV/6aJEwklEh3OzCnSc1EUUAHGV+RDhP4mrJxtb1rhGSmhCD1kx6y2o8RZwcbduiS2ah1Wo4kLea4wWbKFHm8XTUjzjLBLe/s0W7kIlt6Orc+pu3leuTlxfexssLb7N0N6y0kvJKBcs2H2PniTgycouxkUvpEebHvNv6M6Crfs+5gpIK1h+4wL6zCcSn5VNepcDBTk5UsDczRvdidN+GlQ4OnksE4I/tp4hNzSWvWPDweP7zpq6tR757GonY/LCs2/1HsCZ9j8XL914pTdL9vPapebrKRPX5ct4Ubonq1GR7LXuuJJrlWXK9kl2Vb5HzdnU2fM2t3NzYyKW8+uY0o22iuvrz5dKHTNpydLRl28FX28RWLd2jg/h6meHqCN/99kiTbfMevIV5DzYs6drc817LpMfX5dp7sP8rBtsV5wvChUgkYtycYfz6nvC8iT+bQni08GzbtvwA3kEe9Inp2sS+Mdv17dcnqLP+sJbGTH54NG/d/zV7/zmuC5nZtvyATiAYcGvrxdyA8KYe6ja2MpRt4K1prn0XT0F8y0lt+nzOThHC2BqHE7U1q1K3W7SC3TOd5+Asc7DY+a9X5oZMYHfuSfKriy3Wh6MFF3Verqa8Tj/v+1qDeV9tnqrlgz9E0mhFTKVVM+fwc23a1xYJIwqNMBm3k7gbbGMncUepKWtZrwzg7mJPRaWC9KyW5QcpK68mO09wAfP3cTHYbk36aga6D8bfLkDv/sulFylRljDQfbDe/Y05lL+GI/nr6Od+G3tz/miwTyyScCD3T6swYsXKdUqtOPHIkpUkZxUS5O3K8F5hFJVWcuxSCocvJPHve8cyLabpBG3VrtN8t/YwTvY2RAR64uniQGpOEccupXDsUgqvP3gbk4Z207WXSoSVksggLyKDvNh3JoGEjHxG940kqJG3kdluvLW2RRLuDh7Px7HGy563N0nlmWgRkjYayrfjam9n1IaTTfu6E1uaQoVlYoY7ObRPYvWOYE/2l5wu/ItBnvMY7DmPUwWrOVnwJ0pNBQH20cT4PIGzTEjyrNJUsz/3W2JLdqPWKmv2P46LGYnlE8oOcqVkJ5mVl6hQFSIRSXGSeRNk34deblNxleufV9RyOO9njuT9jJPMhwfCf6uxeYiLxZvJrhTyrFWqC5GKbHCVBxDqOIheblOxk+if09Taq2WC/yt0dh5l8PxFinSWJczX/d7JcRCTA98yOe4b3EnrhkSjqfurPb5kDhKp/vute71ny7i5w/jt/XUAbF1+gMeig0m8kEb8uVTueXEyInHdc6fWvjHbje3XIpOb93oy9Pa+ePq7seGH3YyeMZjYU0kkXUpn2hNCmWtj5zUXWwebVttorX2fYE8GjO3JpmV7AcFLJLJ3CHGnk9n62wHGzBqiC2FqD4qVZaxN39du9k1xh/8I+rt3Nd3QShPsJDY8EjaNty8ttVgftGhZm74HgMciphttKxc3LCTgIBXme7aSpvM6GbIm7VtLi4SRWi+RvKoLBtvkVp1v8+o03aP8ScsqIiktn/jkPMJDmqeO7jx4Redt0qd7kMF2GzPXEmQfbFAYSSiLZ2/uLrOFkZMFW7kj4F90dhrQRBjxtgkhrzrdvAFYsQjNe720crPx5k9bAUjOKuSBSYN49M6hiGtEiUvJ2Tz07gqW/LaTQd1CCPBq+PIyc3QfIoO8GBEdhkxa5x76y5bjfLJyLz9vPt5AGBnYLbjB/zmFZSRk5DNxaNcWJ1+tz0jvvnyXsMaiq0KV6mpyqgrxsdUvvD8zfjjBHsZDzhxt23cia2mKlW276GAOzjIH3QTleqagOomzhWvZm1PnnptQdohCRSpzOwnVRTZlvEVC2UHd/sSyw+RXJzEv7EckIv2iW4W6iI3pb5BecbbBdrVWQX51EvnVSZwtWstQzwfo5zHLZD9LlTkoNBXsyv6My8XbmuxXa1VkV8WSXRXLuaIN3Bn0Dp424WZdAytWAALCfDi95xIAvUZ00Rum0Zj6XiG7Vx9lwX9nsXPVYcGbpFG+jVr75tpuCRKpmEn3x7DsrTUkX85gx4pDgIkQmmYuGlwrvPj9wzw/cQkAnz33C2KJGO9AD+5aOI7Zz040cXTr+Cd9L9UayyQ197fz5KGwKRY5943CCK/e9MrszJmiWNON24lt2UK0yfxOt2MvMT9q45dB7xvdP9l/jNH9zaVFUmonx1vp5HgryWW7OVfwM2ptXSJTlbaKswU/kVy2mwinCW3WUYCRg+syV7/31RYqq5RmH5tfWM73f+wHhHvirSNarjzaSewoUZrvklSszMXTRr/IIhKJ0LRx4hgrbYtYfH0+RK20PwkZ+Rw4m8iBs4kE+7jx6NQ6UQSga4gPk4d1R6XWsHZ/0wRSbk52jO4b2UAUAZhza18kYjFJmR0b1mIjljPGZ0CHnlMfSRWZBvc9HDMAV3vjD9VOXm7889S8tu7WNUO5uqrDz3kjiCIAmZWXOJy3jJ6udzDS51942IQCUKhIY1vmErZlLiGh7CA9XCcyyvcpfG27AFCizOJq6f4m9qrVZVSry1iV/JROFPGwCWWg5z2M9XueUT5P0tVlHBKRDI1Wzf7c7ziRv8KMnmrZlP5fLhdvQya2E/rj86TuXy+3KcjEwvegQlXAhvQ3rHMJK81i9MxBup+Xv78erZ449Uo9hQrG3zOC8feMoDivlNN7LrH/nxO6/CP67Buybch+c5kwPwaZjZSdKw+z/58TRPYOIbRbIKHdAvW2d6lJjpqbZtmw0eayb81xMhNzyEzM4euDb7Au62t+OP4W816e2q5JV6vUCtZnWM5b5KGwqW3uFXAzMie4fcs4m6JSXU2lupq9Oafa1O7ckDva1F6LPEZ6ut8DQFblcU7mf83pgh9wkHqhBSpUOWi0KgIchtDdbW5b9pXhAyKICvfhSnw2F+Myeej/fuHhOcMZ1i8cmUx/Mh6tFg6dTOCj73dQUCQkb40Z1JmwVsTi5VXnYdMMtctd7kdGRRzu8qaK+aXiQ/ja3Zxx27kFZew+FMvxs8kAxCfnUlhcgUajxcnRhuAADwb3CWXyrb1wNpITpra07kuPj2fCyO588fMeNu++gFQqZsywLjw+LwaZVEJsYg4f/yAkhrsSn427qwMzJvVl5u3Gs5JLpRKqqgURbsX6E+w+FEt6VhFarRZ/HxdGDIxk9uT+ONqbt0o9/dFvycptmtXb0d6Gzb/8yywbjVHVlCHcuPM8uw/FcjU5l5LSShwcbAgL8mTkkM5MHhtt8HtSy4ff7+CvTafoHx3Cx/+ZgVKlZs2WM+w8cJmUzELKy6txdhJekLqE+3D7mJ7cMijSqM3GlFcq2LDjHMfOJBOfnEtxaSUikQg3F3s83RyI7hbIwF6h9O0RbHJhR6XWGBwzYPa4W8qxSym6n/tFBeoV0SIChXjKyyk5ZtuViMW4O9uTW1SGWqNpVq6Q1jLBdyhr0/d22Pn0kdnKiisyiYRIHw/TDa9TlJq2iW1vDnaSG8MLp0yVSw/XSYz2fQqAMMfB/Bh/D6DlSslOAKLdJjPK50kAIpxG8H3cTLRoSK84R5Tz6Ab2dmULJTmLFILnZ1/3mYzwfpj6vobRTKaf+0z+THmGKnUpB3J/IMxJWNF2kxv2Xk0qP4qHTShTg97FUdp0ztLPfSa/Jz1OpbqYIkU6iWWHCXfq+DLnP/7RfqUYrbQf3QdHMv1JIb/Zn59uJjMph4G3RmPvZEteZhHnDlwhPDqYpz+Z3+C4oZOE5NhObg6s/GQTmUm53LeoaX6ZWvv1bQMm7TcXVy8nRkzpz9bf9lOYU8IsE94T/mHeBET4sHHZHqRyCT7BnlSUVtKlv+Bx1fuWLi3qh0qhIu1qFuUllZSXVKLVainMKebEjgvYO9vi4GJPsJm5U/Rxeu8lXcUbe8eOux9vyTpEqcoyld56uIQzxKOnRc59oxHtGkGUUwhXSpMt2o8t2Ye5zW+IRftgjBYJIxKR8IUcF/AZV4r/JqlsB6U1kwIv256EOY0n0uV2RC1zSDGISASvPTWJR19eTmlZFcnpBbz6/lps5FJCAurcrs9dFvry1OKVXE3Opbikzi3c29OJFx65tYHdk4XHyatuOBE/W3SK/Oq8Jn0oUOSzN3cXXZ27m93vEd4zWZ/+BTnVwofxTNEOcqqEF6qLJQeYHWw8ydiNyE+rDrF01SHUav2VFQqKKigoquD0hVRWrDvBh4umE9nJeH32pLR8vvxlDyvXn9BtW7XhJACzJ/fn6cUrKSmrW2nNzCnm06W7cHK0ZcJIw3/P4pJK/rVICIFKa5TfJj45j/jkPNbvOMfH/5lBaKDplzF3VwcKiipQKNvm5SY1o5AX3xGqiaRkNFwBKS6p5NSFVE5dSGXl+hO8/8o0gv0N5waqJTktn5KyKp5evJLYxIYv9AVFQk6NgycSOHgigYmjepiVPHbrXsFl98PvtlNW0XSVKDOnmMycYs5dyeDwyQSWfXifUXu14zY0ZqDZ424u2QV1uR7+3nuOv/eeM9i2tFz/Kv/B80lsPxZLXGou+SXlVFQpqVaqUKoss/ob6uCHv50nGZVN738dRZaFE8Be66gsIIxYQoxpLzo7j9T97CTzwcs2jNyqeN227i513q72Eldc5QEUKlIpUTb0ZCpUpHKlpC7bv69d1yaiSC0eNqEM9ryP3dmfoUXDyYI/ARjj+4zBfooQMcH/Vb2iSG3f+3nMYn+OUGklvfKsRYQRK9cvD70uxPt36deJtd/t5K8vt6FUKHH3cSWqXyfGzm4aklJbQWX0zMH8880OnNwcdGKJPvv1bQMm7beEKQvGsHPlYaRyKaOmDzLaViwR8/ryf/HtqyvZtvwgFWVVuHs74xvSulLkafHZPDpscYNtcaeTeWX6R4Bw3dZlfd1i+xPvi2H/WmF+O7fbC7rtDs52hPUM5v7XptFtYNuF09UmwFxTkxvCElhDaNqW6UFjeOvijxbtw+WSJFIrsgmyb5p0WB+/JQs5jWYFT0AqaihbFCqKOV10iVHe5qW2MIcWCSO1iEVSurrOoKvrjLbqj0lCAtz5cNF0Xn1/rS6RarVC1eDlLSe/tMH/tQT6ubHk5TtxcW7oElygyGdf3m6yq7J02w7lHzDYBx9bX2YEmV9Hu4fLLdhJHNmb8wdysR27s5fjYyt4icwMfplIp/5m27pRiOzkjVqtwdZGxoBeIQBEdwnAz8cFrUZLcnoBf285TX5hOYXFFSz6YB3LP33AaFjL4ZOJFBSV8+T9o3Cwt+Hb5fvILyznn61nycwpxsHehifmjwRAoVDx+bLdVCtUrFp/wqgw8toH60jPFgSRkYM7M6RfJ1yd7cnJL2XjzvNcuppFXkEZz7y+il8/fQAHO+Mujd++K3hSVVUrKSqp5Lk3/yQ5vWUvglm5JTz2yu8UlQhqvlgkImZIZwb36YSrsx1FJRXsPXKVA8fjSc8qYuGiFfz0wTzcXY0n6cotKOPFt/8iNjGH8BBPbovpTqCfG0UllZy6HZQINwAAIABJREFUIIh6tULHxl3n6dUtgEmjDav6f248ycc/7GywLdDXlcF9w/D1ckaj1ZKTV8rFuEwuXc3k9jHGM8nXH7ehMQPNHndz0dRzD44K9iYy0LAnWqB3XV6M2uNe/noD24/H4mxvy9CeocT0CcfZwRZ7Wzn/W76LssrWuxm3hAHu3fnHgpOhLCOizMdbD+BoI+ehGMuH/FgKqbjjyxVWqi3zWWwP3OUNq0Q5Sr3IJV6X/d7TpqEXp73UlUJFKgpNw1VTQRSpuwf0dL0dY1mpwp2GsTv7MwCSy4+Z7GegQ29dqI8hfGyjdD+XKS0nZlq5vhk+uR/DJxv3nm3MY+/ezWPvmp4LN8f2w2/O5OE3ZzarHwB2ToJX8ZAJvcxKQhoY6csbK5402mb+q3cy/9U79e77YPNLTbaFdg1gc+H3ZvQWnV1z7R/bfo73H/mBEVOE94Uu/cOQ2UjRarSUFJSz7fcDLJrxMUtPvaPzKmktJwuvAJBloSpowz17E+UUYpFz36gM84zGz86TTAsufAHsyjnBvFDz8uL8mbYZgLsCxyGVNJQtqtTV/Ja87toRRixF1whffvpgHj//dYR1287qXX2uj62NjLsm9OHeaYNw1JP9eazPeMb6jNd5iLxy/v+4w38qUU6N3elEOEod8bbxQSxqnjdMuGNfwh37AugqLtzMDO0XzqKnJhIzKBJbG/2xgzNv78d9zy0jI7uYtMxCTl1IpV9P/WVPQfAYeeahMdw1QVi5sLeVseiDdSiUKvYfi2fZh/MJr7cikFtQys+rjxCXlENVtdJgP1IyCnjtqUkAjLulYW6aKeN68cbHG9i+/zK5BWUsW3WIx+fFmHUNbG1k+HrJWhXm8dZnmwRxoEYweufFqQzr33DFYNLonqxYd4LPftpFQVE5n/y4i9efvd2k7XNXMpg4qgcvPT6+gSB1x1hBAOnTPZj3vtoCwJ8bTxkURq4m5fLZT7t1v0skYp5+YDRTxvdqkI+jlvzCcuxNiEv1x21ozECLxt0cvN3qSgz2CPPl3/eONeu4nSfiANh+PJZAb1eWvnw3bk4NBdv3l+/Ud2iH0N+tq0WFkTyF4RxOq4+fZ1jkzT1ZshF3fNWdIkUpKq0aqajjRZm2pnEFFxux8CJlK3EGhEWf+tT+rtE29JrJrGyYN6g2H4khHKWeiEUSNFo1pUphMUelqUYq1u8W72/Xw6i9Wpu1qLQ3jnhlxUpz2PuXIDSOmzvcwj1pHz5a+BPdBobz0vcL9O4PCPfhnQe/IeFcKr1j2qZ6y8ZMwwvEHcH0oNGmG1lpFiJEjPLqx/KULRbtx4G8M2YLI8bQAiWq8tZ3qB4dF7huxYoVK1asWLFixYoVK1asWLFyjdEij5FT+UI8ayenW3GV608cmllxgip1AZ2cbtW7v7U4OdryxLwYHpw1lPNXMrgQl0l+YTnl5dXY2Qkr/27O9nTr7Eef7kEGvQHq42EjrLz42frha+tHhGNnE0e0jJvdWwSEfDHjb+lmtI29nZx77hzEkq+FcqhxiTlGPUYARgysK1k6sE/dZzMs2LOBtwhA1wghCZZWK4RmGMoP0rdHcBNPkVrEIhHPPjyWA8fjqaxSsmHXeRbMHYFU0v6a47nL6bpcGlPG9QJo4jlRy6w7+rFx1znik/PYdegKCwtG4mXC3dLbw4nnFow1GL50+5ie/LbmKGmZhVxNyqGiUqHX0+OXv440yCWzYM5w7rytt8Hzephwg208bkNjhpaNuzkM6lb3eTx2KRWVWmPW3z42tS6n0ag+EU28RVJziiivNF0az0Yu3MIVyrbNRxLtGqHzDFBZoNJFkaLU4L7Sqmq6+LUuFvx6x0bS8Rn6VVo16ZW5hNj7dvi52xIR4iYeIbVITXjiNK6rUev1UcsviQ82uz9VmhIcxfo/z05S43m1mqK/8ocVKzcyFaWVbFi6h+DOfvQfa9rL6npDrdJQmFOCnZEiBBePCuHDLp5OBts0hwJFCUfym1bS6yi6OIfe0GE0i+/6gIPrTvD+tlfpFWP8XaitGelteY+RlIoso3lGqtQKzhRdarDteOF5ZPWe3Wo07Mk5SqCdeblKzKVFwsjZgp8AcLeJNCiM5FWd50rxmnYTRmqxtZHRPzqE/tFt9wUa7DEUF5mr6YZmcjhvDf72nQm2b/rhv1xyiDJVEf3d27a08Y1CfTGjtMx4iUq5TIq3R91DwcFOjo1cSrVCRaegprkfnJ3qHjIVRl5C64st+nB2tGVwn07sOhRLcUklsQnZdItseeZxc9m+/7Lu50mjTU8GBvcJIz45D41Gy8lzKYw3cTO+9ZauuhdvfYhEEB7iSVpmIVqtkJS1sTCiVKnZf6zmgV3z8j9zUvPimBvT3uNuDuEBnsT0EYSZPafi+d/vu3hmZkyD66ZUqTl4Lom+UYE41VQu8nWv+5wmNirJW1ZZzTs/bzfr/EE1eUv2n01k3MAoE63NRy6WEVzzApxQnt5mds2lSFlqMOQw0M2FgvJKPUfdPNgZCL1ob+JKU657YURsNBSoeYJ2tab1lRqMlditLcdrxYqVhiiqFKz9bhcikYidqw5TlFvC8189gMhUKbvrEIlUzOAJvdi9+ih2NdVoug4IRyKVUJhTwomd5zm56yJDb+9Lp+76SxQ3lx3Zx1Br9RdH6AimBpgXkm6l+QTZ+xDmEGCRuV19DuSdZXawfo1ApVVxMP8UZ4vq5vsfXGmYNFaECF87L56MuLdN+9VuOUZkYgcq1ddnZYHxvpPa1N6R/PWMl+tfSZKL7TiY96NVGDFA/ZwwKo3xm7SLU9NJpIO9nGqFCndX+yb7pJK6CbKh6jiAWaWdo8J92HUoFhAq1XSEMHI+NgMAsVhERKjplUXveisJjSu56KNH56blpRvj4VbnfVFV3bRqRVxiDtUKYXvfGm+f1pbObe9xN5f/3C/Uhl9YuJo/d51h54k4ooK9cbCVk1NURkJ6PmWV1ax97yGdMDKqr1Di+Os1B9l/NoEF760kKtib/JJyjl5MIdjHlT6dAzgVa/zBNWloN5ZuOMrGQxdJzMgn1M+dKoWSskoFXz0/vVXjCncUJliWeHiqtRrKVZU4Spt+b+8Z2pul+07w+Ggh2Zat7LpMldUqPGzaTrhvDkcLLjDWZ6BFzn0tIhfbUV8aGeP7rEmvk8bYSSzztzSESmt8AcKKlWsBRbWK1Z9vpby4Av8wb1756VH6jTa/WuT1xovfPcxfX2xj799CLpXdq49RXVmNo6sDoV0D+NeH93Dbvbe02fl255ww3aid8LBxYbinYa9iK61npHdfEhItK4wcL7xoUBhxlNrzTOf70KJlzuHnAPi2/5vY1nu+ikViJO2Q86zdZpRlqkxk4qaT2puRMlUB3rb6PVpc5T6UKi2T8fla4Ep8NgdPJgBwNSmH7NxSiksrqaxSUq1Q6l6qzcGYd4PcxMuT1ogHsquz6c9xfYGgtkJMe5OTJ4QbaDRaRs78sFnHlpabTtJnKqSlMVo9FzGvoEz3c7CfW7PsGaK9x91cnB0EQe77f8/mr91n2XLkMmeuZqBSqfFwcaBXpD+j+kTgVa8iTm3ozDf/N5MvVu/nbHwG5xMy8XJzZPKIHjx8x2B+2XzcpDDi6eLAty/O5Mu/DnApOZu4tFycHWzpEtJ618IwxwDhh+xWm2oRFaoqvcLI7EG9yC0tZ963KwF4KGYAYV7uyKVNH5DBHtfWS2db4W3bNt+l5nKi4DKV6mrsJJbxWLnWcJB6UKSo+44G2EfjJm+bFdu2ovH6udZEuE256vpc0LJyc+HoYs/vVz6wdDc6DFt7G+a8cDtzXmjbBPL6SK3Itqg3wWjv/kiaWeDCSvPo796NHxPXWbQPl0uSTM4nRIjo5CA8U2UiGTJx+4cRmy2MJJftpkyZ0WBbavl+ypSZTdqWq7KJLV6Dn/31WU5xR/ZWVFoV4331Z8xdmvgdXZ27MdhjmFn25GI7SpT5uMubrsCXq4qRijq+woClSUrL570vt3DuSobe/RKJGFu5FCcHW4pLzXObF4uN3Ehb4V0pN8PDoX6bqiply0/WDMorTOegMIQxD5lazMnLY4r6eTJMVZox22Y7j9sQaRVnCLTvZXC/XCph9tg+zB7bx2ybnfzc+d/CyXr3LZgyhAVThgBwsuAvLhZvI9JpBACDPOfo2nUO8uLjp6aafU6z++bQ/l5PxqgwUB527JIfyC0tR6kWQhCeXr7eoI2Lbz/TLn2zNN42lhFGKtRVbMs+ymT/ERY5/7VGgF1P0ivO6n5PrzhzzQkjUlHDSWe5yvhCTHZVbHt2x4oVK9c4u3NPWvT8I7zMn0NZaRmhDn44Se0pVXXMQq4+1FoNZ4riGOxhPCT+7Z7PdlCPBMwWRspV2cSWrKVEkaLbFl+yyWB7Z3kw/T2N1wi/VjmUvx9biZ1BYaRaU8WunO1mCyOhDj3Zl7sSf7tI5DUxwyqN8HK3P3clIQ43rvufPjJzinn05eWU1azeD+wVCsD4mG5Ehfvg7eGke4mOS8zh/ud/tlRXAVAoTXut1PdsqU3+297Y2cpQKFU4Odqy+OnmhX/5eDm3U68aUl9cqapuG8HIUuM+mLuMmSHN81BpK/q6T0MqklOpLumwc3paKFyjlgq1fpf+8T0iO7gn1x6OUnucZQ6UKNu2TJ05/JW2k9t8hTAmeQes3lzLRLmM4Vj+ckDwxDhZ8CddXMY2ESMsiYOsYVJxY8KHRqvmcrF5+Y2sWLFyY7Iv95TFzu1n50mkY5DFzn9+/2X++WobFw5eoSi3BBs7OR5+bvQYJuRwm/V/k/HrVBfCXZRTwtaf93B44ymSLqRSWVqFvbMd4b1CmPzYOIZPbZ6DgFql5p17Pwdg7+ojxEwfzEs/P4GknkdsRUklKz9Yx76/jpKVlIuNnYwuAyOY+dwdAPQeZfqdUoSIHi7hHMo/16z+tTWni2JNCiMdjdnCSDfXWXRznUWZMpO/kmcC0Nv9QXztGit7ImwkrjjLAxG1cTXgyiolqzedZOKoHri7Ns/NH+DEuRQqKhWIxSKjlSzyqvMY42M4aWygXRBXSi8Z3N+Y0T73sjThRT6NfZgAu0hEiMioFBJSKrXV3N/pPfMHcQPww4qDOlHk/hlDeHC2YYFJ1YoV/raioKiCcBO5fXPz60JG3Fw6JoTM092B4tJKqqqUuuTDkg6ohtMc6ud2ScsqahObjcfd3mPOr07iaN4fZFfGsSZ1EQBTgt5AhIg1qYsIchBiYTMqLlCuKmBa8DvEle6jRJHFEK95gCCquMh86e463uB50ivOc6LgT6QiGSXKHIId+jLUa77J/u3I+oTC6jSU2ipCHPrrjkmrOMPB3J91ySaVmiqmB7+HTGzHuaKNXCnehQYNgfbRes/jIbesMKLU6BfSXpjYdnHU1zORjkGcKLxsumEbk11VwJ+pOwCYE3Jbh5//WsJdHkxXl3EAXCzeQqEilXVpixjn9xIOUne9x1Sqi4kr2UMnR0FccpI1t/JM8wiw60mdy6SWuJLdRLveQYB9dIN2WjTszfmSQkVqu/bHihUr1y5ZVfmkVlgofhYYYcHcIr+8uZpf3lwNQETvUHoMi6K8pJL400ls/WUvAA/8d3aDY9Z+vZVf//sXjq72hPYIxsPXlfT4bE7vusDpXRd44cfHALj1HtNelhq1hnfnf8ne1UcAGDVrKC/+9DjienPcgswinr/1TdJiM/EP92HwxD4U5ZVwetcFTmwTRI4nP3+ASQ+PMXm+aNcIiwsjF0sSTbapUAtRA6tSN3O5JEH3e30+6fNqm/Wp2TlGHGV+uMpDAXCRh+BtZ9i1vK05fDKBr3/dx3e/H2D25P48dk/zJshb915kw06h/NRXb91Nzy4BetspNNXYGMkGbyOxpdLAaqY+PGwCeCTyU04UbCarMgHQ0stN+ND2d5+Ai+zmKj156rww8ZJKxNwzbZDRtlm5HbdCboirSTkM6GVcGbmSUPcgiQhp34luLdFdAolPzkOpUnMhVghpi+6q/zNtKaLCfJBKxKjUGk6cE7zN1GpNq8SMxuNu7zF72IQy3v8FMuIvMDXozSb7a0Ph7gh8Tbeti/NoViY/w2CvexEhIrn8BDNC/mfyXEWKDO4N+waA3xP/RReX0bjLja+ejPR5AolIihYN31+9h6Fe89CiZUvG/5gV+hGO0obJg4sUGVwu3smMkPcBEatTXiS78go+dg2r2thKhHE5SO0oV3V8FRhLZsS/HujsFGIRYQRgRargVTDIo4cuSe/NyigfwTM2vzqJ7KorpJSfZGn8HILs++JhE4pMbItSW02ZMpf86kTyqpMALX52wqpeewsjTjIfIpyExYerpfvRomV1yvNEuYzB2yYCmdiOEmUmcaV7KVKkE2jfm4zK82i05uf3smLFyo3BYQuW6AUY7mUZYeTwhpP88uZqHN0ceP3P5+g5ootun1ajJeliGgDOHo4Njpvy2DjCokMYPLEP0np5Dld9uJ7vXlrOqg+EUF9DwkhtFSWNWsN7933JnlWHGDNnOAAv/PBoA1EE4MNHvyUtNpO7X5rCfYtnIhILx8edTOTZUa8D8MXTP9F3bM8Gni366OFivOJmR5BYlo5CozTqffpN/AoAThddYoRnf72559qSFiVfDXMSVj3tJB4mWrYtp2o+mGq1BjczEmI2Zlj/cJ0wsv9YvEFhxFnmTGaV4cRD2VVZOEodDe7Xh5PUnZHec0w3vAmorBLCiGQyidGEqQA79ltm4l+fXYdiuXuKYXe44pJKjp5OAgQPiYjQjhG6xgzvwt9bTgPw+1ohU/m1JozY2sgY2DuUgycSKCgS3P7Xbj/LneNb/vBrPG5LjznAvqnbokQkJcxxCMllx7GVOBFk39usXELu8iBdiVpPm1CKFRlGhRGVVsHurC9RaqqQiGVUq8vRaDWUqwqwlTg1EUUAChQpFCkyWJ3ykm6bQmNY+HCXO1tEGFFp1cTn5BPo7oKN9OarPGOKKKdgi51bUePN8+bFH/is7ws4tfNE5VpGWlM6eXrwh+zM/phLxdtRa1UklR8lqfyo3mNEiJF0YBjSGF8hRrtYmUluVTxaNFwu3sZltjVo52vXldsDFrMy+UkK6oVNW7Fi5ebgaMEFi5y39hkSYSGhfWWNgLHg3bkNRBEAkVhEpx7652EuXs56w2WmPTmBH19dQaqBPIq12NjJ0Wq0vP/g1+xacZBx827huW8f0Z23PsmX0jm66TQBEb7M/8+MBvsj+3Zi3HyhxPG6r7exZdke7ls8w+i5Q+x9EdckudVYaCFKpVUTW5pCDxfDURynCi8C8EzU/fRx7drufWrRsm0Pt3vo4XYP3nbRphu3IbH1VuUH9+3U7OPrCyEX4pomja0lyqkbR/IPkV6Z1mRfdlUWh/MPEOXU/n+cGxU/HxdACI26aOTvsGbLGXYftnwiuItxmfy9+TR/bz7dZJ9Gq+XD73fo8mfcPqZnh4Wz9O4WqPNk2Xf0KvuOXuWrX/YaTTCak1fK4ZOmXdfaknunDUJU7/7+2dLdbN1rOBRNqVITn5xncH/jcZsaM7R+3CKRGJW2Wm9FBxFivWGD0W6TuFKym9iSPfRyMy+TfL4iGS0atGjJq07EVW5c9EktP02VppQJAS9xi/cCtAjXwUHqRqW6RE+FCS3u8mCcZN5MC36Hu4Lf486gtwh0MOz5Z2uhCiRqrYYnf13Hko17G2xf+OtaTqcYvm/cLPR0jUDaDqXqmkN2VQGvnvvKIsLZtYZUbMM4vxeZ2+lb+rjfhZdtBLYSJ0SIkYptcJUHEOY4lFu8H+OBiOW4y4Nxl3eMuGUrccZW4syskM8Y6bOQAPtobCXOiEUS7CQuBNhHM9r3aWaGfIKNxBF3G8uJblasWLEMVWoF54quWuTcPV0j6OkaoVsY6kgUVUouH4lDJBYRM2Nwm9iUSCW4ejmjVql1//Rh72zHx49/z47l+7nt/pE89+0jiMSiJqIIwKmahf1eMd2aeJIAdOoRpBNwrp4yPd+ViaX42rrja6s/7LOjuFJqXIRXadWotGo8Oyi8+7pahsvMKQaEVeiQgOZ7q7i52OPsaEtJWRUZRvIdTPC7nROFR3n70mKGeowgwC4QsUhMRmU6+/P2oNFqmODbvKSPV0tPkFkVr0u62phRPvc0y971zJhhXbgSL4hcLy/5h/l3CTeiyE7eSCRiUjIK2LrnIkdOJ9G9sx+xCTkoDdxU2hu5TIqXhyMffCe4jh86lciIARG4u9qTV1DGhp3ndeKOr5cz904z76aqVmsoq6imolKBUimMTaPVkp5VhIN9TQiDnQ0yExVxXntqEg+/+Ksu5Oi3NUfZtv8SwwdEEODjikQiorxCQUZ2ERfjskhMzWPEwIgWCYstpWeXAO6fMZQfVx4EhGS2b3yygd/WHGVg71C8PZxQKFXkF5aTllnIyfOpRHby5qu37jZos/64DY0ZaLNxixDR2SmG3xMX4izz5fbARSaPsZO4YCdxRovWbHd5W7ETG9PfpkSZQ6jjQNzkgSg1lWzP+oT86iTUNe7tBdUpDPO+H1+7KI7mLWdN6qs4SN3xsgkDQCyScqvfM6xPe1O3Mq3Rqpgc+Aaucn+i3SbxZ/KLiEVitFoNU4P+q1v5boyNBRNsZhSV4ufi1GDbzovxTO5tFabtJbb0dI3gVOEVi/YjtjSFl899yes9FuAqczJ9gIWI8XmcGJ/H9e4b7/9vxvv/2+Cx04LeN/s8njaduMX7sWb3r5bBnvMY7DnP7Pau8gCe6mJewlSJSM6eTW4s3xgICCuz44d1ZcFjExq0mxSw2OzztxePvbWSuORctn/7hKW7YsXKTcHFkgRUWsvMtaMtGNZRlFuMSqnG3dcVO0fDaRQMcWzLGfauPkLC2WQKs4qpLK+iulKBSmE6HPGvTzex6cddiCVipi68Ta8gUktumlBRbOMPO9n4w06jdssKzUvMHmzvC0BGpeHFyPYmqdy4V80gD8EJY3/eCe4Obv9y1a0SRspV2WRUHKVcmaV3JRWgj8eC1pyiAaVlQsJOXy/nBivQzcHd1YGSsiqjJWB9bf34V+RzLEv6nj25DT98bnJ35oU+QKC9+Ssq+3P/ZFfOr/jYhJJdnYSPTSiFyixAyALf121cywZznTJjYl+OnErkxLkU8grKdKJDY3p1DWTJK9N45vVVRj1L2pNukb688q8JPP36KgAOHo/n4PH4Ju28PZ346LUZ2NkafonUaLRMffhrKioVeiu0VFQqmPXE9w22yaQSHOxteOfFKXpDv9xc7Pn23bks/mgDACfPp5CTV8pfmwxnFZdKO36V+YFZQ3GqeeB8/eteqhUq4pNziU/ObZG9+uM2Z8zQ+nGP8m06QdeXc6Q+Zap8ernpL8erDyeZJxMDXmmwTSa2Y4L/SwaOgFmhH+vdHuLQjxCHfnr3dXO5lW4uhhNM10cutqx+rtJYc40YYpB7d4sLIyCII0+e/B+Luj1IpAVDfKyY5t7bBzB6YGey80t55TPDpa6tWLFyc3HWQt4iANGulqs2p9XUvL82871Sq9Hy1txP2bv6CI5uDgwc35uhd/THyd0BO0dbvnz2Z8qLjZfD3fjDTgZP6svhDSdZfNcHfHbwv7h46l9gqO1nRO9QOvU0/pz1D/Mxawy1woglc8skmhBGeroI+e++S1jBheI4IpxCsG20kDc7uHnOCsZo0Yw3u/IMADsynkep0a9KiRDjZhPWpsKIpmaCLDaiqJlCKhXcj0x5IEQ5deG/Pd4jsTyBnGrBu8HTxoswhwgkzXRfPlm4hcn+/6KX2xjevzSXBREfo9YKL8Z/p32Em9y3BSO5fpHJJHy4aDr/bD3D1n2XSEwRlMpqhVCCNSzYkzHDunD72J6IRSK6d/azmDAS3TUAP28Xln0oVO1Yuf4kuw5dIS2zEK0WAnxdiBnUmVmT++NgZzyHhFar1eXZMBelSk1RSUWDcsCNcXd14NPXhUpRx84ks23fJc5eTie/sAyFUo29nRw/bxe6hPswuE8nhvQLa1Yf2ooZk/oCgsfQuu1nOXY2mZT0fEpKq7CRS3Fzscfb05mBvUOIGdTZpL3acRsaM2CxcV8s3saZwnUE2PckwP7aKkXWXCxZkjXS14MVR8/SI9CXSB8P5BLh3lteraCw3HT4hpuDXXt30aIM8+zFtwlrLBYfXJ/c6iKeO/MJ80InMi1glC522cq1hZuzPW7O9oT4W9Z92ooVK9cW54otI4w4Se0JdfCzyLkBXL2cEUvEFOWUUF1RjY29eeHD+/4+yt7VR/AP8+GTfa/j4uXcYP8XzywzaePFpY8z+u5h/PDK76x4fx1vzPqI9zYLi2PSRh7jngHCPbvLwAie/PwBs/poilphxJKkVGSh0WoMzhn+SRcWz71tPChVletyjtSnLYUR68zFihUrVqxYsWLFihUrVqxYsXLT0iKPkTMFP+p+vsX3DTxtu/J30ixG+b+LXOxAXMkGShTJ3BrwSZt1FMDZyZaCogqKSlqe6K2sXAjHcTBDERSLJIQ7RhLu2DoXr1JlAUEO3YCaJI4aBVKxsKI9ynsuvyQtYqDHHa06x/WGRCJm2oQ+TJvQx2Tbpx4YzVMPjDa4/6XHx/PS4+P17lv7g/6YcoDunf3Yv/p5s2za2gir5vPuGsS8u4yXGDaERCI2eL62YkCvEJOlhY3x7ENjePYh0/XPW9oehMo986cPZv70tkly1doxtwfNCVWpJcC+xzXpXWLJBJ8Lxwxh4a9rWbD0rwbbX1m91azjL779THt065rB08aVAW5dOWKhSgKNUWpU/JCwlj05J1kYOZMop2vre2nFihUrVppSrVEQayIJZnsR7hhokaSrtdjY2xDZtxNXjsWzf80xXblcUyScTQZg2NQBTbxFMuKzqTDjXdXD3w2AB96cTfLFdA5vOMnnTy4F4OmvHmrQtu8YYX54aud5VEp1E4+SluBeVr1QAAAgAElEQVRp0zEJTY2h1KjIqirA365pFUWAT/q82qH9aZEwkl8llFCNdJlMJ6exAEjENthJ3PC07Y6PXR+2pT/NqfxvGOjVdhNTDzdHCooqKCgqJ6+gDE/35pXMLS2rIjtPSFJpbrnfUlUpZcoSXOSu2Escmt1nAAepC2XKAtzlfrjKvMioukqwvSCUyCV2lKuKW2TXihUrVm5kbonqxLqn57P1fByZRaVUKZWsOXmRweHBBLg5mzZwEzDBf9g1I4zUcrUsjWdOfcQo737MC52Ej4Wz3lu5/rDki5IVKzcbcaWpFku8Gurgb5Hz1mf6M5N4a86nfP3CrwR29iOqf8PysWmxQji/q7cLjq7C+6N3kPAin3I5vUHb8uIKPnnih2adXyQW8e9fFvL0Lf/RJVYN7R7I1IW36dqEdg9i6B39OLjuBF89u4wFS+7Bpl4If22y16NbzhA9oquun8Zwk18bCdMzq/IMCiMdTYuEEZW2CgAHaV2lBZnYnmp1ie73IIcRnCtc1qbCSI/O/sQl5gCwZe9F5k4d2Kzjdx2KRVuTY6drpPG4qrjSK/yR+iupFYKCOjdkPjFeo6nWVLEiZTlDPIcR6Rhl1nlDHHoQW3qMYIfudHYayPr0z+nvPhGAhLJTeNtak9VZubbYERvP1bwCHhnatD57Y06nZ/LD4RN8dpf+bNFHktMYFGKZ2vRWrn9CPFx5OKbuc7jpbCyzB0UzroflkrVdSwx074aPrTvZVY1LM1sWLVp25hxnb+4pJvoPY1aQ4EHlLr8+Ba207CKmP/cjP705lyVLd5CYkc/cif2ZNkYodf3ix2tJSMtj3JAuvHD/GMQ1GeL3n0xg4/6LXE7MJrewDFsbGV06efPgnUMA6B3VMKl2lULF8o3H2XboCln5JYhFIrzcHOnfPZh5dwjfA2/3usmsMfuNbbeE9rRfXqngyxX72HUsDoCyCgURwZ48NnM4NvKm09NqhYpf1h9j68HLZOaV6Cq4DeoRwoK7hhLg03D109C1BHTXsyOvpRUr1yqW8hYB6GTB/CK1xEwfzOWjV1n98UaeHPYaUQPC8evkTXlJBRlXs0mryXP41bF3cHQVPCGHTenPT4tXcmTjKZ4b8wYRvUMpzC7m1M7zBET40mN4F87vv2x2H+wcbXnj7+dZOFSoevj1C78S3CWAvmN76to8990j5E16l3XfbGf/mmOE9wrB3smOvIxCki+mAYIw80vcJ2YKI9fG8zirMg/cjLc5WXiBhPJUqtVNi1fMDWm7qIsWCSP2Ui8AypXZum0OUm8KFfEEOAgPe5nYjip123pCDO7bib+3nAbgt7+PMnpoFH7eLmYdW1hcwdKacqEAA3uHGmybWJ7AR7FLkIqldHPuwcWSumy9NmJbUiuSqcqpNFsYifGejVwsJAEc7DmV7KpEtmf/BICbzJcpgU+ZZceKlY5iTOdwxnQON93QDD7ec5Df581sE1tWrHg7N89T8EZHhIjZweP4JPYPS3dFLyqtmrXpe9mceQiA2/yGMD1wDF7XgAtvS1j81SbGDOqMXCbh+78OceSc4E7dJdQbP09n/t55luF9wxjWW0j2/Num4xSVVBLTPwIfDyey80tZu/scz/3vbwCWvzsfH4+6l/M3vt7MnhNXuSOmB1MDelJeqRDK1h65wiPThzbpjzH7jW23hPayr9Fqef6DNZy6nEZMP6FUZ3RnfzJyi3nxo7W4OjVMnKxSa3jqvdWcvpLOqAGRTB7Vk/yaZOYb9l3g4Jkkvn1tFp0CPHTHGLqWgN7raWqsQKuv5/VIXl4p27Zd4OTJJJJT8imtqeqoUmmwtZXh6elEUJA70T2DGDQonKCg5nmIabVw4GAs+/bFcvFiOoWF5ajVGlxdHegSJbw0jxjRmVGjuiIysyTltu2CF90776wD4N13ZzJwgPCdLCqqYMuWc+zdd4Xs7GJKSqpwdbXHx0d4SezTJ4TRo7oRGtpwBXvL1nO8955QAdDV1Z6VKxbqCjqYw+Yt51iypO54wKQNfdcGaHB9mntt9BFXltriY1tLp2vAYwTgkSX30G9sNOu/2calo1e5eioRW0dbPP3dmfaUsJjtE1z3mXDxcuZ/2xfx46sruHQkjstH4/H0d2P8fSO555VprPpwfbOEEQCfEC/+s+JpAP7vtrf575xP+PTAmwRGCt8DJ3dHPtr9HzZ8t4NdKw5y4VAsKoUadx8Xug8VihYMmzIADz8TKkMNTlLhcygVSSzmMQSQWZVvcN/qtC0ALE9ZT4i9P8kVGYTaB5BVlYdaq+ZW32Ft2pf6wojZ3ygPG0EQyKg4otvmbRvNpaJV+NsPxkHqRXzppgYeJW3BkH5hBPm7kZpRSElZFQsXrWDRkxPo3T3I6HGxCdm8/vEGcgvKAPB0d2T0UMOixrqMv3GWufBKt8U4SZ1ZcHx+g/2dnbpwsui42f12l9d96eViW2YE/9vsY61YaQ8WrFjDkNAgTqQJZbJyS8v5cc40HORyfjt+htVnLzA0NJjnR9fFWr63Yy/pxSWkFQmeYYUVlbw2fhRu9nbkl1fw5F/rySktx9/FiQ+mTiQuN59vDhzlQmY2C1as0dn5euYU3WqqFSvNZd6wPoR6mvfQv1m41WcQK1OFzO2ZlXkW7o1+FBphlWdt+l42ZhxgpHc/pgeNIeQayIrfHPp3D+bhu4YyemAec//9s64a2XPzR1NRpWDroctcSsjWCSMfPndnkzLu3cJ8WfSF8IJ05Fwyk0fW5RY6dj6ZQT1DeOmBsQ2O0Wi1eu+bxuw3tt0S2sv+/pMJnLqcxu23dOfVBQ1zhMX0j+DJd1fjWC8X3F/bz3D6SjqPzRzO/MkNvYVnjuvD7Bd/4u3vt/Hdf2brthu6lqD/epoaK9Dq63m9sXLVUX78cS8KA5XxysurKS+vJjk5j/37Y/nyqx3Mnzec+fPNy9OQkpLP2++sIzY2q8m+7OxisrOFBdY9ey+zfPkhFi++k8DA5ofm5eWVAnDo0FXeeXc9ZWVVTfbXtrlwIR1vL+cmwsjImC589tl2KiqqKSqq4MiReIYNM99zceuWc7qfx40TvACMiSLGrg3UXZ/WXhuA2NLkFh3XWkSICHa4dp4B/cdF039ctNntg7sEsPjPZ/Xuu3fRXdy76C69+xavfs6gzR7DuwCwsexnvftlNjKmLrytQZhNa3GVO5FXXdRm9ppLTrVhj9dt2QcAeCJiLqO9B3Pvkf/jg94vodSo+CRuGb62bRuC0yKPkXDnCQBcKPwdlaYSqdiOKNdpxBb/w7qUebp2/TyfaJte1iAWiXh+wa088/oqNFot2XklLHxtBVHhPvSPDiHAxxV7OzlV1cIELCu3hFPnUzlzKa2BnSfvH4VMajhpTXxZHKO9x+Ek1e9i5Cp3o1hhuQ+QFSttgVwq5fO7mrqfze3fC0dbOXE5dQquUq1mV1wimx+dT3GVMKGY9+ufjIoM43R6Jpklpfw09y7kEglzfl7J1dx8Ont5sGTyeMZ+mcG3s6Z22Lis3NjMHdLb0l245pCIxNwbIjyXl1z+xcK9MY1Kq2Z79lG2Zx+ln1sX7gwcRV+3qOsir0StR4JfTbK9LqE+un32tnLsbGWUVyp02xq/aAN0C6s7JiuvpMG+7hF+HLuQwu+bTnBHTA+dOGBITDZmv7HtltBe9g+fSwLQhSLVZ2CPEDzdHHVzORA8PGRSCbNv69ukvZ+XM2MGdmbj/otk5pbo/jaGriXov57tfS2vN/755yRff71T97udnZyIcG9c3YR8e1qNloLCcpKS8qioqNa169cv1Cz7V65k8n8vrqC0tE6kCAn2wD/ADZFIRFpaASkpdfOQhMRcnlj4M598fE8T0cIUeXllHDkSz6LXVqPRCDH1rq72uLk5UF5WTV5+qW47wKBBTT1mbWxkjBrVlQ0bBM/1LVvOmS2MZGUVc+ZsXbjKhAnGX76NXRugyfVpzbWpVFeTWWl4xb498bJ1w0YsN93QSrviLHWwqDBSqCg1uK9AIYijXZ2F76RYJEKhUSIXy7g7+HYWX/iMSX4j26wvLRJGghyGN/gfwFkWxLjAz7hY+AcaVATaDyHSZXLb9LIe/XoG8/SDo/n4h51oahKGXInP5kp8tokjBe6fMcSotwiASqvCVmJrcH+VuhKpuOkDtKUsS3yZ+Z3ebjN7VqyYQ/8g82OmZRIJg0ODWLh6nW7b/IF1FYW6+nohlwhio4eDPeUKRRMbVqxYaT9GevcDYGPmQc4Xx1u4N+ZzovAyJwovE2TvwxT/WxjjMxBbybU7UbaveXmWSoSV3to8F7VIxOIGL1ipWYWs3n6Gs7EZ5BSUUl6poFpZt/peO4+p5dUF41mydDuf/LaHr1cdYETfcO4cHU2/bvo9Y43Zb2y7JbSX/eya1Xl/L/3h0H6eTiSm160ipmcX4+3uqDf3CEBwTXWHlKxCnTBi6FoCeq9ne1/L6wmNRsvPvxzQ/T5nzhDm3TsMuZ7rr9VqiY3N5sDBWOKv5tCjh+mcYqWlVfxn8d+6F/8uXfx4/vmJhHXyatAuLk7wlnjr7XWkpORTWlrF4tf/5ttv7tfbF0OcP5/Gn38eQ6uFqVP6Mu2uAQQG1HkeKpVqjh9PBODixXS8vPSHTE2cEK0TRg4fuUpxcSUuLnZ629Zn67bzuhyH3boFEBLsYbCtudcGhOvT2muTUpGFFst8vr1trN6f1wIycYvkgDajUGFYeHaWOta0KcbP1gtvG3fiy1Lo6hyOncSWYqVhUaUltOmV8LLtTozfm21pUi/TJvQhwNeVj77fQVqWeQqXp7sjC+ePZGyNi5Ix/Gz9iSu9wnjfiU32adFyrvgMIfZtV4YwteJSm9myYsVcmhuPml9ewXMjh9PJo+mDTCLS7w4qEomoUqkMuoFbsWKlbaj1tniq82weP/EeSo1+1/drldSKbD6/uoqlSesZ4zOA2/2GE2TvY/rADqbxfdPYfe381UwWvr0KJwdbZo7rQ0SwJ86OthQWV/L8h2v0HuPp6sCSZ6aQnFHA+r0X2LT/ItsPX2Fk/wjeflLw8BOLRS22by7nrwrJBtvLfu2LmEhs/nPBqDZRs6/+n8PQtQR017MjruX1SF5+qS6fhZ2dnAcfiMHQR10kEhEV5UtUlPkhEb8tP0ROjvAyFBzswQf/uxs7u6aCaGRNoYT3l8zm/ge+o6JCQUpKPlu2nOOOO/o0aW+I48cTEYngtUVTiYlp+h4gk0kYMkTIdVP7vz66dvUnNNSTpKQ8VCoNO3ZcYNq0/ibPv3VrXRiNKW8Rc68NCNentdcmpUJ/qE5HcL3mmrrRsLQwUmBEGOnuInhlHS84TzfnCAa49+SLq78xwe8WThddIsi+bZP3tuhKaNEAkF5+mPzqSyjU5bptjRno9XTLe2eEQX06sfyzB9l/7CpHTidxKS6TguIKyiuqde6QLk72RIX7MKBXCKOHRCEzs+bzLV6j+TV5KatS/yDGaxQAGq2GjMp0NmSuJak8kUfD/2Xw+JSKi2aPQ6NVo7FgwhsrVuqj1mh4ad1W4vMLKKuuJqOkhH+NGIK3kwMarZbXNm1HXCOCVCqVLJlsPMZRLBIxoWtnpi/9nQAXYRXPUPUaK1astJ5AO29mB4/jl6SNlu5KiyhXVbI2fS9r0/cS7RrBRD8hsdowz15IReY9w68Vft90giqFiu8W30lkcN1q76lG4b36CPF354nZI3hkxjC++GMfv286wZaDwiLKhOHdWm3fnL4D7WbftyaJaUZuMS6OTT10s/IargL+P3vnHRbVlffxz/QZGHoHQapYEHuPXaNo1CSaxBQTY3qvu5u+yb6b3nvfdI3pGruxt9grKKKI9N5nYJj2/nFxABn6yIDeT548ztx77jm/OUw593t+JSzYi6Mns6muMaG2sxuenlMCQI+Axjda588lYJvPzpjL7ohcVvdZq6qqISenlOBgx9zEGgxGm9cFwKJbxzV5438OPz83pk6NY9myAwCsXHW4TTf/ADMSBtgVRdpKQkI8H38shBitXXu0RWHk6NEMsrOFTVy1WsHECX2abOuMucnQt87j/kLgK3qMdAmcLYxUmQ0YLSa7dswPFZwUNLWRHLODJ3NGl8W3aX8QqPblgZgFDrWlXTPxd/4bAJwsE1R0uVSDFPsLlgsljICwazJuRAzjRji2bOM4vwlkVWWwPm816/NWA7AkvS5ue1rgDAZ7Nf1F+HXqEw61R0TE0TSV80MmlfL6nMZix1e7DzA6Iowbh9TFg7+5aQcHM7O5Kr5vA7HjfOHjuWkTHWS1iIhIa5gfOpWDJcndKqTGHkdKT3Gk9BQA7gpXpgYMZ1rgqC7pSWIPs1nYMKpfEhZgxdZj9ppjNlswWywoFXVLM7lMypSRvViyej8FJZUd6r89tl+o/of3D+e3DUf4fcNh+tx+eYNz+5MyKCipbJATZProPhw8nsmPq/ezcM6IBu1zCsrZsOckfaMCbaE5zc0l0Gg+L+Rcdke8vV1tnhEATzyxlEcemc6gQR33lj6WmIVOJ+QkUankzXpo1GdAfJjt5j8lJQ+93oBLvfdIS8ye0zg/TXuYOiWOzz/fjMlkIeVUHqmp+QBERtovOLF2bd17aML43ri4NC10OGNu0p0ojIgeI10DpcS5wgiAzlyFp7RxCFuQpuHnSi1T8a/ed1wwO9o1E2cq1gMQ4TaVUf7/QiFtuVZyd+P6sAUM8x7B3uLd5FXnYsFCgCqQET6jiNb2avH6h2K/QELLZbwsVjPvnbxwf2CRrsU9I58h9aiQgOs/vzzKiITukUhyYkwEz63awLbTaZgswgLSS6Ph7jHDnGyZiIjI+UglUp7ss5D7D7zWbFKz7kS5UcevmZv4NXMTfd0jmRY4grF+g9DIWn9j1NmMHhjB5n2nePq9FSSM7UtVdQ1b959GX11jC+GoT1GZjuv++TWjB0QQEeKDh1ZNQYmONTuOo1LKmTAspkP9G2pMZOSWUFlVQ2GtKJBfVMHfR9LQuqhw16oJC/Sy9Q20qf+2MG5IFANiQ1i++RilteVfB8b2IL+4gtXbk4gI8WkgXMwaH8fmfaf45OcdJKflExcdRHG5HoAVW46hkMt48raprZpLoNF8tnUuLwXuu28KTz75EyaThcysEh57fAlRUf7MSBA2SCZO7GMrO9sWjh/Ptj0OC/VptTe3j29dqXar1UpuXrndvBv2UKsVREc5plKmp6cLo0bFsG2bEJZ1Tvi4555JjdoaDCY2b6kr2Zowo3Gy4fo4Y26yqwpa1e5C4Cd6jHQJnO0xAqA3GfBUOL8certmwksplKFTyTwuSlHkHNHaXq0SQc5HJXPBQ9H6L2C5pOsmmhMRAQj39uLbm+Y524xLEovVQo3FRI3FiKG25GmNxWj732Cu97jev8Zzz83CNQ2O2WljsDTuB+h2uSpEBLyV7jzReyFPHf0Qs9V+qGt3Jak8laTyVD45/Rtj/QYyNWAE/Twiu1xVm9kT+lOuM/D7xiO88uV6PNw0TBwWwz3XjuGu/yxt1N5dq+HyUb05cDyTbQdSsVgs+Hq6Mqh3CAuuGGYTLdrbf+LpHO598ecGxw6eyOTgCSFcxNvDhVUf3m3rG2hT/21BKpHw5mNX8tHSbWzaK3gF7TqSRq8wf15+aBb7kzJYuvZgXXuphNcfncP3K/eyamsS2w6ctnmUDIvryZ3zRjeYn+bmEmg0n22dy0uBIYPDeeP163nzrdVkZAiJcE+fzuf9D4TN0Y8+3sDwYZEkJMQzZkxMq/OWFRfVCV4pp/KYNPmVdtlXUV7V6rZenq5tzqvWHAnT423CyF8bEgG4884JyGQNN0S3bU+2Vezp0cOb/i0kpnXG3BQYSto1hiN4IfFzp40t0rXQm6vtHn/o4H9bvPbdQc84zI6WXRpERERERERERERERERERERELlIkVqstz7c9KdVuDvAqs6Acb85+EoXUFW91LEqpq93QkX5eNzjKVoeTU5WFr8ofhQNL7wIYLHpUbfCkWZ3zKQlBd7W6fZouh3v2t09F7ii3R85hbo/G7oIiraO7htKItB2jxUSpsZJSYwWlNRWUGiuoNFVRadRTaRZ2c3SmKnSmKqrNNVRbaoR/zQYMlhqbJ4jpEk3O/Fy/2xnl09/ZZnR71uft5q3kxc4244ITqPZhSsBwJgcMI1DddCnMi4F8/SZ0NaeI8GxdGG5x9R4AvNXDO9yXSMfpbms4s9nCxk3H+e23vSQn269gEhTkyaJbxzF5ct8W+3v55T9Z/1dim2ywx+uvz2fI4HC75871//LLfwIQGurNN1/f2eExz2GxWJl//UcU1ksS/OJ/5zXKCfKPf/7I/v1pANxxxwSunz+y2X47Y27qU2asZP6upzs8nohIR3l9wIPEeUQ1Ov5j+spGx6otBs7qsjlRkcqdkdcx0X9EozYtcL7mYdM72hVKk1z6OwD51UL5qSz930227crCyMen36e3e19uCLu5wfGPTr3L9MCZRGpbl/TofNoiigBtEkVEREScT6VJT05VIdnVheRUCcnp8g0lFBpKbf9XmPROtlJEBKYGjEBvquaT078525QLSm51Ed+fXc0PZ9fQz0MI950cMIyxvgNxlWucbJ1j8XeZCC6tT2p9quQ9AIYHfd/hvkQuPWQyKVOn9GPqlH6knilg3Vph7b9hYxJFtaEfOTmlvPjScnb9fYqnnpzVbF4Wdb0qK35+bsT1az68pCm8vVzbdZ0jkEolXH55HIsX77IdW7P2aANhpKCgggMHzta1nxrXYr+dPTf51cXt6l9ExNE0FbY9P2xmk9f8lrmOQ6XH2yOMNEm7hJHEUmH3KUAzgBF+j6NVBCHtAhlt20pRTSHeysY7S4dKDzDCZ7QTLBIREelKlBorSK3MJl2fy1l9Dum6PDL0uaLoIdKtmBMyHpVUyfunfsJykeUbOR8rVls1nmNlp/n41K8M9+7HpIChDPPu26klfzMrfqbalEu01wMAnCx5Gxd5GD3c5pJU+DwAOuNZzFY9vprLbO0O5N2Dt3oEpYaDGEwFDAn8HLnUlfRyYe2VVfkHPuqR9PJ+tN5YP5FTuRorZrzVw4j2eoDKmhRSyz6n3JBk6xdgUMCHSJCSXr642b6ABv0BpJZ+RlHVLsCCRhFKnG/L8d8iFw+REX7cfbfgcXLHHRPYuTOF77/fScopobLJxo1JREX5N+sZ4VUvYWtoqA/PPjvnwhp9gUiYHs+SJbs453e/a9cpKiqqcXMTyopu2JjIOaf8ESOi8PHRNtWVjc6em3wn5hcREamPuR3e0SN8BvBz5hqH2tEuNcNTGQ5AoGYIXqrGbi+djdFoxmo/6qdF2vOHaDtWDpdsZG/xSopqspEgwVsZDMBQ7wQGek3GfiSTiIhIZ1BlNnC8PA2AExVpnKrIIKUyg0JDqXMNExFxENODRuGtcueV499QZTY425xOo8ZiZHvhIbYXHsJd4coEv8FMCRxBjDb0go8dpL2CXVnXEOV1L1ghX/cXo0J+BaC3j+C+LpUosGJma8YUor3u59xaQCpRMdD/3Qb9hbkLHrhyqRuVNSm243pjBjmVKxkW9DUgYV/uIsoMx/BQxdHf92W2VQtlPAcHfNyov+b7olF/2ZXLiPd/A3dlH6xc3CKbSPPIZFLGjo1lzJhe/PfFZWzeLFRfWfHnoWaFkT59gm2PT5/Ow2oFB+ZF7TRCQrzo3z+UI0cyADCZzGzecoJZVwgh0ps21atGkxDfqj47e26Ka8ovXOciIm2gPUniCw0lKBzsmNGu3kb6/wOAbbn/wWApw1MZgVzqYjcjfKTbtI5ZaIfsvDKWLNvL3sNp5BVWYDS1T9yY8d8ebC3YRLhrBCHqHsjrlSuqNldTaWq+zKFW3rqyQlvyf2R7wS/EeY6jv+cErFjJrToDwMrsjyk15jHB/8Z2vQYREZG2U2nSc6g0hcOlJ0kqO8MZXXa7xVURke7CcO9+vDXwEf6b9D+yqvKdbU6nU27UsTx7G8uztxHuGsSUgBFMDhh6wUoEyiQafDQjKNBvwYoFH81oZBI1FquB40UvA2C26pFKlBgtFVitFiS1Hi1e6sGtHkdnPIXemM6+3Ntsx8wWXbtsttdX/f4GBbzPmbIvqTJmEe5xK34u49s1jsjFg1Qq4aabxtiEkdy8UqxWa5NVYAYMCEOtVlBdbaSsrIrdu08zcqTzN1nbw4yEATZhBASPmVlXDCQ7u5SUFCEfi5eXK6NGti40v7PnptRY2XIjEZFOoKl8evZyjADozFVsLdjLYK9+DrWjXcLIivRFtsdlNWnNtnW0MLL38FmefPUPqg3GDvc1K/gqPjr1Lu+efKPRuW/Svmjx+s+GftOqcfYVr2Jm8D0M9JrS6Fy4axx/5X4tCiOXCN1xV+RiwIqVkxXp7C5KZH/JcVIqMkQhROSSJNw1iPcHP847J5ewteBgyxdcpKTpcvgi9Q++PvMnI3zimB44kiHefQAcWvY31G0+KSXvAhJivB4CoKhqN0aL4I020P8djJYycitXNbjOXjL7pnBVRKOWBzEk8HMkyLBaTSCpvV4iwWwVyiBasbTYb/2+BDsa9qeRhxLn+yJGSxnbM69gYti2VtvZGdy4+Gf2pGcik0g48a+HnW1Ot8VkMiOXtz7sTFdZV2pTq1U3WxpXrVZw5Zwh/LhUyE/43vvriIlZ0KpQEwCrVUgIK5c7v7Dm+PGxvPe+UL5Yrzdw5EgGJSU6tmyt8xaZOjWuURnfpujsuSkThRGRLkJTa/JdRfbXKRqZmkn+I7kmNMGhdrRLGLk6/CeHGtFaKnUGXnhnZYdEkcgwX+Jig4mLDaa/Rxwv9HuZA6V7KTIUUWOpAWBX0XZ6u/fFV+nnELtrLNWEuvSxey7UpQ9G66Xj1twa8jOKWPPNFg5sOEbOmXwqS3W4eWkJjvJn+PSBJNw6AQ+f1u/wLX51Gd/8R3Bf/jH1fQC8AjwAOCLW8ykAACAASURBVJOYwaovN3Foy3EKs4qxWq14BXgQERfKsKnxTLt5HNJW/KAd2HiMtd9uJenvFEryy3Bx0xAaK7hEjp87goSFE1Co5ChUba+AVFNt5K/F29m18iBnjqVTWlCOUqXEr4c3gyb2Y/rC8YT3bX2Crs6YD2dzLo/CodIUthUeZHdRIiWiy6iICAAamYon+yxkmLdQQeKjU79cUuE19TFZzewoPMyOwsP4qTwBmB40mumBo/BWune4f60yBrO1CpCgVQq7xh6q/qSWfQrAgby7Ucn8cFPGNtuP1WrmWOFTAFQaUzFZKqk25xDleS+uighC3a9lX85tSCRSrFYrgwM/RiZRI0FKoKuwcPw7+zo08hAG+r9j66+5voAG/UklSvbmLkSKErDYQntELj6WLT/Ipk3HmTqlH8OHRxIU5Nlk26SkbF5/Y7Xt+bBhkS32f8MNI9m+PZnMrBJyc8u4866vWHTrWMaP741Wq27UXq+vISUll/3709iwMYmnn5pN377BdnruXFQqBZMmCev7FSsOYbVa2b0nle3bT9ratDaM5hydOTdlNc17xouIOJt3Bz3TqeO1SxhxUzS8Cas05lBuFFzJ3BU90CouzJfVuq1JlJYLSQ8lErhicn+mje9HsL8HcrmUK+/4BIvFykv/FJIVxUT4U15RzcHEDBYv20NxqZ5RgyO5Z8E4W5/+6gCmB17RYJx9JbsZ7zeJIV7DHGJ3L7fhnNUdw0cV0uhcqu4QMW6OGae7Y7VaWfzKMpa8vhyjoWF24pL8Mkryy0jclcJPb67kzleuZ/otbXfhLcoREk15BXjw/Uu/8/3Lf2C1NFQpqyqryT6dx6lDaSTcOqHZ/kxGM2/d8wUbluxocLzMUEFZYTIAx3Yks+LzDTy/9GHc2phF/dCWJN68+wvy0wsbHDcaTOiS9KQlZfLHx+u46j7BM+uOF+e3Sbhw9Hw4m+SKs2zM38e22p3wEvFHX0SkSaYECOVb4z2ieTdlKQdKTrRwxcVNQW1Ooe/SVrH47BpG+vRnVvBlDPDs1aF+hwZ+2eC5UubFiKAfmmx/fi4QAIlERn+/V5u8Jlh7JcHaK+2e6+PTuBxnc/0111dzdotcRFitJCVlkZSUBYCnpwuhoT54uGts3g+VldWcTS9qULJWq1Vz223j7HZZH61WzYsvXsM//vEj+QXllJToePOtNbz19hr8/T3QalWYTBYqaz1RzlW/6YokTBeEjxUrDgGwedNxTpzIBqBv3xB6hrWtfHhLcyO0qZufjsxNmbF9IXciIhcrHcpYUlpzhl15r9jK9p7DV92XUf5P4K1qX7nbpvj7UJrt8T0LxnPDnIaCglIhp9pgxNVFBUCQvwdB/h7ERgUwdWwf7n1mCT/8sQeNWsHCa0Y1OY6nwsuhdkdrB7Mm53NOVx7AVxWGBROF1YKQlKo7wkif2Wwr+Il6ZZQZ63edQ23oDrx19xes+77OLdc70JN+o2LQerpSXlTBsZ0nKSusQFeu5+17v6QoR1jE3vhE67N2F+fWLnxf/J3vXxLKTqtdVYT1DkHtoqIop4S8swWYjGZGTB/YYn9v3PkZm36qK9fmE+RF/8ti0biqKcgsAuDozmTOHs/iiVmv4h/a+h/IXSsO8N8FH2CqEUQijVZN/zGx+AR7YdDXcGLfabJP52G1WPnt/TW21/fk1/e2egxHz4cz0Jmq2Ji/j9U5Ozmjy3a2OSIi3Q5/tTcv9r+HDXl7+Sz1d8rFxTJmq8XmSRLmEsjs4LFMChiGRqZytmkiIhccF5eG7/PSUj2lpc1XY4uI8OOZp2cTFNi0d0l9QkO9+fTTW3n7nTVs25aM1SqEguTllZGX1/R17u4atNqu8zk8lzA1PNyXtLRC9uxNtZ2bMaNt3iLnaG5ugCbnp61zozNXtcs+EZHO4v4D/2nzNR8Mfq7d47VLGKkwCgry6oy7MVtriHJPwEMRhhUr5cYM0io2sjbzXmaGfoG7Mqzdxp3Pmdpdcw83DddeMaTReaVCRrXBiKGmcS1kHy9Xnrh3Gg88t5T/Ld3J2OExRPX0tTvOlIBpBKqDHGb39sJf0Cq8yDekk29Ib3DOXeFDUvmORtdcSsLIn59tALCJInKFjHvfvJkZt05AIq2LUzWbzPzx0Xq+eOZHLGYL3/6fEA4SFR/GyBmDWjXW2u+EMXYs24dvsBd3vHQ9l105DLmiLpZWX1HFrpUH6dm7ec+nXSsONBBFrv/HbG5+9upGHhvlxZW8c///2LFsH3lnC8/vphHn2rx2+6c2UWTm7ZO4/b/X4eKmadB2w487eee+L6mpFsLLNv/8N/Fj+zDztoktjgOOnY/OJqeqkD+yNrMubzfV5hpnmyMi0u2ZHDCMET79+PrMClbl7BTz8NSSrs/lg1M/81XaChICRzMnZBy+qtbd/ImIdEcSEuKJjQ1k+44UkpKyyM4upaREh8FgtJWn1WiU+Pu70ysmgDFjejF6dHSzuUXs4eGh4fl/X8WZMwVs2JjEoUPp5OaWUl5ejUSCLXQkONiTmJhAhg4JZ9iwSBSKziu73VpmJAzgo4832J6r1QomTrAfRt8ampoboMH8dGRuLtUQSpHuw9welwPweerP9HWPJswlCLlURoY+lyOlyVwRPAGFVG77XmonEmq9E9oljBwqqk3KJZFwZdhitIqGIsJA79tZkbGIg8VfMD6w7UpPU5RVCMpmr0h/5HbCBVRK4eXo9PY/6IP6hdIzxJuzWcWs2nSUBxbav3mc6N84SWpHuC+msVusiEBVZTVfP/9zg2P3v3MLCQsnNGork8uY++B0pFIJn/yrzp33w8e+Y9jl8chakShs+x97AfAN9uL9bS/gbWdnw8VNw+T5o1vsa8nry22Px109nIXPz7Pbzt1by9Pf3sd9Y57jzLEMu23q81XtfOhr3+/jrh7Og+8utNt28vzRlBdWNJiPH17+g2kLxiJXtvzxduR8dBZndNksPruWHYWHxRu3S4BKo4HLln9AhVH4Xl86eQFD/S58qVVnUW0WxNDLV33KGyNnMdzPcZsLrUErd+H+mGtJCBrNZ6m/c6T0VKeO35XRmar4JXMDv2dtYpzfIOaFTibStXGIrIjIxUBkpD+Rkf6dMlZEhB+33+a4CkdTp/Rr8G9nMG/eMObNc3xovKPnpj7VojAi0sU5VCqE+N7YcxYzgyY0OLc+bwfHylJ4pNdCh43XriyK2fo9ZOv3EOU+s5EoAqBVBBHtPpMc/b4OG1ifc0lXXTX23cS0roKyXF5ZTXm9DNn1iatNiLnvSLrd8yKdy4YlO6gs01NZJrhohsUGt5g7ZM49U/EPq/P2yU8vZPsfbXuv3f3aTXZFgNaSk5pP8r46d8kbWgjnkcllXPPwjBb7LckrY+tve9j62x7bsUUvXNvsNTMWTUTtqkLtKnwuinJKOLApscWx6tPR+egM0vW5vJj0Ffftf43thYdEUeQSQatQcWjuY2yddZ+zTekwZTXV6E3NJw+31v4HoJA6b1c0StuDV+Mf4N/97iDUJcBpdnRFzFYLm/L3c9/+13j22Cc8e+wTjpaJApKIiEj3Qm8ShRGRrs2e4sPsKT7MQM/G3ld93aPZXXTYoeOd21Juk+9bTW09e43Mu8k2Gpk3RotjkyW5aJRU6gxU6OyLHh5ugjCSnVfaZB+e7i4AFBY3bdvvWT+jkbkwPXBmB6wVaQ0HNh5r8HzsVcNadMWUyqSMvXIov763xnZs3/ojjJ83osXxtJ5C8tPL5gxth7V1JO2pWwT79fAmol/LO9iDJ8e12ObQliTMprpa3hH9QglqYcdG5aIkKl7YVU7clQLA0e3JDJ82oMXxHDUfF4pzpeS+O7ua1Tk7bdVmRC49ZJKuXw2pJV7Yv46E0N5M7dF0Mk+NTKhc1VWEoJE+cQz37sv6vD38cHa1LUGpiMC+4uO2f/u6R3Jjz+kM9mq+wkx346nV6/n58DFeSpjK1f378sqmbfx+NAmFTMqMPrE8MXEsCpmMpLx8/m/9ZgCO5ebhq3XlliEDWThscJN951VUsjZZ+N3akZZOckEhRTo9ZqsVD7WKSB9vxkWGM39gfzzUjStytBez1cojy1ax+oRQPWRG7168NTsBmdT+94zJIvz2/HokkTXJKSTnF1JSVYWbSkUvPx+mxcZw3cD+KGVdL8RDRMQeVqwYLGIYskjXRilVAnCiPJUQTcNNmuSKM6hkSoeOd+4XQNx6FRERERERERERERERERERueRoV46Rc+EzhdVNu+sXVB9zeNleP283KnUG0mqrfZxPSKAXh5IySUrJbbKPytr8I5VN5CEB2FG4jb7uLe/ui3SclINpDZ5HDQhv1XXRAxu2O76ndW7MMYOE6+ondW0PZ5MybY/D+/ZopmUdXv4eaD1dqSxtuuJD/fAcgPB+rev7/DCYgiY+I+fjqPlwNFas/Jm9nW/TVgJCbL+ISHfGYrWyI+8MCaG9nW1Km5FKpEwLHMkk/6GsytnBTxl/AVBcU+5ky7oWSeWpPH30I/q4h3NTzxkXnefI6aJiXt20ja/3HrAd+3afUBr9tuFDuHnJr5RV13n0ZpaW8eKGLbir1Vzdv2+j/j7csZv3d/yN2WLfE7BQp6dQp2dPeiZf7TnAV9ddTZ8Avw69Bktthr7H/1xt8xa5ok8sb8xOQNaEt+qZ4hLu+mWZ7XF9Sqqq2J2eye70TL7ee5Avrr2SCG/HVjYUEbkQmCzmlhuJiDiZhECh/PenqT+SWH6KCNceSIA0XRZbC/cyJ3iyQ8drlzASoZ0KwOHiLzla/C19va5DJhHyG5is1SSV/MjZys0M9rnLcZYCMRF+nMkopKhER3ZeGcEBHg3On6syk3hSKNmZk19GkH/DNiln8gHQqBRNjqM36Qh16dyEd5cqpQUNF9begR5NtGzI+ULA+f00haefe+sMa4GKkjpxw8u/dTYDuPtomxVGis8LA9v0064GlW9abV8zoWL1cdR8OJKz+lzeObmEE+VpzjZFpJvx9cm9fHNyH9n6Mnq4enJH75HMj6orMz199efc0VsIuduVl8a6zJMoZDLGB0bxwtBpuCnq8ld9mLiDpamHyK+qxFhvAemuVPP1+PkM8Gm98H/dhu9IKslDb6rh7u2/2I7f13cMj8bX5VQa/NtblNcIN5ZW4PNx1zIpuK7s/eqME/x5NhEXuZK1mSd4PH4ClcYaPjm+i4m17d4bfaWt/Z9nE/kwaSdnK4oJdvVgftRAFsWOaPIGsCUUUjlzQsaTECQkY16ds5OfMzZQVFPWrv4uVo6Xp/H00Y+I94xmYfgs+riHO9skh7D59BkKdXqenjweN5WKN7fuoKBSx9JDR8kqK8dNreLJScIittpk4pWNW6k2mfhm30G7wkifAD/MFgsahbAeuywijMEhIYR6umOxWkktKuGHg4cpqNRRpNfz4B8rWHPnwna/fy1WK0+sXAfAiqRkAGb3681rV0xvss+ssnLmf7+UYr0gzkslEqbFxjA+MhwvFw3F+irWnzzFxlOppJeWcuMPP7Ns0Y34ubq2y0YRkc7CLIYmi3QDrgsT8jP6q31YnbPVllMkSOPHHZHXMSVglEPHa5cw0t/7JgByq/ZxoOgTDhV/iavcDyugN+VjsZoIcR1FP68bHWkrwwaEs26rEM+7dU8K82c1zIswYlAEfLUJi0XYEXjpgzW88uRVuGqE+KNVm46RlJIDQM8eTedH8VX5UWEUd8IuNBazxVZm9hwqTetixdQuDRPw6ivs5505H7mDSrxV6+o8jpSttBlafn26Msd4RphNrfvBc9R8OAIrVpZlbeHL1OWYrOJOhkjb+C5lP+8c3crzQ6YR7xPE4aJs/r1vLSaLmZti6sq7P79/LQCLYkfw2+ULydaV8+jfy/kwcTtPDBR2Hv5IO8aXybv5ecotRLh5s+S0sCv+0sG/2DTzHjxVmsYGNMNX4+dTYzYx5Pe3eXf0lTax4/zkqgeuftSWnLX/L6/b7WtT9ileGj6DGA9f3jiymSvD+/PNhPnM3/AdAEklo+jrFcDWnFSe3rua/w5LIN47iNSKYp7csxKjxcK9fTtWZUopFW5k54SMZ0bQGP7K28PPmRvIqWq5HPmlxJHSUzx66G3G+A5gUcRsgjW+LV/UhTldVMxzUyeyYIggNrooFTz4x0oMJhMbUk7z56IF9Pave415FZV8vGsPx/PyqTIabQLIOSZGR/LGrOlc3kv4PJx/HmDhsEHM+t/3ZJSWkVZSyp70TEb1bEVVqvOEDitCrpTfjyXZjl0V15dXZl6OtBmh5V8r11Ksr7IJJx/Nnc2k6MgGbebF9+OrvQd4acMWCnQ6XvxrC+/MaTnZuoiIMzGL6yyRboCkNg3qJP+RTPIfecHHa5cwcs475PKQ90ku+520yg1U1GQB4KfuT6TbNGI8rkDSvqI3TTJ6SCQKuQyjycyKv442EkZ6hnjTNybIJn4cTMxg7p2fEhsVQFGJrkEIzmXDommKyQGXsy53FbOCr0QhdWxSF5E6pDIpKhclBn1d8idDVesSQVWfFwrl4ua4pGytQeVS9744X9xpjpYEi3OVZc7Ra3AEvYdFtc04ILRX42pRXZkyYyVvJP/AvuKklhuLiNjhg8Tt3NlnFFeGC2GQkW4+pFeW8kHi9gbCSJyX8Nl4pL+wsx3t7svsnv3YX5hla3OwKIt47yCi3H0AmNNTKPn43L41pJQXMqyN5YJd5ArbjZVKKsdF3vTvSku74SqZnKvC+5OjL+e1w5u4PmoQfb0CCHIRvL+ydGX09Qrg/cTt3NxrKLNrbQ938+b6qEEsPnWgw8JIfRRSOQlBo5kWOJJthYf4JWMDpyozW77wEmJH4WF2Fx1jVvBYbgpPwEXWub9XjmRqr7q109iIcNvjXn4+DUQRgP5BgYAgSmSXVxDl03BDSgLM6de40kB9XJVK7ho5jGfWCOFbSXn5rRJG6idBtQLPrvmLX4/UhX/Pje/HSwlTmxVF9mdmsztdeC/PHxQP0EgUOcetwwbz65FEkgsKWXPiJHmTxhHgpm3RThEBg7kCqUSBQtp9PxvdDdFjRESkMe0SRs4hlcjp43kNfTyvcZQ9zeLhpmHSmFiOnsji6ukDsVitjX7U7lkwjoee/wkAi8VKpd7A/qMNS/P6+7hx1bSBNMV4v0mU1pTyWvJLJAReQaA6CLm08VT5q8QShh3Fy9+D3LQC2/PinNZVPCg6r11bwlkcgZtnnZtsWWHrvYsqSpoPcTk/tCV2aCT3vXVz24zrZqRWZvFC4ufkG0pabiwiYodig57Cah3x3g0FwQHewbxXvY28qkoCNMJNSrxPY9HQQ6mmwlgntka7+7Iq/TjZ+nKCXdxZnyVUzVDL5DaxxFl4KjU2WwB81EKlNWXtb5TBYgIguTSfA4WZfJy0s1EfJosFeRPVN9qLVCJlvN9gxvsN5kjpKX7L3Mie4iSxrHYtJquZ37M2s7lgP4siZjM5YBhQtxvWHVDJ5QTWu9nXqpSo5XKqTSZifBt7w3hp6m5ydTXtr34RW09wKa9uXXlRrapOfHxh3UaWHjoKwDUDBOH0xYSpLc78yuPJtsdz4/u1OOa4qHCSCwoxW63sOpvBlXHNiz4idWzLf48ot/FEaC9ztimXDBZEYURE5Hw6JIw4g4cXTcLVRYW0iWSRg/qF8q97Lgfgjc/+wmhs6CoW5O/Bq09ehfa8nfn6PHnkMcqMpZisJj45/X6T7T4b+k07XoFIfXoPi2ogjKQcTGNMK0rHnjqU1uB5ryH2d3EuFGF9QmyPzx7PaqZlHVWV1ZTmNy+ixA6NZMXnG2zPTx9Jb6Z192d74WHeOPG9WDLOSUglUtRSJWqZEo1MhUqmRC1VoZYJxwB2FR7t8je31WZBDDjfynN2a2R1P3XNeWuc44boQewvzGTCnx/hplQRXOuN8fFl8/BWuTjG6HZyfjlzqZ0yxharlSqzkUf7j2duRHyj844WRc4n3jOaeM9oMqvyWZa1hQ15e6kyt+6G9mKnpKaCN5N/YF3ubgAe6nUdIZrmS7J3FTw1jXfztSol1SYTPq6NPxdyWd37zGhu/02Yu6puvWZqIlHr+bjVXvPWlh38cECISZ8/sD//mT4FoFVy1MEswftYJpHQx7/lpK9Bbm62x+cnaRVpGitWMvX7iXIb33JjEYfRnURZEZHOol3CyMGizwBwU4QQ7T7TbpuC6mMcLf6OScGvtt86O7hpW3azmzmpPwBD+vdkw44T5OSXoVLK6RMdxPgRMShayKsw2GuYQ2wVaZnh0waw+ee/bc+3/bGHW/49t9Hivz4Ws4Xty/Y1ODZ4cudWEeozvC68JTetgPTkbMJim0/GeGhLElZr8zeYgyfFIa1dTFrMFk7sPU1Oaj5Bkd1j4dwWVuXs4IOUn7v8TbczUUjlaGQqXGRqNDIVmloX/HPChSBqqOo9rv+8ocBR17auvcKOJ9z5zNz2SIvvW2cT5OKOj9qVI0XZjA2MsB0/XJRNkIs77sq2u2cfKcrmu4nXM8K/p0NslEmkSABTJ7gvSyUSenv6c7KsgEAXt5YvuED00PhzX/Q1LAy/gnV5ghCwInsb2WIuEo6WCZXU7tn/Kjf2nM41PSbbFbm6Emp5098XKnnz66rmvueP5eYBQnLX4/kF5JRVUFJdjb6mhmqTCYPR1GZbtUolPx0+xse79gDg5+rKs1MntulWMKe8AgCz1Uqf195t0/jl1a3Le9bVKK3JYHfhF2TqD2K0VOEq9yHeay4DvATP8B/TbiVKKwgYw3wX2q7bW/g1pyu3MD/8K9uxoyW/cbT0DyqMuSikLviqhDCssQEP4qUUChz8nv4ghYZTGC1VrM561nbtEJ+bGOF7WwPbjpT8ytGS36gw5eOmCGSQ93X09bgCgNMVW0ip2IBCoiG1cisjfO8AoMai42DxEnq6juTy4OdsfaWUb2B/8feU1WShVQTQ12MmA72vBbClATBYKvkyZRY3Ry1lT+HXpFZswQoM8JrLcN9FHZ5rZyOXdJ0ccyIiXYV2CSNHir+2Pc6rOsQo/38ilTRMmqU3FZCh29Yh4zpKoJ87N145vM3XXRM6/wJYI2KP8XNH8MUzSwEozi0lMyWXlV9s5Io7mi6/tOzj9eSn1y2svQI8GH912//OHaFHTBDRA8NtniuLX1nGE1/d0+w1v72/tsV+fYO9mDBPSC60celOLGYL7z7wFf/94/EulSi1o/yU8RdfnfnT2WZ0OhqZigC1Nz5KIfTLR+WJr9IDD6Ubngotngo3PJRatHINbnIXW5JLETDWJoqzFxctAe7rO5q3jm4lxNWjNvlqDv9L3sOzg6e2eawsXRnplSX4axwnKsilUnq6efNH2lF6e/ojQfBe8dc0zENQXzhpqoxpa3gobhz3bv+FmERfpvWIxWK1crKsAJPVylXhnSsku8o1XBUyAYArQ8ZzsCSZFdnb2V2ciOUSj3M3Wkx8fWYFu4uO8Xjsgi6doLW5fBzt2X0+XVTMU6vWcyAr2+55mVSKRiHHTa2itKptQkNWWTnPra3zvizQ6fj32g28POPyVvdR2YHwH5Ola4vJ9tCZivgt/QF8VVFMD/4PWrkvRTVn0Mg8W774PLL1h9lZ8AnTgp/HWxWB3lRMll5IYq2V173Hr+jxGmZrDf87NYepwc8S7ipUmJCdd09xrPQP9hR+xbiAh/BX9yav+jhb897FYjUT5zkHgLOVfzMh8HG8VeHsLvwcgF7ulzOrx+s2AcZXFU26bi+b895iQsCj+KtjKanJYHPe61hqf2OG+DQsHLE2+wV6uU1hkPd8qsylSLk41mJdXYgVEXEGHQqliXSbRlrFBsqNGUwMehm1TKzdDvBhSvM3yPa4L+bjC2BJ10eulHPvGwsA+O9NQtjSR49/j8ViZdYdk5HUC5mymC0s+2Q9nz21pEEfd758PXJl50eFXffYFby44ANAKKsbHOnPTU9dZfP4OEdVZTWfP7WEI9uOt6rfRf8Rdi32bzhKWWEFBzcn8vi0F7njxevpNyqmUXuDvoak3UIOhN2rD6Err+KxT27vyEu7oPyetfmiFkUUUjmhLgGEuQTSQ+NPiMaPEI0fAWof3BViCce28sL+dSxNPYShNlzmho0/IJdKGeLbA4DFk4Qqabf0GoZcKuPdY9vI1pcR4uLBPwZM5JrIAW0e01etJdrDjykrPwHqEqKGab34x4CJTOsR267X8tqIK3h+/1pmrvkCT6WGx+MncHWE4OH41pEtfJm82xYWBHD39l+QS6XEuPuyYnrbPtNTQmL4dOw1fJi4g4+SdiKXSIl09+HuPo4tbddWJEgY7NWbwV69KTSUsjp3F+ty/6bQ0Lr8Uhcrx8vTuP/AazwQcx0T/Ye0fEE3J7O0jGu/+7FBzpDLInoyp18f4gL9CXJ3w1UpeLsdzytg9lfft6n/Ir0epUzGA2NHs/FUKkdycvnlSCK9a0Nibhk6qMU+NAo5BpMJD7Wat2YntGn8YHfneWq1l8TS5UiQkBDyXxRSIZeRh7JHu/oyWqsACS5yH9wVQbgrggjUNM7TopCqkVqFNZNcorSNez77ir5lkPf19HIXhG5PZSjlNdnsK/rWJozIJEpi3S+n0pTPrgLBs72f5yx8VdFoFf5UGHPxVUWzr+gb+ntdRYz7ZNtr7Fs9i8TS5UBjYaSHyyD6e10FgBdh7ZqProjoMSIi0pgO3U2GacfRz+sGNmb/kxXpi5gU/DreqqarvXRHKkwVVBrL8VB64iJr3U1NvOeEes8kGC0G/i5aRoRrPH6qMGQSBYUGIXdEqu4w04PudLzh3YixVwmhS9f/YzZLXl+O2WTmw0e/ZfGry4gb3Qs3Ly0VJZUc23GSkvwy23VX3T8NgEnXOa7CQlsYd/Vwtv42jG2/7wXgh1eWseabrfS/LBaNVk1xrrDQP7bjJLpyPeF9exASHcCO5fub7devtpT0c4sfyK5xNwAAIABJREFU5Ll5b6Mr13N89ykenfJ/ePi4ERwdgNpFhaGqhuLcUvLSC7HW250aPr3pxMLOZE3OLgA+O/27ky1xDAqpnBhtKDFuwkKpl1sY0doehGj8kYk7MQ7j30Mu599DWrfLe2P0YG6MHtzk+TUJd9g9/lDcWB6KGwuA0WJm3l/fMDk4mk/HzkMllVNTm9B0ZfpxHt21jINzH0MpbfuicohvD/6cdpvdc4/Gj+fR+OZj7BNCe5MQ2hsAL5ULp+c/ZTu3fuZdjdpPDI5mYnDX/U32VXmyoGcCN4ZNY2/Jcdbk7GRPcdIl60VSZTbw2olvOVZ2mnui517UNy7vbf/bJorcP0bwknxorH3RztgOzympRMLyRTcR5ePNtQPiuOqbxeRVVPLyhi0ARPl4c1lE82FyAVotpVXV6I1GxoQL3/OyC5yfx5kUGk7hr45tUpxoC2GuI+jjkcBv6ffhr+5Nb48EYmtFDZmk9dUeq8zCOkpvKsFf3VCQ9tf0YW/RN+hMQsVJtUzIBSWX1OWkOeftIpMoMFkFD6AiwxlyqxI5UPSD3TEtVhNSSd3tUYC6b6vt7U7I2/Eb5ki8le6EuQQ61QaRroOnomuIyR3eZvdWxTAz7Es25zzF6sy7GBvwHGHa7p9AKaUimR8zvidDLwgYN/a8hfF+kzBYqlmavphRvmOI0drfNRzrd12D579kvMqUgFsY7jOrUdsDJWs5XXmQAZ6THP8iuhkLn5+HT7AXXz67lKrKakryymyiQ33UripufmYucx+c7gQrG/LE/+5BIpWy9Vchfr4op6RBzpRzRA/oyb+XPsyWX3e3KIycI25MLO9t/Tdv3Pk5x/cI8ehlRRWUFVU0e51vcNfz3DpQkswHp35ythkdQi6R0ds9nMFesfT3iKaXW5gY6nIRcqI0n+TSfH6Zcgsu8oZ/3wnB0bxxZDMlhipblRuRjiOVSBnh3Y8R3v0orilnQ94e1uXuJrMq39mmOYVVOTs4q8/hmb6Lusxi0dHsTs8AhBCzu0Y1n9ctu6z1ld/OIQFbeWA/rSsfz53NDd//RLVJEDkfWraSX2+5gXCvpsNEhvQIIbmgEKPZzMFsIRHr0B4hTbbv/liRtFPUFzxE6pAgYVzAwwz2uYETZWvYW/g1B4sFb9+rQt/HRd66dYq52cTswoaQXKqyjXk+5/KF1F1hxWSpYrjvInp72F9D1hdF6vd/sSFBgkIqx2hpew4fRxDnEcWTfRY6ZWwRkaZwSPyBRubNtJD3+Tv/dTblPMUgnzvwUDomYZ0zOKNL5e2TryGXyunrHkdS+THbOZVUTYb+LNX5VU0KI+eTUrGPCf432j3X0yWOtTlfOMTui4FZd07msiuHsvqrzexZc5js03noyvVoPV0Jjgpg2OXxJCycgFdA55bnbQq5Us7T397HtAVjWfPNFo7vOU1pQTmu7hpCa5OxTrxmJNNvGY9cKW8xQev59IgJ4p1Nz3FwUyLbl+3j2I5kinJK0JVXoVQr8PL3oEdMIP1G9wJg5IxBRPQLdfjr7AiZVfm8dPwru7khujqucg3Dvfsx2rc/Q7z6oJFdnAskkTpCXT1Ry+R8c3Iv8yIHIAVOlQs7km8e2Uycd6AoilxAvJXuXBM6hWtCp3C8PI11eYLQvDX/IHpz90xo2R4Sy1J59NA7vBh3D0FdOO9Ie9HVGAFQymXNJnUFWFGvbG576R8YwMszL+eRZasAoezvnT//wa+3XG+rYHM+V/SNZfFBoaLNl7uFDY2LWRjxVkZwonwNJquhgddFfZRSVwyWykbHiwypdttr5f4M9bmZAV7XsuTMzQCcLF/HQO+6DURBvJDYcnw0uF4hhD5pZJ7kVR8n1LWuamFe1XG0cn9U0tZ/H0uQ4KOKpsSQhlbecqWhix0XmZoyO3/PzkAvVioT6YJcvD6BIiIiIiIiIiIiIiIiIiIiIi3gsIyVUomC0QFP4amKYl/B+2gVbdsZ7yyy88p46cM1AHzwn+vstvkz+3fcFR483fd53OTu3Lnvlgbne7n15kDpPrvX2kMpVZOpP4GvqnESq0z9CRRNKPOXKl7+Htzwrznc8K85DunPkX01xdCp8QydGt9iuxEJA1mr+7bN/Q+a2I9BExsnLmsPnTEf56ixGHkx6St0pqqWG3cRZBIpw737MSlgGCO8+7WqpK3IxYOnSsOnY6/hnaNb+ThpJwaLicDa6jTjgqJ4uDYXiciFp497OH3cwwG4J2ouOwuPsCF/LwdKki+JPCQ5VYU8dvgdXo6/n54XWSx+qKcHZbnV6GuMHM7OBWBAcOPXuOTgEdYmpzhkzCv6xJJSIHh/fbRzN2eKS3h42So+u+ZKW4Ll+gwLDWFMeE92pJ3lr5TTALy2eRuPjRvTZK6RnPIKThYWMT4y3CE2dyZxnnM4VrqMtVnPM8TnJjQyT8qNORitVURqhe+9QE0cJ8qENXRP15FoFf6kVe4gtyoRN0WAra/TFVupsejwU8eglLpSUJ1MtUUIiTo/oatUIsdDGUJy+Tp8VFFIAIVUg4vcB2rDY4b4LGBP4Ze4KwJtVWkOl/zCZf73t/l1DvddyOqsZ/Eq6kmkdhxWLBQbzmBB8FiJdW995aLujkamoszoHI+RqkvIA1Ck++DwFX9fz+vwVEawJecZR3ftEIpKdRxKzGi2zenKFCb5X46b3N3ueU+lF2U1rc+gP9R7BiuzP+as7hiBmkhAQl71GQCOlm5hlO+Vre5LRKQ78dnp30nT2S/F2JXwUGiZFSws/KYHjbKV0xW5NLksMILLAiOcbYZIPZRSBRP8hzDBfwglNeVsyN/L+tw9pOtznW3aBaWkpoInDn/AawMeINQloOULugkz+/TiWG4eAPf+JlQpu3f0cPoG+COTSjlTXMyyY8fZduYsA4ODSMzLx2huHGrRVh4eJyRrTyksZP3J02xNTeO1Tdt4ctI4u+3fnD2dud8sIas2z8nnf+9jRVIyk6MjCfPyRCaVUmkwkF5axpHsXFIKi5gSE9UthRGtwp+rwt5jd+EXrMj8JyZrDVq5X4Owl6E+N6M3FQOwPuf/MFuNhGtHMy7gYVsOEQCZRM7Rkl8pM+ZgsZpwVwQy0ldIfh2hHdNo7EmB/2Jb3rssTbsNtcydkb63E+sxzXY+3utqpBIZewu/psKUj5sigFF+d9DHo23VggDCtaOZ0eNF9hV9x/6iH5BK5HgpQxnkfUOb++ruuMjVThu7yuT4UBpz4eVI1HOQau9zeN8dxaL/DovuE+R+O1p/je5jLPrFYClEIg1E5rsKJB1PjizSNO0SRm6J2dns+WCX4cwK+4Zig2NUfkei07X8QTRZTahlTX9ZVJurkLch6eJ4//l4KvzZW7yKExVCvLS3UvComRF8FwO9pra6LxGR7sL+khOszGn9D4Az8Fa6Mz/scqYFjhQTqYqIdBO8lO7M6zGZeT0mc7IinbW5f7M5f/9Fm4Ok1FjBM8c+4Z2BjwLgpez+CVlvHjqIbWfOsjMtnfxKYcf6+XUbG7UbGhrC5/Ou5JYff+VITsdFsHN+IW/OSuDa737kRH4h/9uzn1g/X67u37j6iI+LCz/fPJ9Hl68G4O+zGeSUV/D9gcNNjqGQdd9qQj6qSGaEvNTkeaXUhSlBT9k9V9/TIlw7mnBt6ysGBmniuDb882bbxHnOsZXmPZ8ot/FEuQmFH9QyD+6N3dTg/A0RDT11e7qOpKfryGbHU0m1jfq52HCVOe8mu8oi5hhpDmvNXiwVbyHzfAcU/cBcdOFFEUsZSJSXtPhywXzEtYogtIqgC9V9u9FVtfxBDFIHk1KRzLTAGY3OWbFytOwwPV3aklxWwgCvyQzwmtyGa7o2u9cc5t/Xvcv4q4fz5Fd3O9ucLkXGyRzuGPZ0o+OjZg7i34sfcIJFnY/BUsP7KUudbUaTKKUK5odN5eoeE1FJW186UEREpGvRyy2MXm5h3BV1FdsKDrEmdxfHyk472yyHk19dzAuJwo3jawMe6PZCrlIm43/XXsWSQ0dZnngcgJTCIqqNJjzUamL9fZnRuxfXDIhDKpEwKCTIIcLIOTQKBZ/MncPV3yymWF/Fs2v+IsLbi0Ehjdetfq6ufHf9PAB2pJ1leWIyBzKzyNfpMJjMaJVKeni6ExcYwLjIcCZGid5mIt0DD4Wr08a+EB4jFxNW4yEk8nAk6pnCAVn4BR/TXPEfpKrpSNSX7ob9JRc8r9M3V/pLYJzfJL4/+xU/Z/zIeL+JAFisFrKrsliZs5w03Rnujro0bnBF2o5viDf/+PR2yoqEXbCUg2lsslPC92Lmh7NryasudrYZdhno2YuHe11PgNrb2aaIiIg4CKVUweSAYUwOGEaGXgjRWJO7i/W5u6kw6Z1snWNIrjgLwBvJ3/NUn1s7bdyXEqbyUoL9hfKuB+5q8rqBwUGkPPFIk+dlUik3DR7ATYMHtGjDM1Mm8MyUCS22++GGa1psc44QD3d2P9i2jZ0x4T0ZE959qy6KiNTHS2k/ZUBncME8/NpZcrrLYSkGSWcKVxashh2gsl/G+lLhkhNGKvUtK5Tj/CaQVZXB+rzVrM8T3CeXpH9nOz8tcAaDvYY2dXkjDGY9WwuWkqk/TrXZ/gLtnpgPWt2fSNdG46pi8vw6F9J9fx29pISRAkMpy7K2ONuMRkglUm4Mm8b1PachoXGiPRERkYuDc7k47oi8klvCZ7Kl4AArs3fYhIXuzraCQ6zw2M4VwZc52xQREZFujDPD8mosRnSmKlzlDg7bsOgxlz6A1bAZJBqkLjci1T6ILZCuNgmwKX8wcr9tWCrfxVK9BrAidV2IVFsn5lqr/8RS+RFWs/DbIZEGI3G5DqnrIkAImbOa07BUvo+1ZjdYipFI/ZG4zEfq2oLoatVhLlkEKJF5fQYSDeaShVhrDtWeFzZXTbnRwtiaOcg83mx2TKDRuBb9t1j132M1Z4LEFYm8L1L355DIo2xtzMXzsRqTwKrHXHqP7bhUey9S7aOtmfWLhi4jjLz7v8axpReCxJM5rWp3fdgChnmPYG/xbvKqc7FgIUAVyAifUURre7VpzFU5n3C64gBxnuPRyFpfb11EpDvybdpKaixGZ5vRAC+lO0/2uYX+HtHONkVEpFvT74m3mzwXHeDDskdu7kRrWkYpVTA1YARTA0ZwsiKd5dlb2ZJ/AJO144k8ncnnqX8w0KsXPTT+zjZFRESkm+JMjxGAAkOJw4URi/4bpG7/Qqp9GKvxIJby50DWA6lmbqO25tIHBMHB9Y5aD426/EBWwzbMZc8g8/g/UNRWnTSlYi57CjAhdRUEBInEFYk0AKnH2yDzx1qzD0vZU0jkfZCoxp83Yq04Y63EXLwIpB7IPD+A2uqkMs+PAavwOirfwVrzNzLvH2uvrbtlb2pMoMG41po9WCpeEcaQx4ClEKthFxJZwwpgMq+vwGrAlD8Umec7SFSTas9075DN9tBlhJGfVx5wtgmNiNb2arMIYo9TFfu5OvQxorSDHWBV10IiFXfeRerIrS5iY37rS1l3Br4qT16Jv58QjZ+zTRER6fb4ublSqhdcoB1RJaQz6eUWxuOxN3FbxBxW5GxnZfZ2p5Wq7Cg1FiOvnfiOtwY+jFzSfZN9ioh0Rd74zzI2r0ukT/8evPz+TcjlF0l4xnk4uwJfvqGEcNdgh/YpUY1B6nKj8FgeBTV7seq/BzvCiEQ5CqnLgtpnUQ3OWSrfR+qyAIl6dt1BWThSl+ux6BfbhBGkfkjd/lnXp6YnVv3XWI2JjYQRiURTK4osBFkQMs+3aXAr3iDpqQKQgsSl8YtsYkyg4bhWHSABqR8SWSjIQpEoBjXuT6IRxgJAZX/MS4T6wogVRP/y87FYzVSahIWTVu6GtB2xa2arCXfFxXlTplDJSUvK4qsXfiFxVwrGGhMAkf1DufbhGYya2fgDWFpQzvofdrB77WHSkrKoqqwCwMVNQ1T/MGbdOYkxs4Y0uGbfX0d5Zu7bPPbRbcSN6cXXL/zKoa1CwjZdmR6fIC/GzB7CgqeuROOqajTm6aPp/PDqco7tPAlARbEOq9XaqN2Sk2/jFeBh106AqsqqZu3sKHnphSx5YwUABzYkUpxfhpunC/GX9eb6f8wivG9Io2vqJ3u99fl5XPfIDFZ9vYUVn28k83QeSpWC8L4h3P/mgkbX6yuEuf/5ndVsX76f3LMFqNRKYodGcs3DCQwc16dN9v+WuQmL1dKel35BCFB780r8/QSqfZxtiojIRcHmp++0Pa401FCqq2LO299SbTQ50aq24aV0Y0HPBK4LncJfeXv4LXMTWVUFzjarzaRUpLM8aytX95jobFNERC4arFb4a9URLBYrh/enkZdTSkjoxZmTzNm51goMpQ7vUyJrKHAg7421ep39tko7IkEtVlMyVuMBLLpPmmhhAuRg1WPRfYnVsBGrOQuwgKUCicre97Icc8ndWM3ZyL2X0G7/hCbGBBqMK1GNR6qZh7loHhJFPBKXa5Cq59g8VEQa02U8Rs4R1dOXqJ4XTkQ4fbaA02cLW2yXrk9jWdZvnKg4jtEiJGxVSJX0duvDnJCrCXMJb/WYvd1Hkli2lQn+N7bX7C5L3tkiHpn6Ip6+bgwY1wdduXCjfWT7CV644X0efm8h028Z1+CaPz/fyA+vLkfr4UJ4vx541woR2an5HNp6nENbj/P4J7cz5frGpd72rD3M588uRSaTEj8mFoBqvYFjO0/y2wdrST2Szit//qPBNSmH0nhs2ssgkZBQa4t/Dx+O7znF9uX7AVj43NVE9Q/Dzbsu1Ol8OwG8AzxaZWd7OLH3NE9f/ZZtDmOHRNB3ZDRFOSVsW7aPnSsP8PQ39zIyYWCTfRTnlvLpk0tY8eUm+o3sxajYYHJS80jafco2z3Vty/jnFa8CkJmSS3CkPyOmDaCsqILDW49zYGMiD7y9gBm3TmiV/TpTFWtzu0YuFU+FEDf72oAH8Vd5Odma7o09AVFEBECrUqJVKZFIuueeilKqYEbQGBKCRrO94DA/ZgiL59TKLCdb1noWp69lSsBw3J1YXUJE5GJCIoEpM+LZvC6RwSMiCQq5eNcQgWofJEiw4pzf+YLqkgvQq53X0tRvVJMCgQWsVUi1j9gNwREQbqHNZf8A0ymk7i8iUcSBRI25aLbdK6ymVKQuY7CaUrFUvILU/dnmX0oTtH5MKVL3F5C63o2l6lcsle9irfwUmc9SkPq2a+yLnS4njCRMiGP+7NYnNm0rP/yxh4+/29psm9OVKbx18lWMFiNhLuH4qnyxYqXQUMDRssP8P3vnHd9kvf3xd0ZHmu69J5TSsqHsLUs2iIIIuL0u9Lq315/XddWr14kDcbIEAQVZssqGsguFDlq6955pM35/PJ00adImJYB5v168aJJvvs85T5s83+d8z/mcSxXxPB3+AmH23Q06Zoi8D1tzviat6jy+su5Yi9vW043xvLNT/pibcwcvMfuRifzjnQWtymrO7L/Iy7P/y1cvrmb49AE4ujUHHGY+dAuhvQMYMrkvUuvWf4LrP93O8td+Zf2n27QGHA78foJh0/rz0oqHsbZtrn3LSy/k0RH/4sz+i1yKvUxEdHPE+Od3NlFXW89rvzx2VYbHZD598ke2/hCDvZMd0ZP6tDqWMXZ2lLqaOt5a8iXVFbW88tOjAIya1fw5uBR7mZdmfch/HviGb2Pfxt1X+4V6/8ZY5I4ylp94B6/A5i+9opzSVr8DgI+Xfk9mktD+cMEz07n71TlNv8OkM1d4Zsp7fPncSvqPi8InWH+wck/+ietCW0QiEvNy5D0A1zwosjHrN2IK9vFu7/f5LfNXTpWepFZVi4eNJ+M8b2GMx9g2wq916jq2527lWPFRihSFyCQyIh2jmO03Fw8bQT/gyTOPMdxtJPMDmr8nzpWd5dOkj4ly7M1T4c8AUKgo4MW453gk7DEGukQb5Uvj79JcCyYLFq4VIkSM8ujHKA8h6Hy06Dw/p229IQIkVcoaVqZv55EwXYt3CxYsdJRnX5/Fs6/PMrcZXY612ApXG0eKFGVmOX6+wvSBEY0y+arH8Yg63OpWjMgqAo0yCa7S42hzPEUMYofnEVk3rNk1dWiUGdpjLhJ3xI6vIpLNQlW8EKRhiO0WdtA23ccEHbEeiQ9i+8cRy+9HWTgRdc0mxPIHWo8RSRAKR26sEllTY3Bg5L7bv+jw5CvWPdbh9zg5mlid+Crs7fSnD23IXIdUJOW5nq8QLG/djz61KoVPEj9gQ+Y6not42aBjHi7ciLOVJ9XKCpIrtGup3KiBETsHGQ+8eXsbrZF+o3syYsZADmyKZf+mWKbf35za5eTuoLMEZc6jk/j+/9aToUMkVyIV8+Qnd7cKigB4BbozZu5gtv4QQ+LpK60CIxePX0YkFjFkSttMiyG39mPrDzEknW3brcAYOztKzIZYCrNLGDVrUKuASCMR0WHMeWwSq97fzO9f7+L+/9PekrAkr4yXVvyjVVAEwM3HudXj9EvZxO48h1+Y0L1hySuzW/0Ou/cLZtJdI9myfA87fznI3a/O0evD9ZItcn/oLLOKrFYqK/hv4vso1UrGeoxHIpJwpOgwv6T9iJVIygj3UU1jVRoVHyd+SFJlIgNdBjHKfQzl9WUcKjpAXFkcL0a8gq/Ml2C7EDKq01sdJ6kiETuJHSlVyWjQIEJEesOYYHmo0X4oroMglwUL5mCoWy+GuEVxsOAsP175k6yafHOb1C5bsw8x12+c2dPiLViwcOPhY+tutsBIXm2RyefU1B1BXf0LIuvhaOpPoan9E7Hjmx2eR2z/JKqSR1FXdkNkO7nhWTUoE0GjQiSbDYBIEoBGcRBsp6BRV6Ku/B9CmY1uRFa9kTh9gKrsKUTSIETWIzpkm6HH1NRuR6OpQCTtBWJ7qD8P6jJE0mAts0oRSYJQ12xELO0BIhEikR2I/14C3wYHRibc2mI3veH+SVFbz4ZVR+k3KISgUA+kVhLSUws5HZvCo890rg+ycxcHRuQGBEauVKcy3nNCm6AIQIg8lFEe49iTr71eTRs3cyvesL6BbbIpGuk7OoIDm2JJPJUK9xtWAy2RinH2cKQopxSVUo3kKsGrsD5BOHtoV9H2CBB0JBpLURpRKdVIJGLEWoRiG21XVNcZZJ+hdnaUcwcvATBoYm+dYwZP7suq9zdzem88/J/2MXYOMvqMjNB7vNMx8QBNY8WStvaHNJQPJWsJGl1NVk0+lysz9Y7ravo5hzPHb6y5zQDg1ch/IRUJf1+jPcbywrlnOFh4oFVgZF/BHpIqE5nrN4+pPtObnh/vOYHXL7zMj2kreCniVYLlIcQU7G01f3JlEiPcR/JX3k6ya7Lwk/mTUZOOg9QBN2vjNVUUqo59JixYuJlozCIZ7t6HP3MOsTJtG+X1VeY2SytKjYo/svfzYOhsc5tiwYKFGww/mQfnyy6b5dipVdlNGzumQuL0AeraP1FX/AdEtojlD7VTDqMbkc0tSFy+Ql35BeqqZQ3PShFJQxHL/9E0Tuz0H9Tlr6EsGAtiN8TyBxAZEEwQ2U5BrLqCqnQpEtd1rdrn6sPgY4qs0VT+hFqVDigRSfwROzyDyGaC7nkr3kBVNB3Ezkjsn0Ekm2uwXTcDN6fMsgULFixYsGDBggULFixYsGDBggEYnDGy8L5RbZ5766X13P/4BGbPH9zq+a2bTnHy6GUmTuvbYYOcHLo2Y8RBS8eSq7EWW2Mvtdf5ulxqh5XIulPHV2tUiG+i1npOrrrPk6tnc3eXqzmxK44Dm06QEpdBcb6QwldbWYuith5lne4UtKtLQlrSlPVwlVhkeP9gzuy/yLlDCW26rJzee6FpjDZa2glQnF9mkJ0dpTBbqLP08NedCu3hJ7xWkFWsc8zVJTS6aJxj248xrf7XRmWp/l3SQ4XnDDpuVyIRiXmk2/VRZ3+L58SmbBEAB6kDPrY+FChap+THFh9HKpIywWtSq+fdbdwZ5BLN4aJDFCoKCZGH8GfOZkrqhL8TBysHrlSnMtN3NrHFx7lceRk/mT/p1WlaM906g0J9c2SMvP7bX/wWe57xkWF8tmRmU/eUlYdPs+1sIhlFpag1Gvxdnbglqht3jxqAg63hiu1KlZpNJy+wIy6JxNxCSqtrcLC1oZuXG5N6CTpU8wb3xlpq2Pd+YYXweVt95CwHEq+QWVxGTV09LnIZfQN9mNm/J+Mi9e8safNbm89Ap/w2Ne2dR4BJvbp36DyaColIzEzfUYzzHMj3qZvZnnPkutTd2ZF7lEVBtyKTWLoNWLBgwXBM3S63I9SoFGTXFOInM03TDYm7kM0vaSp90YJYyDqXeifrHtOAyGYcEq3dZVqMseqDxO13vXOJ7Ra3aA3c8Jz8YcTyh7WPd3gOeE7ra4YeU2QzHonNeL3jmsZbD0Tittng8dcb37ywkvUf/9n0+JMDb9JzSMdK640SXz12KIm7/zG2zfN9+gex7KMdHZrrtSenAhDk37VtNQ0ppenvPJBLFReZ7D2tzWsaNFwoO08/lwEGH1OjUXOo8DdOFG+jvL6Qf/ZYgaOVcAN7rnQvVmIbejqaprPJtaa9hhWNi8eWHQs0ag3v3PsVBzbFYu8sJ3pi76aWvg4ucmzlNnz1wqo25TCNSLSUfOhj0UuziDucwDt3L2PWw0L6mLuvCwknU9n+0358Qz3bdM7RZifAsGn9DbKzs7TbAMSA7iBSK8NuGjRqYa6wPoEAhPYK0DnWJ0R/SuCRojiDjtuVzPAdRaBd+yJZ1wovW682z1mJrVFqWgfTChT5uFi7YC1uG2j1shV8yVPkNmmGZNYIATpZnQylWkmQPIgQeSiXq5IY7TGGjOp0RrqPbjNXZ7jZNEaS84oorKjivm9/A+Byfuva5sTcQhJzC/kt9jzLH5hLmKf+a9GVwhIe//F3UgtaC8iVVNUQm5JJbIpQXvbTodMsu2c2IR7tiwFvPn2RNzfuBqBtuQmNAAAgAElEQVS6rvX5zyurZGdcEjvjkhjePYiP7ppmUCCjpd/afG78vyN+mxp95xEgNiXT4PPYFThI7Xii+3zGew7i48RVZNfo7253LalS1vBX7jFm+pnm82/BgjF89NZmtv9xmuFjevDGB/NRKJRsWnsMgJi/LpCdWYJGo8Hb15kRYyO4beEw5PaGBfUmDRb0It7+ZCHRw7qhUWvYu/M8OzafIS21gPKyGpyd7QDwD3Ineng3bl80TOd8i2d9Ql6Odo0Nub0NG/e80BHXW1FdpWD7H2c4dTyFlKQ8KsqqEYlFOLsIXaRc3R3o3S+QgUND6TswRGfzFAClUs3OLWcAOLD7IqnJeZSXVSO3tyU4zJOR43oydfYArKw7FjwOMWNgBIQuYKYKjFiwYCxGBUZkMmviz2USENx6lzo+LhPbq8Qx9TF5dKQxphiMh5s9owa3Hz2aFzCfjxPe59uUZQx1G45rQ71+UV0hRwoPUlpfwu0BC8it1S686W3r0+rxkaJNHCvazEDXKezPX9PqNbFIwqGC9TdsYKS0sG02SCNFOUJ/8paaIAf/OMGBTbH4hHjyv12v4OTu0OZ9y55fZVIbew0P54Xl/+Cde5ax+gMhEqpWa3D1cuLWu0ez5JU52F2VqXSt7fRs0EcpbCcbpKAxq8TPeIE9d19hjohBwg330o+XdHqualUtiRXp+gd2IdZiKxYGdU7XqCuwERu+a6sv3CVChLOVM05WzmTXCF0yRCIR3rY+2EnkhNl342DhAapVVRTXFRNiAuFV4LrVU+gsmcVlPPLDJlILhM/YlD7hjAwPxkUuI7esgo0nLnA+M4/88koeXL6BP565G3sb3ZmB2SXlLF62luKqGsQiERN7dWdUD2G+4qoadl9IZt/FFAAyikq555t1/PbEXbg7aG+r+sepi7y8bntT/NNGKmX2wEgGhvghs7Yiu6ScP89c4lxGLoeT0rjv2/X88sh8bKTtX8Zb+q3NZ6BDfpsaQ84jwL6LKQadx66ml1MYnw94ni+T17Mr77hZbNDF7vzYmy4wciwjgyEBzYH70zk5LI89wRczZ3Ronu9PnmJD/AWmdA8H4LGhQ1q9vuvyZZKLinh48GBtb7fQSa6kFFBcVMkLj/5MWmpBm9dTk/NJTc5n2++nee/zRQSFGH6DXFxYSU11HW88t5bTsamtXissqGj6v6Za0W5gxMXNnpKiKupMmAUMsGd7HJ+9v5WqSkWb13JrhPVxbnYp8ecyOH44ia9Xac8cAMhML+L1Z9aQmdZWrLSstJqzJ69w9uQVNq45ylsfL8Q/yPAAd6i9n8Fju4KUqsymjmAWLJgbowIjM+YN4tP3/+Tc6TTCwr0RiSAlKY89O+KYd5fuLyFz4uXuyLsvtC9Q9vr5lyivLyOt+gqxxdo7bbwV/y+d7/9m0I+tHp8q3skMv6WEO0S3CYx42gRRqLj+WwLq4vLZdBQ1ddjI2i6kz+4XBEXDBzSn9jeWpIyYMUBrsCE7JZ/qCtNmYZQWlLPshVUMndqPl79/BKBNV5urudZ2DhgXyY6fDxC78xyTF7ctWwM4vuMsAP3G9NT6ekfoP1YIRJ6JuQiAsl5lcLbJ1Zwvu4xaozbaJmMY5zkQB6mdWW3oDN62PiRXJlGnrmuTNZJXK7RS9mxo2RsiDyFPITxXp66ju4NQphFm343fMteRXCncQAbLg01iW36t7iDdjYhaoyE+K5//LhQyAaf0CW/1+h1D+vDCmm1sPZtAXnklX+8+xjNTtX8WAV5et4PiqhokYhGfLp7J2J6tA1JzB0Xx00GhC9l/tsRQWFHFe5tj+HDh1DZz5ZRW8Oam3Wg04CIXgrQ/PHR7UxlJI3cN78//dhxk+b5Y4rPy+XjbQV6cMdZgv7X5DHTIb1NjyHkE+OngKb3n8Vohk9jwTI+76O4QyFfJQgbS9VBek1iRTn5tMZ43UXeajw4dZu2C+UbPc+/AAdhIpZTUaL9uTwgLY0KY4eKHFgwjJ6uEV59aTXpaIWMmCOuOQcO64eRsR0F+OTs3nyEhPpuiggpeevwXlv/6KHYGlLwDFBVW8O5rGzgdm4qPnwtDR4Xj5eNMbW0dWenC9ev44SQGj+je7jyfrrgfgNoaIUuvrLSal59cScaVzmeFbfr1OF9+uL3psW+AK4OHdcPTxwmNWkNBnrCpePFCFonxWdw6S3cWel5OGU89+D1lJdVN3QNHjetJ9HDhPJaVVHMo5hJHDySSnVnCsw//yJe/PISrm+5S95Y4SO1ws3EyW2ea5BugLbqFvw9GBUYWPTAGLx9nNq+P5XCMcBPs6+/K489NZcqMGzf6N9xtpEnnK6svwN1Ge0RWJBKh1ty4PaNrqxV8/eJqHvvv4ladWc7ExHNk62ls7WxatZ9t7ByTnpDdZq6q8ho+/edPJrfxwtEkSvLK8Ap0R6Uy7Ab+Wts5YuYg/Lr9zqHNp4jZIOxCjpnbvHOVcDKVjV/+hY3MmhkPGl4vqIvgSD+GTevPkT9PA/DVC6t46O35WLcIcCnrlMT+FUfvkT2wd9IddDhflmK0PcYyw/fa3ciZkiGuw0iouMRfeTuY5tO8A1qoKORESSwh8lDcbYQdtGB5CBfLhW5CFcpypjSU+gXZBSMWiTlZcgI3azccpNq7NnWUPEWJ/kE3GMO7B7UJDjQiFol4ddZ49l1Mobquno0nL/Dk5BFItZTvnU7LbirxuGNInzY3840sGSksdjeeuEBibiE7zyeSVz4aL8fWC9afD52mpqF05rmpwo7/1UERAJEI/jl5JIeT0ojPymftsXM8MDZab/aELr/FDXnbhvptagw9jyCcS33n8Voz03cUTlbCuf/w0i8or4Nr+aGic9dNZy5jSCwsZNnx45zPy+OBjZsA+Gb2LACKaqp5fPMW8qsqAfB1cOTjaVMRAa/+tYvUkhJq6usZFRzMUyP0Z+P+fOYMv52/wPCgQJ4fdWNeS65XNGoNyZdyeOWdeU2BkZZMnzOQ9/61kb07zlNYUMHKFQd4cKn2jhlX88evsRQXVbLkobEsvG+U1s6DarUGRa1hZaG2MquG/52w6uRGEQgbxF9/3KB1IRHz6DNTmD53YFNQ42qKCyuR2enO0vvwzd8pK6lGLBbxxgdCkHDoqNbf55Nn9mPDqqN89b+dFBdVsuyjHbzytuGaa+H2gRxRmKck+nJlhlmOa8GCNowKjIhEMGl6XyZN77jI6vXMXP87TDqfq7UP2dVJuFq3reO7WHYEb5lpxBLNwahZg9i77igndp+nW78gahtSBs/sv4hapebh9+7EsUXUesT0Afz01kaO7zjHc1PfI6xPECX5QuT89L4L+IV50Wt4OOcPJ5rMxn5jIgnrE8jvX+3i9692tXpNJrfBO9iTKXePYuZDtzTpoWizE6Akv1yvnQc2xVJRWk11mbAzdTlOKDNJT8hh9YdbkDvKkDvKiBgUil83QUdCaiXhtZ8e5cVZH/LuvV8B8NtnO/AL86I4t5S4w4mIxSKe//YhgwVW9fH0F/fxSvZ/Adjy3V4ObT5JaO9A7BxkFOWUkHYxi6ryGn6Me7/dwEiymS9qPRyCCLP3N6sNnWWk+yhOl55kY9ZvpFenESoPo1xZzqHCA0hEEpYE3ds0NkQews5cQbupVl1Dd3thYWQttibALpCzpafp4WB8NlEjN1vGCMAtUe3vCDvZ2TKyRzA745IoqarhYnY+vQPa6tZsPZvQ9POcgVF6jzuqRzCJuYWo1BqOJWcwc0Dr39OOc8L3iNzGmlv79mh3LpFIEHN9c+Nu6pQq/jqfzJ3D2r8Gm8pvU2Pq82gOxngIwS+pSMLb8d+bPXPkcOHNERgJd3fnwylTGJe1guVzWmf5ZpdX8NO8eVhLhJvXBWvXklxURHc3N/41fhxWEgkqjYbR3y7nnyOG620EurhfPxxsbEgsvL50Y24WBgwJ1RoUARCJRTz+3K0cPZBITXUdOzef4d5HxiOV6g/MFhdVMmVmfxY9oLt8TCwWtRt06ApW/3CwaRPu3kfHM2PeoHbHu7rrDvBeOJvB2ZNXAJg2d2CbgEhL5i4cyo4tZ0hNzufA7ngK/zkJd4+2Gc/aiHQKMZtWXEldBVeqBGmCYLmPntEWLHQtRgVGWlJUUIGNrRX2DrammvKmYZTnHWzJ+oJ8RRoAZ0t3k18r3CzHlx9iQeCr5jTPKKY/OJ5FL83i+zd/49z+S001muH9g5n/9LQmYdVGnNwdeP/PF/jhzd+4eDyZSydScPcRhPQmLx7FXS/MZP0n200WGKmtVvDtq2vJSMql94hwPAOEoIJYLEKj0VBdWcvFY8kse34V1RW13PnsdJ12Arj7uOi18937vkatJTMlKzmXH/+9oenxvW/MY/5TzengwVH+fHHgDVZ/uAWA49vPkhKXjr2znBEzBjL/6al06xtkkvMCgtjtf3e8DMDW7/exd/0x4o8lo6xX4uLpROTQ7oyYPgA3b92dgEAQzjIng93031Bdr4hFYh7v9iTbc7dyuOgQZ0pPI5PY0dMxitm+c5oEWAGC7EKoVgm6H85WznjYNNdih8m7caUqlRATdaQBKLgJM0a6eekPKkb5ebEzLgmAhNxCrQGCs2nCIk4iFtHDR39NvLdT8+I0rbD1ec0vryS3TKiHj/TzNKjrSr/A5sXjqStZegMjpvLb1JjyPJqbEe59eaTbbXyZvN6sdiRWpKPUqJDeRN3vribS07MpKALgJrOjsq4OhVLJm3v3UV1fh41ESnltLWq1Gom467OfLOhmxNiIdl93cJQxaFg3DuyOp6y0mssJOfSIMkz34s57TZvhbSzKehVH9wsBX0cnGXPmD9HzjvbZ99f5pp8nG5CJHz2sG6nJ+ajVGs7EpjJhah+DjhPpaN4N2pMlQtWBJTBiwRhE7akXG4jRgZHN60+w8rv9FBcJKY0eXo4seXAsk2feuKU0pqaX02hkEnv256/BWixjX94qvGyFL6E7Al+mu0P70eTrkSFT+rK9bEXT4zdWP2HwewN7+PD6ysd1vr7opVksemlWq+cGTejd6njamP/U1FaBBoDlr/7K9h/38/ovjzN8hvYazpK8MhZGPM2etUeaAiOdtRNga/Hydu1sDzcfZx7/7yLhQeP/eggI99F7bnRhZSN8Bcx6eEJTx56OUFJXQVl9ZaeObSoGurS/6LqWzPG7jTl+2tNXX4x4RevzEpGEaT4zWpXSaMNeas/yQT9ofe3OwLu4M/CuDtmqj+yatkJ5Nzoucv2Be48WZSklldVax+Q0BDJUag19X/mkQzaU1dS2elxQ0Sxy2/LGvz18nJvH5Zfr//yZym9TY8rzeD0ww3cUSRUZ/JV3zGw21KnruVyZSQ8H0wXRzYVIJKJWqUSt0TSVfQFIdCx+j2RkUFZby+czplNaW8uWhEvXylQL7RAcqj/o2T3ChwO7hVLRlOR8gwIjXj5O+Phd+w5V7XE5MReFQtgg7DcopMMdYq4m/pxQaigWiwjtrj9Y7eHl1PRzZnpboVZddLcPRCqSmK0c8FRDYOQ2//Zb414LslPy2Lp8D2f2XiA7JY+ailqk1sJa2dnDkcAIX3qNiGDknGgCehjW0UdZr2LnTzEc2HCc1Lh0yosqkDvZERwVwMg5g5l6/zisbAxrWjLJeiEAb29+gejJfYWuTGsPs+PHGADSLmZSXlSJs7sj/j18iJ7cl9ufnt5qjs+e+J7NX/3V9Pi9rS8xYEJvvcd+Zeb7xG4/0/T4h4sf4xvWtgujLp+BTvsNkHDiMhs/2865/RcpLSjH0dWeiOgwpv9jIoMm9Wm6pzEGo2bYuukUyz/fxby7htEj0hcNkHAhiy8/2o5CUc/M26ONNtBQyitrKa+spba2HlmDsKajvS0O9tdHBkuY/QDC7IUbcw0aRHqTOy2YglN7LyC1krTJXGmJs4cjtjJrKktvri4c14LcWsMvvF2Bg9SOcIdAs9pwM1JSV0GBotTcZpgcqVj/ItW6RW15Tb32LgVVtXWdtkGlbl1qUa1orn+3sTLskmxr1byQqFTot8VUfpsaU57H64VHut1GfHkKWWYMLF4sT70pAiNikYhpPcKZs3IV/o6OejvR9PX25oujx7h/w0Y87eVEuAs35NX19bz61y4SCwupVwk3fsnFRTw7ciTe9vY8v30HycXFVNbVkV1ewRPDhhHqen3dcN/IODrrF0Z3a1FOUlZi2FrMTYswvrlp7IYD4B9ofOvzRpFWtVrD1OFvdei9lRWGB4+txFIiHIM5X3a5Q8cwFY3HrVPXYy3uWFdTU/Lnt7v54p8/oKxvHSBSKYXHeWkF5KUVELvjLD+88SurU7/A1Ud3VnVmkpAV+fqcD8lMbN3JtKywgrMx8ZyNiWfjp9t464/n8Q83PGOmOLeUmspa3pj3Eaf3nG/zemF2MYXZxdRU1LYJjExaPLpVYGT3qoN6AyOl+eWc2iWUW0UOE0q6dAVFMpNytPoMnfd7/cd/8u1Lq9C0uPYX55ZyePNJDm8+yaxHJ+ET4ql3Hn0YFRhZ9/NhHn9+KhNbpGoNGdEdX39Xfvluf5cGRtRqDYdOXGZ7zAXOJ2RTpOOL1MPVnt4RfkwZG8XQASGtdh2uJbm1KZTW5aPSaBeBinKyCH51BXJHO5T1+cQfSyZqWFtlco1aw8r3/6CmSsGgiYalHFpoJrfWvDXZkY4hliBjF5BQkWZuE7oEhQE3/C3H2FlrX6DJrKUolEocZbZ8cOetHbKhZbYHCLoijdTWGyYS2HKcIa11TeW3qTHlebxekElseDhsLq+d/9psNiRWmE736d/f7mDn0QR6d/Ph0+dvuyaivC351/jWYuP9fXzaBEhaPl5354I2c9iJxXw0Vfff13/bec2C8UgNKA+0tm6+HWnsDqN3XiMEUruK6qrm1rwyufHaJi3n6yiGNhtoZIBLD7MFRurUwu88ruyy2bKALx1P5tOlK9CoNdg72zFpyRi69Q/GwdmeqgohizIjIZuzMRe5eDSJgRN7txsUyUsv5Kmx/wdAWUE5IrGIUXMGEz2lH07uDpQVlHPo9xMc/fMU2Sl5PDvh33x5/B1c9ZSvN1KUXcK7iz/n9J7z+IR4MnS6sPnuFeRBbZWCrORcjm8/w+Bb21Zw9IgOI6CHLxkNDSYOborlic/vw8ZOd0eofeuONAWIJi3WrevT6Lc2nxvPRUf83v+bkIH5zQsrAZBIJUy+Zwz9x0UhsZKSHp/J1u/28vuXOzsUWNKFUYGRvJxSempJd4uI8iM/p+t2G5NS83nni+0kpebrHVtQXMmewwnsOZxAz27evPTYFEJNJF5pKL9lfEB8+SGcrNyRiLQvOC2Bka7hjqdu5Z17vuLFWR8w8JZe+AQLO0gikYjivDIuHEmiIKsYzwA3Hvj37Wa29sYj38w6FP522qPVFozjZg2MFFZWEU773/+5Zc2lKa722nc6PR3tKa2upaaunmHdAo3SMPB2at4pzSmtaGdkM9klzeO8DCi/MZXfpsaU5/F6YpBrJANdIprq5q81pghYaxo25bYeiket1nDyYgY5BWUEeFsyKSx0DIVCf6CjsfwEwPYai6WaElvb5jW+od1w2p1PZkVdnRJ7B1teemtuh97r6e2kf1ALBrr05KcrWzv0HlNztCjObIGR3asONmUjvLv1JXoM0i1aXppfTnWl9tbfjXx4/1eUFQgZP2KJmDfWP83Qaa1L+iffM5YNn2zlq+d+oTi3lGXP/MwrK5caZO8fy3ZSnFvKktfnsfCl2Yi1BK3VKjWKGu2ZmRMXj2bFq2sAqKms5fDmk4ybr7uL1+5VBwGwtrVi9LyhOsc1+q3LZzDcb2Wdki+f/rHpsUgs4s2NzxI9uYWu2uxo5jxxK89PepuEE8YH9owKjHh6O5EQn41/UOt0sYT47A5/IA0lLiGbp99cR00nvnAuJufy6Cur+ej1eUR2v3YCP0kVsdwT8h4BdtePFsLfhVGzo/nPFgc2fvkXCSdTiN15DhACIw4ucgLCfZn18ASm3jsGOweZma298SirM6++SIAlMNIl3KyBkYScQoZ3b7/E4GJWc8C9h4/2YMKAYD8Sc4W0/LPpOQwINkwoUBuu9nYEuTuTVlhKfFY+tQ2ZG7btlNWcTmtuI95SiFUXpvLb1JjyPF5vzAu4xYyBEeM7SjUm104dEcnOowkM6RWIn6dhO5m62BubRFlVLbPH6q9lt3DzUFpUBd3aH1PY0J0QwMWl/fbj1zMuLbowZmcY/zl083CgvKyG2tp6BgwORdKFGVvdHQJwtJJTXm++svJ9+ad4KHQOVmKT9QYxmIpiwW+RWERwVEC7Y509HXH2dNT5+oXDiZyNiW96PO3BW7QGCADmPjmVHT/GkHo+gwMbjlGYLejFufu6tmtDcW4pU+4dy6JXdQfMxBIxMh2SEhPuGsn3r68FhOz53asO6gyMZF/OIyFWCDoMmzEIex3lcS39bs9n0O731T4f+fMUxS0SLcYvGNE6KNKAzN6WJz6/j8eGatfy6wg3x/aMBQsWLFiwYMGCBQsWLFiwYMGC4TQJlxgVkpt1x2A+/2Ar+bllDeKrGhIuZPPrz4e5//FbjDfzKmpq63n9wz9aZYv0i/Rn9JDuhAV54OJkh421lNqGlLyi0kouXylg//Fk4i4JLUUrqxW8+uEfrPr0Pmw7oIRrDCM8buNc6V6sxNbIJU6IRG3jUfZSS3pqV9FnZAR9RlqydbqCcqV5BWv9ZcYLLVlojVKjIqH85swY2RmXyL2jB+p8vaSqhoOJVwBws7cjQkcL2Vv79mDN0bMAfL//pNGZDtP6RfDlrqPU1NWz5YyQZTAvupfWsWqNht9iBaE1qUTMLb30bMViOr9NjanP4/VEP+dwAuy8yKjOu+bHLq2rMJmI4WsPTua1BycbPY9ao+HtFX9hJRVbMkb+ZlxOymPAkNB2xyRdahZpDA2/cTNBu0f4IJWKUSrVnDlxBZVKbVSWR6++gaQm56OsV3ExLpNe/bpObF6EiIEuEezNP9llx9BHpbKao0XnGeVx7TubBkYIHWY0ag3fv/4rD723UGt5iiHs+/Vwq8eT7x7T7vjoKf1IPZ+BWqXmzN4LAEy4S7/Ewp0vzu6UfQDufq70HxcFwKnd5zn5VxxlBeU4ebTNhGksowGYuEi3XS391ucztPX7ap9P/nWu1ePxC3SX+nQfEIJPiCc5BshstIdRGSNzFgzh3kfGs2ntMV5c+gsvLV3JprXHuefhccy4zfQtaDfuOENBsZC6by+34ePXb+fzfy/gjukDGdg7kNBAd/y8nQkLcicsyJ3BfYO5c1Y0y96+k/++ehv2ckFUJr+wgo0t2g11NTZiO86V7uWb5H/yccK9fHTp7jb/LFi4EalUtl9j2dV42FoCiqbmbGkS1arrrxWqKTiXkcvqI2dZfeRsm9fUGg1v/763qZTltuheOjUvBoX4NZWm7Im/zEfbDqBSty90l1tWwYGEK1pfWzisH852QrrrR9sO8NG2AyTkaO9q8smOQ1zMFi78swdG4eVor3VcSxr9vhq1RtMhv02Nqc/j9cYId/MIemvQUKQoM8uxdXExNY+Kqpvze8VC+xzYE9/u62Wl1Zw4KqTpu7jKCe1+4wZGbGytGDhE0KYoLqpk66ZTRs03dlJU08/rVx4xai5DGO7etkzhWmOudufTHrwFuZNQIrLhk63c1+sZNn2+nYrijpeMxx9NAoRSFrFETGif9ktZPfybJSkyk3LJTMrVewyvQHeju7BMXDyaiQ1Cqiqlir2/av8b27P6EACu3s4MmqT7utbSb30+Q1u/ryblXHqrx90HtB9gDeltfODQ6CKumbdHM/P2aMpKqlEo6vHwcqKrGr8cOJbU9PNrT0wluq/h7eiG9A/h9Sem8vy7GwHYfyyJO2ddm3bCu/N+ZrTHfHo7j0EqNl5USqIl4+RaYa4e59eaWXu+ZJJvJI9FjDW3Kdc1jUri5kIm0a2gbaFzHC48p3/QDYhIBP6uzrz1+x4ADiReYXxkGO72duSXV7LhxAXiMoQLs6+LIw+OG9zufP+ZP4X5X6wmu6Sc72JO8OeZBMZFhhLo5oxELKaiVkFmsXBzGpeRS3JeEeMjwxjVI7jNXC5yGe/cMYWlP/1BWbVw87jgi9XMGhBJdKg/dtZWZJdW8OeZS5xNF3ZWQzxceWG6/h2Zln5r87nRPkP9BppanlbU1lFVq0DToNRZp1SRWVyG3MYaB1sbgzqYGHIeATKLy/Sex+uNaNdI1qT/pX9gF1Cj7nw3i67g+PmbMwutM/zd1nCXzmexef0JZsxru2GqUWv4/INtTUKlU2b171IdjWvBgntGcvxwEhoNfP3xTuRyG8ZP0Z0lpaxXkZFWREi3tje5vfsHMWBIKKeOpXA4JoHln+0C4N5Hx+s8TwV55Vy5nE/0cP3ZhFcz2DUSW4k1tarOt1I3lpMllyiuK8fVWreGR1fg5OHIe1tf4j/3fElmUg7Zl/P48umf+ObFVQxr0MqY+sB4BhrQwbIgswgQxE8BpsoXG2xHpaHtqn2N3xgcOVu4D/7UwZaailp2rzrI7MdaZwheOp5MVrKwRhh/54h2s2ha+t0Rn0G736X5zQF+iVTSrq4LYHBHn/YwmbqNUqnCTm7TZUERgPQcoQOGj6cTI9pRC9bF8EFh+Hk7k5VbSnr2teum0dNxOA5WLjhamUbQzhyiRI3UqfW3fbxRKK+vwUosQSa5cRXQzU29mf8eLIER06JBw5GiOHOb0SVoNPD5kpk8/tMfAMRcTCHmYkqbcd5ODnx7/1y9LWtd7e1Y/egCnluzjeOXM8gtq9CaldESK4nu9pJjIkL4bMlMXly7HYDymlrWHY9j3fG2v48BwX58sniGQW11W/qty2fQ73dGUSkLl62lqrYOhVL75z69qJTJ769oemwjlSK3tWbVI/MJcNO+YDH1ebye6GYfgAgRmuby5WuGOW9sriA3JacAACAASURBVEat1nA07oq5zbhu+Dut4UQi8PFz4bP3t3L8cDIAw8f0wMVVTlFBBds3nyHhglDq7uXjxIK7R15T+xpRqdRUVQrBxOoqBfX1QgBJrdaQnVmCXG6DndwGK2v93z1RfQNY9MAYfv42hro6Je+9vpFffzrMwKGhuHs6Ul+vorhQ6CyWlV7M2VNXCAv35uNv79U634tvzmHpPcvJyynj15+FUoW9O88zbHQPfP1cEEvFVFcqyMkq4dKFLNJSChg+pkenAiPWYiuiXSM5UHDtsuqvRq1RszP3GAsCJ17zY/eIDuOb0/9h58/72fjpNtIuZqGsU3Jg43EADmw8TmifIB7+YBH9xkXpnKe6vPPZ1I0tcfUhtTb+e6SxPe/ouUPY8WMMCbGXyUrOxa+bd9OYxmwRoCm7RBem9rtlRx1rmf71jo0JOloZfVY3rz/Byu/2U1wkpBp5eDmy5MGxTJ5p+vqw6oYTFGJEu92QADeyckub5roW1Ktr2Jz1BdtyvkEmcUBE2+jR0vBvDJ7PxgR1w52l3swZAqbk7XPbmOQbyS0+Fv2RzqIyYwaRVCRBKroxbpBuFOLLUimpK9c/8AbF3taajU8uAuDnQ6fZEZdIemEpGiDA1YkJvbpx96iB2NsYdnF1d5Dz/YPzOJyUxp9nEjidlkVBeRUKpQq5jTX+rsLuRqSfF6N6BDMmIqTd+cZEhLD9OWFxvOrIGfZeTCG9qJTaOiWuchm9A72Z3i+Cib26d8pvbT4DBvmtVKsprqzu0HEVSiWKSiVKPeUx+s4jgL+ro8Hn8XrBWmyFt8yNnBrj2+d2FEUnAiOznl5ObqH2z7+9nQ27v3rM4Lm27L9AXHI2SekFJGcWoqgTbsiLy6oZsuQjne9bMj2ax+5ov7ZeqVKz5cAF9hxPBCA5o5Cyyhrs7WwI9Xdn/KDuzBrXG2up7uvD29/t5I+Y87xy/ySmjYzk0zX72XowHqlUzMQhPVi6YDRWUgkJafn89+e9XLoiaMW4OcmZP6k/Cybr7ragj7/TGk6jgf/7cAH/enYNxw4Kv6/G/1vi4eXIu58tQnYNW/Wq1RoWTvuYqiqFzta6NdV13DP3s6bHUisJcnsb3nh/PlF9dXcuWfzgGBwcZXz3+S4UCiUpyXmkJHdOb8jZRc4nK+7n3Vc3cPbkFUDICvljXazO90jb+dvXx2iPAWYNjABszNrLbL8x2Jph41JqLWXq/eOZev944o8ksuPHGPY1lJjUVNaSci6NF6a8wz8+WMTcJ27VOoet3Ia62nrsGzosvfTT4wYf39OIe9zOMnHxaHb8GAMIeiJLXp8HCMGKfesE37v1CyakV/vdelr63RGfQbvf1rbNv/96hf6grqre+HsSowIjWzedYvnnu5h317AG8VVIuJDFlx9tR6GoZ+btpi1VcXOWk1tg3KK9oUU1Lk7aWw11BVHOo4lybj/K1hFMIajWWTqz2LoeUWs0HClIYZJvpLlNuaGRmDEwYc5dt5uVXfnHzW1Cl1KvVCFryIh4aNxgHjKgbMQQhncP0tsO11CcGrRGHrllKI/cMtQkczb6bYzPIR6uXHjvKZPYowtTnsfrBVdrR7MERjpT5ujmJKe4rJq6euOzCr767RAFJaZv556eW8KzH28iLadt1m9pRQ2nLmZw6mIGa3ac4qNn5hDk0366+ZXsIj5be4A1O5q1INbuPA3AwlsH8fh76ylvoY2SXVDGxyv34SC3ZdrIzq0f/m5rODu5DV+tfJiNawTtiP2748nOLEaj0eDj58LIcT25beFQ7OTXNgNUo9E0beoairJe1SQdoI/Z8wczZmIU2zad4tTxFDKuFFJRXoO1jRXOrsINs4enIwOHhjFyXPsbdK5u9nywbAmnjgkZf3t2xHHhbAbFRZXUKZTI7Kzx9nMhPMKH6OHdGDKiY8Hzlgx162X2tr3l9VVsyTnAPH/TN/LoCJHDwokcFs5D/xFa6G74dBur39uEsl7F18//wuAp/fAP92nzPjcfF8qLKqmtErKQBtzSC4kRwaqupveoCLyCPMhLK2DP6kNNgZEzey9Q2tBKW1+2CLT22xQ+O3s4kpcm6K0p65SUF1Xi6KZbV63UyBgBGBkYWffzYR5/fioTpzbXWw0Z0R1ff1d++W6/yQMjPbt5k1tQTk5e50XF0rOEvuIRLdKEuppIxxHk1qZQWpePSmN8tN6cF9XiugqTzDN823/4dPACBrkFsTc3AYDHj63m4+g7mOQbyZniDB49torDt74AwM8pR1mZcpycmjL8ZM7c130484Jad1moqK9l6Nb32D3pKT6/tI+/suPRAItDh7C053gAFh8U0rwvleVSrazjieNrmt7/j/DRPNEwDkChrueFkxvYm5uAlVj4cI/07MarfabiYKW9L7g2dmbH82dmHHKpNTuzL/LPyFuoVCr4LukgY7zC+XDQvKaxjX4COn2dtedL7u02nGOFqezOuYSVWMJITyFl8mrbtmbG8XXiAdKrivGROTEveAB3hw1DIhITX5bD7fu+BmDD2Ifp4dT8mUgoy2Xuvq/4dcxDRDn76vTNHNH8RsxdxnOzUV5fxZ68E+Y2o0u59gUN1wd/V7+vB+wkhl8rTElndCxW/OtOAGoU9ZRVCCnRT36wgSs5xR2e64sXb0epat69e+rDjeQVV+Bkb8uyl+/Q+T4XB92bVrmF5Tz07zWUVNQgFokYFy3c/A3vE4KTg4zSimpiTiZz4HQKmfmlPPLOr/z81iLcnOQ65zx0NpXismqeumss9jIblq0/SGFpFRv3xpFdWI69nQ1P3jmmSZz409UxKOqUrN1x6oYMjJhqDdcR6utV2MqsuPNeoUym8f/OsvP466YwC4lEbLK5dOHiKmfhfaNQjFFxKT2X0joFnra2LBv5EECHS7kbu/vo6/LTku8u7wVgW9Zp1o9+Wu94qUjCOM9B/J4V0yHbTM36jD3M8B2FjQm0GY2lUZR18Wu3IbO35ZsXVqJRazj65ynmhU9rM77XiB6kns9A2ZApd/FYMr1G9LimNncEkUjEhEUjWfn2RrIv55F4MoXwgaFNJUQSqYRx83V3hGmkpd+m8Dm0TyAJJy43PU4+ncqACbr1eq5cyDTqeGBkYCQvp5SeUW3b60VE+ZGfU2rM1FqZNr43e48kkppRyJXMIoJbqNkaQnxSDpkNuwxTx2lvhdgV/JbxAfHlh3Cyckci0n5BjHLS35apESux1Gx1y8V1plG6j3LyJaEsl0FuQZwuFlSHg+RunCnOYJJvJJfKcunlLPxtrU49zheX9vFK76n0cvHlXEkWb5/bSn1DevadIa0DcE/HrmN6QB/u7z6CIkUV0hYLxG+GCWn0CpWSEdve54NB8xjrFQ7QFPxoZGXKce7pNpzVox8gt0bw+4WTG/g6cT/PRk3qkL/785J4o98Mwhw8+F/8bmYG9OHbYYtZcvB7LpXlEuHk3cpPoI2vLf1869xW7u42rMm2F05uAGhl26H8ZN44u4V/9Z1OLxdfrlQU8dqZP1Cq1TwUPopIJx/6uvgD8GvaSV7r0/zlvinjDN0cPNsNigBmvWApNSrUGjViMwrZ3UxsyTlodjFdCxZuNsz1/WRMRp3MxgqZjbBWsbLq3I7f1ZkaVg07hxKJmDD/zqWK/9+3O4SgiFjE+0/OYlT/tjeHM0b3YvX2k/xvVQxFZVV8/Ms+3nqs7Y1LI1eyi3l28XhunyiUf8tsrXj58y3U1Ss5cOoyK99eTLeA5vbVBSWV/PDHMRLT86lR1Dedp45wM6zhOoTmxgvNmlKD7nRxKssS/+LtfvOJcPSjuK7yute2m+w91OyBkbL6SrZkH+Q2//H6B19D+o1tDog2ZoRczdg7hrP5611Nj9d/tOW6DoyAkBGy8m2hQcmBDcfo3j+Eo1uETLroyX31Cp9Ca79N4fOACb3ZtmJv0+M9aw7pDIxkJedy5UKGUccDI9v1eno7kRCf3eb5hPhsPL2djJlaK0MHhDBxVE8A3vl8O5U6/iC1kV9UwVufbgNgxKAwRkZ3XLy1syRVxHJPyHs8Eb6cx7ov0/qvo9hIzLPjUGSii2ovF18SyoV6y1NFGZwqyuD24IGcLRGifRfLcunVcFO+LGE/93UbwYyAPoTYuzMroC93hw3jq4QYvkpo+8U9xCOEhSGDCbF3Z5BbEP1cm2viZBJr4Z9UuCjZiKXYSa2xk1q3CYz0cvZlacQ4whw8GOHZjRGe3Zjm35vTxR3/4NlIpMwK6Ms0/97UqOq4I3gQ/VwD8JY5klVd2sZPbb62JMrZp5Vt0/x7t7Hty4QYFoYMZpp/b4LkbozxDueO4IGsvdKcFXBnyGDuDBnM5oxzVCuFFFuVRs2WzDhmBepv22bOWmkQsnosGI9So2JL9kH9Ay1YsNAhqszU0tz6OthlNSVnk7I5dVG4vs0d10drUKSRO6cMJCxACL7sjk3UW9IzZmDzenBo7+Cmn8P83VsFRQAiQ4RWshoN5BV1PvviRl/D3ex8EL+ZY4XJJpnrfFkmAXI3Jvr0IUDuRl+X679cMETuSw+HIHo4mNfWXzN2UaHsmLZVZ4lZd4SaSv0txfeubW5pGxTlr3VM71ERrW7gD28+yfKXV7crrFqQWUTsdvNpu/iGehE1XNgoPrL5FBePJ1OcK9yfTFximBxES78N8Rna93v4jIG4eDnh4iXEFHatPMipXW0F6ZV1Sj5buqLN853BqIyRWXcM5vMPtpKfW9agMaIh4UI2v/58mPsf75q6sJcfm4JYLGJHTDwLn1jBnCn9GNQniCA/V+zlNohFIuobfgml5TWkZhRy9FQqm3edo6a2nui+Qbzx1PQusU0XIzxu41zpXqzE1sglToi07CDZSzvWdsnZyoFcVZGpTDSYAkUpdep6o1NBo5x9+TbxIPVqFQnlQhuoz4Ys4PNLe6lXq7hUlss/eoyiWFFFkaKSXi6tMxd6u/jxZcI+APJrK/C0dWh6rTELwlh6ubTNhnK0klFZ3/E2iE5WMqB5MeRiI6TlWYulKNRKnX5Cs68t/bzaNseG+VvallSez5niDL5NOtBmTqVahVQsYYqfoKr9/oUdbM2KY17QQPbnJVFWV8MMf/0tyWzMvOtRUleBTGbpTGMsu/KO39SiqxYsmItqlf6FdlfgYHXtdNSuBX8dvdT08/TR+jN+h/cJ4XJGIWq1hhPx6dw6QnvZi7WVFE/X5vWDXGaNjbUURZ2SUL+2WclO9rKmn6tqO6/XcaOv4W5m1BoNx4uSucXbNJnlJYpK5FLzrVM62yx0lp/QDv79Sz+ZzpgOUl5fxdeXN/Bsj0VdfqzPnvgeRfXX9B4VQc8h3fHr7o3c0Q6VUkXuFUHn4siWk5zdFw+AXzdvhtzaX+d8L/7wGEuHvwpAXnohv364mb1rDjNsxkB8Qz0RSyVUl1WTk5rPpdjLpMVnMnzGQKKnmL55iaFMXDyaC4cTSb+U1ZSp4eBq39Su2BAa/dbmM9Ahv61srHjkv0sAeGfRZ6hVal6Z+T5T7h1Lv3FRWFlLyUzMYcePMWQkZNN9QAhJp1KNOgdGBUbmLBiCRCJm5Xf7KSkWRHqcXeTc8/A4ZtzWtl+5sfy65SRXMovIaohgFZdW8d2aQ3y3RmglJBKBCBHqdtL28gsrWPLUD5RV1KCoU6IxIMVv/7pnjLLbRmzHudLfOFm8TeeY13v90aE53W2cya299hdVtUZNWnUu3e3bVybWR29nP1IqC7hYlkOIvbCz42JtR6DclYtlOSRX5BPl7IuiUUfiql9TyxRU2VU7L6baibEz4U2/6Ko+1lfXf+vyU3hKeLKln/psU2s01KjqWNpzPHMC2n7ZSBuyYxqzZOYFDeDXKyeZFzSQ3zPOMtwzDI8WwSZdmLtdboGiBF/ZtVfwvpmoVtXy05U/zW2GBQs3JcUK8wQcHaW6dTVuROKScgAQi0V0D/TQMxq8WgQ70nPbCrU24mTfVgNGLrNGUafEVYtIv1TSfO1WqtrvttQeN/oazli+u7yX3zNiKVRUUK8WNjMdrGz5LPo+opz8qaivZfyuN9kyTtCZ+zppF3tyz6MB7gwazsPhza1cd+ScZUXyPjKri/CSOTEnYDB3BY8AmkvZMqqK+CZ5N6eKUymtq8LdxoE5AdHcEza2aZ4HjwrdIRPLs6lW1fHcqV+aXrsvbByPhHesfezS2O+JK02nSilsWEVvexmAKb79+Hff1jo7a64cZm3aYXJryvCxc2ZJyGhmB0RrHQPoHKdBw7dJe/gt/RjVKgUjPSIIkHdMdqCR0R7CTf+K1D8oVJheHsFQdufFMt4zmgEuXVuKIhKJUNTUcWLnOU7sPNfu2IAevry58VmsbXXfbzh7OvLJwTcBeHfJ55zdF09BZhF/LNup8z2maMFrDGPmDeXLp36krraev37eD8DYO4Z1yK5Gvw31Gdr3e+wdwwDISytkxWtrUClV/Pntbv78dnercXc8O4NBE/vw/OS3DbZVqy1GvRuYeXs0M2+PblJp9vByQtTZ8KQePv1+b7uvazTordlMy+q4iJix7M77mdEe8+ntPAapidJb3W2cTTJPZ0itzDL6ouolc8ROYk1MXhIDXAObnu/r6s/e3AQcrGzxsnVEgwZXGznnSrMY7tmc7hpXkoW3TEit6ogQaiMSRIgQodJ0fmFjSrxljlr9hGZfO+KnWCSih6M3l8vz8ZLprwtcEBzNd0mHOFWUTkxuIu8MmG3QcdysTV8y1xEKFLoXvBYMY1XadkrMIMhnwcLNTml9BaX11/6zJRVJbrqMkbxi4Tyq1RpG3Pu/Dr23vJ2ya5t2FuTWVnqWyEZoZ9zoazhj2JZ9hlWpB/lu2MME2rmzIeM4/7u0lY1jnsXpqr/bl06vAoRgwpLQ0ZQoKlt1wztSmMQ75zfxUtRsopz8uVJVwFvnN6BsCLbc2xD4sJNa42nryFv95uNu48DZkjT+HbeBcEdfhnsI5QOfRt8DQJ1ayYRdb/F2vwWM9BS6xVh1ogPfBwMWoUbDN0m7OFGUwjdDBcFV6VUbY+vSjvJ10i6ej5pJpJM/50szeD/+D5QaFfMCh7YZA+gc92fWaX5MieGFqFn0cQnkaGESnyfsAMDbtmPrtcYNvFl+o/kupWObt6bms6S1fDXoxS7VtfvkwJvsXnWQC4cTyErKpbSwgrraOqGLkIewjg7tE8SI2dGMv3MEUgP0l1y9hc/5Bztf5dSuOPasOcSFw4kU55ZSV1uPzMEW72BPwgeEED2lb7sZKNcCuZMdw2cOYt+vR1A3BH4nLjJcA7MRV29nrT4DnfZ7/nMz6DumJxs+3UbcgUuUFVXg6GpPRHQYMx+dzIBbelFsAn1TowIjCRey6NEgvurk0vYiXF+norysGjcP/TvPNzM9HYfjYOWCo5Xpdrbdrc13Ub1UkcYkb+PbSEa5+LI96zxP9mwuu+rr4s+3iQebRD9FiPhH+Gg+u7gHP5kzvVx8iSvJ4qfLR3mx95ROH1sqlhAod+WPjLOEO3ohEglZGIZkSXQFV/sJGO3rYxFjefL4WsISYpjg2xO1RkNyeT5KjZqZAa31Q7xkjozz7sF757djI5Ey3qf91nGNeNq6dtguU5JenWvW49/oZNbk83vWfnOb0aW8edtE3rytYzt9NwN/V7+vJ65U5ZjluJ62Log6nUB/fVJV0/myFVU7mR0Sse7z1FWbfHBzrOE6y7mSdCKd/AmWC5k/t/r24z8XfielMp/+LsGtxg5yEzaK7ggSdo0b39PI8uTd3BE0jCm+wpomQO7G3IDB/JYutAZuDIy42TiwtEfzOirAzo3VVw5xqTyrKTDSKIjaGBCwFkuNyhy2bcjylYokiEUinXMtv7yHJaGjudVXyO4NkruTVV3M8uS9TQGPq8foGrcu7SiTfPow01/oZBgs9+BYQRIAGdWdy1C61Xs4a9L/MpteEkBubRErUjfzSNhtXXYM3zAvFr/WdfMPmNC73Y4qhrKzbpUJrNHNy78s5eVflppkLlP53EjE4G7t2ubq42z0+bG0c7BgwYIFCxYsWLBgwYIFCxYs/G0xKmPkpSdW8sOGpaSnFhAQ5N4qa+Tg3ov85/WNKBRKukf48PYnCwFBg6SzfP3uXcaYazbq1TVszvqCbTnfIJM4aN3JWRr+TYfmdLcxXwnDyZJL+gcZQG9nP2JyE+nfomtMP9cA0qqKmBHQLPy5KHQIUpGYLxL2kVNThq/Miacib2FuoHEpZ28PmMVb57Yyd+8ynK3teDJyPLO06HFcK1r6CRjt6zjvHnw2ZAFfJ+znm8QDSMUSgu3deLD7SK3jF4YO5r5DP3JH8CBsDGz16GXTMdFgU5NYYXxrrr8rGjR8mbwepaZ9xXALFix0jnOlpulq0VG8bTunKXA9I7ORUlevxEFuy78fmdqh93q7XX9ZyzfDGq49nn51Bk+/OkPra6H2nuzOjSO3phRvmTMxefHYSKzaZIMA9HYO1DJDM8kVeZwrSeeHy/u0vq7UqJCKJFSr6liVepD9+RfJrSlFpVFTqRQ0OMxJSV0VxYpKIp1aNw2Icvbn2+TdFCjKkYokWsdcPc7DxpH0qsKm7JlGQh2ETkqdzRiRS2XM9R/Hz1e2dur9puKPrP2E2wdyi1e0/sEWLHQSowIjlRW13DX9YxQKJTY2Ul5//w6ih3UDYMUXe7jr/tEMHtGdz97fyk9f7wPgiRd195PXR1S4jzHmmo0o59FEORvW6shQPMx4Q5pfW0xmTT7+Mk+j5nmkxxge6TGm1XMh9u5cmPVGm7ELQqJZENL+l6GDla3W9+qiv2sgv419WOtrv49/VOvzj0WM5bGIsQYfA2CSbySTfAVFfBdru1Y2brnl8VZjDfFTm22NNl1t2xivcMZ4hRtkZ2Oa56wA/W16GzF3KU1SRToaNDdd2vi1YH3Gbk6XJJjbDAsWbloOFZ41y3ED7LzNctyuxN3FnrLKWmoV9QyOCkQiubETnm+GNVxnmRs4mLMlacyO+RB7qS1eMic+6H8XLtZtN05tJLpvU9QaDbWqOh4On8gMP+1dM6QN2iBvnF1HamU+r/SeQ09HP2wkViw69LlpHDIChaoeaKuP2PjIVmxNlbJW65irxzVy9XqoM/ooVzPHbyy/Z8VQXl9l9FzG8EnSGvztPM3eRtjCzYvR4qsP/XMSt0zpzeGYBFZ8sacpMJKdWczoCVH4+rtw7yPj+eD/fjfa2BuVSMcRTT9XKIuxEtlgKzFOMT5Ibt6Fz6HCs8wPsNSv30xszYojzMGDfq6Gi7I5WdljI7ZGoe58/bcxVKtqSaxIt1wkO8iFshR+tHSisWChy8iozjObBlKovG2rebNjZOy6X7gflzMKqVeqOH85h77h16GPHeDvvoaLL8vki8H3MdA1tNNziEUiujv4kFKRh6ceYdHDhYks7TGFfg0aJnVqJVnV2psxiEXXTpzfS+aEq7U9F8oyGereven5C6UZeNkKovv2VjZax1w9DgSNlcSK1tpGKZX5Rtspk9gwz388K1I3Gz2XMdSrlbx5YTmf9n8WNzNmXVm4eTEqMCK1kjB9zkBEYhETpvbhq493NL2mVmuwthailIEh7hQVmKdl3fXCieKt7M9fS6VS6KLRKMQ61nMh/VwmdHg+X5kHMokNNSrdautdyV+5xyyBkRucGlUdRbVC9P9SeS6/XjnJv/vN7PA8/naeXK78f/buOz6qMmvg+G96JpNk0nsjpEAaVToIggiKgh2w11XXLruWte2q66prXfW1srp2xa4ICFIUpAgklNCTkF4ndWYy/f1jyEBIr5PyfP3kQyZz594zcTJz7rnPc56Cng6vwzZX7BGFkU6oteh5+uB7/WZFJkEYjL4s+MVtx473aj7k3t3UKmcjyuo6I1abvcmytx1x9qQkvlznHIHz4co/BnxhZCjncMXGagoMOoJU7a+Y156bE2bzl10fMezoL5wVmoLd4eBYfSk2u/Pz7dwI5zTkCLU/2yqOcFZoCgarmTeO/NzqNFK5REakxp+VhbtJ8A5FggS1XEmgquenZEmQcF38TN44/DPhaj+StZHsr87n49zN3DdyQYvbAC1uB3BR1ASey/qesf7DSPONZrcuhx2VxwAIUHl1K9aFEWfyQ9FvlLl5NUCduZbH97/Fv9KdI641crVb4xEGl24VRgICvSjIqyQqNpCykhr09SYyd+a6VqExm6yAs0iicPPazO60q2o1a0veZ3LgIsLVzmpvofEwAKuK38biMHGGf+emGEmQMNwrkn01x3o83o4oNJazt+Yoadp4txxf6L4D1SX8aeuHgLN7+o0J0zg3svPdo0d4x7i1MLKlYg/XD2t5LrPQlNlu4akDy6k01bg7FEEYtCpM1awr3eGWY3vKPIjV9L9pxzFhfhzJK8dud7B+xxHOnpTUqcePSYpkQmoM2/cdZ9OuY7z62a/ceolzNG5r02pKdXUcK6hgSvqwbsff04ZyDheg8mKYVzAXb3oBAKlESqSnP7cnncOskJRO7WtG8EieH3cVy4/+wn+PbUAulRGjCeTauKbTtB9Lv5in933Dog3/xk+p4cq46W0WOh5Lu4Rns75jyW+voFV6clviXBa0Ml2nuxbHTEEukfHWkbWUGGsIU/tye+I5rpVlTt8GaHW7CyLHU2Ss4uWDP9FgMzMzJJn7kp2Fk9b6sHSUUqrghriFPH3gvW7tpyccrS/gr3v+A8A/025Dq+he0UcQGnWrWjF/4VjuumE5SckRHD1czIw5ybz4zx8oLtARExfEqu92s/T6Gaz5PoPYOPfMZewPtpR/zbnhfyLd9yzXzxK8xwPgrwxjU9mnnS6MgPOqkLs+VAE+z18nCiMD2NiAaHac91C395PkE8OPxZt7IKKuKTSWkVl9mFG+HeulMlRZHTaeyvqv2xpCCsJQsTznO7c1NU7VDkcq6Xr/DZvNTr3RjN7oHMlgsTifh93uoKCsGo1agFgzjAAAIABJREFUhUatRCnvXN+CuZNGsHab84LQE++s5tDxMlLiQpHJpK5jVVTrSU8Ib3U0yD9umc+1j39MSUUtH/y4gzW/O5uITh87nMhgLTKZlHqDmcLyarKOlZBdWMmMscP7ZWEEhl4OZ7E7X0vX//4GM4JH8O9xV6KSyjHbbawt3sMjmZ/zy5xHUErleCs82DH/nx3a77SgJKYFtV1oS9ZG8sHU29vc5lSj/GL4aGrPLFl6e9I5wDltbnNJ9EQuiZ7Y7W2kEgm3Jc7ltsS5ze7ricLOjKAx/FD0G3tr3J9HZNcXAvCXzFd4Ov3PBCjF1Bqh+7pVGFl6/XRCwnzJ2pvP5BmJnHeRs2pZWlyDf4AXd93wLp++vxmVSs7f/724RwIeiKotpUSoW37TjlAnUm3p2vy/eK+O94LoDX/ossiqzSbZp+tzRIWBb4R3rLtD4JvCjaIw0gr7iSkzzx78H9t1+90cjdBVdVYDzx/6iAVhUxnnP1I0HO6ntlTsYX3ZTrcdf4xf50ZigLPoseCut9AbTTSYrS1uY2gwc/Gy5a7bCrkML7WSZ+5eyKiE8HaPcea4eM6blsyPv2VhMlv54MeWR9Tcc8XMVgsjfj6eLH9sCY+8vpKdB/Ip1dUBsGJtRqvHVXSygNOX+ksOB/RJHne0rsT17/LJt6CWnWwYOjU4idcOr6HGYuiRKTZC77k1/mLu2PVcv5mOm28o5S+Zr/DPtNsG5YpcA5HZbmFT+W62Ve7jb8nXuzucTun2/JbZ89OYPb/p8PvwSOccuNfev4nso6WEhvvhox26c8C0iiCKjEcIUDX/sC8yHkGraL5EWUckere9jFlfeCf7W54ffbdI0oewSM9gNHI1eqvRbTFsq9xPtr6wfzYddCObw86Lhz8G4Nfy1k8ehP7P4XCwrXIf2yr3EeoRwLlhU5gbOkkMIe5Hyhp0/OfI526NYXJA56dDOhwOKms6t9qExWqjqs6IqZVCSksevXkeE9Ni+WHTPg4dL6POYMJDqcDPx5kfxkUEkBTb9ujiAK2G1x+8lO37jrP6xIiRzCNFVFTXY7bY8PRQEh7kw8jYECaPGsbUUf1ztAj0nxwO6JM8LtzTeW6gkin4LHcL50eOQyKRkFtfzuuH1zBSGyGKIgPAME04l0bN5tO8n90dikuxsYI7d/2b+5KuYGJAqrvDGbLyDCX8VLyFtaU7qLcaBmSDXInD4Th1/afT3xWbrw0ldNq2yu/ZUPYRUwMvJlydgAMHRSd6jGwp/5rZodcw3n9+l/Z93fZ/UNLQtbXJe8qNcYu4OHKWW2MQ3OuxfW+5fTRCqnY4z426060x9Cd6q5F/HniPXVUH3R1KlzyacmOXTvIGq1qLnst/bzr1TS6RMT1oNAvCp4mRe25Wa9GzLPNl8g2lboshziuC18b+1W3HFzqvP+Rw0Ld53LaKo7x55GeO1ZdhtlkJ8vBhSlAiNyfMxl8pCr0DgcVu5fZdz7lt5a22LIqYyQ1xF7iWahZ6l9luYXPFHlYWb242NTBApeXDif9wU2RtarXeMXQ7ovahiQHnI5VI2VT2GXprNQAaubOKNivkii4XRQAm+CfzXdGvPRJnV/0v90fG+Y3olw3fhL4xJTDd7YWRfTXHWFe6g9khZ7g1jv6gpKGSR/e96daTNKH3WR021pftZH3ZTmI8nct/zg45g5nB4wlS+bo5uqGh1uIcadEf/t5mB4v3voGmP+Rw0Ld53MTAeCYGiv50A5lCKufepKXcm/GSa7puf/FN4Qb212bzwIhrCFcHujucQcfmsLP7xAW3DeW7+L1iLwZbg5uj6jlixEgfM1hrsDjMaBWNf6zdG7q4s+ogD+/9v+4H1k3BKj9eHHMv/koxDHIoqrXoWbr1YbfPOVXLVLwydhmR6qHb7Dmz+gj/PPBf1wnbQCVGjDTV0oiR1kiQkKodzlkh45keOFosZ9hLCoxlPLbvTQCKjBVujUUukfHhpH+IqVUDTH/J4UDkcULnfXj8Jz46vsrdYbRIIZWzKGImS6Lnopap3B3OgObAwZ7qo2ws38XmiswO55dixIjQLk95z863StfGo5apMNpMPbrfziozVfHovjd5RqwrPiT5KDSkaePJqD7s1jiMNhNP7n+XF8bcAziXrhwqzHYL/835nm8LN+EQNe0hzYGDvTVH2VtzlNePrmCifwpnhZzBeL+RKKTiY78nbCrfzX+OfE691eDuUACYGjhKFEUGoP6Sw0HTPE7kcEJHLI0+hz3VR/vFKjWns9itfJG/lrWl27g69jzOCZ0k+iF2gsluJqPqMDuqDvB7xR505lp3h9Qnur6mmyAIgiAIgiAIgiAIwgAnptL0ga0V3xDumUi0Z3Kz+w7W/k69tbpbfUaezFrO5orM7oTYYxrnpz6ReguBYo77kPJj0W+8evQLd4cBwAifWAD+mXbbkBhCeaA2l+cPfUihsdzdofQYMZWmqc5MpWmNh0zJOL+RTA5I4wz/ZHwUmh6KbuioMtfx2tEv+s1nbqNXxi4jwc3Lvwpd059yOHDmcSKHEzqq0lzDn3c+S42l3t2htClOE8ElUWcxPWgMgGjO2oJCYzk7dFns0GWxt+YoFnvHVx1ryUCfSiPGF/WSbZU/cI7yhhbvU0rVbKlY3q3CyNmhE/vNh2quvhiAezJe5KGR1zHyxAmqMPhNCxrNm9lfd/uNtCccrM0F4G97X+exlJsG7RDzKnMdH+et4seizWL6jNCuBpuZzRWZbK7IRCqRkuzjXMp0UkAakwPSRKO6NuitRr4q3MDXBev7xbSHU432TRRFkQGsP+Vw4MzjRA4ndFSAUstfR1zNI/ve6HeNWE+VrS/k2YMf8Hb2NwDMD5vKeWFTh2xPnbIGHftrcwDYX5vNrqqDFLu5V1Z/ICYb94F6q45gj5gW7/NVhlBn6d5SbRP8kwnx8Ke0Qdet/fSkClM1yzJf5rKoOVwRM09UZocArcKLWcHjWVOy1d2huByozeWOXc/xSPINJHhHuzucHqO3GllR8AvfFG6gwWZ2dzjCAGR32F1L6+2rOcY72d8QoQ5mtG8C6b4JpPvG46vwdnOU7ldhqmZVye98W7ip3/QTOd21wxa4OwShG0QOJwx0Y/2SuCluEW8e+8rdobSrylwHwMfHV/F53s9MDkxjWuBoxvuPHLR96ewOOzn6IvbXZLO/1vlVaapxd1j9kiiM9AGlVE2tpRJ/ZXiz+/TWGuQSZbf2L0HC/LApvJfzQ7f209PsDjuf5q3h1/LdXB17HtODRovGR4PcRZGz+lVhBKDcVM19mS+zOOpsLo2aM2CbT9ZY6llV8jsAX+b/Ql0/PUkTBq5CYxmFxjJ+LN4MQIxnKKNOFErStPFDZuqN2W5hV9UhVpX8zg5dVr++CjotcBRJ3i1feBEGBpHDCYPBoogzOW5wjhpfVfy7m6PpGKvDxq/lGfxanoFcIiPdN55JAWlMDEglWOXn7vC6pNaiJ1dfTI6+kBx9Ebn6YnL1xZjs4iJaR5zaY6SldzsxNrsHfJH3Lxrsei6P/htKqbMaaT3xAv0i/19IkLA45pFuHaPGUs+VWx/F6rB1O97eEqeJ4PyI6ZwZNHZQ9H1w4KDSVENpg45Sk47ShkpKG3TMCh7HKN9Ed4fnNo/se4M/dAfcHUaLItRB3BC3kEkBqQMmwdtTfZSVxZvZXJHplr/vZJ9hxGrCWXniZLmviB4jTfVEj5HuClMHkuAVRfyJaRuJ3s7vB/oKFpXmGnZVHWRr5T4AdlUdHBAjsVRSJW+Nf5BgD393hyJ000DL4YABn8e1lMMBIo/rhsbX7yN733D7KoXdFajyJcErikTvaNeI4wSvKLdfIKi16J3nGyad87XboKO4oYKc+iLA+XnWXwzEHiOiMNIHKk2F/Df7fpBIiFAnIEFCkdG5tJXFYeK6Yc+0OtWmM/596EPWle7o9n56m1qmYlrgaCYEJDPGN6nfJdUWu5Uqcy2V5loqzTXoTDVUmKsB5+iDclMV5aZqKk3V2Fq4knhv0lLODpnY12H3G7urDvHQ3tfdHUaboj1DuTRqNjOCxqCUKtwdThMOHByuy2N75X5+rcgg31DqljjivCIA+Peou1DLVFy3/R+UNHRv2l9niMJIU/2hMNKaxoJJtGco4eogIk589bf3dnBOQ8szlHK0Pp8DtTlk1eb0qykMnXH9sAu4NGq2u8MQeshAyuGAfpvHNeZwQLM8riM5HIg8rruMNhMP7nmNQ3XH3R1KjwtQaQlW+RHk+vIlSOWHn9IHD5kSpVSBSqpw/itz5pdKqQK7w4HVYcVit2Kx27A6bFjtVqwOGya7hTqLnlqrnlqLHuDEbQO1Fj21lnoqzc4iXn/rcdWWgVgY6bUx5ctueZ9/v3FNb+1+QAlQRfCnhFfYqVtFiTEbcDDKz5nMjPefj1YR1CPHuSrmXDaV7+4XzS/bYrSZ+Ll0Gz+XbkMqkbqaxsV7RRLnFcEwTQTBKj/8lN5IJV1fUdrqsGGwNmCwNVBnNVBnMVBnbXzDMVBr1VNjrqPaUk+1pY5qs/PfxjcloWvG+CUx1i+JXVWH3B1Kq/IMJTx/6CNeP7qCKYHpzAgaQ7o2AXCu3NHXKkzVHKzLdXUDb5wD6y7+Sh/+nnIzcDIJTveNp6Sk7wojwsBRbKxosWmbj0JDhDqIcHUQwSrnqAZfhRe+Sm98Fd74Kr3wVXjjrfDs9giuxvf7WqueCpOzkF1pqqHcVE2FuZoiYzl5+pJ+dTWtO5K8Y7gocpa7wxB60EDK4YBmeVxv5XBAszxO5HD9m1qm4om0W/hLxsscN5S4O5weVWmqodJUwwFy3R2K0At6rTCStSe/t3Y9IHnL/ZkZvLRXjxHi4c8F4dP5smB9rx6nJ9kddldF+fTKsgQJfkpvvOSeKKVylFIFCqkCcGB3OLDjrPRb7TYsditmuwWz3UKD3YzB2tCvh6QOdrcMv5jbdj7T7/8fGG0m1pXuYF3pDldzuUTvaNK08cR5RRDtGUqkZ3CPNJ6rtThP2IobKjhWXwjAkfp8jtblU21xbyHkVEqpgsdTbmq2VGOaNp41JdvcFJUwEDmvdOk5cGKVqNbIJFI0cjUKiRyF1PnlfL+Xo5A40xSpRIrN4bzKZnPYsdltmO0WDLYG9NaGITV/Wi1Tcf+Iq5F146Sz0dLFr1Na2nqx6J3lNzJsWM9cvBGgvLyOxZe9CsDYsbE89/wS130DMYeDk3lcR3I4oFkeJ3K4wclb7slT6bdxf+Z/KDSWuzscQeiQDhdG9mXkdXinNpsdq7X/NitzJ7vDhrQXu3sviT6HNSXbBkVjRgcOdOZadCeGRAoDR5RnCAsjZgyoBK8xCcs6Mby+kUwiJUDli5/CGz+lN75KbzykStdJm0zq/Hu22C2YbM7EznQiwau16F1Dd812i1ueV2dIJVIeGHlNiyv4pGvj3RCRMBTYHHZxlbcT7k5cQlgPLa3sqen7EXJC6xpzOGDA53EihxMClFqeHXUnD+x51W3TggWhMzpcGLn35vd6MYzBzeGws7niS/7Q/UStpYK7k5bjo3AmNXuq16OQqhjpM6VHjqWRq1kaM29ALJklDG5XxMxnfdnOAZ8U2Rx2yhp0lA3QPgQdJUHCPYlLWu3rEezhT7CH/6D/PQhCf3VZ1BwAZgSN6bF9vvPujdhsdmpqjNTUGHjlpdXsESN+3aYxhwNEHicMCv5KH54bdScP7nmNHH2Ru8MRhDZ1airNB9/ehUzW/jxgq9XO1Yte6XJQg83vld+wrfJ7xvnPY1PZp03uk0pkbC5f0WOFEYDzw6ezsXwXB9sZviwIvUktU3FX4mIe3/c2DtHHud+7efgi5oRMaHObdG08axu291FEgiA0mhY4imuHLeiVfctkUvz9Nfj7a/D29uiVYwgdd374dACRxwmDhlbhxTOj7uDxfW+TVZvt7nAEoVUdnqCq8VIREqYlMNin3a/QcF+Uyl5rXzLg7NKt4fyIO1rsMRKsiqHCVNijx5NJpNw/4mo8ZSLBEdxrgn+KWDVhALgiZh6LIma2u12amE4jCH1utG8ifx1xNZIT/wmDm0wiFXmcMOh4yz15Ov22Hh3xJgg9rcOFkY++v7tTO56/SLzwG9VYyglURbR4n0Qiwd4LDaZCPQK4I+GyHt+vIHTWNbHniRPqfuyqmPlcGTO/Q9um+4r/j4LQl1K1w3k05UYUUnGxaagRedzg9+L+9SR++QSHa8vcHUqfUEoVPDDyGnHBTOi3ut/SXBAEQRAEQRAEQRAEYYDqcGHEU6Pq1I7/vKxjVyCHAn9lGEWGIy3ed6Dmd0LVw3rluDODx3F2yMRe2bcgdFTjSid+SueqLkL/ce2wBa5Gfx0R6hFAsMqvFyMSBKHRaN9Enky7BbWsc/mXMHiIPE4YbCRIuH7YBfxlxFWopGJVLKF/EWMz+8D04Mv4ofA1ykzONd4zq9dR1uBc/jirdjOLox/utWPfnnApJQ2VAOytOdprxxGEtvgrffh76p8AeHDPa+itRjdHNLRJkHDT8EVc2IG+IqdL841nXemOng9KEASXGUFjuC/pCpRShbtD6ZKGBgsrf8zg9y1Hyc0tp7a2AY1GSUSkP5Mnx3PBwrF4ebXeP+Ptt9bz6SdbAbjn3nksOL9j07MzM/K4956PAJg8JYEnn7qkze03bz7CL+v2cyCriKoqPXK5jOBgb8aOjWXRheOIiPTv4DOGkpIavvh8Gzt25FBRXuvqtRcZ6c+ss5JZuGgsCoWsw/tr1JjHiRxO6I73jm4jTO3DOREj3R0KAGcFjydOE84TWe9SZKxwdziCAPTiVJplt7zfW7secFK1M7g0+n6O6/ehlKrZUPoxlaZCKk2FXBb9EAne43vt2EqpgsdTb+Lx1JtI8IrqteMIQnsSvKJI8IriiVRxBdSdFFI5D4y8pktFEXCuTCMIQu+5POpsHhh5zYAsimTsPk7G7uNcdcX/8dqra9m1KxedTo/VaqOmxkjW/kLefWcjVy59gy1bWh5JCzD/3FGu71ev3tvh469Zc3LbefPSW92uutrAPXd9yKMPr2DD+gOUltZgNlsxGEzk5lbw1Vd/cN21b/PZp1s7dNxNGw9y/bVv8c3XOyks0GEyWamra6CuroEDB4p4/bW13HLzfzGbrUg62T+3MY8TOZzQHR8f20mBvtrdYTQRqwnnlTHLmB40mulBo90djiD03oiRrD35ndr+qrvf651A2vDBS9f22bGGe41luNdYABw4+rSzfGNX8yfTbmVZ5svkG0r77NiCcLqRPrE8nnIzj+x7A7Pd4u5whhQvuSePpdxIqnZ4l/chGukKQu9Qy1Tck7h0wJ4g7NqVy4P3fwaA1WoHID09igkTh+Pnp6G+voHdu4+zbetR6uqMPPrwlzz86EJmzmx+BTsy0p/U1Ej27Ssga38hBQU6ItsZvWEyWdi08SAAvr6eTJrc/L2qvr4BgDvv+IDCAh0AsbGBTJ+RREioFrPZxsEDRaz/JQuLxcZbb64H4PLFk1o97v79BTz5xLfYbM7nnJwcwbTpifho1QDoKvVs/u0whw4V8+D9nyGTybBaO9d031PmIXI4oUsKDc5iSG59pZsjaZlGruahkdcBsM5/B/937Esxqlhwmw4XRvZl5HV4pzab3fWh2FE5+UNnGJW7ltvzUWh4Ou3PPLDnVQqMQ6MDttA/pfvG81jKTTyZ9S5Gm8nd4QwJUZ4hPJpyI5Hq4G7tJ0wdSKDKlwpT/7ryJAgDWZxXBA+OvLbbf5/uUl/fwD+f/M6V+0mlEv5y/3nMnZvWZLtLLp1Axu7jPPLwCgwGM88/t5IRI8IBCA3VNtl23rnp7NtXAMCa1Xu5/oYz24zh102HMBjMAMw5OxW5vPmg6JdfWg3gKopcdvlEbv7TWU1GcSxcOJbLF0/i7js/pK7OyDtvb2DylAQAoqMDmu3zxRdWuYoii5dM4sabZjUbFXLFlVN4/71f+d/7v7X5HNoicriBI7uugjcPbWFrWQ4VJj2ecgURnr5cGDOKa+InNNu+wWrlsd0r+bnwIHqrmSiNH1cMH8/iuHFNzhh+KT4MwDfH97CvuphSYx2ecgUpvmHcPnIG4wOjXdu+fXgL3+bt5VjtyfOrZ/au5Zm9a123bx0xjXtSZvX8L6CLZoecQbpvAi8c+oiM6sPuDkcYgjpcGLn35vd6MYy+JZNJiQjx7bPjrS/9iHjvcUR5juizY7YmQKXlpTH38tSB/7K76pC7wxGGsLF+Sbww+m4e3/82pQ06d4czaE0LdA5Jvzfpih6bwpSmjWd92R89si9BGMoUUjlLo8/h0qg5yCQDd6HAH77PoKpK77q9cNG4ZkWRRqPHxHDTzbN4+aXVGAxmPv3kdwDuvqdpI+iZM0fy2n/WYjSa+XnNPq67/sw2p6GsWbPP9f2pU3Ea5edXsv6XLNft5OSIZkWRRrGxgVx3/XReeXkNdruDL7/YDsA99zVdWGDvnnxysssBiI4J4MabZrYa49XXTOf3LUc5cqSk9SfRDpHD9X/byo9z8+ZPsDnsnB+dRrx3IAarmW0Vx7HYWx4p9ODO75BKpCyJG4dCKuObvL08tnslSqmMi2NPjiBbfsQ5tUtnMnB2eBJhnlqKDbV8kbubm7d8yo9n30KY2geAcQFRRGn8yK5zFkZe2r+BRTHpnBWW6NrfcO/A3vo1dFmQypen0//MutIdvJ39DTWWeneHJAx+EsABnZxK88G3dyGTtT/awWq1c/WiVzoV0UO3t78yglIhx8fbg627cvj8h50AeHt5MD49htgIf3y1nnioFK7KfU2dkdyCSnbtzaNc5/zDuuPaWVx87hjksr5LQLZVfkecV/8ZGquRq3ki9RbeOPYlPxR1/eqFIHRXrCacl8fcxxNZ77K/Jtvd4QwqcomMa4adxyWRs3t83+m+ojAiCN2R7ONcje7uxCVEeYa4OZruO7XgAHDhhePa3H7e/HTefms9BoOZdWudj73zrnOQSk/mmGq1kjNnjmDVT3soK6slI+M4Y8bEtLi/ioo6du3MBWDEiHBiY5uf8P2yLguH4+TtBeePbrPQMnVaIq+8vAaA7dtb/nzavv2Y6/u5c9OQtLFDiQTmnJ3SrcIIiByuP7M57Dy48zvsOPjqrBtJ1J4cAXZHG4/zkCn4ZOa1KKXO5ryXDRvLrJ9eYcXxjCaFkbemLAbAU950NZd0v3Du2f4Vv5Ue49JYZ6PisQHOnjQ7K062NkjyCWZeP2m+2p7ZIWcwMSCF5Tnfs6r4dxw42n+Q0G/Ee0VyYWT/GY3UUY2FkXarHRovFSFh2vY2c2nsxt1R585K7dB2K9fv44sfdyKVSrj1yhlcct5YFPK2u3zbHQ5WbdjP82+t5fUPNhIc4MWsKUmdiq87JEjQyDv+u+sLMomUP8dfSoxnGG9lf43FbnV3SMIQpVV48a/023nt6BesKv7d3eEMCrGaMJYlXclwr8he2b/oM9L3vORqboxbyOf5a6m16Nt/gNAvaeRqroyZz8KIGYD7ptb2pIYGC8eOOad2+PtrANpdzUWplJOUFMbu3ccxGJzTKbOzy4iPb1okmj9/FKt+2gPAmlV7Wy2M/LxmH44TVY/557bcdLVxWk6jESPD24wxMNAbmUyKzWanrKwWcPYxUalONsU9cuRkv4+R7ewPaPb8ukrkcP1Tpq6IAn01S+LGNSmKtOeq+DNcRREAf5Uncd6B5Nc3nbJ6ekGkUZq/87VXZKjpQtT9l5fckzsTLmdB2DTezfmOXVUH3R2S0AaFVM70wNGcHz6dET6x7g6nSxqrFw7aKY589P3dndrx/EUdW1qtM4rLanjh7XU4HPDnq89k8QUdW81FKpG4Ci//fHUV/3p9NSmJ4QQHevd4jC0ZqZ1CTn0mgareOUnpjgXh0xjlm8BLhz8lq1ZcsRfcQy6RcVfCYqYEpPPKkc9E/4oukkqkXBQxi6tjz0Uh7b3V2CPUQQQotVSaB1cS1p9JJVIujjyLc8Om8n3Rr3xbuBGdudbdYQkdpJapuCB8BpdEnYWX3NPd4fQona7eVZQICen4RaDQUF/guOt2eVlts8JBalokkZH+FBTo2LTpIHfePRe1uvnJYeNqNCqVnFlnJbd4vLLSpn8v11/7dodjbVRb20BQ0MnCSHWVwfV9ULBPu4/3D/Dq9DHbcmoOB4g8zs2On2hwmujTuV5BsV7Ne9eoZHLMpxW8cuud044/PvYHOyvzKTHWUm81YbY5t7M7BueoijivCJ5Ku5WM6sMsz/meI3Ud73sp9L5glR/nhk9lXuhktIqefY/rax3OnD01nZub/udl89vfqJO+WZ1Jg8mCRq3kkvPGdvrx82am8Nr7G6mpM/LVqgxuuXJ6j8fYkpnBS1mR/wx1Vh2RnknIJc1/l3FezefD9pUozxD+PfpOvi/8lfdyfxDNMAW3OcM/mTfGPcDb2d+wuqRjyyQKTqna4dwafzFxmog+OV6abzwbynb2ybGEk9QyFZdFzeGiyFn8UvoH3xZuJFtf6O6whFYopQrOD5/GpVFzBnzC2Bqj8eTqYkpVxwuyKo+m2zY2Tj3dvPnpvPP2BhoaLPy66RBzz2nau+TQwWLyjjtPSKfPGIGmlXy1cWRKdzRO1W7U0HDyuXt4tL+8sroD23RWYw4HiDyun+hsvyBPefuviwxdIdds+gAAH6UHVw2fwAhtMFqlmkqTnlu2fNalWAeS0b6JvDLmPv7QZfFZvrOJ7L6aY+08SuhpGrlzxa2pgaM4K3gc6b4Jg2L0I/Ticr29YctOZyU8aXhol3qESCUSEuOC2ZF5nC07j/VZYeSlQ9cDUGBovVHWo6nf9UksrZEg4YKIGUwKSGV5zvdsKt8NIOb0CX1OI1dzd+ISZgaP4+3sbwDIrhcnfq0JVvlx7bAFzAru2Ai6npKuFYURd5JLZMwNncjc0IkcqjvOyuItAPxavlucFPX2YOgBAAAgAElEQVQDPgoNc0MmcWHkTPyV7Y8kGMg0nidHcJgaOj6l49SiAtBqQWPuOWksf3cjdruDVav2NCuMrF691/X9vPktT6MBTow0OTkN7d775qPqRCEHnMsAn+rU4o7J1P7y85ZOLtPbUY0nJafncSKH61tRGj8AjtT2/KpB7x3ZitHmfI19NvU6RmhPjq7aXn68tYe12UdnoBrvn8x4f+fIsP012XxZ8AvbdPuxOzq3IqrQcQqpnAn+KcwMHsdE/xTXzwabbj+jHVuOcuRQMeYWPgyvvbVnm66UVTiHQXp1cvTKqTxPDMEsKe+7Ich/HflJnx2ru4I9/Hlg5DVcEeNshvtJ3mo2lO0SH65Cnxvtm8irY/8CwG/lmXx4/CfyDN1rWjeYBHv4c3nUHOaGTkIuabvPUm9I8xV9RvqLJO8YkrydvRdui7+YrZX7WF+2k526A1gdvXMiJjQnQUKa73DODZvK1MBRbvm7dAc/fy9XL46Sko5PgywubrptYFDL05sDArw444w4tm07xp7MPMrKagkO9sFud+YlGzccACA0zJfRo1vuQdK4n8LCKtftUaOjiWynF0p7fLUnCyWVFfWEh/u1uX11taHN+3vCqXmcyOH61mj/SELVPqzIzeCq+DNanCLTVRb7yZP+UHXTYuuXxzNbfZyf8uRrdLD1IAFI0caRoo2j3FTNT8VbWFXyO1VimmmPUMtUjPUbwcSAFKYEpLtGigxmA3dtOEEQBEEQBEEQBEEQhG7q1oiRT9/7jffeWM+w+BByjpYSlxBCcWEVVqudcxd1vgdIe2wnrg7oqrvekb+yyvnYxisNfcFDpumzY/WUxuUD/zri6hNXHdawqXy36HzeAYNlnl1/0Pi7nB40mmlBo1hftpPP8n4esiNHGkcFnB8+nTODx7r1inSkOhh/pY9oANrPqKRKzgway5lBYzHaTOzQZbG1ci87dAeot/b+1eqhJkDlbDY6M2gc88OmEKEOcnNEfU+lkpM0Ioys/YWuERH5+ZVERbV+tdxksnL4kPN93PPEVJy4uNYbVs47dxTbth3D4YB1a/ezZOlkdu/KBU6Owpg3L63NaQPpo6LZs+fk0qUZGXndHjEyPD6EP/7IAeDgwSLS0qPa3D77WM9PsWhNlGeIyOG6qKt5nFwq5alxC7h1y2csXPs2C2PSGOYVgN5q5lBNGZ5yJc+Mv6BL+54ZGs/PRc5VWe7cuoILY9IxWC2sLTqE3mpC1sqLP9rL+RqP9Qrgs5xdKKQyIjW+1FtMjA6IZFJQbJfi6W+CVL5cHXsuV8TMY4cui/Vlf7C1ch9me/tT3ISTItXBnOGfzISAFFK1w4fMyMdG3SqMrPxmF/c+fAFzF4zi4jnP8foHN2Mx23j28a8Ji2h7OGFXBAV4kV9UxYGjJZTr6gny71wjs3JdPQeOOj+IA/0GXrHCXSLUwSxLupJbh1/MxvJdrC3dzoHaXHeH1W+EegSQ7DOMFG0cyT5xxGhC3R3SoCRBwlnB4zkreDxZtdmsKt7KrxW7abC13LBvsNAqvJgWNJpzQ6cQ59U3jVU7KlU73NWPSOh/1DIVM4LGMCNoDA4cHK7LY3fVITKqD3OgNlckjF0gQUK8VyQTA1KZGJBKfC8tiT3QzDk7laz9J3tBff3lH9x59zmtbr9q1R6MRud795kzRwIglbZ+MjplSgJarZqaGiMb1h9gydLJbNp0sm+bRCLhnHmt9xcBmD07hY8+dPbicTgcrPh8O2efndrpPiOnmjAhjs8+dTYKX716L5dcOgFJG9WZ9esPdPlYXSVyuLadmsMB3c7jpocMZ8VZN/Dmoc2sKzqMzmTAS6EixsuPK4ef0eX9XjpsDDWWBgA+zd7Jw7t+xE/pyTkRI7g39SyWbHivxcc1FkzenHI5T+/5ma+OZ6K3mgny8CJS49vlePormUTKpIBUJgWkYrSZ2FKxh80VmWRUHxb9t07TWNhP8YkjVTuc8X4jCVMHujkq9+pWYaSyoo7UUc7quFQmwWSyolLJueZPs7j/9g9YdPmEHgmy0fj0GPKLqrDZ7Dz5ykqeefBCPFQd6/BtMlv556s/uTqKj0tvfR6q0DKNXM25YVM5N2wqhcZyfindwdbKfeToi4bM/FWtwosE7ygSvKJJ8I4iyTtm0DfW64+SfZxFqFviL2JD2U42lu8iqyZn0PRTCFT5MtE/helBo0nTxiPtZIf7vpLumyAKIwOEBImrF8ni6LlYHTaO1RcAsK8mm0N1uRypy6ekodLNkfY/fkofRvrEMs5vBBMDUglQdnxJ2qFi3rx0vvhsm6tvyHff7SYxKazFZqiZmXm8/eZ6AJRKOUuWTGp3/3K5lDlnp/Llih0cPVpKcXE1m3877Lp/7LhYgttZLjc6JsDVuHX1qj3k51fy8N++4IEHzyeglWV0q6sNbNx4kMmTnT2VTj/GqNExREcHkJdXSU52Of9dvonrbzizxX199+0uMna33iSzt7WWwwFDJo/rqxxuhDaEFydc1O5296TM4p6Ulvsxfjrz2mY/uzFxcpN/T/XdnJvbPNYw7wDemrq43ZgGE7VMxeyQM5gdcgYWu5W9NUfZrssCYFfVQfINpW6OsO9IkBDlGeLsyeLj7MsS6tFzPXAGC4nD4Vr0uqUSd5vvkksXvMRDT15E6uhobr/mHW65Zy6po6OpLK/j6gtf4cff/tajwR7NLef6v/zPNQ0mKtyPqy+exPQz4lttyKo3mtm84xjvr/id44XO9b+lEgnvPHsliXEhLT5G6JwaSz0Z1YfJqDpMRrUzURnIybVCKidSHUysJowYTRixnmEMO3GlPljV8yOhhJ5htJnYXXWIHVVZ7NQ5r8qVmzreCNCd/JU+jPQZxmjfREb7JRKpbn1IuSD0pnqrgWP1BeToizmuL+a4oZg8Qyl6q9HdofW6xg77w70iGeEdywifGEZ4xxLi0b3pFv2Z3e5Arze5vl59ZU2T6SYPP7KQ4fEhaDQqNBpVm0vSHj5cwj13fQicXHEmLT2KiROH4+enQa83kZlxnC1bjtCYeS7767nMnz+qQ7Hm5JRz4/XvAHDueaNY+ePJhpMPP7KQWWclt7uPxpVj7rn7Iw4dLAZALpcxdlwsw4YF4eGhoKHBQkV5Hdk5ZeTmlONwwJtvO1cXjI9vnjdmZuZx3z0f05hOJ6dEMH16Elqts1FhVZWB7duOkZmZR3JKBMeOlmEyWRg7Npbnnl/Soefe207P4wZDDgc0y+NEDiecqsZSz96aY+yrOcbB2lxy9EWDYiSlWqYiVhNGrCacYad8DYXmqR3Uas2jW4WRfz36NYFB3tx4xxw+fGcT69fs4/xLxrNzazaVFXW8/r+buhl3c+98upn3vvi9yc8kEggJ9MHfV4OHSoHJ7HxRV9UYKCmrxe5o+jSuWDSBW6+a0eOxCSeVmarIqS8kR19Mrr6IXH0RhcbyfnNFXyNXE6jUEuIRQJg6kHB1EOEezn9DPfz77RV6oXMKjeUcqy/gaH0B2fUFHKsvpNpS55ZYlFIF4eogItVBRGvCAEjwiiLRO1qMOhL6vRpLPUXGCoqM5a6TpjKTjnJTNWUNVVSaqwfMtDY/pTfh6iAi1EFEqINd3zf21hoKc6oNBhOXXfKqazpLR0mlEubMSeX+Bxe0eP+RI87pyo8/9jUlxa0Xpj09ldx97zxmz07p1PFvu+U9Dh0qRiqVuC6SeXt78MWXd6JQdPz/m8lk4aUXVvPzz3txtDNQQiqV8O5yZz4bHdPyFdZ1a/fz3LM/YrG0nuMkJobyr2cX89e/fMLRI6X9qjByOpHDCUOR3WEnz1B64uJAIQWGMgqM5ZSe+MzrL69/T5kHwR7+hDR+qfwJP9HfKlYTRoiHv+h32LbeKYwU5utQeyrxD/DCaDDz3N+/ZceWI4RG+LHs0YUkJYd3M+6WvfXxr3z41fZmBY/2SCSw+IIzuO2qMwflut79ndVho9hYQbmpmipzLTpzDTpzrat5o85ci8HagNluweywYrFbMdstWOxWV8MwmUSKTCJDJpEilzqTIA+pErVMhYdMhVqmwlPugY9Cg6/CCx+FF1qFF74Kb4JUvgSqnPMp1bKuL/ksDGw6cy3FxgoqzNVUmGqoMFVTaa6m0uR8HRpsDZjtZswnXn/OLysOh8P1upNJZMglMlQyJRqZB+BM1DQyDzRyNX5Kb/yVWgJUWgKUWoI9/AlS+YoPKmFQM9pMVJvrqLLUUW2uo85qoM6qp95idDV+1dsaMNpMNNhMJ/41O9/nT7znW+xWbA47docdOw7XVXgHDqQSKXKJDIVUjkIiRyGVIT/xvVwqw1Pmge+J93xwDpvXKrzQKhs/B7wI8QgQ7/9AfX0DC89/sUuPnTEjicf+3vY0AYvFxk8rM/n110PkZJdTV2fE01NFZJQ/EyYM54KFY10jKjrju2938fJLq5v8bOGicdx519xO7wsgJ7ucVav2kJFxnNKSWvT6BhQKOYGBXsTGBjJqdAxnzhxBYGDLSwmfqqioihWfb2fHjhwqKupQKp0jkKKi/Jk9J4XzLxiLXC7ln09+x7p1+/t1YaQlp+ZwQLM8riM5HDTP49rL4YBmeZz4Gxb6kt3hbMNQ2qCjzFSFzlxDpbmGSlMtNZY66q1G9NYG9FYDepvzb8Bqt7kKKXaHHZvDjlQiQX7i86rxc6vxM00pVeAt98RH4eyB6S33xFuhwUehcX0foNQS4uGPt9yz1ViFDumdwog7ZR0p5v0VW9m6O8fVN6Q1UomECWNiufqiSaSP7F/NC9vy9IaNvPPHTgBWXLGEMWFhHX7sX1et5oeDhxgTHsb7l1wMOLtlu8Pj637hg90ZAPx07dUkBg7txj6CIAjC4LSt/E0ydB9z+bAP8FVGd+qxdoeVz3OvJUydxpmh9/dShEJv+C7/LiobjnBdwspePc6BrYe5c0rHp6m/ses5ho+O7b2ABEEQ2tEP37darXl0q/mqOyUnhPHMgxdSU2ck60gx2XkV1NY1YDRZUJ9oyOrtpSIuKpDkxDB8fYZOdc0BfLM/C5vDwda8fApqagCI9RNzKwVBEAShf3Jei7LT9sUeQRAGn2OZuSyb/Q9GTIjn6ZUPuTscQRiSulUYee+N9UyYEk9yO+u29yatt5rJY+OYPDbObTH0NxJgUUoyPxw8xLSYaKJ8B99yXIIgCIIwmEglChYP+9DdYQiC4CYSiQRPb9EgUxDcpVuFka8/3ca4iaIg0R89O+8cnp13jrvDEAa40up/UFn3puu21vMiIgL+48aIBEEQBEEQBpfho2L5qvxdd4chCENat5pOSCQSfP00PRWLIAj9TID3bQwL+Z7IgDfcHYogCMKAIeleeiUMMKKttiAIwsDXrREj088aya7tOUTFimaagjAYyWWByGWBKOXx7g5FaEWx8QjLs+/p9eMsjLiPVN9ZvX6cniB+J0Jbjtdv4XDtasobDqG3VqCQehCoSmRc4LUAhKnTAagxF/JpzlIuinmLX0tfoNp8nHS/y0nxXcTqooepMuUQ7zMbgGkh9zQphljsBtaXPM3x+i3Y7CaCPJKYGPQnQtSpzeLJ0H3EtvK3XLejNZOZH/mvNp/Dgervyar+lirzcWQSBSHqVMYHXkewx0jXNjsq3iGr+juWxH0COBvD5tRvwmI34qMII8X3QpJ9L+D00/pqcx67dR8BUKTfhcFWhULqgbc8lETtPNL8LmkzFqDFeLrC5jCzu/IjjtX9Qq2lCLvD2mybSUG3Msp/MQBWh4mMyo85WreOOksJSqmGSM14zgi8AR9F85USO7u92a5ne/lbZNdvxGzTE6AazoSgm5BJxCopgiAIA123CiNX3zyTJx9cga6yjpGpkShVTXc3dkLfTLM5Xqhj36Eiqmr01OvNeGmUAPhpNSQnhBIbGTggl+eVDMSgBUEQhEHH6jDxec5VzAr7G2HqUe4Op1syqz6jwVrNMK/peCmCqbeUcbDmR1YVPADApcPew0se7Np+ffFTxHnPRC5RsrPyPQoMfxDkkYi3IoSs6u8AiPGaQrRmsusx64qfwEsRwmj/JTTYajlQ/R3f59/DoujXCPRIbBLPCO35hHuOocFWy6qCB9uN/7fSl9hf/TUxXlOI95mN2W7kcO0qvs27gwVRzzf5/9Ngq+GHfGeR0O6wkqxdiEyi4HDtan4tfQGZREmSdr5r+yJDBj8V3o/jxDKT8T5z8FPGYrEbKTJmYHdY2o0FaDWezvq19AWO1K5lfMC1BKuTKTNm8Uflf9EqIpkT/hgAPsoI1/Nbmb+MYuMe4rzPZKT2PAxWHYdqV5Gv38bC6FfxU8a69t2Z7R0nGuKuKniQYmMmsV7TCVWnUmcpZnXhw3jItF1+joJ72aw25quv4M8vXweAl9aTN5b9D4WHglufv4bJ54/nxT+9yW9fbycqKZy/LL+NmORI1+Ory2oBWPO/DWz9cRe5+/Mx1jXg6aNm+KgYLrj1HKZdOKHFY9dU1HFp2E1NfpYyJYkXN/69xe13rM4E4G8LnmbZu7eSNn0kyx/+hIz1+9FX6wkI92fahRO4+rFLUXt5dPt3c7p9vx3k2/9bzf4th6guq0WlVhIQ5kfq1BFcfv9CwoYFN3tM6fFyPv7n1+xcuwddSTXefhrSz0zmiocuIjaleY/KHasz+duCp5l+0UQe+az5BY5Pn/2W5X/7hGv/fhkASx86uXR4/qEibki9l+ufWsLivy5k5Tvr+O7/1lB4pBiFh4LYlCjufPUGgGbHLsou5csXf2T3ur1UFOmQyWX4h/qSPCmRWUumAjB2dlqzeAy1Rj7/93f8+tU2SnLLUamVjJgQz2XLLmD0rJRO/HaF/kCM9RQEQRAEQRAEQRAEYcjq1oiRK85/CYAD+wpavH/N9ke7s/s22Wx2fli3l4++2U5RaU2b2wYHenPZgnFceM5oVMr+sULxnpISAN7buZttBQVUGgz4engwKiyUK0aPYkZsLEqZrMP7m/HWOxTW1jb7ubdKRcYdf+5ynHnV1XyyZy+/5+WRV11DvdmMUiYlwNOTOH9/zoiM4JyEBIb7+3dof1KJFIvNxseZe/jh4CFyqqqoM5kA8FOrSQ0J4bK0VOYmdHzqhtVuZ8W+/aw6fJiD5RVUGY14q1QkBgYyLzGBxelpnfpdtvacgS4/b0EQhAHN4VxKVorCzYF03/yIf6GQNl35IUg9gnVF/wCgQL+DEdrzXPeFe45lfOD16EzZfJF7HUqpJ1OD78JiN3C0dh0A5Q2HmowYCfYYwaywv7luD/eeyVfH/8SOiuXNpsl4yHzwkCW3G3eJcS8A+6u/Jt3/ciYH3ea6L9XvQj7JXsrm0le4JPb0Bo7O0acXxrzpmuoy0ncBH2VfzsGaH10jRuwOGxtK/oXDYeeiGOfUHn9V6yN/S4x7W4yl/Xg6xmSr41DNT4zQLmBMwJUARHiOpcZSwKGaVajlfgDIT0xjyar+lmLjHiYE3uTa3hnLxXyeczUbS55jUfRrrp93Zvvj9VsAKDZmkqSdz8zQB1zbx3pN58eC+1BKRc+9gWzbj7sAOH6ggBETE9ixKoPnrn+dc2+czb7fDpI6NYkdqzN5aunLvJXxnOtx3/3fagA+fPJLvHw1xKZGERDmR+HREjLW7ydj/X7+svw2zr5qRrNjanzUPPD+7dRU1pF3oJAf317b8XhX7uLt+z9EKpOSPmMkDXoT+347yJcv/cixzFyeXfNIN38jTX3wjxV88MQKAOJHx5I6dQT6GgPHMnJZ88FGrn9qcbPHHNh2hIfOexp9jYGkM+JJmZJERaGOX7/cxpZv/+CRT+9m0oJxPRongK64ijfu+x/fv/kzqVOTiB4ZQdHRErJ+P4xfSPOVOvMOFnLHlIdp0DcwckICCePiqNPVk3ewkNXvb8Db3wtoPmJEV1zNsjn/oOBwEeHDQ5l03liqy2vJWL+PnT/v4c7XnKNTzrtpTo8/R6F3dKtK8NW6v/ZUHJ1Soavnkee/Z+/Bwg5tX1ZRx6vvbeCn9ft4ctlCosL9ejnCtr3zx06e2bgJAPuJZBOgXK9n7dFjrD16jKvHjCbKt+NDM4M0GioMBkzW5vNvu+KTzD0APL7uF6x2e5P7jHY7BTW1FNTUsiknlxd/28LmW24mWNN+UmC22bjoo4/JKitvdl+5Xs/67GzWZ2dzcWpKu6vq5FRVAXDz19+Qratqcl+V0ci2/Hy25efz3527ePeiC4nzb///+yeZe1p9zkCXn3d/UWf8mRrDFxjNe7HaipFKPAHwUKYT5HMPnqqJXdrvocIUfDWXEuL7OAD1xnXkVVyNl8dMooOcc9Ut1jwAjhRPJjLgLXw8z2sxnpZisdlrOVI0Fk+PKUQH/q+F5/UT+RU3Eur7d/y9b3T93O4wUln3JrWGb7FYC0EiRSELRaOaSoDP7ShkYV16voIw1MilHiyN+9zdYfSI04siQJNeGHWW0ib3+aliAfBWhAK4psIopJ6ufZlt+iaPifc5u8ntII8RBHokUmTYhd1hQyrpeLG+UWMRBiBZe0GT+9QyP0LUyRTo/6DBVo2H7GTyn+p3MYCrKALgIfPFVxlNnaXY9bPyhgPUWYpJ9l3YZkHk9HhOj6W9eDqq1uLM8fxP/P4bOae3ONBbyl3HAjhWtx6pREGa/6VNtvdWhBLnPZPDtaups5S4ftbR7b0VoeTrt7vuT/Zd2GT7SM14NPJALCemEQkD086fnXnvW5nPETMykv+7932+/s9PrP90M+/uewEvXw0PzHuKXev2oiupxj/U+ZpeeJszV41Lj2HSeWORn3IB9osXfuDt+z/ki+e/b7EwIlfKOWvpNACOZeZ2qjDy65fbmHLBeB766C6UHs6/7dLj5dwy7n4y1u/nwLYjjJyY0LVfxmm2/rCTD55YgZefhr9/uYy06SffLx12B7lZ+fgEeDd5jMlo5onFL2KoNfLIp/cw/eKTOd2BbUd4YN5TPH31q7y753kCI3v2IuOmFVvx9PFk+f4XCIkJcv28sqgKbaB3s+1Xvr0OY52RO/5zPeffMrfJfccyc/ENavl87IU/vUnB4SKWPLCIa/9+ORKpswh9ZFc29858nNfu+i8AY+ektzjNSOh/Ti2MOOhkY20v756fv9ae2voG7nzsc/KKdE1+7u/rSaCfFx4eChoanHNgy3X1VNUYXNscO17BnY99xlvPXEnQiepfX1t56DBPb9joui2TSrk0NZUp0VHIZVKOVur4dM8e/rc7o0Mn8o2+vGIJAAaLhSqjketWfMUxna6dR7Uso7iYR9c6Ex67w4GPSsXFqSmkhASjVXlQbzZzTKdjW34+u4qKmR4b0+HiwP2rVpFVVk5SYCAXpiQT6+eLzuhMJrblFfDtgQPO57NvP2dERHBpWvNGdQCFtbVc9smnAOgMRqQSCfMSEzhz2DD81Gp0BgM/Hz3KumPZ5FVXs/Szz/n+6isJaiPOxufd2nMGuvy8+4vKujex2SvxUZ+DQhaBxVYEQJX+E/IqrmF46C8oZM0bzrVHrRxFgyXLddtg3o5M6oPBvJPGt5YGy/4m27cWT0uxyKQ+aD0vokr/CRZrPgp507mh1frPkUjkaDUXNfl5ke4u6gyr8fVajEqTgM1Rj8mcRY3he4K07insDjYHDhUzMqntApPFYqOm1khggHvedwXhVDXmAvZXf0OJcS96azlmux6b3XzKFk0L4wqps4AslThTJqX05Ou4seGq47THaORBnM5HEUZFw2EabDV4yjt/IlBjyXd9/2nOFa1uZzytEKFVRLa4nVyiwuY4+bxrzM7Rvx0pipwaT1uxtBRPRzU+5vRC1anFjVPVWgrxkge5RpCcylcZ7YzZnO96bEe391aEUm8pc93no2j+fuelCKHKlNvRpyb0Q8HRzoUkYkY6/17SZyTz9X9+YtzZ6Xj5OnO9uPQYdq3bS2WRzlUY0Qb5ALTYR+SiO+ez/G+fkH+oqMfjlcll3P1/N7uKIgAhMUGceelkVr6zjsM7s3usMPL5898DcPMzVzYpigBIpBKGpUY3e8zGL36nokDH9IsnNimKAIycmMBFd53LR099xTevreLGp5f2SJyNdCXVPPjhnU2KIgABrVwYt5+4+KlQNR8ROXxUbIuPOX6ggO0/7SYiPpRrHr/MVRQBSBgbx9xrZvL9G2sAWP3eBldPFKF/67F5JVarHbm891uWPP3aKldRxMtTxZUXTWDu9GSCW6gAApSU17Jm0wE+/mY79QYT5bp6nnh5Ja+44QVqsdl44pf1AEhPNFZ958JFzBgW69rmnAS4btxYrvjsC9d0m87wVCjwVCg6NXXkdN9mHWgykuX9Sy8mPTS0xW0rDQb0ZnOL97Ukq6yci1NTePqcuchOay57eVoaE6MjeWj1zwD8b/fuVgsjf/lpNTqDs6Aik0j4v0ULmT28aTJ3aVoqy3fu5Kn1GynX63li/QZeWXBeS7sDmj7vtp4zdP559xfRQe8jlTQv5qiVoymovA19w0Z8NUs6vV8P5Siq6j9w3TaYtqPVXI6u7m1MlkOoFCNoMDsLIzJpAAp5ZKvxtBaLv/f1VOk/okr/IcHakw0KrbYK6o2/4KU+G5m06cmGvuFXNB4zCPN75rSI7YgWSz1j2cOf88m7N5ObV0l0lPP376v1dN2/afNhnnzuB0xmK0nxoTzzj0vw8/VsbXeD0tHadezSfUCtuQAvRQgjtQtI978cCVIc2Pk+7y5kUhXnRT7HyesTDn4sWIbNbuH86JeQIOWznKsY7b+UfP12juu3oJCoSfZdyPjAazn9ukZbxwQw2+v57xHn++EVw7/gj4rl5NRtwoGDNL9LOCPwBte+3ju6AJOtHnAwL+JpYrymdPp5Nvo891pG+V1OkWEXOfW/IZPIidJMZFrIPU2mIlSb89hR8Q6Fht0AWOxGNHJ/Uv0uId3vsnaPCf/P3nkHNlW1DfyXpE3Spnu3UGiBUspG9urNYYYAACAASURBVJA9HOBARRBRnLhfcby+fm5RcYt7K7hlKXsjsil7t0BpoXvvNDvfH7cJHWlGm3RAfv9A7z33nufce87JPc95huWUublVp1idMReZ2IeegbcQLOuMTOJLla6E9ZmWA5/W3TES2bWHZKx/xGhw4HoLd6zxuzw87D8NWp14S4Jr/W3JQsYa9qYaNsljTRZL8tiLr2cE0YrBnC5dRZAshhB5PAWqZJLL1tHVbyIyiV99mSw899rHRQ0ct1W+Zjn3b8flSHBk7UWzT/XvVFj0pcybcoWgRNOoagchbgiJh4SAMD8Ks4rR6/RIPBr/bV6XLn1jCAirPwZMCp7KGhvDTUGj0pK07ywisYhRtw21fUE1R/8VNssGXdPX4vnB113Fr28u59CW406Rsybefl70GWXbPdHEmOnDWfHFBj557HvOHjzP9XMm0KlXfWVPTQ5vPQFAn1E9EEvqzwmxvS5t4J07nGq3LG5aliYpRgwGI38u2sXq5QfIzy3jt9VPEhLmx+a1x5DJPbl6bNPStNXleFImOxLPARAe4sfnb0wnIrT+pFCTiFA/7rplMBNHJvDYS3+Qk1/GoRMXOXj8Iv1tdHpnsyXlPHmVgrntDQndAGopRUx4e3oyb8I4bvz512aU7hIlKpX5/2KRiK4hDadjDvb2Jtjb/kVOhK8vr48fV08pYmJar158k3iAtOJiTuflU6nRoJBKa5U5mJnFvvRLO2cz+vSupxQxcW///iw9fpLkggLWJ58hd/QoAMJ96u9cm9ptq83geLtbC5aUIgByqfDDpdVZjhdkCy9pXwoMn6DT5yARB1OlOUqo39OUKVei1BwUFCPaE9VlL2UosCRPQ7LIPLvhLRtCccXvhPo9g6jaLLxUuQwjOgIU9ZWdXtKrqFTvpLD8WwIV0xGLTQrUy+fD1l8azoSIB6nSl6HUl1KlK0OpL0OpK6s+Vg5gMc2lM6ioVHPrXV+i1ujMMZzeeOlmBvWPBeCbhdu5645hDBnQiQVfbOLHX3by1GMTrd2yydh6JgBKfbnLnokJk/n99tz3GRn+NKHybpRoLvJv7rsYjHr6Bd+JCDHjol5madq9HCteYl70HyteQoHqLLfG/FBrobo771OGhD7MgJB7yK06yY7cD/D1jKiVWSS9MtFqnXXZnPUKXXwn0DfoDqr0xYip/fE+u8tqdAYV359t2L3RkTp35i2gd+Dt3NzxSyq0eWzNfoNDhT8xJPRhACp1Bay4+BjBsi5MjJoHgMIjhCJNKl41LA+s1QlYbOvx4sXoDCpu6vA5wbJLsayylUcabFtjKNfm1LO8KNNm4yGSIfdoXAYTf6mgUM5UHqSddz8CZbFNlrMmvlLBQq9YY99HvL+0vctkMTE+6mVWXHycHbkfIkKMj2c4vQNvp19wfSsVf2kHcqtOoDOo8BDXtmg2WYr4V2ewcbS8j2e4+Vy5Nht5HaVMRR2rFjdtD6lXHWuB6u/UmhYZpmyRNZWUJvZvOMr2pXs5f+wCxbklVFWoUFdp0Glc8zvTkPWDeZFuQcbGUJJXik6rJygiwKFMN4WZwiZ2aHvL39Oh7QWFaX5GYdOFrENEx/oWe9ZIGBzHGyue44u5C1n19SZWfb2JLn1jmPLwRCbcObKWe5SJ/HRB7rXfb2Ht91vqna9JRXGl1fNuWg9NUows+3UPf/+5j+un9ueX77abj0skYv5ctMvpipGN20+b///fhyfaVIrUJCLUj+censTc15cAsGVXUrMrRnakXTD/36QYaYie4eFE+/uTXmo9sKwr6BJ8aXfHYDTywY5d/G/0yAaVGY5wY0I35B4NdzsREB8SQlpxMUaEuCN1FSOrk5Jq/X1rT8tWJSZGdYoluaAAvdHI7otCnIubu9fXJJva7ew2tyY0ulSKKhZRpd6PVp+FwVABgMEoBMCtaw5uL17VygyV9hRikS9Gowa5tBde0n5UqQ8QqJhpthgJUFwK0GVJHmuyBPncQ0bhHMqqVuHvLbjNlFQuxkMSgo/X2Hrlo4I+Irv4f+SWvEpe6dv4ek0k0GcWCpnlHe+2iLfEj0HB9X3866LWVwrKAX2ZWVGQp0plX+HfTZbh0QfGMH5MD3btPQvA1z/+a1aMZGYXM/bqbkRFBnD/3SOZ/+HaJtdni9bwTAAOFi4CoGfgVLr4CcHX/KXt6a66gVMlK8wLd4VHKKMjnmdT1itm94HE/G+Z1O4NFB61PyrbKfqTEDAFEMz9s6uOcrLkr1qKkYOFi2zWWZMo76voGSiMpwAs/y6KRNaViY7UGSqLZ2DIvYAQL6KL33hyqk6Yz58uWQmImNTuzVrWDibFgD11gmXFiEkZpvCo7e+dVLbOavsc5UzZBjr6DMVkcZCnOk2h+hwdFEPttsioS1x13JJTJSs4VPgz46Jeoq4FhNZQ5bCFiIlweXcUHqEkla6lZ4DQH/yl9dNp1pTHmixNlQcgpXwbZdosbotZaHZvsSZPtvIIx4qXcFXwLPPxcm0O58u3ESZPwLeGG4wj5dsrBgLCsz9VsoJREZdcMbOUh6nUFbiDr7ZxRI343jMajLw582NAiGvhE6hg0DV9GXbDAHyDfPBSyPjiqUVOs96oiTOtT6xhVgI18nPYkhLJ2nFbGHR6m2Ukno4vbwde05cfJn7E3jWHWP/jVhLXHeGjOd+w9MPVzFv5HABRnS4pSI0GQf4ufWOI7d3R6r1rXuemddMkxcjavw/x1ItTGDyiay3FSEznMNIvFDRZuLocPilo8EODfBjcN8bh6wf26UhYiC95BeUcPdW4nfGmkJR/KeBoz3Dbg6RbaGiLKEZm9O7Nt/sPAFCuVvPDwYNsSUnh7qv6cWP3BALkjY8t0y/KdrDLMJ9LHxdVFoLJHsoSgsWZlBYJYdY1w5G+l9ysUusEaa2Jqd3ObnNroUpziAt50xCL/QnyuRe5NAGJWNhx0OkLSC+Y3eh7e0jC8ZCEodaeAUTIPLsgEfvjLetPSeWf6A2l5ngmXrJ+VuWxJouv9zV4lkRSXPET/t5TqdIcRa1NItj3QUQWpjMPSRjRIT+g1p6jpPJPSpVLKVOuxNfrWqJDvgaa58OiNSCTKJBJFARyaQxmV51tshLA00PClOv6IhaJmDi2BwCffrPVfN5gMOLpKTznjtHBFBSWN6k+Z+KqZ2KiSH0egNyqExwu/KXeeYNRZ45b0dFnGN0DbuCf7DcB6B10O9GK+sGQhcCTlwiWdSa1fHutY0Xq83bVaSJc3sP+RjWAI3WGetXeGJCJfdEYLu2oFajPEibvZnNBba1OS/UCdPAZQmrFDjZnvUJXv0lojVWkVexEa1A2WmFRFxFiSjQXWJU+l2jFQNT6ck6VrEIikpoVQpdk1FKiSUdjqERTraiu0heRXpmIVKxAKvEhUCp8dEd4CRkR+gTN4GjR75ReyKSDYghSiYJKbT7ZVUcJlsUxKuLZRsktFnkwKuK/bMj8P5ZeEIJYd/WbiL80Gq2hiiJ1Ch5iL8ZEPG+Wx5IsgFPkAcisPIhc7GeO82KNbv7XkVq+nf0F31GoPkuYvDtV+mKSS9ciFnkwMuKZRpeP8RlubnNS6RpU+lIivXpTocvnbNkGAqUxVOrqB5V3c3mzY/k+ti/dCwiL3493zjPHHDHx+dyFLSCZ8wgI9UMsEVOSV4ZaqUbmXT8mjyVCq12QCjItW4QUmC1KarvamfRTBoPljbpiG5lIm4JILGLolP4MndKfgowivnxmETuW7ePjh78F4J0NL5rLmgLGdhsUZ84+46bt0yTFSF5uKe071jeREotF6HWN23m2RkGR8NHQqYN1NwdrdOoQQl5BOYUtYNZUqBQ0xhKx2C43jFBFy7hqBHl7sehWIYr902vXkVpczIWSEl7f+g/z/93OuM6dmN67N1fHWNeQWiJM4VjwRUsK5exyYWGlrz4Z/+ECu+9XVp0a2BKmdjfUZqDR7W4NFJZ/g8FYRUzoSuSetS1mlOo9Tb6/l7QvGu15DMYqvKWDqo/1J7fkLarUB8zl5J69rcpjTRYRHgT6zCKv9F3U2mRKlcsACFDcblU2mWcXwgNeIMz/OfJK36Sw/BtKK//CX3Fro9vrRiAoSEFGRhEdooPJzRfcVCor1Rw5dpHg6mCrmmpTYqPRiLQROzltESMGdAbBPW9gyH21LDpM1F60GynVZJiPlWksK+/ruv8Y68RNN9VrX50CHmL7PnQbwtE6PUW2LQhsWajYqtNSvQDd/CdXKypW8m/u+3hJ/In1HcmgkAdYcfFxm3LZQ5AslsnRH7E3/0uOFP2OzqAmTN6NwaFzzBltTJRoMliSdk+tY/mqZNZmCMoEiciT+7vWzlQxJPQhwuQJnCxZzvHiJeiNGrw9ggmTJ9DV33o2N1tEKwZxc8evOFL4GwBpFTtR6UvxFCvw92xHj8DaAa4tyQI4TZ7uATeQWvEvv6TcYj4mFSsIlscxOOQBAMK9BKtREWKuafcWR4v+ILlsPWkVu5CKFbTzHsDAkHvrWb84Ut6kNLu2/Tvsy/+a1PLtpFfuI1gWx4SoeWQpD3G8eGmT2uqm7XH+2CVL8OE3DaynFMlKyUFZ1razFcm8ZcRd1Ynk/efY+Vci42Zebdd1/cf3YsPCf0hcd4RJs8fUO79vrZAeud+Y2op5bz/h98HkqlKX4ztOWzzubELaB/F/vzzBzevv5cSu5HrnTal7D289jk6rx8Pzytlou5xp0hdqVPsgkk9l0S66dsDDnf+cpnPXhgNXNha1VvgglFrw9bIX00e52kU+f9ao0grBmqy5ktTEy7N+dOTmok+k8P7Wzb6LZSdP8ePBQ5wrLESr17P+zFnWnzlLQmgoL4wZxdAO9rskeTlhUVTRhKCnddPw1qVPZESDbQYa3e7WgLF6QWUpRW1J5Z9Nvr+XtC8Vqh3oDYWE+D5afawPIpGEsqo15oCrHpIQq/LYkiVAMZP8sgWUKv+iTLkaubQ3Ms/aO9BGqse3UY+oRsYBkcgDP+8bKCz/Bq3e8eDGbuozeVIfHnn6V7p1jeBsipC5YfTV8bz7yQaysouJ7RjCmo3HuWv6UNZuOk6MBWX65YgIMcGyzgAUq9MsZimpydGiP8lTnebmDl8CsCbjGY4XL6VXYG3lXYnmQq2/C1XnarmYmOq1p05n4ew6A6WxnClbh86otpgxpKl19gmaQZ+g+kGmb435vtbf/tJ2zImvkUVOJK31N8A9cbVdwwaHzmFw6BwARkf8z6YsQbLYeve0h06+o+jkO8pqmYEh9zMw5P4Gz9/Y4TOLx4NlXRgX9bJTZWkM6ZX72Jr9Bp18RxMm745E5IkRI2p9Kcml61mbIbizzOj0hznmh1jkQb/gOy26UVnC0fJSsYKrw5/i6vCnah2P8u7LgDrWQG4uf8JqbNReTMqsda6yVMnHj3zX3CK5hFvnXs+bd3zMV8/+TPv4KOIHdK51PuNMFgFh/ubsPQAjpg6mfVwkO/9K5N/Fexg17VLg1uT951j+yTpk3jJueKS28jS2RzSeMk/OHkrl8NYT9BsrKD6NRiN/vruC88cvOr19O/9KpPuQrgRF1s6edebgeVSVaiJi6qfajekRzbAbBrB75QG+nLuQB9+bhczrkuu/TqMjcb0Qu6r3yIRaz8ZN66VJq9Q77rmaBfNXk1b9Mbxx9VHSzuexffMpXvtguo2rHSfQz5u8wqZZe+RXm3H7+zXe57WxyKuVAhq9bf84AK2NRXxz4CmRML13L6b37sWhrCyWHj/JqqQklFotp/PzmbV4KS+MGc09/a9qNpm8PD1Q63T4V7u3LLj+OruvjfKznL2oJg21GWjRdjcVX6+xlFetI6NwDv7et2EwVlJetQGgOtZIbW230ahCrUvFYChDpxcCy2n1WVSotgFCCl2JOACph2BNI5f2qU6/W4GXTPDHFonkyD17Ul61EYW8dlyPhuSxJEtNPCQh+HlNoaTyD3T6fEL86u/y6vSCSXNK9ih8vMYi84hDIglEp8+ltHIZIpEcP2/7+42bhrlrxlAiwv04mZTF8CFCMMsbrhVizuTmlREUqODhp37h18V7kUk9eOuVqdZud1nRP0SwBNiY+SKBhR2J9RmJESNF6lQM6OnqJwShzVOdJrHgOyZGvW62KBgV8V82Z71KhFcvQuXx5ntmKA9ysuQv2nn3J7fqJCnlW7k6/Ol69dqq01FMlipGLP9+ObPOHgE3cqrkbzZlvsJV1QtWuSSQcm02WmMVsT5X26wTaHRb3bQOtuW8Q7hXT8ZF1lfS+Euj2Zz1GgCF6rO08+7f3OK5ccPwGwey8BVhM2ff2sM8PfY1uvSNoTivlMNbjtOuSyQ9R3TjxM4ki9fvXX2Q4rxSKkuVZJwR3MRzL+bz21vL8fb3RuHrRZerYi2mw21ORt02lKTEcyxbsIYnhr1I/MDORHYKp7JUSda5HDLOZvPlgbdrLf49PCW8tHguz016gzdnfszSj1bTLi6CwuwSju84jVgs4rlFj9VLqevl68XNj1/L4vdX8vx1b9FnVHcU/t6cP3aRnLQ8Js0ew4aF/zi1fb+8sYzUExeJ6R5NWMcQvHzk5F0s4PS+s4hEIma/btkq+elvH6Ig8y1Wfb2JnX8n0rlPDN5+XhRkFnHhVIY5tszP5z51K0baCE1SjIyZ1BNffy9++W47Xt5SFn2zjc5x4bzy7jQGD3dO7uyaxLQPJq+wnKSUHIpLlQT6O+ZqUlSiJPm8sMDr3AR3nMYS5OVNRmkZWr2ekirBxDrAq+HYFUVK5wdragpXRUVxVVQUz48eyQ8HD/HF3n3oDAbe2vYvo2Jj6RRkOUK2swlX+FBSpUJZbYEzvGMHJGLXZBmp2WagRdvdVAIUd6A3lFJc8TPZxc8iEQfh5yWk6wwLeI603JtrlVdqDnMhr/ZutVK9l4v5e81/e0hC6RolaMS9pH3QG0rxkIQj9bjkbuQl60+V5og5QKsteSzJUpcg33spVS5DJPLE37t+WYlY0Pr7e99EpXo35VUbAT0e4nC8ZUMI9nvUrNBx03Qmju1hji9Sk6jq3ZdvPrmL86n5RIb749cCSumWwhSX4Jr2b3Go8CcOFf6CWORBgDSavkFCVg2NoZLNWa+R4D+5VhrcGJ8RxPtfx5bs17il43fmGAu9A28jW3mUvflf4SGS0SfoDuL9r6lXr7U6HWF/wXccK1qMrjoo8obMF80uKoHSGLOVhTPr9PEM58YOn5FY8K3ZKkBn1KDwCKFvDUsPZ9bpapSqTZSWfYBY5I+/31zksiEurS+/6CF8Ffcilw1yaT2uwmDUo9QVNRhbpGawXrkkwGIZN25cjX+oH+9veQWAH178g9N7z5CUeI6QqEAmzR7DnS/ewpIPVjWoGPnkse/NsTZMFGQUsfCVxea/b507mQfftc+iyZXMeW8W/Sf0ZvXXmzi97yznDqci95ETEhXE1P9cR3iH+pZ7sT078OX+d/ht/l/sW3uIlKNp+AQqGHHzIKb/90a69LOczeq+N2cQFBHAuh+2cnxnEp4yT+IHdOLpb+fgE6hwumJk+n9vZNPP/3L++EXSkzMxGsE/xJehUwYw9Ylr6T3Scupf3yAfPvr3NdZ8u4V//tjFyT1n0Gl0BEX402NYPMNvEjYJ66aCdtN6ERlrhwWuG3PYoZDBRoMRkdh1WTz+XHWQT6sHw7Wje/DC45b9ihti3sdr2bBdyKv99APjubmB3Nqu4v82bOLP40K+7kW3Cf6yIzo2HK/i2oU/caZACGK7dOYM+kXaDlxqYvKinzmdn4+vTMaRxx9tgtQN892Bg8zfJpgAPz96FPcPsLxj8+qWrfx8WFg8r5t9l81UuDXLr7prFt3rBFd9efMWfj1y1Pz3nzNuZ0C7djQX9rbbjetQa8+SkjMaP+/raR/8TUuL02bJrjrLD+fn2lX2xnZP0zOgvp/w5UZrfiZ/ps4izm9irQwabtoG+YUP4Of7IDLpwOapr40rRgA2ZL5AWsUuEgImEy7vgVgkoUpXTLoykYzKA2bLoYnt3mhhSZuP03vP8MSwF+wu/9Wh9+jciGQFbty4ceMsWuG8ZUlZYQScFILdjRs3bty4cePGjRs3bty4ceOmDdIkV5pzSdl06XbJisGV1iIA14/tycKleyivULFu20lEIhGPzR6Nn4/1VKqlZVV8/ONWNm4XIhmHBPlw7Zimpyd0lOExHc0WIytPC2Z1DVmMpBUXm61FWitDoy9FbDcFlm0OJneLr2Ux8u3+A81qMdJS7XZziTLlSgACFM6PZeTGMSor1fz0xx5OnMqkUmk569PCL91BCZ2HQ4acbloYnS6N4rJ3UWn2oS/NQyTyIzToc8RiIVhoSdkCVGrBAtFLPhF/34dRaw5SWv4lYcFC4Ma8wvvx933YfM/S8k8BCXp9Ph4e0YQGfQaIKCn7gCrVP3hIItEb2n7q2HGRL3Gs+E9Syv8hpWwrOqMKqdiXIFksV4c/RTf/yS0tohs3bty4uYxokmLkkbu+pVOXcCbd0Jex1/TCP8C16WV9FDIevWsUb38hBIxc+88JNu9MYnC/GBK6RBISpEAm9TBnnMkvrODU2WwSj6ah1QrB2MQiEc88OAG5rPkzvkzo0pkQb28KlEr+Pim49NyQ0K2eckSr1/Py5i3NLp+JNUnJjKlOT+ttJTOOKSApQFxwcIPlnM2g9u0Z0bEjOy8I2Rk2n0vhne07eGbE8AZjjWSXl3OmoIBRsZb9GeFSu621GVqu3W4EDIZyiit/QeYZh4/88nftaO189MUmEg+mMn5Md3xtKKnduLnS8PCIITToC/IK78Hf90lk0j4AqDX7q/9NJCJ0OQC5BTORywbbvKdGc5J2EbsQiaTk5N+EVnsGRB5UqTYRGbYWMJKZ4/wsMc2Nh1jOVcF3c1Xw3S0tihs3bty4uQJokmLkq1/nsHHNUf5YuJNvP93M0Ku7MnFKXwYO7YLYRdYjk8f1IjuvlEVLhQCQGq2OHYnn2JF4zua1EomYp+4fx4iBnW2WdQVSiYSXxo7hP6vXoK8O7XLvsr+Y1qsnQzt0QCoRk1pUzNITJ0kpKqJneDgncnPtvr/eYKBcraFcozZnvjEYjVwsKQHARyrDRyZFKrGea/vlLVtQrReUT4Pat6dvVCSxgYH4yqToDAYySsvYnJLC3ovpAMQEBjKmU8MKB1fw4fXXcvMvvwGQWVbGN4n7WXU6ifFdOtMhwB8PkZhyjYaLJSUczcnhbEEh47t0tqoYMbW7oTYDLd7uKxWjUUVRxUJARKlyOTp9PlFBC7DsJuimOdl3MJWXnp3MoP7useDGjb1otGcAqhUlwjwmlfZGoz2NtE76cepkApJKeyISCWkhxeIQDMYKDPpiPD0TMHlIe3rG48aNGzdu3LixnyYpRjrFhfPQkxN58IkJHNhzjk1rj/HG80tR+MiYcF0f7ntsnLPkrMUDM0YQFxvGJz/8Q151+l1bxLQP5tmHJtAnob1LZLKXyd3iySwr4/0dOwFBmfH70WP8fvRYrXIPDhrIyJiO3Ll4qdX76Y1Ghn/1DRUaNVVaXb3zlRoNY777odYxT4kEX5mUr268kf7toupdI0KESifca3taGtvT0hqsv3NQEN/cfCMyjyZ1JYcJ9vZm2UwhO8GTa9ay92I62eXl5qCtlrClEDK121aboeXafaViMGqqUwGXIvWIpX3I1/jI2/6O6OWATqsnLNSvpcW4Irg99ueWFsGNkzApP0qqVmNyj9JojuDtNx6xyAeDQXClNRq1aLR1M1rU/y3zkHREqz0NGADQ6lJcJbobN27cuHFzWeKUVZ1YLGLQ8DgGDY+jtETJt59sYvEvu12mGAEYPaQrIwZ2YdueMyQeSeP0uRyKSiupqtKi8BZ2UoICFPSMj2J4/04M7d8ZUSvZXJ4zaCCDowUFzY8HD7E/I5OiqioC5HL6REZwV79+DO/YgbzKSts3MxrJt6dcDbR6PUXKKrPyoy7LZs5gxSkhHsuBzEzSiksoqlKi1umRSiQEe3uTEBrKxLgu3Ng9AQ8Xpcq1RahCyAn+67Tb2HnhAitPJ3EwM4u8igrUej0+Uint/f3oFR7OqNhYm9YdpnY31GagVbT7SkQi9qNr1OGWFsONBUYMjWPrv6e5d9aIlhbFjZs2g0wqZDOTy4aSkz8VMOIlH4tMOgAwIpFEkZ13g5D+3A7rD0/POOSy0WTnTcHDowOeHjEuld+NGzdu3Li53HBKul6jwcjh/alsXHOUPduTkck8GXdtL+Y8OdF5krYw+3ac4eUnf2XUxJ783/zbWlqcy4L0tALuv+XTeseHju7Gqx/MaAGJ3Li5snBGatp1m06w4MtNxHeJoFvXCAC8vKS1ytwzc3jThW0mWnO6Xjdu3FzZtMK0l27cuHFjlVY4bzWYrrdJFiMXzuezac1Rtq4/TnFRJQOHdeG5125i0PCueHi4d9NbA/m5pfj6eQEgr7NYaWlCwvz47+tTKS1RAnDmVBb/rD9m4yo3bty0Jv5cnkhkuD9l5VUkHky1WKYtKUbcXN7kZxRyYsdpzh+/QPb5PLJScijJK0VVqUZVKWRVMugNyBUyvHzk+AX7EtUlgnZxkXTu3ZE+o3sQFBnYwq1ovZTklQJw7N9TpJ68SNqJdLLO5VBZqqSyTElVuQqJhxgvXy+8fOQEhPoR2VlQqLbrEkH7uEgShnQlqktESzbDISqKKzm05ThnDpzjYlImmWezqSiuRFleBYBGpUWukOHt64V/qB8durWjQ7f2JAztSu+RCXg6kAxA4mHdJbitUZhVzLHtp0g9foHMczlkp+RSkl9KVYVKGI/Ve7cybxlyhYyAMH8iYsKI7BRGl36d6DEsnojYsBZuReukJK/UPA4Bu8dizXEItKmxWBNrfQsw968rtW+Z5i3A4txla94C7J672tK81STFyAPTv6RDTAg3Tx/M+Ov7EBikcJZcbpyATqvnvqmf8r83bwVg2Oi6Ts/e4wAAIABJREFUAd1aFi9vKeOu72P++8Duc27FiBs3bQx3Kl43rZ2kfWfZ+vtOdq/cT26afWlsK0uVVJYqKcgs4vyxC7XORcdHMWLqYCbMGkV0t+ZLFd9Ubgm9lzIrcdmuf3A8T341x+H7lhdVsOHHf9j5dyKn9iQDgiVxQ+h1ejQqLaX5ZeSk5pFkIXh+UEQAPUd0Y8DEvgy7cSD+rSyOkVqpZtufu1n3/RZO7T1jtb0AyrIqlGVVFGQWkXIkzXxc5i2j/4TeXP/gBAZe0xeRDZ9vr8sg89f5YxfY/Mt2dq/YT+bZbLuu0VWPx8Ks4lrPDyA0OpirbxnCqNuG0X1oVxdI7FxsjUNw3li01S8vh7FYE1f2LaBN9C9rOHPeAuyeu9rSvNUkxcjHP9xLQs+WDWbqpmFOHr2IWqVtaTHcuHHjxo2bZkOnEeJnbVy0jcXvr7T7A9le0pOz+H3+X/w+/y96DBPif8x88VYGXtPXqfU0NwWZRQ6VL80vY8mHq1j5+XrzLqyzKMopYfvSvWxfupcFD39D75HdueeNGS2+MNGotCxfsIY/3/2bihLH4rtZQq1Us3vFfnav2E9U53Bmz5vBmOkNW9gpAtreBqTRaGT7kj38/vZfAPUWn00lP72Q5QvWsHzBGjr3jeH2Z29k1DRhISuWtE3rdfdYtJ+a/cuVfQuo1b/aUt9yxbwF2D13taV5q0mKkZpKkcL8cmRyT3x8m18rdCGziBPJWRSXVlJRqcFHIbiMBPor6B4XQUz7EKcFXnVVGmJXcGCP7RTGbtxc7qgNStKVp8hUJlGkyaJEk02FrhiNQYXGoEIEeIplSMWCy5mvZwgBnhGEyNrT3juBKK94pOK2o+1ubdz32EK+/2x2S4vh5gph46JtLHzpD0Bwm3E1J3cLFhL/d92bJAzpyiML7qHboC4ur9cV5GfYvxj7d/FuPn7kW8qLKlwokYBBb+DIPyeoHRKveTmwQch499Gcr8m7WOCSOrJScnnrjgWs/GI9AE9981A9iyS/YF+X1O0q9q8/wjfP/kTayfRmqS/lSBpvzfyYX99cBsBjn95H3zE9m6VuZ+Iei7bZv14Yky3Vv9pK3zqw4YhL5y2oPXe19XmryVlpVi09wK/fb6eoUBiQoeF+3PXAaCbd4NqdE73ewOotx/n170Syckutlg0L8WXa5P7cPKkvMmnTmuzp6UFaSh4/fLqJk0cuotXqAejUNYLb7x7B0AbcVZSVahYv2snOLafIySpBJhPk6NazPbfdPYK+Ay1nTMnOKGLZL3s4nJhCQZ5geieRiAkK8SGhdzRjr+lNv8GdzOX37zrL33/s5fyZXIoKhPKvPf27xXuvTXwFSRM1nqagtP+dN5X4Hu34/pNNABw7mIZWq6dT1wim3T3CqW48JUWVbFx1mH07zgCQlpJHVaUab4WMzvER3DBtMMPHJli9x4nDF1i5OJGTRy9SUlSJTOZJcKgvPfp24PZ7riayXW0fcmW173ndd2jt/ZXrhB+2T5LvsirL1PbPkeB/td3tt4URIx8kTUett60VvrH9MwD09B/ttPo/TJpBld66meit0S8Q7zfUaXXWpEpfzqnS7QCcKN1GZlUyRqPB6jV6vQ5V9fMq0xaQyaX0mGKRB7GKvnT3v5oEvxF4imUukftyJc2FP8Zu3JjISsllwUNfc7jaZ7olOL33DP8Z/gJTn7ye2a9PR9bK4nrZojDTtiJJXaVhwUNfs/nn7c0g0SX8gn3pPqT5d6j1Oj0/vPAbS95fBdAsC8ITO4Xfn0cH/Y+53zxUaxfWw1OCt58XyrIql8vRFMqLKvjq6UVsXLStReq/cCoDgGfHvcbE2aN5/NP7kSvazm+3eyw2TEv3LRD6V2vvWzXnruZSZJ3YmWR13gJa/dzVJC3B2r8P8d1nm7l15lDiu0dhBJJPZvLFh+tRq7XccNtAJ4lZm4KiCl76YBXHkzLtKp9XUM5nC7ex7p8TvPHMjURHNT5wWk5WMU/O/o6AQG/6DIxFWSEsmI8eSOPVp3/nyZdu4Nqb+te6pqignGcfXEjGhQKiooMYfHVXSouFRdiR/akc3JvC489P5vpbBtS67mJqPk/c9S0qlYZuPdsTlxAFQHlpFRdT89m48jC+fl61FCMeHhI6dY2gU9cI9u04w4WUPLOSoF2H4Fr3Fzsxf/HubUl88d46c6BX07M5eiCN1xp4Lo1l5eJEfv12m9k6KaZLOEEhvmSlF3JkfypH9qfy7Gs3M35yfeXcz1//A8Av32wDoEt8JD37dqSyQsW5pGw2rT7CvY+Pr3WN6f0B9d6htffn6xEEgI9HEBW6hrX/uepUEnCeYiRfdcEupQhAplL4AHOWYqRMW2BTKQIQ6RXnlPrq1r27YAlHijeiNzrPhcxg1JFScYCUigNsyfmeAcFTGBR0AzJJ2zENdCZHT6Tj6SGhezdhPtqdmNJgWb3egE5nXSnlxk1T2bPyAG/P+sQc7LIlMegNLP1gFQc3HmXeiv8RHhPa0iLZTWlBORqVFqncckC9ylIlL06Zb164NycDr+2HqJktdjUqLfNu/5C9qw40a70mqipUvHXHAi4mZXD3q7ebjweE+bfqxUXKkTRevukdl+5QO8LGhds4sz+Fl5c+Q3R8VEuLYxfusWgZd9+yj5acu6zNW3CZK0aW/Lybx/57HROu620+Nnh4HFHtg/jl++0uUYyUVah44pXFXMyqvdAMCvAmJNAHudwTVXVcjfyiCopLleYyKRcKeOKVP/nmnTsJDfJpVP3HDqZx84whzHnqmloTw5H9qTz/yE989f56ho1OwD/A23zuo9dXkHGhgBn3juTuh8fWuu7s6Syevu8Hvnh3LVcN6VzLUmHt8oNUKdU89r/rmXLboHqypCTnEFAn4G2/wZ3MipKC3DIupOQx/npBQeDK4Ks7t5zi1lnDuf+JCQDmNlp7Lo3lxtsH0blrBIOvFjTWHp6Xoh0v/XkX3y7YyJKfdtVTjOzdnmxWiPj4efHqBzPodVVH83mjwUja+Tz8/GvLaHp/QL13aO39mYj06sLZ8sQG25OrspzJo7GkK0/ZXTZDedqpdeeqztss4+MRiJ9niNPq1Bu17Mj/g70Fy9AbdU67ryWU+jK25/3KwaI1jA+/74pM1frm+4Kv7eKFDwHw/KvLWlIcN1c4v725nIUv/9EqTLtrknr8Io8Oeo5Xlj5Dr5HdW1ocuynMKiKyU3i94yV5pTw36Q3OH01rfqGAIdc7Z2PFXtRVGl64/i2ObjvZrPVa4pfXl6LT6LjvrZkABIT6kXUup4WlsszO5ft45+5PzRmeWgtpJ9P5z/AXeHv9i3Qd0LmlxbELS2PRlPXpShqLJtx9yz5ay9xlad4CWuvcZf6AaDuRY9y4cePGjRs3bty4cePGjRs3bpxMkyxGcrNLSOhRP1Vdtx7tyMsuacqtG2T+5+vN1iI+3jLunDqIiVd3JyzEcmCXnPwyNm4/zW9/J1KhVJNfVMG8j9fyyWvTGlW/t0LG/f+ZWM+MrO/AWEaMTWD75pPs2HySybcK1jIXz+eTuOss7ToEc9fDY+pdF5cQxcQb+rFqSSIbVx7m7ofHms+Z0ih5elp+TZ3jW09ucR9fOfc8Ns7u59IU/AMVDcYQufmOofzw6WbS0+qb2S35aZf5/w/8Z2ItaxEQrFxiu9TWztd8f0C9d2jt/ZmI8upq1WIkz8kWIxkOWIzkqdMA0BrUTomdkaNq2K3ChDPdaHJUKfyd8R6F6gyn3dMeKnUlrMj8gKTy3UxpNxcAmbjp1lBtgZ+/ub/W7rxIBOuXzbUYmFqnN3DtLQuaUzw3VxA/vPAbv8//q6XFaJDSgnKev/ZN5q38H/3G9WppceyiIKOw3i61WqnmhcnzW2yHWuIhYcCkPs1Wn9Fo5N27P23xHdea/PH23/iH+HPrU5MJDA9oaXEs8u/i3bw182MM+tbpPlleVMGz419j/roXW01GFWvUHYumcQhcMWPRhLtv2cb0Xdaa5q62MG/VpUmKkbAIf5JPZdG+Y+3YFcmnsgiL8G+SYJY4npTJjuoc2+Ehfnz+xnQibOTTjgj1465bBjNxZAKPvfQHOfllHDpxkYPHL9K/VweHZejSLbKW60ZN+gyMZfvmkySfzDQrAA4nCq4FvfvHIBZbNtCJ7RIGwLnTWbWOj76mFysW7+PTt1dz9nSW+Z6xcfXNXFuazvGReHjY/1xchUQiJiBIQWF+OXq9wRxcVqPRkXQ8w6zUGDXRvkjSNd8fYPEdNvT+TER6Wc9QUKYtQKWvQC5pnHtXXdIdcI8xGIXgwdmqs3Twbnp0bXtcaZylGDlVuoNVWR+hM2iccr/GkFy2h3zVBQBmdHydAGnrUVa6iroBrH0UcuQN+EFLLZR348YZLHrlT6coRQLD/YnqEolfsA9ePkLcKqMRVJUqygrKyTyXYzZfbwzqKg0v3fA2b6x+vk1kMKibJtRoNDJ/1iecOWBb6e0qegyPx6cZ0z0ufPkPti/d26R7SDwkRHYSvg0iO4Xj7eeNh6cEVaWa8uIKss/nUpBZZN4As4dvn/uZ2F4dCAx3/vd1U9m9Yj/z7/ykSQtXsURMRGwYYdEh+AQqkHnLMOiEbxSVUk1Rdgk5aXmU5pc1ug5lWRUv3fA2n+6dT1Tn1vctXZOaY7E1jENo/rEIrulbgLl/XS59a+HLQjY2Z81dV8K8ZYkmfbHeOG0Qn723lryc0urgq0aST2ax+Ofd3PfYOGfJaGbj9ksLvv8+PNGmUqQmEaF+PPfwJOa+vgSALbuSGqUY8bMSIyMwWFjYlhRdCnyZX50xZ91fB1n310Gr9y4vr517PKFXe+YtmMmX769j9dL9rF66HxAChk6eNpAJ1/dtUEnT3FiLHWLpuTSVA7vPsX2zoBE9fyaH4sIKqpQa1GotuupMQTUpKapEp9ObZfHyti9bQM33V/NfS9R9fyYi5bYVAXmqNDoomv7RXK4rolSb6/B1mcqkZlOMRDlBMbKv8G8253zX5Ps4gyKNoBD7KfW/zIx5i2BZextXXF6sXvyE1fPTprpWGeqm8Zw8LlhaqdVarhpgOTNaa2Trbzv5Zd7SRl0r85YxYupghk0ZQJ/RPfC34zuiOLeUY/+eZPfK/ez6KxF1lWPKWHWVhlenvsene+e3qgB9lqibJvTHF39n118NWzzWpH3XSBKqs1V07d+ZiJhQwjqE4OXrhcxbhk6jo6KkksqSSrJScjl//AKpxy+SXL3h1VDw3MHXNV9MgxM7kxqtcPOQejBq2jBGTxtGv7E9kXlbt8JUllVxcncye1cfYNufuykrtB643KA38MpN7+Aps6yIbinOH03jrTsWoNfV//ayRbu4SEbeNpRB1/Qjrn8nuzI55acXcnTbSXb+vY+9qw46XG9ZYTkvTn6Lz/a9bc6U0RqpORYdGYdwaSyaxiFg91i0FsS6OcciuPuWvTRl3gLH5i7TvAXYNXe11nmrIZqkGLl5+mAkEjG/fr+d4upFb0CggtkPjWFKnQwdzuBwdZ7q0CAfBveNcfj6gX06EhbiS15BOUdPNc703mqAt+pTNZO9GKq1al3iI21aekRGB9U7NnB4HAOGdmHvjjNsWCEsyhN3nmXBvJUs+3k38z6eSWT7+tc1N3qDFU2uhefSWIwGI289v4Ttm0/iUz3pDBwWx9DR3fD188LLW8qX762jskJV7zpBBseEqPn+wLq1jqX3B+Dt4Y+fZyhl2vwGr81VnXeKYiSjsnHmc6bsNE1Bra+kRGNbKWOPosgaB4pWO0UpIhZJkEt80BnUaAyWlVqOUK4r4pe0/+PeTh/h6xls+4IrhPvvcl7GJTfO5eUXhI2C0hIlm7e/0MLS2Me5w6l8+MCXDl/n5SPnlqcmc+vcKSj8HXN7Cwz3Z9S0YYyaNozKUiXLFqxm2YerHcqCU1mq5JWb3mn1i7GCLCFNqMkU+493/rZaPjgqkMlzJjL69uG07xpp8/5hHYTA2zUD0po2M07sPM3+9YfZvWI/GWeyzeeHTG6exZiqUs1793zm0G6oidG3D2PO+3cT0s7+7zFvPy8GXtOXgdf05aEP7mbVlxv57a1llBY0vMhQV2kcVsy5koriSl695X2HZercN4Z735ghZDhx8LssNDqY8bNGMn7WSPLTC/l53hLW/7DVofeWnpzF50/+wLM/POpQ3c1JzbFoaxyC88ZizXEItMhYBHffspemzluAQ3OXad4C7J67Wtu8ZY0m2zjfcNtAbrhtIKXFStRqLaHh/k5ZAFuioKgCgE4dGp/RolOHEPIKyiksbpz1QqkVq4fCahOsgBoZb0LDhd2o+F7teeL5yY2qUyQWMXRUPENHxQNCtpmvPlzHjs2n+PjNVbz95d2Nuq8zcfS5NJYdW0+xffNJItsH8fHC+wEh5khNvnh3bb3rAoIUiMVis9WKWqVF1oD5f01qvj+g0e8wyqurVcWIKdZHU0mvalyWmYyqpitGbGXX8fcUlEreHo03p0su28OG7K8dvs7PM5RYRR86KnrTzrsbCol/rXS7eqMOpV7op0XqDFIrj5JWcZTMqmRqBKu2SYWuiMUXX+eu2HedErOlLaBSaRt0pQG4mF5Ih2i3oqg1UtnKovvbQqfRMf/Ojx3+wOo9qjvPLXrcvBBoCgp/b+56ZRrX3juOd+/5jCNbT9h9bXpyFgse+pr/++3JJsvhKgozi6gsVfLu7M8AGvzY9gv25e7Xbue6B8Y32XLVdH3fMT3pO6YnD7wzi5O7k9mw8B+S96fQIaF+LDtXsPj9FWSlOGZxKZV78tQ3DzHuzpFNqttT5snUJ69nzIwR5md/YMORJt2zOfjooa/JPm/fM/Oodqu8Z94MbntmisOLVkuERgfz1DcPMX7mSN6c8RFFOfbHN9y4cBtX3zyYIVOcv5HrDGqORWuLXmePxZrjEGiRsQiO9S0Q+pcr+xZgd/9qzr7VkvMW1J+72sK8ZQ2nOX/7B7o+8KBaK6TilDbBZ11aHchUrWlcWs9zyTkNLqqPHBAWhvHdL5nK9hsspG46kngenU7fYBwORwgJ9+P5t25j/675nDhyscFysmqzJY1a2+Q6beHoc2ks588IaZ6Gj0mopxAByEovQmnhY18m9yQuIZLkk5kA7Nx6inHX2Q4gVfP9AY1+h5FeXUgq29XgeWel7E1vwGJELJJgMBpoaJFfqSuhRJNLgLTxfpG2Aq821YWmUJ3ByswPcURRESaPYUTodBL8hgMN/1BKRB74egjacl+PIDoqekPYLPJUafyb9zNnyvfZXWeOKoXNud9xbWTr3YlyJs+/tpx3XrvF4rx88PAFXn7rb9Ys+U8LSObGGlqt3qLbYWvm17eWcfF0pkPXXHPvWOZ+PQexxLlJ+EKjg3l348t8+rhgvbbqy412XffPH7sYM30EQ29onYux1BPpvHfP5+RdrB/A3MSQKQN49odH8Au2HPTeGfQYFk+PYfHNloa5JK+UpR+scugaT5kn81b+j6vG93aaHIHh/ry5+nkAPnjgSzYu3Oa0ezubfWsOsX3JHrvKKvy9ef3v5wBBUelseo/qzse73uSZca+Sm9bwJlRdvpi7kAHX9Gs1buk1uVLHIjjWt+BS/3Jl3wIc6l+mvgW4rH+1lnkLLs1drX3eskWbStcb6CcoXxpr7QGQX+0H5d9IU1ZVlYavPliPvk4QoMOJ59mzLRm5l5QR43uYj8d0DmPo6G5kXizky/fWobagpNBp9ezZlkRFnRgVu7aepqgBs6Qzp7JQVWkIDm14Moyqdu1I3HWWxF1n7W5jY6j5XGo+m4aeS2MxBfW9mFp/YqqsUPHJWw1PELfOGmb+/9cfbuDMyfof2BkXCmq9h5rvr6F32ND7q4mtgKP56gsYjY0PLKU1qNAaVOSqLStYuvkNJ0Leyeo9MptoNWIrvkikV1yjA68ajHqWZ7yNxmDbdF0s8uCayIe5JvJhHuj8KQl+I7CmFLFGmDyG2zq8xB0d59WyMLHFoaJ1pFYcblSdbQ2tVsfLb61Ap6vdf1esPcJzryzljtsGt5BkbqxhSYHcmsk6l8Mfb9s2J6/JxNmjefq7h52uFDEhEot44vMHeOLzB7jhkUl2X/fxI9+gLK9yyBWnuUhPymTX3w3HMrjjhanMW/GcSxdiNXHGzq89/Pnu31RVOOZS+cz3jzh9cQFCoEixRMwz3z3CoOuucvr9m4rJLP7Tx+xzaZXKPXlz9fP0HtXdJQtXExGxYcxf+wLevvZ/32efz2XN15tcJlNTuFLHoiN9C2r3L1cRERvmcP8y9S1X9q/WNG8BrXrespc2lS4gpn0weYXlJKXkUFyqJNBBP+GiEiXJ1WZZnRtpUnv1+O78s/4YB/acI65bJFVKwaT3yP5UDAYDDz1zTb1ApE+/chP/l/cTq5fuZ9fW03SOj8BbIZjZF+SXcSEln8oKFT+tmouPr9x83S/fbiP1XC4xncIIi/THqzoYTl5OCaePZyASiZj9SP30sCbGT+7DHz/uYMuao4CQejY6JgS1SktlhYp3vprdqGdgid79Y8zPBTA/G2vPZfvmk1SUVVFZIXygpyQL1iDpqfn8/v12FD4yFD5y4nu2N2c+Gj4mgUVfbiVx5xmeeeAHQIj/UVxUyeF9KUR1CKZnv46cOHyhnowjJ/Qk6YSgDFn2y26euPtb4nu0I7J9IJXlKrIyisi4UMgXvz2MT41UyKb3B9R7h9beX02EuBoiGrJ20Bk0FGmyGh24U3D5oEHlSqS8C3KxwqpVR6YyiR7+oxpVP9hWjDTFYmRv4XLyVGk2y3l7+HNr9P8R7d10JVxNYn36cXfsu/xx4RXKtA3v3tRkQ87XzOn8BSJRm9I/O8y7827j2ReXMO+9Vbz4rOBq9uX321iz/hgvPTeFUcNbf1rE1oxOZyA3p4TIqECLKZEbS1tzo/nljaXo7LT0NKVLnPvVHFeKVItHP76XjDPZHNp8zGbZwqxili9YA8CdL93qatGcxuzXpzPzxVtaWgyno1aqWf/DPw5dM/Hu0Yy9Y4SLJBIQiUU8/8sT3Nf9SYdcRFyNaaGXe8G+nfMnPn+AHsO7uVIkM9Hd2vHQh7MdikP02/zlTH5oAhInWHQ3F5frWAShf9nbt6B196/f5i8HcEn/cs9brqFNKUYG94sl8WgaBoORL376lxcev9ah6z9ftM0cTHPEQOspVBtiym2DmPXgGH78fDNHD6Si1QimyF27RzH9nqsZOrr+4PT18+LD7+9jzfIDbFt/nJNH09FVRzoODPahR59oho1NqGf9cfvsEWxafYTUs7mkpxWYzdj8ArwZOjKem+8Yak4ja4mgEF/e//Yefvx8CwBnT2eRejYXXz8vuiTYDszkCOGRATz23PX8+PlmAPOzsfZc5j+/FIOFoK0ZFwpZ+MUW89/3Pj6e22cLARz9AxW89809/PjZZk4fEwLoJp3IJCTUl0k3XsXMB0ax5KddFhUjAA/OFXb1rhrSmdVL95N0LINzSdnIvaWEhPoydeZQwiNrx8AwvT+g3ju09v5qIpcoCJRGUKzJbrBMniq10YqRdKX1oKsRXp2FdMDF6xos05Q4I3qjjnx1upUSIiJspC22hEkJsSP/d5tlJSIPbu/wClFerlmIh8o6cmv0CyxMfcac5tgaheoMjpZspm/gRJfI01rw9pLy7rzbeObFxUy/R4j/YjTCJ+/OID7u8k9f7Gr+9/RvHDl8gaHD45g3f1qtczde+36j79ucZtFNweQ7veXXHXaVl3lJefbHx4BLMQ2aA7FEzDPfP8L9veaiLLNtCbLso9UA3PT4tc2e/rIxTLx79GW7ENv8yw4qSuy3RFb4e/Pgu7NcKNElfAIUzHn/bubf+XGz1GcLrVrL4vdX2F1+yOT+TLpnjAslqs81945h9deCa5s96W2LsovZ9fd+Rt46xNWiNZmJd48GuGzHoiP9yxQItqX6l719C3BJ/3LPW66hTSlGrh/bk4VL91BeoWLdtpOIRCIemz0aPx/Lu/QmSsuq+PjHreZ0vyFBPlw7xrEd5cFXd2XDwdfMf7/64R0OXe8p9eCm6UO4abr9A2P0pF6MntTLoXrq0qlrBPM+ntmke9iDRqOjY+cwh57Luv2vNKquDrGhvPLBjAbPz5ozhllzrE+UA4Z2YcBQ+xfqntUf2I6+w5pEesVZVYzkqlNJoHEZPNKV1oOuRsg74y2xHvQ0V5WKzqDBQ2xfKuOa5KsvYDA2vJsbLGuHTOx4HKLdBYsBwaLGFhMiHnSZUsREpFccw0Om2aWoAdhdsIS+gRNorCtPW0HhLeX9N6bxwuvC7kjn2FC3UsRJnKp2+Tu4v76bXFuz+mgMyz8WFAgGvX2uhrc9c4NdGRlcQWh0MLNeuo2vn/3JZlnTB+2Kz9a3+kVOZKdwnvj8/pYWw2Vs+vlfh8rf+tQUu9I8O4sx04fz8+uLa2UHaSk2LvqXwqxiu8pKPCQ89EHzJwcQiUTM+N/NALx2q33K49Vfb2z1ipHLfRyC/f2rpfoWXOpf9vYtcE3/cs9brqFNKUZ8FDIevWsUb3+xAYC1/5xg884kBveLIaFLJCFBCmRSD3Ng1fzCCk6dzSbxaBra6iBzYpGIZx6cgLyN5FN2c/kQ5RXHqdLtDZ5vbABWI0ar6XYDpOHIJT7IxN54imVoDZYXUwajjmzVOaK9HffTzK2yHV/EUcq1hRwpts83M1bRl/5B1zlcR2MYETqdIyUbKdcW2ixbrMkmteIIsT79mkGy5uGWWV/UOyYSiZDLPPHwENyGlq86xLadyebzy35+pNnku9wYM647mzYcZ8y4hsdldIdgh4OSazQ60i/a7sMtiU6jY+tvO+0ur/D35pa5jcsc5iymPDKJJR+uMu8U2mLd91u44/+mInKim5Sz+c8XDyDzvjyzbBXllHBqT7LtgtVI5Z5Medj+eDLOQCQWcfMT1zsUd8FVrP+O05fzAAAgAElEQVRhi+1C1YyaNpR2cS2jpDQFNw4I86ckr9Rm+aPbTlJenfnS1wkZFF3B5TwOTdjbv1qyb4HQv+ztW3Cpfzmrb7nnLdfRphQjAJPH9SI7r5RFS/cCoNHq2JF4jh2J52xeK5GIeer+cYwY2NnVYrpxUw9byoG8RipGclXnrQYljZALljEikZhweScyrFiXZCpPN04xYiu+iNxxxcjh4vXojfZlVLo6zDELrqYgFknoGzDRbquRIyUbLyvFyMxprXtX7XLj2een8Mz/pmAt7t3b788gPMKxNNg52SXcefvnTZTOtexesd+8WLGHibNHt7hbisxLyuQHJ/DTa4vtKp97IZ+Dm44yYFJfF0vWOHqP6k7/ibYzuLVVdq/YbzUVal2G3zQI/5DmCXZZk9G3D+PLuT+2aCap9KRMkuz41jZx46OOubs7E1M8hxE3D2K1HcEvDXoDieuEgOnjZjbOcteVXO7jMD1JsIy0t3+1ZN8CoX/Z27fgUv9yVt9yz1uu4/KOCujGjRs3bty4cePGjRs3bty4cWOFRlmMnCoWgqF9emInifnplKiVFnNt7Lv5P4TKa+/eZFSW8vnJXezIPk++qhJ/qZwhYR15rOdwuvqH2lX/AzNGEBcbxic//ENeoeV0tnWJaR/Msw9NoE9C44JbunHTVCLkXRAhwthAZpoybQEqfYUQJNUBrFmACPVespCK8oqzbjFSZb9pXk1ybGakcTT2h5FjJVvtKtlR0btRVi5NoW/gJHbm/9Hgu6xJSsUhDEY9YlHbiXhvjalT2m4atraKrSyJdTN+2YMpM1prZsfyvQ6Vv+6+cS6SxDGuuXcsP89bYveO3uZfd7Rai5Fpz9zY0iK4FHuyCNVk1LRhLpLEOn7BvvQZ3YODmxyT15ls/d1+t7bwjqHm7FAtSZ/RPe3e1T+4Scjg2BotRi73cXi59y0Q+pez+pZ73nIdDitGThTlcNtmIbCYCJjeuR9RCj8OFWSyPl2Ic/BM79F0DwwnUHop1/PhAsFMava2PyjXqukTHEX/0Ghyq8pZl36ajRnJfD5iKuPa2WdyP3pIV0YM7MK2PWdIPJLG6XM5FJVWUlWlReEtBI8MClDQMz6K4f07MbR/Z5sfl27cuBKpWE6wrD0FVrK35KnS6KDo6dB905WnrJ6P8LqkGIm0oaDIsBKrpGGMVt2AxCIJ4fJODt3xYuVJSrW5dpXtEzDeoXs7Az/PEMLkMXbFhVHrK0lXnqKjommBlNsCBYWC24Nc7olPG1h4Xw5IpR7I5Y7HzFK08vdjNBg5tPm43eWj46OI6dnBhRLZT2h0MAmD4zi154xd5Q9sOILRaETUij5SgiIDARh4TetU2DiLk7vs+80zZTga0ILuDH3H9GrRBcb+9UfsLjtkSn8XSmI/CYPtd+NN3m+/m1BzEhQZeNmPw8u9b4Fz+5e98xYIc9eVPG85isOKkY+Ob0etF4KbfjniFiZFx5vPvbB/Hb+fO4yfVMboqEuLMZVex6O7hGwFFVo1n4+YyrXRl9K3Hi7IZNY/v/PknhVsum4OEd72+UF5SMSMH9GN8SOaJ3+1m/rUzdbjxjqRXnFWFSO5qvMOK0YybClG6liMWKNCV0SpNg9/zzC76y/W5KA2KBs8Hyrr6HCmm7MV++0qJ0JEZ5+W+ZGM9IqzO2BuxmWuGPl79WEW/b6bouJLqePCQn25Z+YIrpt4+ba7pQmP8CeokcHcJBIxsmqFilplXyyf5iT5QApldlqEAgy6rnVZMg25vr/dipHS/DLOHEghfqDjKc1dxfCbBgJCGuLLlezzuRTllNhV1vRuWjL4Ze9RzWsZWZPyogrOHLSdntRE39GOfce4irCOIcgVMlR2ZPBKT84CoKpChZeNbJfNyfCbBl7W4/BK6Fsg9C9n9C1H5i0Q5q4rdd5qDA4rRg4XZCKu3tWoa90xLiqO388d5kRxTq3jqy+cIkcpfOBcG92tllIEoF9IO+7rNohPT+xk0Zn9PNd3rKNiuXHTJoj0iuO4FReRPHWaQ/cr0xZQpi1o8LyvZzAKjwDz30HSKOQSBSp9w7nPM5XJ+Pvbrxix5UbTmIw0qRWH7CoX5dUVbw/Hgk46i0ivOI4Ub7SrbLaqde5EOYPV64/y9Y//Mm3qQBKq06QajUZOn8nm06+3oNZouXly61q0Xi78uvixJl2vqP5Yao2KEUd2xAD6jOrhIkkaR+/RjslzZOuJVqUY6T/h8g30aOLcYfsDnvccHm+7kIvp1LsjIpEIo9H+oIvO4ui2kw4Fe4wf1Dr6skgkIqxDCBdPZ9osa2pfelImXQe0niQNl/tYvBL6Fgj9yxl9y5F5C1p+7mrJeasxOKyC1BkNiEUixCJRPbNPT4ngQ1+l09U6vi/vgvn/NS1JajImSujou3LSHBXJTQMU5PSgouzVWsc0qi3kZ7WjtHCm+Zhef5H8rHaoq9ZUl9lEWfGDlBU/SFHuUPKzYyjI6U5p4XS0mn3m64yGMgqyu1BadFeDMqhV68jPakdVZdtK1+QqbGVncTRlb7rypNXzNa1FBETmLDUNkVllPWZJXWxmpHFQMVKlLydXlWZXWUeta5xJiCza7rKNTcXcFvh9aSJPPjKBe2YOZ8jATgwZ2Imhgzpz750jmPvoBJb8fbClRXTTAH8sf4I/lj/Bhn+eb2lR6pFyNM2h8vGtLNtcl36x5swY9nDWwY9dV9NjWDw9hrW8MsCVpCdl2V02tldHYnt1dKE0tpErZER2Dm+Rus8dsb9/+gQqCG0f7EJpHMPkFmYv+emtK4355T4O3X3LMRyZt4Aret5qDA4rRnoFRaIzGNAZDCTWUHgA7MwWFki9gyJqHc+pupRuL9Lbz+J9TcezlGWOiuSmATw9+6DT1naz0GoSEYn90GoPQnXgSJ1WWFx7SAWttLLia3Tas+i0Z5F6TcLH7wXk3rej1RyhtPBuDHphUIrEfsi8pqJR/YNeb9k9RKVcDCIPZF5TXdTK/2fvvOOjKLc//Gwv6b0HklBCD1VAQBRBpIgKNhDF3nu7V/3Zu9eC9XpVBAsWRJQiKgJKld5LCJ30kJ5stu/vj00CIVuT3exuMo8fPyQ777xzdvPO2Zkz53xPYBGnTHcowlmiO4HFYsZiMbs0n1N9ERtBEGdCqO7qjDgLjLibMWKdz7XIcqQ8ya25PYlS7HoJQ7XhNK6+p0CjsLiSHt0TbG7L7JZAUXFlG1sk4CpisQixWITED9O0j+w64XxQPRFxYW5foHobhUpOSqbr/sndp4DeJDI+nPDYMMJjfZON11aczHbtSS9AWp9U0vr4XsMmqUu880FewJ3zMTHDNzbaQx2icj7oLIpP2s/CbWsazsX2jLC23MMdvwV0aL/VEtwupXmwz0g2F58E4N71i7ix22AS1CHsKs3n+yM76RQSwTUZ9kWC7N0auNLd4ZbHv0KEiI9evha5rEUNdRoxmy1s3XOCg4eL0OkMREYEMaC39QlwWkp0q+b2F6Tyfmhrv2rymkG/GaXqGupqP8VozEYqzcRo2IdYHIVEYu3YExY1D5EoqNl8MlkWVeV3o9f9jVJ9HQCqoJvRar5BW/s1QaFNnzqazafRa1ehUI5FLI700rsMLKRiOTGKVLsZBEaznjK9NfAUpXDeQcmpvoiq+VNUZ4GKIu1RjBY9UpFruiBFdfZrQ6UiObEK96LV7mRXRCoS3ZrbkygkrncCMVmM1BgrCJb6182bJ4iNCeXgoQJSk5uf4wcPFRAbYzsYLiBgD4vFmnLsKoldbAfmfE1Sl3iO7z3p0tj8w4XoNDqf1oI3kNTNd361LSk4Uuh8UD3xaa6Xl3qT2FTfXJ8e2+36zWtMiv880QeQuylOXVnqPw9oO8K5KKwt93DHb4F/+C5f+a2W4HZ0YXBMCu8Ot7aNum/9Ij7Ytw6LxUKMKphrM/rzUN9RBMuafrEnnpUlUmgnI6RBgyTRTkYJQPYRa5eK/KJKOrcilSqvsIIn3/iZIydsR+4G9e3Ek/eMJzbaNRFYf0Uqy8Jsfg+zyXoSicVRGA27UIc8gk67GKN+W31gZG9jtghgMyjSMB+AyZR71muZyORD0Wq+JSjkURCdcRI6zULAiFJ9tRfeXeDiTLSzocOLs8CIzqyh2EnJSfNSGucZIyaLkcK6IySrezgcB6AxVVFtLLO7PU6Zhljknps5rXPtRgIgQu7DwIjY9nlijzpTVbsMjEy9bCDvfvwnxSXVZHazPhWwWOBAdgHfLdzEHTdd4GMLBQKNypIqDDrXdU8S/TRN1530YYvFQkluGcndfB/kiU5sf37KFq4KGAaHB7n9ZNhbxCS3/Q2G2WSm+JTrT7rXL9rMWPFVXrTIu+jq9L42oZH2fi4Ka8t93BFe9Rff5Qu/1VLcDoyUamt5YZtVcPDipK68f/4VKCSOpxkRn8aCo9b+4Kvzj3BVenMhodX5VnHCYXHOny7nF1aQFB/O9r2nOJlXhslkJj42lEF9OxHs5GmLVmfg4Rd/JM/Bwtq6+wT3Pfs9/3t1BmGhvl9QLUVWH8hoKKcRiUOwWPTIZH2Qyfpj0G9FqZ6B0bAPpfraxv1MxmPU1c4DwKDfgtmcj8Vcg8XSoLzctMxDFXQTVeV3oNMuaVIyo9X8gFgcjVwpiOmeTYKyKzuxL9pZpLMGRnrguN95nuagw0wrtTSMUFlzZxQqiyZIGk6t0f45kFd30KXAiKNsEWiZ8GqVocTlse9l29e38TcMZteUywONaVMGIpGImDd/I+UVZ0R9I8LV3DJzJFMm9vehdQKByOk8+8FWW/hbGU0DUfHu2XU6t9QvAiPhce07db+BChfL/CITwp0PaiNCo9r+gV1pQblb4piBjt6PAiPt/VwU1pb7uOq3wH98ly/8VktxOzCytSSXEq314jc5KByTC1oIl6Zk8m6INc3691MHWXpyP5NSz7Tv2VWaz5zszagkMmZ2G+R0vp//2MWrH/1OeWXTFqEqpYzbp4/kqon2OyAs+XNPY1BEqZAxblQPYqJCyM0v569/rK31dHojeYUVfPjl3zx573in9vgrYkkcYkksRqP1fYkQIZF2QSQOQyofiFbzPRZzJWZTPjKZ9ebFoN9OZenViMRWZ6wKuhmprAciUQQW82kqy2Y1O45CNR5xVQJ1tV82BkaMhl0YjQdRBd+OO8usSFvBvsqTFNSVU6QtR2PUozMb0JkNXlM0frP/TV6Z1x4JKsfip66WkjjXF7EvRpio6kZO9Wa72/M0B8GFpCxnHWmcZafYotrgX8JnnsJo9p+LLU9zxaQBXDFpABX1PlmnNxIbHco5+twCbYBGo6e8rAat1uCWrE1GV//JuijNL3drfJifXnSFupl1WpLrH75P6QflPN5GV6d3uc1mSETLWmJ7g+Bw10s4PYW752OgY9AbnQ9qI9r7uSisLfdwx2+B//guX/itluJ2YGR4fGd6RVgvoOYe2sLcQ1sat6mlclKDw7kmI4sbug2i4ZpYKhbz0QjrDfP1q7/l/vU/89mBTXQOiaREW8Pm4pOIRCLeGTaF5CDn0dEN22zfjNVpDcyeswp9/cKbccWQZmPWbMpp/PnZBycy8qy2T9dfaR1/z9PfUVWj5be/93HrdecT66cXXa4glWVhMlo/L4ulDpnc+h5l8oHUVr2CQb/VOk7eF4C62v9hsdQRHrm4fv8zASyDfqO9o6BSz6S2+g2MxmwAtJqFAChV1zi0r9aoZVHuPwAszt1MXp1/XBh6k1hlGhKRDJPFdqp4sYuBkVyN4+4xjgIjCaquDgMjuXWuCbB6WngVoMbYPr8oTfjPxZa3MBqtgfIgtUIIirQhvy3bxaKfrN/FRw8X0ZIY8p9rnvKwVS1HU6VxPugsQiL94+LvXNx9SlZb6d779hZyhWv6UoFMXXWdy2ODI9wrm/QmQeFtb0tlif9obrQJftRWtL2fi8Lacg93/Bb4j+/yhd9qKWcHRpxexmqMBl7ZsZIjVdab1yGxqSSpQxGLRFiAWoOebadzeX7bH9QYdNzT6/zGfbuHW8Vflo6/hQ/3rWdVXg77K4oIk6u4JCWTO3sOo3eEe6q1keFq0lKiUShkHD91mvwia3rRp9+uA+CCYd1Ijm+aRnSsvlWSQi5l+MD0JtsaRFfvmnkBr3/8O2azhXWbD3PlpYGbCi6TZaHXrQXAbC5FHXwPAFJZPxBJ0GmXIZEkIxbXl1xYrDdvYknzdF6t5nu7x1EGzUBT8y46zSIAdNqlSGV9kcoy7e5zuLqAf+2aR0Fd+7wRtodEJCVW2ZmCuhyb26sM1npLrakGpcT2Bb/ZYiKvLtvhcRxlaySpHLd/qzaUUmU4bbMU52wKtfZLaeRipUsCsueiN2vd3kfAt/y8dAfzvt1AWfmZUprYmBBumjGCCeP6+NCy9s+bry7h9+W7fW2GR9FrXdcXAZAp3BPAayvcFebzF20Dkbj9RzUNOtcD1QqV/9ycyuStazzQEnSa9lkGGgi093NRWFvu4Y7fAv/xXb7wWy3FLUtf3bmS74/s5OORUwG4JLn5zVWJtpZhP7/Hz8f3NgmMNBCnCuaFQZfwwqBLWmiylRunDWXWVcOQSc+0Pl26cg+vf/w7RpP1qeXiP3Zx9w1Nhf+qa603XTFRIXZbFF5yQQ/e+WwleoOR3QfzAjowIpX3Q1P7CQAWcw0yxWAARCIlUmlv9No/kCmGN46XKy9Cp11OVfkdAChVV2Gx1KLX/o7FUgPYbjUrFkejUE5Gq/kOALO5BHXwfXbtqjJoeHTHF5ToOmYrzwRVF7uBkQaKtcdJDeptc1uR9igGJwEERxohiaruWGOh9qPXeXUHCZWNsLv97A46tohXdUHkPN56Dha7mTQC/snS33bxyRd/c/WVg+lRr49gsVg4cKiA9z9ZiU5v4IpJ9ssbBVrOujXZzYIiScmRpKXHEhXln1kUruB2YMRPL7rctcuftA3aO+6I+0r9aH1JZbavwbyJu+ejgICrCGvLPdzxW+A/vssXfqul2I4MCAgICAgICAgICAgICAgICHQA3AolrSs8hlQsZmyS/RT9KIUapURGpd576fBZPZO57brmT7InjenDzv25/PbXPgC27z3VbIypPptE7SDFVS6T0rNrPDv353LcT8TQWopU1g+L2ZqVIZbEIZGc6fojkw+krnZnYxteAKV6OmZzJVrNVwBUVz6GWByJQjmRoNAnqDh9hd1jqYJuRltn1RZBJEOpsj92wcn1TrNFFGIZ4fIgFBIZcpHUhWKvwCFR2Y3tLHc4pkh3zG7GyCkn+iIR8gSCpPbVqJWSIKIVyZzWNT9HGsjTHKRHqP2MkSLdMSwOxJdbIrxqFLJFAo5vf9zMg3eP5ZIxvZq8PmxIBsmJEcydv0HIGPESy5ftbPz54ccnAnDpxKyA13cxGU1ujZdI/fNplETm3tM6g6H96xD5C+6IIPrT+nJ3TXkCd59SCwi4irC23MNd8VZ/8V2+8FstxS1LQ2QKjGYz20/nAjAoJqXJdrPFwvv71qEx6hmdaF/4sbWcP8j+3MMGpDUGRvKK7LcjdVa3lxQfwc79uZSU1bTMSD9BLI4gJjHP5rbgsBcIDnuh2evq4LtQB99lc5+ImBV2jyUSnxHXUSjHIRLbvzFfU7LP5utZEWlMTRlO77BOxCrbb5syV0RJS7TH7W7LddKRxpVWu0mq7g4DI7kaxwKsRXVOOtIo3Rdedb/0RsDXFBZX0qO77Rajmd0SKHKjtZyAe+RkFwIwZmxvJkzKcjI6cHA3/dfopwEFo5sXsXK5f2qltEfcuWEw+1E7UZ8EPQM90irgvwhryy3cDXT4i+8KpD+zW1cfd/YYxn3rF3H9qvkAjEpIJzU4ArBqi2wtOUWBpoqkoDD+lXWRx40Vi0SYLRbiY0LtjomJPKMCX9sKUZ+QYGuLLK1Q/+Yy2rrFjT8rVdc6HFtoQ3B1ZExPXs26oUPcHMcoUpGK5Q5buBbrTtjdlueka0yKuqfD7QBJ6h7sqvjT7vZC7RFMFiMSkW03Uaxz3D2nJR1pJCIZIkRYXOgzKhZJHGbF+BtSkX+IYHma2JhQDh4qIDU5stm2g4cKiHXgrwVaR1V995Z+/Ts5GRlYuCsY524Aoq1w9+me3E+E8joCMoXrl78mPw28tRXuno89h3UjuVuil6zxPr2G228aIOBZhLXlHu74LRB8V0tw6xOekNqDSKWaL7KtbQF3leazOv8IIhGEy1V0CY1mVvfBXJeRRbDM8723g4IUVNdoKa2otTum/Kx2d/JzUnd0blykNIi6GgzupfR2VCyWarS1XyORWm+G5coLHY43mJt/rlekDOsQQREAkUhMnDKdPAdZGSVa24ERjbGysXONPZJdCIwkqx07aJPFQJH2GIl2AhzFDjJaVJIQwuXudZlqQCqWYzA7D2qGyWK5u+unLTqGgOeYetlA3v34T4pLqsnsZv2bWyxwILuA7xZu4o6bLnAyg0BLCQpSUlmpISxM5WtTPEqgdnM5F3fFVP2lg0BHwJ1ORu4GuLyJL4KA7q7L0deczxX3T/CSNQLtCWFtuYe7Hdj8xXf568MLW7hd9DM0thNDY33zdCo+JpTqGi27DuQxbYLtmvU9B8+UjRiMJrKPFNE9Iw6AU/lnshTq6hxngtTVZ4oo3bxA60hYLFrqauciQoS27ifM5hLCIt6t3+o4wNE5OJbsqqYlPuIOEhRpIFHVzWFgRG+uo9JQTJgstsnr+VrH3WyUkiBiFCkOxwBEK1JRiNUA6Mwam2Py67LtBkZKHGS0tCRbpAGlOMilwIje7F4/dwHvMG3KQCQSEfPmb6T8rKB1RLiaW2aOZMrEwO3q5e8kp0RSWakhL699tTwPjQpxPugsqkr9s+S18nSVW+ODI4KcDxLwCMog1x/e1VbY/n70BXW1bd/e1J3PCqCu2nsagy1lR0EBH2/ZjEQs5rSmlqTQUN4ZPwER8PTKPzlWUY7GYL3uH9WpMw8NG84ra/+mzmBke0E+4zK6sDwnh2dHj2ZYSirf7tnN0kPZmMwWzktOBuChYcMdWCBgi/awttoSdz8vf/FdvvBbLSVw1FCAvplJ5BwrZvWGbFYN68ZFw5u2C96fU8BPv50RozOZzDz84o/cN2s06anRfDJ/XeO2otNVWCz2655O5FlFVyPD2/5CZdzPnzOhc3cezLIvfOlp5h3Yzsd7/uGfq+92fSeLnrqaT7BYKpFI0giN/AS5wrWnw5OThpBdtajJa9vKjzA4quU31IFGgrKL0zElupPNAiOFdYcd7pOs6oErSrUiRI0Cqcdqd9ock1eXzSAmNXmt2mA9N7Qm+5lbLRFebSBEFk21sczpuDpTDRYsHSbLyJ+5YtIArpg0gIr6jD2d3khsdGhA1ZUGIqMv6sm+vbms+G0P064+DwCxE/2sQCA6qXlZliMqS90LQLQV7gZs3H3fAi1HHaJCrpS51C60yo+05rQ+uMGITIhwa3x1ebWXLGkdB06XsPLGm5BLJFyz4HsOl5bSNSqKZ0dfiEwiwWSxlvCO/PwzHqwPcoxITSUtIoJqnY7/u2A0a0+cICk0lMXZB5k/7WpEwPULfwRgd1EhfeNalinbUWkva6utcMdvgf/4Ll/4rZYSUIGRSWP68NNvO7BY4Jm3lrDot510z4hDpZBx7FQpazbnNBGaOa9/Gpt2HOOl95t3/9Dpjfy1MZsLzwmugLUcZ9d+azZDRqdoj7+PSr0WmdhaqqOWBm5GikgcSlT8jhbtOyVpCKuKdrO97EjjawtOrmNETA96h7Wvenl7uJJVUarLpUvwoCavFdQ5zhhxRXi1gaT6chp7gZF8TXaz10p0J53O25qMkTBZDPl1h5yOM1uM1BjLCZEKNxP+QniY2tcmdCgmTxnA78t3czinkLdeXwrA/Q9fisLNOmR/IybFve/d0jzngVRfcDrfva52QmCkbQmLCaXklPO/UWWJ/whIV5a0fRAwNtW987HYhc/UF/SKiUUusV57R6nU1Oj16IxGXvj7L2oNehQSq9+s0mkxm60d9yJVaiq0WhQSKQqpBJ3JRE5pGScqKphZHxBpoFbvnyV9/kx7WVttiat+C/zHd/nCb7WUgLp66poWy7QJA1iwbDsAO/adYse+5l01htd3rXntX5fz3NtLWbXhzM2dWCzipquH8/l363nn81Wo1QrOy+oMQFWNNUXrxdm/oq8XrBnaP93j7+PZf1YwobP1hnRcasfJkDgbsUjMG1mzeH7Pt6wtsXZY0ZoM3Lv1E6alnM/kpCF0CorxsZXeJUqRjFysclgSUmqja4zzwIhzfZEGkpzojJTpC9CaalFKzmROOepk00BrAiPuaJNU6AuEwIif88AT3zL79et8bUa7RCqT8OY703n6Xz/w+/LdAGzfepwx43rRo2cSUdEhLpeDdk7zH3+rDFIQGhVCValrTwfzjxR52aKWUeCGXSKRqF0FRjQaHVfP+Jja+ieF7709gz69k31sVVMi4sJdusEoK6xorJF3t2OSp6nwQZevoDA16hAVmmrXyleLT5R42aKWIbaRwrjx1CkqtFo+nDiJCq31HmBp9pkSZ1tZj12jIkkMCWHelVORiEQY64MotuYXcEx7WVttiat+C874ro7ot1pKQAVGAO676ULEYhELlm232YZozPmZPHnveMDqpJ5/eDKjzuvKll3HkcukjB/di17dEvhrYzZHTpzmkRd/RK2SExMZTH79H65BcDUyXM2Y85tnlLQGs8XCuoITjYGRjoxKIue1rBtZUWjNVvjsyB/kakr59sQavj2xhlhlGF1DEolXhhMpDyFYpkQmkjZm23iKCYmDnA/yAiJExKsyOFm71+6Y07rcJr/XGMsdlpmIRRK3yliSVA3rWwQ2O8FYKNIeoVNQ38ZXSvWOAyMh0shWBSviXSgxaqCw7ggp6l4tPpaA99l7wHa7cIHW8/jD8zl54jSnS84EEEpKqvjum8pPY5oAACAASURBVI1uz/Xnmqc8aVqrSe/XiZ2r7PvGs8k7XOBla1pGXo7rdiWkx6JQe1603leo1QqWLnqQoqIqrp35sa/NsUl8WiyHth5xOs5itjQ+qU6s16zzFafzfZMdlZKZRPYWx2W8DRzfdwqL2YIoAMr6+sXH88HmTdz8yyJi1dYHQJkxjoPEqWHhXNenHzMX/ohYdKaL3mdTrkAlDbjbKp/TXteWt3DVb8EZ39VR/VZLCLgzWCwScd+sC7l8XBZrNuVwPLcUg9FEUlw4FwzrRre0pnoMIhFcPCKTi0c0DUQ8evtY7n/2BwxGE5o6PSfOScUVi0X8665LUHtQJf6q5d+wv6yYWoOe21f91GTbvX2H8eiAUY2/a41GHlyzhBWnDiMXS7ggKY0Xh44DIERuvXg6VlXO7J3r2FR0ilKthjhVMNd1y+LuvkMb5xn38+fc3nsIABsKTvD7yZwm8zXMdS61BmtK4I0rFiCXSPhszFSvlf0Mi7benFcZ6vjv4eVojNYnTMXaSoq13o8y+iowApCg7OowMFKqbxoYcZYtEq9MRyZ2/eJaJbGKHEYpkig9Jwhz5piHmwZGdI5vdBNaoS9i3d/1wEheXTaDW3U0AXfZs8/2OrGFyWTGaDR70ZqOzfatjltmBzJd+qe5HBipKa+l8Fgx8ed8//sSTXUduW4ERjKy0rxoje8QS/z3Bialu+ttP0/UZyf7+gbDnWCbJ+k6MN3lm1dtrY68w4Ukd0vwslWu0z8hgY8mTW78/eyff7zmWpv7PDnSqpk3KDGp8bWGn6f27MnUnq5n5wrYJ9DXVlvjjt8Cq+/qqH6rJQRcYKSBlMQIZlwxpMX798lM4u1npvHu5ys5cqJp69NuabHcO2s0A3qnttbMJswbezU6k5H+377H+xdcBsBFydayn4a6xwbmHtjG7b2H8PPEmRTUVvPg2iW8v3sDAE8OsrbCDZbJiVeHMHvUZcSqgthanMsT65fTMyqW0UlnSoCe+WcFALf2Gtxsvoa54EzKYI1Bx40rFgAQJlfy8YWXN9ZeehILFr49voYvjq0EaAyIdCTsdXxpQGOsbFLKUuBMeNWNMpqzSVJ1txsYKdQ2jUyX2RnXgLP35IwIeQLB0ghqjM47bRyt2S4IsLYx9z4239cmCNQz5QrfBXW9TVc3y1gPbj7sV4GRnG1HsdjIarVHRr/O3jNGwCYp3ZOcD6rnyM7jAAy7zLfnXO6hfJ8ct9vADLfG71mzv0PfvAq4jrC23MMdvwVW39VR/VZLCNjAiCfo3yuFeW/PoqSshqrqOiLqhQO91YlGLZUhqY8+NAQagmS2M1L6RifwcP+RAHQNj2ZKWk+2FTd9Uh+jCuJfg0Y3/t45NII5+7eyt7SoSWCkd5RVs8HZfEqJjBqDjpl//EBiUCgAs0dNRioWt/QtO+SVfT/ya/5Wr8wdKLiixVFhKCReYv3iKNI6Tp9zR3j1bJLUmeyuWGlz29nBGL1Z67RjTGv0RRroGjKEHeW/Ox1XZ6rmZO2eJhktAt7nh7l3utT9xGg0c+3Nn7SBRR2T+x66xNcmeI2si3ojEomwWFwLLuxcvYfR1/hPu8ydq13Ldmmg7wWB8fQ5N6+ceV+tY9fuU1RUaoiOCmbihCxmXDvU+c42WLhoKz/9sg2A4uIq4uPCuOaq85g0oV/jmJtu+5xrrhrCjp0nWLc+B6lMwpBBaTx4nzWLNuisFpZfzd/AsuW7KC2txWi0lkUHByt489VryOze9GYqo5/rQu8HNjvO1mwLygorKM33TWvuXjYaFThi64pdXHrrGC9ZI9CeENaWe7jjt8D3vsuXfqsleOeOV0BAQEBAQEBAQEBAQEBAQCAACNiMEYOpDIO5DLkkBqk4rFVzxUQGExMZ7CHLPEO/6KZPNsIUSqr1TUtNag16Ptu/hZWnDpNbU4XZYqZar2ssz7E3l735ZGIxt638ifzaKn64dDqA17JFVhft6fDZImAtG1FKgtGa7PcaL9cXEK9syBhxrCnQ8lIa+2LA5fp8DGYdMrGCMr1zIU3PZIyc51LGCMCO8j+EjJE2JChIQVxsqMvj5T5WQxcITCLjw+nSP42c7UddGr95ectax3uLTb9ud3msOkRFz2Gt02ZqK9QqOdHRITz95GVERQaxZ28ub769nC4ZsZw32L3yp58Xb+eLL9fxwL1jAcjsnsCBA/nM/mAFJpOZKZP7N46d/cEKrp46mI/em0lxSTUvv76Er+Zby4vvvM1aErxi5T4W/LiFD2ZfT0pyJIuX7uTj/63im7l3EBqqanb8Tr1SCI4Ioqa81qmte9ceAMBkNCGRelYA3lWyN7umw+ANUnskkZgR53IHqC3Ld6Ct1aEMaj+CwgLeoWFtgWsdxjr62nLHb4HVd3VUv9USAu6KtVK7hSNlL1Crt35JdYl6gYSQ6ZjMGo6Wv0Rs0BWEKQNfjjFI5lzo9JF1y8ipKOW14ePpEx2PUiJl4uK5LZoL4EhlKSMSO3OksoxXtqwG4NnzLnbLblf5Ofcfu9vSg+M5P6YHmaFJxCkjCJYqkYul7VZHIkHZhWO1O+1uL9dbRYt0Zg2VhmKbY8Jk1i+VlnaDiVV0Qi5Wojdrm22zYKFEd5JEVVfKdY7rBMPl8Y2Crq0hPXgAQdJwao0VTsceqFrLaP31brX5FWg5C+bd5db4SZcIQSuBljFkQn+XAyMlp0o58M8hegz1fYCh4GgRh7e7LoybdVFvn120uktkZBB33Dq68fekxAgWLtpKTk6R24GRL7/ZwHVXn8fYMWc6i6UkR5JfWMGX36xvEhjp1jWem260lgN36hTNmAt7sndf00D9vv15dO+eQGpKFABjx/Tk3ff/4PjJUvraaBUsEonoOaw7m10IYjW0E9277iD9RvumE9q2P3f55LgNDJ08iJ/eXebS2LoaLWsX/sPYGy7wslUC7YGhk60aGK6sr46+ttzxW2D1XR3Zb7lLQJXSVOt2safoBrTGk0SoRjTZJhGrqdHtp6D6Kx9Z5xoSkRgRYDSbG3uft5S/co8yM7M/g+OSUUqk6E0mTtY4v5G0R4wqmGeGjOGzMVP5Lmc33+Xs5pts7zyFO1jVPPNALpbyYt8ZfDXsIe7sMp7RsX3oEZpMijqaOGU4scowr/zva5xlWJTrCwEo1h63OyZF3YOUFuqLAIhEYhJV9us8i+szVcr0jpWlWyu82oBEJKVf+FiXxpotJlYXz/PIcQWcE6R2r1PXA3d5J7gq0P4ZM2OU80Fnsfxz2zpJbc1vX6xyWRsF4IKr/EcbxRl1dXq+/Ho9d947jyuuep/Lps7m6LESdHqDW/NUVGooL6+le/fmGa09uidQVlZLaemZTMpz9UFCQpTU1uqorT2T+dq5UzSHDxdRXFwFwLoNh1EopKSm2H9g0P/C3m7Zvfq7dW6N9ySbf/VtVtSoacPcGv/jO0vdOg8EOi6jpg1za301rK2Our4Ev+VxGp+8B1Rg5ETFe8glMQxOWkXvuLnNtocph1Ct2932hrmBVCymc2gEi47sZdGRvRyrKuNYVTnFdfZLKeyRGhLO2vxjFGlqOFpZxsNrl7Y62ALQNzqet0dO5O2RE3lu00rW5R9v9ZznojPrm712S8ZYLorreE+XnQVGKhoDI/afQCare7a4jKaBJLWDwIjuOGAtq3FEYitb9Z7NwMgJiEVSxCLniW37K9eSXbXRY8cWEBDwPSndE+l1fia9zrdf6nc2q+avo6yw5Q8HPIG2Vsey//3p8vjg8CBGXHmeFy3yLK++uYyVqw9wz51j+O7ru1i88AEy0t3vBqTXGa0/2LixaXhJoTiT7apSOc98nTwxi4EDOjP9xk+YMu09FizczAvPXEF4vbC+LYZf7l53w79/2EhdTfPMSm+zb/1BCo66VsbiLXoN7056X9eFH4/uOs66nzZ50SKB9kKv4d3dWl8Na6ujri/Bb3mPgCqlqdZtJzH0RmSSKJvbFdJ49CbbpQb+xJsjJjS20B3/yxdEKFQ8NmAUU7u4FwF8c8QEntr4OyMX/pcoZRC39x5CrNozWimXdrLeJD/cv5y7//qZRRNnkhFm+3NvCUmqKI7XNv1b9QlzT2m5veAsy6KhfMZxxkjrOxo40hkp0Z4AzmSv2CNB6ZmMEYBQWQwDIy4FYEvZEqfjl+S9Q6QikRhFx1xHAh0Xs9nCrp3Wc/RwThE11XWYTO4FyW+94yJvmNZqJt1uzRzbt/6g07G6Oj3fvbaIu9+9ydtm2eWXD5ZTWVLl8viLpo9ArnSt3NUf2LzlKLffMpo+9aUpBoOJ/AL3g1ExMaGEh6s5kF3AoIFpTbYdyC4gNiaU4GD3NQQOZhfwn9euIatfqkvjEzPiSO/biaO7T7g0vqailuWfreTKBye6bVtrWPap68E2bzL5znHMvvtTl8d//PBcBl2ShSpY6UWrBNoL7qyvjx+eC9Ah15fgt7xHQAVGzBY9EpH9VrpGcw0ikXtp3p7knxV7OXmokKvvcZw6Pig2mV8vs3/h9sfltzR77cGsETyY1bR8qF90Aksnz3J4rD8uv4V/VljbBv7w4Z+Ntp073409BnBjjwHWn4c9z7yNzwJwV5+h3NWnZW34HDE+cSD/zVne5LXTOtcvJtsTobIYh3oaVYYSLFgo0tnOGFGI1cQoWx8MSFLbD4yc1p0CoNxgv5RGhIh4lXv96J0xIvY6AHZXrkJnciw0pTNrmH/8aa7r9CKxys4etaMl1JmqkYkVSH3okwTaP0dyinjh2Z/Iy3XcRtsZ/hoYufC68wH46oUfXBLmW/zR74y7cTQAXfqnOR7sYYpOlPDNywtdGtugKTL1ocneNMnjJMSHs3XbMS4Y2R1NnZ4589ZiNNoPwjVsOzdQJxLBzOnD+XzuWuLjrCWtmd0TOHCwgB8XbuHeu91vx1lUVEV+QTnRUe49IBozYxRHd7tehv3ta4u45KYLCXKQieJJ8g8Xsmq+71Lhz2bsDRfw1QsLAFzKzio5Vcr7937G43Pv9bZpAu2AhvXl6toCOuz6EvyWdwioUhq1LINK3RY7Wy2U1/1FsNw34jIAQ8f2dhoU8QVDx/b2O9uuTR1J73MyRH7K3YjZ0vpSoEAkQdnF7jaTxUiNoawxa+NcktTdEdX/1xrUklAi5M3rvQFqjGXUGiuoNti/+YpSpCAXN1f+b61NakkoF8fd7NL4GmM5Xx5/gv2Va9lfudajtriC2WIip3ozC0+9yuzsmdQaA6d3u0DgUV1VxxOPftuioIhUJiGzRyKZPRK5cpp7abltiUQqQSKVMOPpaS6NNxlNvDHrA96Y9QHaWp3zHTyEyWjiPzd/5HK68pjrRzLm+pGN3RgChScencDp0hquu+G/PPrE9/TplcykCf2ajXvvwxVcMuktpt/wXwAeeuxbxk54kwcfnd845srLB3L7LRcw96t1zP1qHTff/jlffr2e2265gEtbINocGRlEp9RoZt78KReOe50x499g5s2fsnbdIYf7XXrLRShUrgewK4ormfP0t27b11I+fPALTEZTmx3PEQq1ghueu4YbnrvG5X1WfPk337/+sxetEmgvNKwvd+io60vwW94hoDJGEkKmk1P6NMfKXiU+xPok2WIxoTHkcLLiQ6p1u+kR+0GTfb57fwU712VjNltI6BTNQ/+x7rf8mw38vXg7JpOZvkO7MPPRCY37PDvrf/Q7vyv7txyjrLiSl7++m78Xb6ckv7xx3BevLSGxcwyXXGvNplgyby0rfthM1ohu3PzvM0+Adm88zFdv/YpEKkGr0fHqt/egClKw/Btrmzl7Ntjim3d+A2DrXweITYpArzUw7a4xSCRiFn6yiqc+sd48vnzHHKbecRGZAzo32gW4bNvZHD+Yz0f/t5CH355OfIrnSmlkYglvD7iZV/f/yOqiPQDsLD/GU7u/5uHMKcQofC+K2pYkqLpyuMZ+++ITmj3ozXU2t7VWW6TpXD0au+Ccy5GabYB9oStPCa/aIiviEg5XbyG72n43owZ0ploW5b4OwN7K1VwUN4tohWtp1e6iN2s5pbFmZB2t2cH+yjXUCMEQgTZi2ZIdVNS37EtIDAfguhnDSUuPJThEyS03fEJwsJI335mB0WSiqLCS1Sv3s/bvg3TtFs/r9d+H6gBoe3jx9aNY+O4yju467nTssT0nAXjthvd45odHEEu8/wzog/vnsHP1XpfGypUyrncx0ONvZHZP4H8fzXI67v57xnL/Pc4FtKdM7t+k+4wtvvi0eRbtrJkjmDXzTNar0Wjinge+YviwLrz0/JXI5VIMehOr1xzk5deXsOS8B5HJbHf+CYkM5qLpI1j++Sqn9jaw+MPfGDCmD+e7WevvLks+/sPl7hNtxaW3WLPLFr23jBP7c13a57N/f4PZbL1+uO7fV3jNNnfJyykgNCqEkEjPlKELtJ5Lb7nIrbUFZ9aXP64twCvrS/Bb3iGgAiPxIddSqz9IbtXn5FZ9DsCRsucbtyeH3Ua0enyTfVYu3My/PriRjN7JWOqdcsGJ06z+eRuv/3AvIpGIf1/3IYd2naTbWTWpcoWMp/935in16MsHcv/E/zDjofFYLLDht918sPyxxu2TbxxJUIiK49lnbirNJjNvPfwNby96kKj4Mzf6DccHHNpwNrlHitn05z4AZi95GIvFwh1jXnX6mTXYBbhkG4BMJiF7hzU74dv3/+D/Pr2FkHDPp14FSZW81Pd6tpTmADD32ErWFO9jQ8lBsiLS6BWWSkpQNLGKcMLkaoIkShQSGVKRGLHIc617g6WezXJoCc4EWLeXLbe7zRP6Ig0kqbqzp8K2k91Z/rvDfZ29h9YyMekBSo6epMyJAOzZ5FRvJqd6C2nBWfQNu4iMkEGtaCdsocpQymndKXI1+zleu4u8ukOYLcYWzicg0Do2bzoCQGRUMJ/MuQ0A9VldgxQKGUaTmYyu1qyE7pmJjBrdgyW/bGf2W8t56onvAXj7vZmIxP7dDl0sEfPoZ3dx79B/Y3ZRP2X9os28dO07/Pvr+5EpPK/jYTFbeP++zwBY+t8/XN7v+qenkZAeWJki/s6RoyUcPVbCh7NnojxLs2XokHQ+m/M3VVV1RDkosZn+5FRWfLUGo951f/7q9e/x6vKn6DOy5R3hHLF+0WY+fGCOV+ZuDQ2Bxkfn3MODI552+anwnKes2ULH9p7kwf/ejjrEN9deOo2ODYu3svzzlexctZePt70hBEb8CLFE7PbaAuv68se1Bd4JjIDgt7xBQAVGADKiniMmaBIltUupMx7HYjGjknUmNugyQpWDmo1/5rNb+fHjlRSeKmXqHRcxZEwvTh4qJP94CU9O/6hx3Lnpr70Gpzf5XamW0294Vzat3IfFbGHAyO5OU5hKi6oIjVA3Czw0HB9waMPZ5B8vIS3TWuYgElvLJjp1s1324Ironj3bALR1et59zJpudeEVg7wSFAHIqc4nuyqP7Gpr616N0Zr2bLSY2Fp2mK1lh71y3HNZP/b1NjmOI5wFFU5p9tl83VmbXXdxpDNySrPf4b7eDoyoJCFc1+kF5h571K4ei20sHKvZwbGaHYgQEaVIIV6ZTrg8nhBZFAqxColI3hjg0Jnr0Df+r6XKUEypLo8yfR4Gc9ul5nsCg1mHzmzNKNCZNGjNtehMGnTmWnSm2kbtGFc4XLMNvUWLUhyEQqJGIVajkARZ/xWrkUvUrS7nagsa/oa6+s/C258J4LXP5dQJa431ZZcPbBIQaUCukFJT3fx7ZfKUAaxfm83WzUcBWL5sJxOcPLX3B7oOTGfaw5P44c3FLu+zduE/FB4v5t9fP0BK90SP2VKaX84bsz5g+5/udcJL65PKVY9N8ZgdAlYS4sNQKKQs/Hkbl47rg1gs4sTJUj77Yg3dusY7DIoAxKfFMvnOcSx671eXj6nT6Hhywss88tndjL7GMy2XLWYLC99ZCsD/nviq8YGeP5I5pAsznprKl8//4NZ+q79dx+6/93HLKzO4+PpRbRKUrSmvZesfu9jwy2Y2LtnapmV2Au4jrC3X8Be/BWd8l7/7LWcEXGAEIFQ5yGYQxBYJnaJ56K3pVFdouOPCV5i/4yVSu8UTmxTBy1/fhVgixmg0IRE3TbW1dTJNvGEEX76xDERw4+OTnB47IjaEqrJaykuqiIgJBcBisTQeH3Bow7nvoyHjo2HB5dYL0amClVSctrb7NRpNHD9oXyDTmW0ikQiJRMwHvz0OwIu3f85fv2xj9JSBTud0l1n/zPb4nIFKsDSCEFkU1YZSt/aLU6QhF3tOjTtOkYZMrMRgdq+tl1gkJU7pfaHDcHk813V6kW9P/J+bwRErFiyc1p3ktO6kF6zzPnWmagB2lf+B1qxBZ6pFV//vmRv8M6+bLZ6r79xX+Rf7Kv9yMELUuBaVkiDkYrXNYIFSEkSUIoUeoed7zLY6U7XffiYAcrHSK59JdX0wPSXVdpmjSiWnskKDRqNvFji5eFyfxsDI6lX7AyIwAnDTS9PZv/EQe9c571LTQM62o9zZ/1Gm3Hsp1zx+OWHRLc0asz7AWDT7V374zy/UVmrc2lcVrOSpbx9CaqekQ6DlhIaqeOn5qXwxby3zv92I3mAkOiqEIYPTuemGEc4nAK7/v2n89f16yosqXT6utlbHy9e9w8YlW7j1teuJSW55yfGuv/Yx56n57N/oWBPFn5j+1JXsXX/Q7QBhQ2Bx3nPfM/nOSxg1bajHsqjKiyrJ3mzNRN67IZu9aw9wYFOOy5lmAv6BP64tOLO+/GVttdZvAR3Sd9kjIAMjrmIxW3ji6veRyaWYzRYmzRoJWIMME2acz7+v+xCxRIzFbOH5ubc7zQDp3D0BbZ0eEdCpWzwApnrF9bcf+YZTOUVoarSU5JUz46HxJGfE8sAb1/LSHV8gk0sxGUw8O+fWxuMDLtuQ0iWOQaOtaU8PXf4OccmRhERYO/Skdo0jOiGcR66cTWRsaBPbGuwCXLItOEwNIhESqTVI8+RHs/i/G/5LREwo/YZ7NyOgo5Og7Op2YCRZ7dlUOJFITIKqCydrXauVbyBW0anNuq/EKdO4Me1Nvj3xjF09lPZKjdEqsrmy6AsfW2ILS6MOjj09nAZSg3p7NDBSYyzz288EaMxAckRLPhOJWIQRENt5KhYapqKwoIKS4io6dY5usi0lNbLx52NHS9w6ri+RyiQ8++Oj3D34icauBK6g1xpY8J/F/Pz+coZdNogRlw+h3+heRCZEON23uqyG3Wv2s3HJVtYs2OiywOrZiEQiHp97L516Jru9r4BrDBrQmUEDOrd4/9CoEB7+35383xT3s0hXzV/HmgUbGXXVMC68dgRZF/ZG6US7x2Q0cXT3Cbav2M3q79dzZOdxp8fJPK8rtZUaTh3Mc9tGbyCRWs/Hhy54xiX9n3MpOl7CZ//6ms/+9TWpPZLIPK8rXfunE58WS0xyVGMHDblKjlgswqA3YtAZ0VRpqCqtprKkiuKTpyk8Xkz+kSKO7j5BRbHrN4gC/os31xbQuL5cXVuAX66v1votwC3f1eC3AJd9V4PfAvzGd9kjoAIjeVVzsVgMJIfdZnP7odOPE64cTmzw5YA16+OtRQ/aHHvxVUO4+Crb4jPPz73drg2vzL+7ye8NAYTHZs+0OX7AqEwGjGpentBwbHs22KJBnLXh31fvngtYL7ie+OAGm/vYs8uRbQ2tesEqEvf6D/e5bKNAy0lQdeGQC+KiZ+NJfZEGklU93A6MeLuM5lwi5AnMSn+LpXnvklO9uU2PLSDgL4RHBFFUWElBge3sqdjYMA4dLOBQdkGzwIjJdCbVtabacdDG3wiPDePlpU/y2JjnqDxd7da+Bp2BNQs2smbBxsa5EjPiCI8Na7wYFIlEaDU6qkprKDhSSGl+ORZL61KDb3l1BiOuPK9Vcwh4n6GTBzHpjrEs/WSF2/saDSZWzV/HqvnrEEvEjU+pEzPiUIeqkSmk6Ov01FbVUXLqNIXHitFrDS7PHx4bxvM/PcZ3b/zsVzcX6lAVryx7kkcufJa8nJY/rDh5II+TB/L4Y+5fnjNOIKAR1pZrNPgtwGO+yxt+C/w/MBJQ7XoFBAQEBAQEBAQEBAQEBAQEPElAZYwU1/yERBxsN2PEZNaQX/1VY8aIgH9zf/fJzgd1IBJV3dzex5OtehtwJMBqD2+26rWHWhLK1anPsKV0MX8Vf4neTV0UAYFAJz0jlqLCSvbtyYVrm2/P6BLLujUHWfnHXsZe0qfJtsOHCht/lnuhY4u3SeuTyhsrnuHRMc9TXVbT4nkqiiu9nhp980vXcc3jguBqoHDPe7eQm1PAzlXuZU6ejdlkbnzC3Zon3Q1IpBKemv8gkQkRpPfp1Or5PE1UYgTvrn2RJye8Qs72o742R6AdIawt17jnPWtbc0/5ro7gt2wRUIERrTGPxNAb7W4Pknenosq9UoRA5t8fzfK1Ca3imlTXBNE6Cu6Wo4TKogmVRTsf6CZJLehyk9CCoI6nGBx1GT3CRrC6aB67K1bRoOvgK0QiMRlBA+gXMY5QaYxPbRFo3wwYmMbG9Tls23IUbX1q69mtSs8b1oV5c9awdctR5s1Zw7UzhqNQSDmwP49vvlrfOK5zZ8/7kbYgvV9n3v7reZ6+7DWKjvufTopYIubO/9zIFQ9M8LUpAm7QoGPz2JjnObzjmK/NQSwR8++v7yfrot4ApPf1zxuM8Ngw/rP6OV6Z/i6blm33tTkC7QhhbTmnQdTbX3xXoPitcwmoUhqTRYNEZL91rEQchMniXr2xgIC/oJKEECZzXTnbG9kiAEHScMLl8S6Pl4rlxChSvWKLqwRLI5mc9BB3dvmYgZETkImVyDzYrccVohTJjI6dyX1dv+CaTs+RGTockSigXKxAgDHygkwkEjFarYF1a7JZtya7yfZu3RPo1dsq9vnV3LVMufRNJl/yJvfdOZfSs7Q5xozr3aZ2e5LOvVP5cPPr9L3AQutT8gAAIABJREFUO/6wpYREBvPq8qeEoEiAEhwexH9WPUefkZ4VOHcXqUzCY3Pu4YKrz7TV7Nw7FbHEP79b1CEqXlz8L+74z41I5QH17FXAzxHWlmv4g++y57f82Xc1EFArSy6JRmM4bHd7neEYMnGk3e0CAv5OoqorlYYil8Z6uiNNk7lVmVToC50PBOKU6YhF/tF+MkqRzPiEu7kwbhYAOdWbOVi1nmM1OzxaahMijaRTcD/SgrLoHNQPwCvZOwICjoiOCWHmrJFkdIljqJ2uYY88MZH775pHTY0Wo9GM0ahv3NZ/YGcAJl02oC3M9Rph0SG8seIZfnjjF7568UcMOteF4bzB0MmDuP+DW4lJaXn7QwHfExSm5tXfnubD+z9n+eer2vz44bFhPPPDw/QZ1TToJ1fKSOqa4LcihiKRiGkPT2LAmN58cP8c9qw94GuT7KIKVqIKbtuHKAIt59y1Bfjt+vLl2vKl73LktwC/9l0AIssZqXVb/f58m5N+DodOP05J7VKyEhYRJG+a7l9nOMb2/MuIUo8hM+ZdH1koICDgj1gsZop1x8mry6ZEe4JKQzGVhmI0xkoMFj0Gs44GdycXK5GLVcjq/w2ShBGpSCJKnkyUIolIRTIhUiEAKxA4FBZUMO+LNezacYK6OgMJCeGMvqgnV0wbDIBM5h+BTU9w6mAeHz5obd287Y9dbXrshPQ4bn11BqOuGtamx3WVqTE3U1XqPKt21gvXMuPpqW1gUeDQ0MXo/fs+97omzbDLBgFw/4e3EZ1k+7vm5eve4a/vNzid67/b3yQjq7MnzXObv77fwLxnvyP3UOs1CzxFWp9UJtx6MeNuHI06VNWmx3b1PAThXHQFf1tfvlxbtlizYGOb+C2w+i5Hfgtc811t4LfsxjwCKmMkOewOSmqXs7PgSuKCp9YHR8RoDDkUVi8ATKSE3eFrMwUEBPwMkUhMnDKdOGW6r00R6OD8WbCPSkMdU1MHtdkx4xPCeeLJy9rseL4kJTOJ1357GoB96w/y1Ys/sn3F7la327VH514pAFz92BQumj4CibT9BJkEztAQ7Bo0Povv3/iZn95dhrZW59FjpPftxE0vXcfQSQOdj+3TyaXAiD8w+prhXHD1sEZtiJ9mL2Pnqr1eOyftkdojieFTBnPhtSMCRu9AwDlnry9hbTVn1FXDvOq3oH35roAKjKhlGfSO+4xDp5+goHp+k20KaTxdo14lSO7belABAQH/p1BbwNN7/93ktaxwaznBvV3u94VJAh0As8XC87t/QSaWtGlgpKPS6/xMXvvtaYqOl7Diy7/5+8eNHN97stXzJqTHMXzKYMZMH0nXgUKwtSOhDlFx04vXcc1jl/Pn12v4fe5qcrYdbfGNmCpYyaBLsph85zj6j+njfId60vt1btHxfIVIJGq8aRo6aSCl+eWs+2kT637exIGNh9DV6Z3M4B7xabGA1Qf0GdGDQeP6EddZEENvrzSsr7ZYW2BdX4G0trzht4B26bsCqpSmAYvFRLV+F3WG4wAopSmEKvojEvlXnKfWYOBIRSkFNdXk1VRTrtWgNRrRmowYTCbA9gc8KD6Jq7oHrhiegIAvKNOXESQNQiFWOB2rM2vZXr6dGmM1x2uPsansnzYLjDTYCbhkq0D7YW9FLjPWfUKUIphVY5/wtTkdkoriSnb/vZ+cHUfJyykk73AhlSWV1NVoG5+kiSVilEEKlGoFEXHhJGTEkZAeR0a/zvQZ2cNhmrBAx6OypIrtK/dwaOthTmXnk3+4kOryWuqq6wDQ6wyogpSoQ1WERoeSmplIpx4p9Bzejb6jenZ4IUmT0cTRXSc4sCmH3Jx8io6XUHSihMqSKrQa6zmp0+gx6o1IpGKkcinKICUhkcGERoUQlRhBfOcYEtLi6NQzmbS+nQgOD/LxuxLwB+ytLaBxfbm6toB2tb4a/BZg03c581tAIPsuuzGPgAyM+CsVOi1/nTzG2tzj7Cop5GhFGeYWROOmduvFWxde6gULAwONUceeyhPkak5TZdBQY9S26HN0lQe6T/ba3AJtg9Fi5P4dd3Nb+p30D3dPSHJv5R7ezXmrTQIjZ9sJuG2rQGDzac7ffJD9p8cCI/l55SQmRXjAMgF/5Jb3FnAwr4T1r9/ta1NaRFvb/8HSDXz6xyYW/vsGuiS4J3xrNJm58tUv6Z+eyPPTx3nEnn73vwPAxVldeevmSR6ZU0BAQECg1bQPjRF/w2g288dxa5ecb/bv5J/8U5jauK6tPbGj/Cjzjq1iW9kRzBZzmx1XCIwEPodrctCbPZ8u6WkCxU4Bz2O2mNlQkuPROW+c/hF9+qVy6YQsRo3OBEBRr/wuICDgOpb654Bms3ANJyAgINBRCbjAiM5YQLl2HTpjHhY7N8+dIx72qg1Gs5lv9u/iwx3/UKyp9eqxWkOFTkt+TZXTcWqpnM5h4S7Pe1qbTbSyu/OBLmCymHn74M8A/Jy7ySNzCnQ89lXu9bUJLhEodgYaeyty+eHEZraXnqBEV43W5Lxd68bx/4daKre57bSuhu+Pb2J9cQ65mjLq6ueLkKvpG5HCpOQsRsdlOpz/51Pb2V1+CoDsqkJyqovQ1c9Tqquh39L/s7nfzRkjAXigh/On1hYL7N55kt07T/L+7N8BuHBMT8ZP6EePnklO9xcQELAik0hY/PQsX5vRIZjy8ly39/nlqVmeNqNN2VG+lwW5SzmpsbYpjVFYy/Ee6X4nyaoEX5rG8/ve5njtKb4Y8o5P7RAQ8AcCKjBSqd3CvuLbMJlrbG4XIUEt7+bVwMifJ47wwoZVnKzyftuj1lKurWPij186rYcKksnYdP1dBMtt3yScy+KTtxAhT6NL2KVkhFyCWupeyurZvLzvB34v2NHi/QX8j9O60ywrWMK+qr1UGSpRS9V0D+nBpARrZk6SKrnJ+IZSloERg7gr416bcy4vXMbC3AVcnnQlkxKs3TX2VO5mZfEKTmlOUWmoAODDw+/Z3P9/Az9HLPJMt4g6Ux2/Ff7KtvKtnNaVIBdbz5u0oAwuTZhAZkhTAWhf2dlR+F/OX3yUvarxia8jQmUqUtTWC1KJWGxzzLK8Xby0ZzEaY/PMniJtFSsK9rGiYB/DYrrwn4HXECxV2pznw+yVFGudB6Zbw+DzMti+9RgmkxlNvT7GssU7WLZ4B506RzN+YhZjx/UmPCLw66EFBATaBxMHnfmOFIlAqzfy1V/bGdIthS7xUcikEo4UlrLp0CmeuHK07wz1EAXaYt7M/phwWShXJl2KRCThtL4MgDhFtI+tExAQOBvbV4YCAgICAgICAgICAgICAgICHYCAyhg5WfkBAJkx7xKi6MvW3LH0jP0YiTiYopof0RiO0idunleOXaPX89yGVfyYHTip8GlhEQxPSmV9nuP2hLUGAz8e2sus3q4JQV7eaS45Vb+yp+xbtpb8l6SgIXQNvZTU4JFIRK5lnQD8Xby3zbNFxCKr3k63kCTOi+rG0GjPlAQJWDlae4R3Dv2HOlMdaUHpdAnuSoWhnG3lW9hRvg2AuzLupV94VquPJRFJSFGlkqJKZVflTvLr8hgQMZA4RXyzsSKRZ2LAlYYK3sx+jUJtIbGKOPqFZ1FtrAbgYPV+9lft5fpON3BBzIVO7QSa2eopOzsCfxbsA6yZGQBdQuJ4vNcEeocnYbKY2VV+ktf3/sopjfXJ3DuDpnNRvON27ktzd/L0zp+wYEEhlnJZSn8GRHZGJbHqdhTUVfBr3m72VOSyseQwt278gnnn34ZC3Pyr9NOhN2G0mJq8ds/mryisqyRcrubzYTfbtCFC7np2x6tvXktFeS2rVu7jz9+t302HsgsAOHH8NJ98+Ceff7KKocO7Mn5CP4YM7YJYbEtzTMAvCfQ/VaDbL+AVbr/kvCa/P/bFMh6cPILpF/Rv8vrCjXvYePAEAJcN6dlm9nmaTaXbMVlM3JExk37hgfs+XOHXAuv3cZQ8kvOi+jsZ7X1+LVjpN7YIBAZnX81Z8POvsRrdXuKDryYmyKruLRbJkUmiCFH0I0w5hL1Fszhe8RYZkc949Lgnqiq4aflPHK0o8+i8bcG1mX2dBkYAvjuw2+XASKSiC+fF3M/g6HvIrd3I4arfWFP4EhKRgvSQMQB0CbuUWKXjlsNzjvxpd5tMLGVgZAY9QpMJlwehEFtvTF7f/1NjyvyQqG4ADI7qCoDFYqHaWEeFvpYDVac4WlPYrJvN5clDAXgk83KX3quA6+jNej4+8iFak5a7Mu5hYMTgxm1Ha4/wVvabAHx67L+82OsVIuSta3nZM7QXPUN7AVBuKCO/Lo9hUed7tdPL3ONzKNQWMjFhMpcnXYnoLJd5QnOc1w++wvyTX9MztDcxihiHdoLQlaY1zDm8tvFnhUTGh0NmEq8Ka3xtZGx3kgZHMHXNh5gtZn46uc1hYKSgrpKX9izBgoVwuZo5w24hIyS22bjr0oby3sE/mXN4DQcq85l94A8e7zWh2bjOwc1TpGX1ZVISkZguIXFuvV97hEcEceW0IVw5bQgAp06WsuL3PaxasZfCwkqMRjPr1mSzbk02kVHBjBvfh/ETskhOEVrOuorOYGTOn1tYvi2b/NIqglVyhmV24u4Jw0iJbq7P9dbPa1ixM4ffnruFH9btYv7fO8krrSREpeDyob25f/L5TcbXavXMXrKOP3fmUKPV0zUxmvsnn49SZv/Z1Y8b9rBg3W6OFZUhk0rISkvgrkuH0btT02Brgy2Ay/Y0zA04nd+W7YBT+93hWFEZc1ZsYXPOKUqrNKgUMhIjQxtvlmeMbnrTo9UbeOmHlazadZhanZ7kqDCuHZnFtPP7IjrnKnfOii3MXrKu8feRvdL44A7H1weO7DnXFlucKC7n1vd/RC6V8L97p5IUdcZvufrZf7B0AwvW72bZMzfx7pJ1rNplbQTg7P36I2v2H+XuCcOavT4wI5k3fvqr7Q3yMKW6cgBS1Ik+tsT7/FG4BoAxcSN8bImVPwrX+I0tAoFBQGWMmCwaFNIzIkUScQhGc0Xj75HqizlV8ZFHAyPbi/K55bdFlGvrPDZnW3Jx5wzUUmtQQWO0L0h4sOw0B0tLyIyKcXlusUhCavAIUoNHUFS3m00lszlY+Yt1vspfCJd3JitqFukhFzfbN7sqj8M1BTbnHZ8wgHu6TSRSHtxs27vZixuFFbuGWNfC9E6jbM5Tpq9hwcn1/HhqPRqjtf7+p1MbAWsQ5dEeV7j8XgWcs6VsM+X6MgZGDG4SFAFID8pgbJxVTHJpwWJWFv/JtOSrfWFmi8mvy2dP5W7ilHFMSbyiSVAEoJO6M+dHj2R18UrWn17L5UlX+shS2Fswjgj1BJLCHvSZDfYwmWvYlT8Mk9maadMjbgHBisFO9mqKxqhnf2V+4++Do9KaBEUaSA+JpUdYAvsq8thbketwzm+ObaTOZNUVeaTneJtBEQARIu7PvJiNJYc5UJnPghNbuLnLKKIVzf2VL0hJjeLm20Zz062j2bvnFCt+38Pavw5QXa2lrLSG777ZyHffbKR33xTGT+gHwOiLeqIUutnYxGgyc+dHP7H9SB4XZ3XlymG9OV2lYfGmfazbf5x5D1r9WHp8U62t05W1fPjrBn7dcpBx/bsRGaLiYG4JwaqmWZVmi4X7PvmZbUfyuKhvBlnpSeSVVvLQp0sID1bZtOnVBav4bu0uRvVO59KB3anV6VmyaT+z3v2BT+6dysCMpsK7pyutIvGu2HP23IDD+e3ZDji03x225uRyzyeLMJstTBiUSXp8FBqdnq05uRhMJpv7PDP/DyQiEVeN6ItMImHplgO89MNKZFIJlw/t1WTs/7N33mFtnWcfvrVBTLEx29gGL4z3juOVOI6duM6os5OmSZqupG2aNv3SpEm6ks6k2U3b7Dh7eMR774XxwBhswOwtkACh/f1xQIAlkISFGT73deXCnPOe9zxSxNE5v/d5fs/KWeOZOiqBhmYDP33j6z6JpzMFlXU88PLnhAT48cYPVxIZ0nHd8Oa9B2hoNvDgK59jtli5ZU4GgNvXOxBRq5RkF1aQEt1VrM0uLMdPMfivS8a2TnQKF5mFQ4kaYx0VrVX9HYaDgRaPyOBgUP2VqmTRGC0dN8MqeQzNplw0/vMAkEnUmG1an53vRE0ld6//jCbT4G2v6S9XsDA5FYA153J7HPv1uVyvhBGzzUCBfjNnG7+mrjWfxMA5TI3/IQByqT8F+i3srvwTOlMJmeH3dTn2UF2eyzlXxM/glz0IFiqpwiGMtIsd3RGmDOShEdeydNhkfpP9HgVNlY59X5YeIEQZwAOp7js/iHjGWb3w+RofkuFyf0ao8BC2tuIbzuhOX7a4fMUZfQ4AaUHpSLspeWk3lr3QUnS5wrqsWGyNSCUKpBJ1r+eQSQOZFH8Sk6WM7PLZ7g9wgdbU3MVsNcYvuNuxMX4hnKYMrakZo83isuwFYHOFUIoSIFexZNj4Hs8vQcJNiVP4/clvMNksbKk4zark6T0ec7mRSGB8RgLjMxL46aPXcmB/Ptu35nBw/zlaW82cOlHCqRNC15xXXtzEvAWjue76TMaOi3cz85XFJ3uyOXa+jJ8un839i6c5tt8+L5MVf3iHZz4SMh/f+dl3uxxntlrZm1PEF7+5G1UPmRM7TxVw9HwZK2aM5ZnbO76P5o9P5QevfkGgv8qxLatA6Gixenc2dy+YzC9WdCwK3DY3k2XP/o/nP9vOJ7+60ykWwG08WQVlLufubv7uYu8ufm+x2mw89eEm7Hb48LHbHdkoAFzX/XF+CjlvP/pdlHIhQ+umWeNZ8ru3+OrAaSehIDTAj9CAtkyMHrIrrDahC2Jv4lHIhO+LvPJaHnz5M4aFBfPqwysJDegwbvb2ve/MB4/d7nit7l7vQOTW2Rn84dOtHD1fSlpcJBKJhLyyGtYfzeXu+ZP7O7xesaFyB+srtlJvasBsE+5Zv3/4Mcf+KWHC/dAv0x52bDPZzHxdtpG9tYepMdahlvuTETKaWxOWE+3nfG/u7XiDtZUPi7/kYF0WLVYDSeo4bktc4TCQ7y3flG9id81Bygwdi53vX/ic9y987vh9Zdx1fDfxRsfvR7Un2FVzgIKmYupNDahkQgzDA5K4Of560oNHdDmH0WZibflm9tUeodZUjwQJYUohW29cSDo3xl1LuFLjMh5XsQBd4gHYUrWbzVW7KDNUopDIGRWUyi0JyxgRmHxJ74/I4GJQCSOBqnFoDR3p08GqyZTp3kXjfxVKeSzVTV+ikvmm7VVBQz13rxvcokg71yYLFxh3wsjmC+f41fS5buerN54jt/Frzus2IpOoSAtZzsJhfyJA3nWFNdJvDDH+meytesFJGMnTl3MxIYoAfpq2rMdzq2QKaEt8aV/ddUeCOoKXJj/A/Qf/RVVrR4bROwXbyAxNcZTiiFwaDWZBlAzrpkQmTNmxolpvGnxlaVpTHQC7anayq2Znj2NbrC2XI6TLTrH2aTTqpWj8fSAoXoKfSoiy60q01tT9+11nErqYySUylFLXHX9qWvVUGoSV7tEhsSg9WNnL0CQ4/n1cWzzghJHOyBUy5lyVzpyr0mltNfP5J4f46vPDaLVCJoHBYGLDumw2rMsmdWQ0d949h7nzem5HfKWwMSsPhUzGnVd3LXsbFhbMNRNHseaQIJiW1+sYFtZVoPveoqk9iiIA+84IHgq3zO4qKM9MTyIyJBCDqSPTc8PRs45/Xzw+LEhNRkos+3MvoG0yoHGRreEunvb5L567u/m7i727+L3l5IVKyuoauWVORlcRwg23z5vYRSjQBPqTEh1GaV3vuwmevCAsrPQmngA/FWfLanjgX58xMi6Clx68kQBV14dRb9/7di5+reCb13s5+cGSmQwLC+bjPdlsO3kegMSIUJ64ecGgEHZcMSZ4JKEK4XqwuWoXpxpzeTj1bvxkghjW/lDfjtVu5Q9nXiRXd47p4RNZED2bRpOOHTX7yWo4xbPjftmlra8349sXEZ7PfYUzunymhmWSFpRKtbGWv559nSD5pWU7pgWlEqWKoNxQyccl3wBwVeQMJms6Psvx/l1L8NaWb0Fn1jM1bAIRqjBHudHW6j38Ofdl/pb5tEPoAHj13Nscrj/O/KjZxPnHYrAauNAiZIHurzvKdxNu6DYed7EA/LdwNRsrdzBJM57ZEVNptRrZWbOfp0/9lSfHPMLoYPE54UphUAkj0QErKbW+hdXWgkyqJjboDir0qzlWvtwxJkXzq0s+T4vFzA82fUODsfWS5xoIzI1PBkAmkWC1d9/S8py2jlJ9I/FBzinpnfnqwr1E+Y1lVtQvSAlagFTSfapjmGoEVrtzZkdhs3N62+KYTIeXSHd03u+pMAKgUQby1LhV/OjI645tduz88+wa3pv5M4cpq8il013bVHsPnz13WO3uU5T7mna/mkR1EvH+CT2OjfJzXYYxuLGha92DRu3sp3G5CZT7kRIorIgVNtVwrP4CTZZWp9a51a06chuFVaMMTbxT+VM7NUa949/Rfj1f/9qJ7VS6U23o27a8vuDUiRI2bTzJnp256HRdS0MVCuHBymy2cj6/imd++zmTp6Twm6dWEBLa++ygoUBpbSPRoYEuBYXkqI4b9wvVWidh5OLSAFdUaIXPTmefiXaGhQVxvrJDRL5Q0yHsL3/uf93OqW1qcSmMuIunff6e5u48f0+xg3P83lLcFs/IWO9amiZGOvu+qBRyzBbLJcfSm3gamw388LUvaWxp5ec3XuUkioD37307rl4rXPrrvZxIJHDj9LHcOH1wiiCuSFTHkagWyp6yG4QM2clhGd2KEJsqd5KrO8dtiStYEbfEsX1J7Hx+fvx3vHH+fZ4b98tejT9aL3jWnNHlc3XULB5OvdsxfmpYJn/IeRG1rPdlb2lBQlZ6rv4clHS8/hnh3Xuo/Sr9R/jJnLPJUgOTeTH/LbIbclgQ1ZFRerIxl4zQMTww/A6nY+zYu3y3XxyPu1hy9efYWLmDZcMWc1fSTY7t18ZczSNZv+Xtok94PuP/uj1+KHKq8QAt1iamhTlbIQx1BpUwEqZeQJh6geN3f0UyGTHvUab7Lza7hTD/q4kJunTfgqf2bCVPW3vJ86jlCoYFBROlDiBAoUQlk7P2fM9ZG31BiEp4WMiMiuVolXOmRmd2lV7g9tGuSyHauTHpv4SrRnl0bn9ZGNfE/c1pu97s7NkyLjTR7XwqWYcwojN7tyqfqUlhSpiQPXOkXjAqK2quIktbwOSwVK/mEnGmPVNEa3JdzqY11zuNBRzmcN0JKgA6c/8/eLabxQ4PGM6dSff0czTusdtbKah7lAbDZgAkKAnxn0eS5jlk0iDHuCr9f6nSv4PJWoZKlkBM8INEBt7WZa4zVbfQYsrBZm/mXM2Dju3Dgn9MXGhHenB9i7BaVN74Mq2WIlSyOCIDVxEd/H0kuM7W6C33DBdumn534iu0pmZ+fuQjnhi3jJTASOzYyddV8dzJDk+i741w7UUEgmdJO34yz2raO49rclPW1180NrSwccMJ1q/JorSk6wNqXJyG628QbhavXSpc8zesy+bLzw9TW6Pn6JFCHv3xu7zyxn2oA3pfDjEU6O7K1NM1C0Ah9+Az3zaFxANx3mbrON+vb56PXOo66yoi2HVnI3fxtM/f09xd5vci9ktB5mUnJbUL4cGXeBvP5uP5XDc5jf25xfziP2v44LHbCQ/qKjh6/d630dev9XJT09iEn1JB0CWUYA1G9tcdRS6RszR2YZftkapwZoRPZlfNAWqMdUSqwr0en92Q49i/OLrr92BGyGg0yhCMXiw0+gJXoghAamASALXGrt9XIwKTOdWYy7qKrcyPmtVFyOluwcNT9tUeAWBRdNeM+RBFECMDUzjReAadWVg8CVYEOR0/1LBj5/PS15BJFKIwMhgJUmWSHvmST+baXy50b+ltS95wfzXXpoxk1rAEMqNiiQsKcfpz7Q9hpJ1psfFuhZHDFaVuhRFPRREAudSPaH/n+Zotztk4EarufQLaCei0ItxgbvY4jnYWRAuxtAsjAHtrz4jCiA8YEzyOPbW7OdmYzZwI55KsEw3Zjn+nB3e0rPOTCl9wPZXX5OnPdrsPQNHWJrq9lrcvGNMW8xl9Dla7FZnE+wf9yxFnO1X6t4kJfpDR0V8BYLJWUFD7KOWyf5EQ+hsAqvXvUtb4D5I0zxKgnECTKYti7VPYsRAVeJdjrrSod7DZjWSVTiQ14l+E+gsCtYSOm/LG1l0U1T8BQJLmjwSoMmg1F1BU/yvsWIgN/pFPX993EoXa89ONZXx64TAHawtYseMl/GVK7NgdgohUIuHR9GuYG9X9dStA3vE62o9zR+dxgfKBcxNvt0PW0ULWrcli7548LOaObCuZTMrM2aNYvmISkyanOHWs+O7tM1mxcgpvvraNr788QklxHR9/tJ/7vn/15X0RA4jkKA3HC8tpNVnwU3a9ZbpQ3ZFF0N3KvTtiwoQb7bK6xi6eEwAV9fouvydGCec4mFfMtJEJpMZ2NXy9VBKjQr2au6fYwTl+b4lvy0Q5V1F3SfP4gvhOWTHexjN/fCp/vmcpxwvKeeDlz/jpm1/z35/e0iULydv3fqjx8Z5s3tx4kFqdcF8XExrEw9fNHLSlNN5S1VpDuCoUpYus6WH+QgezCkOVQxjxZnxtp3urKJXzZytSFU5pi+tmCH1FRWs1myp3clZ/nnqTlpa2ZwKzXfhetdttXcY/nHoPbxV+yLtFn7K6+CumaCY4hIyxIWmXFotByGB/NKv7xh06i1CSeyUII6Ut5zFYmwmU9+47bbAz6IURX2G123lqz1avj8uIFGrVfjhxOouSUntU+vubyTFxbsccqSxzO+Zo7b+ZGH6vUwlNi6WOspZDAIwM7sGJDDDZnFM85R48aIYqOlZL6o3e33RlaoY7bTvTWOL1PCLOTNZMIdovhmPaoxyuP8jUsA7PhcL7k715AAAgAElEQVTmArZUbwJAKVUyP7JjlSPOPx65RM6F5iLO6HIY3SZA2LHzbcU6AEoNPf8/ai9dOdmYzbSwvvF6iPOPJzN0EscbjvFR8QfcmrDKybTMYrdwqvEEo4LSUcucSxA6xwn0WawAAcoM4kJ+7vjdXzGS8IAbaTIedWwr171EbPAPCA8QDI/9FMMxWkoob3ypizAimK0Kf58SiQqpxHlFurzxRaIChUya8ADB1MxPnkJk4B1U69/3uTDSzpPjb6DZYmR92QlUUjkmmwW5REqCOozJ4cmsSp7O6JCe2yR2Lp+pMDT0MLKDzuOi/d2Lun1JfV0TG9YLn6lv1x2norzra4iMCmbpskyWLsskPKLnGzuVn4Kf/OxaysrqOXKogN07z17RwsjSKekcOVfKezuO8sA1HX+v5fU6NmXlOVqodldO4o5Z6Ul8uucEn+49wdjExY7th/NLqG5s6mJeev0Uwffl0z0neHPjQf58z1IncavFaEat6l0nj+unpHeZG+hx/u5i7y5+b8lIjiU6NJAvD5zitqsySepUunS5yUgW/Bp6E4+szXw1c/gwnrvzWn79znqefH8jL9x7veP99fa9H0p8vv8kL36zh7vmTxL+nuxwsriSF77YQatZuFdcNXdCP0fZ93RXbezYfNEHwtPxnTPbJJfg7eUr8vWFPJfzDwLkapbEzCcpII5AuXBP0WjW80Luq07HaJQh/DLtYcoMleyo3sfu2oPsqxMyPaaFZfKzUQ92a4rvDlvb+3Nfyipk3cyhUfTu+j4YyW/Kdj9oCDOkhBGDuZATlbcxPeGA18euO3+WfK3nqwABCiVPzZrPrelC94LB4FCRGeXemLZE34jOZCRY2f3NTHb9O2SE3ekkjFhsBo7Wvgm4F0YC5H5OpTB6i/uWyKHKjgeyxrbjtaYmNC5a+7oiQuX8UFBh8F0noysZmUTGw6k/5m9nX+CNgtfYWLWBaFU0jeZG8prOOtIdv5/yEBGqjhptP5kfi6KvYUPlev6R/1fSgtLxl/lT2lJKrakGgDkRc9lTu9vleQFmhc9mfcVa9tfto9xQTmyb6ZjJZqLF0sJjaV29h45oD9NiaabFaqCkRTAQrGgVsqnWVazBX+aPv0zN8IDhRPt1GHXdl3w//8jXsqNmG8cajpDgn4R/m5ma1qyl3FCGwWrgz+P/6lIY6Rwn4Ii1uzgvhQCV842kTBriaJNrsdVjttYSoOya0RWonEC59Z+YrcIqikIW7dH5DOZch+hSoXO+sbHbLUgkvv/KeeH0etaXnSAzLJEXp9xBqNJ7T4wwVQCJAeEUN9dxprECo9XcpWzPFcfrO8S6DI37MkBwftC5VA4eOMf6Ncc5sC8fq7XrCptEKmHK1OEsXzGJGTNHIvUy/X/e/NEcOVRARfmVfX38zoxxbDtxjpfX7iO3tIaM5FjqdM18ffA0CrmMp1ZdWqrx1eNTmTg8ji/3n6KhycCk1DiqGppYeziH4THhVDc2OcZOHC4sbty7cApvbz1CSW0Dc8emEOinpKqhmaPnSkmPj+Tp2xZ3d7oemTg8rsvcQI/zdxc74DJ+b5HLpPzutmt45N9fc+sL77Ns6hiSo0JpMZrJK69FrRT+Rp+789pezW+2Wimq0tLUaqTJYAI71Ola2HfmAgF+SoLUKoa3+bLI28QNd/G4i2XJpDRKaht4ee0+EiND+ckyoSTQ2/d+KPH21iM8cct8lk/tyCSdOzaFxIhQ3tgg3M8PdWFkmH8MZ/XnMdpMqC5acGnPaIjp1GnGm/ERnUqXa1prCQrsurBxcdlKb/G0pGVdxRaMNhPPpT9OUkDXLmg5OtcdK9uJ84/hjqSVrEq8kQ8vfAnA2oot7Kk9zFWRXReaPI0n1i+KU425jAseRby650WUoY7NbiNff7y/w+hXhpQwYrE1YrL2zhvk9eOHPB4bHxTCO0tvIjXUvbHaQCLCX024v5o6Q8/eHLl1NUyL9b5lox07RqtnLuiBLoSROqN7HwlX5Tb5+nKmhXtW3qN2kfLurVeJSPfE+8fz9NhnWVexhuyG45S0FKOWBTApdDLXxQodh5LUSU7H3RR/CyGKEHbX7iJfn4dcKidZncK9yd8DQC0P6FEYCVGE8njab/iy7DMutBQ5MkwC5AEkqZOdxr9Z8Bq2i1I1q1qFrgNflnW0dbsp/haui7ne8XuAPIBfp/8fO2u2c7DuAOeb87G0ZT+FKEIYETiSSZrJhCpdpyB2jhNwxNpdnJeCq6yOzthsQurqxYtO7atLUok3Zmw2rDYDcSG/ACAi8GanEb4WRYqbhZu5Dwr3A/DYmOt6JYq0szQug9fztmOwmlhXdoKVid23ibTZ7XxRIqxWySUyFsaM9ugc/m0tCbWmFix2q0dZcj3xf49/7LQtVBPAkqUTWHbjJGJier/K1W662m7MeqUilUp48YEbeXvrEb45lMOOk+cJ9FMxPS2JHy2declZDFKJhJcfupF/rtnD1uxz7D1TRFpcJH/73nIO5Zfwwc4sp2N+duNcxifF8NHu47y3/Rhmi5WI4ADGJcWwfNoYF2fxnM5zAz3O313sQI/xe8Os0Um8/4vb+O/mw+w4eR5tk4FAPyUJkaHcdlXmJc19obqBm//8XpdtOSVVPPzaFwAo5TIO//2nPo/ngWumU1rbyFubDpEUpeGGtvfUm/d+KFFer2N8kvPC3bikGMq1/e8vdjmYEzGNHF0e6yq2OtrJAtQY6zhQd5QRgclEdVpQ8mZ8RqjwudlctYvNVbt4qFM26OnGs9SbGi7JfLWdzsayPYkt7Wb6YSrna+eO6v0uxtuw2a0oOpUNySQyZkYI39FrK7ZQ78Lbrj0ed8LPnMhpbK7axedl6/npyPudBJVWq7FbT5TBzhHtdgCKm89S0VpEZWsxZpvgN9NkaeDXJ5zv5QDmRa4A4LpY5/bh7bQf+72U/2NU0ETHveXxhj0crd9GlbGUFoueAHkwkao40oImclXkDV3mWFP+P/bWrnP8fl/Kb0gL6t5It53/Fv4BgDx9FhIkPJb+L8KVzt2IXDHEhJHe1bMeqyonp67ao7GR6gA+Wn4rCW46twxURodFsqfsQo9j8rV1TsKIxdZKWcthx+8lzXuRSTouFHa7hXP6jYQonR96XRHjr6Hc0PVile+ihe/FjAh0/vLcW5PrsTDS4sIk0TwAOp4MJUIVodyReBd3JN7lfnAbEiQsjr6WxdHdr7a9NeXtHudIUCfw05E/8+h8b07+r8exXYxcImdh1GIWRvVu5c6bOPsSpTwWhSycZuNxQvw6PGGaTdkoZbHIpF1FSME8VQJ2V50OpKiVozGYhdUepY/apvdE3UWldBvKThLjF0K4KrBXXaZuS57B6qKDNJha+OeZjYwNjSMt2PUX6b/ObnF0u7kxYSJRfp6V0iQFRnBWV4nNbmNLRQ5Lho33Ok5XZGQmsvxG4SZx7lVpyH0gZjTrhWtlWPiltXIcCshlUr5/zTS+f800j8b/YsVV/GJF92a/FxPor+LJWxfy5K1djRSnjIznh0tnujxmUeZIFmW6byHpbSzezA3dxw49x+8NaXGRPH+v+25YP142ix8vm+Vy3zuPftdp24jYcLJf8v5a7Gk8Pc39zO3X8Mztzm3PPX3ve3qt4Pr1+hxrFXbTfrAWga0RsCJR3w3yEV5NE6sJ5nRxZZcuTwCniyuJ1fRvmeLlYn7ULA7VH+fj4q8pai5mZOBwGs06dlTvQy6R8+DwO3s9fmqYkG2THjSCbdV70VmaGB00gjpTA7trDhDvH0u9ybMS0p6I8Ysk1k/IMN1avRu5VE6kKhyD1cDIwOGMa/MCmagZx6H64/wz702uipxBq9XIkXqhfMNga3UqiWkwN/Lz479jYug44vxjCVIEoDU1srvmIABKqYLp4RO7jcdVLIAjnvSgEdww7Bq+Kd9EVWstE0PH4S/3Q2tsIEeXR3JAIg+ldi8ADGY2VX4EgM7sm6whV+gsDZhsrbxb9DwA55pOdt1vrkdnrsdoMzgJIzPCr+kijByq2+JWGGmyNHKu6YTj95SA0R6LIjBAhZGzNb/o1XFGq/sHa1esPd+zsWM7UomElxctG7SiCEBiSCi4EUaKdc4XSKvdTFHTdsqbhVXSHRW/u2iEhGBlHHOjPWtpNSpoGMfqz3fZdkbn3t9kVLBzmtv26hP8aNRSlFL3H+d8vbPBlHqIKsEiIj0jITb4x5Q1/g2VPJ4A5QSaTcep0r9FYujTzqMlcvzkydQ2f4m/UsiQkEkCUMgE35S4kEc5V/MDAMobR6JRLwFsGMx52O0WwgNWdpnP3iaw2HspTI4LFcTb5MAIippqeb9wH+8X7usyRiqREKzwZ0RQFNcNy2Bl4uRu65BDlWp+n7mSRw5/SKPZwJ173uCG+Ewmh6egbjNnrTA0sL7sBCe0QkZSSmAkj43puWywM9cNy2BTuWDu/VT2l+Q2VjAuNA6ZREqzxUiNUU9mW1nOxDD3IvPKm6exfMUkEhJ9b9aYmBzOfd+fR0TklfFgIiIi4gG2Guw6YTXW3roRuOj6rVqEpJMwYjfugpbVIFEgCfmrsPGiMuzbrsrkj59tp0KrZ2xitOAxcqGSt7cd4dHlc/ry1QwYpBIpj6c/zDflm9hZfYAj9SdQy/wZHzKaWxOXOwSH3oxvz4D41egf8eGFLzlUn0V2w2mS1An8PO0hTjeeZX3FNh+9hh8C8N6Fz9hZvQ+D1UioMrhLtsuCqDk0WVrYUrWbN89/QJAigOlhwsPuqsQbefr0X7vMGygPYHbEVHIa8ziiPYHNbkOjDGF0sCAg3hh3rdP70zmenmJp546klYwITGFD5XbWVWzBYrcQqghhRGAy8yJnXPJ7M1B5YPjvALB1WvD6b+EfaTTXopYF8VDqMy6PC5B7fl+gM9fzUfE/HYJImDKa0cFT0CgjMdmM1BkryNUfI92F4BGpimN4gJDxVNCcwxn9UfRmLUGK7jM1sxv2YOt0XzklzFm074n+d+ERERERERERERERERERERER6SckdnsXX+OL84+78TzuW3YXeZeGdzFzk8+5H9SJmR+8QUWT+zKcVenj+fO83pl8tZP8xl/djrlp1Fj+Nt/zVUhveO34IZ4/uKvHMdcPT+OVxctd7rNj4/1z13JrymfIpZ37iEuReuEhsKkii2dOre6yTSqRsOaq33YxWHXFd3b/kerWrl4mD6Rew73D3auCf8oRvB3WlnWUBSWoI1g9+5eehi4iMuA5VXENGvVS4kIe7bK9rPGfaFvWMy52k2NbddP7VOr+jclahlIWT0zQ94gKutvlvE3GI1zQPkWr+TxyqYa40F8SEXCTY3+DQVh1qtD9ixZTTluWSSqxwQ+jUQvXtAvap6ltWo3N3lHW1u4/EqicTHq0s2+GK9rb5X5ZcowXTq938oxxxbSI4bw6TXhtCqnrcpPd1Wf5Tdbn6Mw9m0FPDEviH1NuQ+PmenUxvz3+Bd+Udu+78Muxwvt0Z0r3afIiIiIilx1LIbb6O8FW0+0QieYtJKpOpVvWCmw184R9oa8IP/2cy1BX787mzY0HqNMLnm9hQWoeWDyN2+c5l0iIiIj0HX/J/TF1pkoC5aE8OeatXs/T7jESJA9Fb2lgcbRQ3jc/6ianzF2b3YbFbkIpdW77nt2wF4CPiv8BwLUxtzM/aqXTuHb+lf84ZYYCAFQyf54c/RYKqVNlgKt6azsM0FIagPTIl9D4e5dCpzXsJrfmEa+OKdE3eiSKyKVSHpk8+G9U4wLdpz9VtXTvIi9BSphqJDKJCplE2e04d0wNH4lUIsHWSZez2e3sqz3D0mFTejx2QXQGqy90NeL8T8FmhvmHcU1s91+iO6tPsb78iNP29GDvjWZFRAYynYWPzsSFPOoklkQF3klUoGf1s4GqKYyNWd/t/lD/BV1+uiJJ8wxJGtfpmZ5yurGMXxwRamMrDI3EqTUsih1LjF8wiraSOsEM2kyFoZFtlTlUGBo5VFvApxcEo+3bU1x7H8yNSmPtgp+xuvAAO6vOUtxS5xBhNMoAxofGszQug0WxY3sV+3OZK5kZOYKvS46Rq6tAZ27FX6ZAo1STGhTttrWwiIiIyGXHbsKmfaCrKCIfhUQ1D2Sx2HXPuj5OFgvykWDJB9NOYZsLYWTV3AmsmjsBbZOBVrOFmNAgn3fxEhERufzoLQ1MDVvIwuhbuh0jlUhRSpxFEYBxIUK3oUB5CE2WRg7Xb+XqqO+47DpUYyxziCIAE0LmuBJFemTACiN+8mHIpd7VNivbat294WilZ74kC5NSiQ10bvU62Ajzd+88rW3teaX0+gTnVpzeolEGMi4kiRMNRV22ry8/6lYYuSZmopMwYrPbeebUarZUZbNs2FTSg+MJUapptZooaKpiQ8Ux1pcf6SLEtDM1vGejs5z6Fx3/Tg25E5XMu3r+utYsGow5hKrSCffrvtOFiIiIewxWEz87/CFVrUK3gukRw3lt+j3IuvEOAfjeiKtYtu0fGKwmdlULnlLdCSMAIQp/Hho1n4dGzfdt8G0sjctgaVyG+4EiIiIiAwC74ROwFgMgCXpC+BlwX8f+7oQRQKLIwG7Jx24+Lfzew3ksViuBfkpRFBERGUL0lOHhDllbRvGUsAXsqP6SelMV55tOMiLQ+R7qmHZnl9+nhnW/SNcdA1IYiQ++Hz95gtfHyaXeCxenaqs8GndtsmcO7QMdjcq9MNJgbL0MkQiZHxcLI1naAoqba0gMiHR9EJAWHMfcyDHsrslx2re35gx7a854HINGGciimAk9jslv+J/j3/GB13stjNS3ZpNT/09i1PMIjxGFERGRS+FAzXmHKAJwX+rcHkURgAhVIEmB4eQ2VtBg6ln4FRERERG5iNaNAEhUC7oIIh4ha7uft5Z2O+TjPdm8ufEgtbpmAGJCg3j4upmsmNG7zDwREZGBgUYZSZjS2RzXW6aHLWZn9VfYsXOofouTMGLHzvGGPQBE+QmVAAlq75/dB6QwkhL2RK+O81ckkxHzgVfHuOrA4oqZw7wXagYigUr35S8Gs7nX83914V4AViS97Xbs0mGTeePcBgxWk2Pb2JBEWm3uz/+jUddzqC4fAKMH47vjByOWoJIq3A+8BPzkggO23nzezUgRERF3VHYSRQAi/dwL4ha7lUqD4EsUoRr8mX/tfLL6ADu3nWH6zBHcskpIN/X3732Jo4iIiIgr7BahFTt+i7w/uH3R0ua6TPvz/Sd58Zs93DV/EuOSYoSuNMWVvPDFDlrNQreMVXN7XsASEREZmATJu+8g4w0aZRQjgzLJ02dxuvEQzRZdl+44Rc25aE3VAEzVeJ0p4ignGJDCSG+RSvwI8Zvu1TGlep3bMWF+6iFRRgOglLk2HOyMyda79pkADaYij8cGyP1YFjeVcoPQP/uOpHlM0KR4dGyCOoLnMu4A4Insd7F6YLx4MSvip7MsbqrXx3mLQhIIgNGq7fNzifgek9lClbaJqno91fV6qhua0DW1ojcY0Tcb0bcIGVb6FiP6FiNmixWzxYrFasPS/tNqQyKRoJBLkctkKORChoNcLkMplxHoryI40I9gtR/BAX6EBPgREuRPTFgQ0WFBxIQHERESKKYXA7H+Xdulb644zYig7lcjLHYrfzq5lgaTYOp3VfSoPo3vcnL4wHnO5pZTWdnAnfdcGW0tRXpPk8FIRa2OijodlXV6GpoM6JpbaWxqRdfc9l9LK2azcA0DMFutmC0d1zIkgueaTCZFJpUil0lRKeWo/ZQE+ClR+wkLDWo/JcEBfoQFqQkLUaMJUhMerCYqLIjY8CCUiiF1+zn0sbV58UnDvD+2vRWoxHWt/9tbj/DELfNZPnWMY9vcsSkkRoTyxoYDgCiMDGR0za1U1euprNdTVSd8Tur1LeibW9G1GNt+tqJrNtJqNGOx2oT7pPZri9XqeCyVy2XIZVLHfwq5DLVKQaBaRZDajyC1iiC1ipBAPyI1wnNZVGggkZpAojSBaILU4n3SAEPuRWMOd8wIv4Y8fRZWu4Wj2h1cFXmDY19WWxmNTCJjomZer88xaL+Z7HYrZls9IEEh0yDB/QO/K+paW9yOSQjyzutkIKPsphNDZ6y2riJDpeE4UomCKD8hpbGkeZ/L42x2a5de2J7w01HLkfbyKjY7cjQAz2few59zPqfW6F7kau9EcX/qNdyVfHWvzustNoT3xGoTU/gHIiaLlZIqLUUVgkBXWFHPhYp6iirqqajT0djko9Iyux2ryQZ49zfSjkIuI0ojiGyJ0RqGx4UzfFi446fa78rIFJgZOYJh6lDKW4Rsv9fztlPUVMvC2DHEqTUoJDJarWaqWnXkNJSxoeKkY2xacCzfSRg65WwlJXUATJ8xAqlUvBu80rHbobSmgXMlNeSX1nKutJbS6gYq64TvRn2L0c0MnpykbfHE0vsFFIkEwoMDiI0IJi4yhORYoTw1NS6c1Lhw4iJDxc/zQEOqEYxXbb1Y4GnzJkHq2gewvF7H+KRYp+3jkmIo17q/rxPpe1qMZorK6ygor6ewvI7C8jpKqhuoqtdjMPY+a/tiTGYLpkuYTiGXERcZQlKMhqSYMMfP4XHhBKm9M+EUGXikB00mRBFBo7mWQ/VbHMKI1W7hZON+YUzwFALlIT1N0yODThhpMp3mgvafNLTux2YXHlikEj9C/WaSpHmUQKV39YgtHpSNRAV4145xIOPKfPRiFBdlleyq/D0At6YIrW43lz3us3h6K4p0ZmZEOh/M+gWfFu9lW9UJCpoqncYkqCOYFZHOqqS5AET5hV7yeT2lwXgKAIXM91lHr5/dw+qCI9Qa2+py/YNZs/AH+Ms7yoNarRau2/wKL0xZwdSIJJ/HMJgwW6ycK63ldEElpwsrOF1QyYUqLTZbv3Qm9wqzxUpZjVAOUlbTyP5TRV32x0YEM254LBkjhpGRGsuoxCjksp69NwYjKqmcl6beyU8OvQ9AhaGBDeUn2VB+ssfjFsSM5pkJ3+m2Te9gpKFBEPbj4nuxiisy6KnXtZCVV0pWXhmnCyo5X1br04eUvsJuh9rGZmobmzl5vsJpv1IhJzUunLHDYxibEsu44TEkxYSJK8H9iESRht1YA8Zd4H+T+wMcWLEbhTbuEuUklyNiNcGcLq4kOapryv3p4kpiNUNnYXIwYDJbyL1QzamCCsff5unCSirrdHjw+NDvmC1WitoWtqCjfF0igfjIUEanRDM6ScgwHZ0czeiUGNSqvi2nF/EdUomUaWEL2Vz1MbXGcoqac0kOSOeM7igGq/AcNMX7MpouDCphRGc8xsnKu7DZjQQqx+InT8COjVZLCfWG7TS07mN8zHsEq1xffF1hsLi/ifCTD50/mlar+9Vq/4te703JH2Cn8xVRwt0jNiNx6kNt4b1z1/giTK8JlPtx3/CF3Dd8IXqzgTqTDr25lUC5H2GqIEIU6ssaj81uoaJ5CwAFjUJb0RBluk/Pcbj2Av88vY2/T7uJsaHCakudsdnp/1/7/7uh9EDoKSazhez8cg7lFHP0bAlnL1RjuoSVzoFMRa2Oilodmw8JXVeUCjljkqOZMlrwR5o1PoWxKTFDYiV2ZFA0X1/9UwC+KT3Ozqpc8vVVaI3NmO1W/GQKQhRqkgLCydAksCh2LGnBMf0cte8JDvanvq4JP/+h8x0l4hpdcyv7ThYBcORMMVn5ZRRXDs3yTJPZwpmiKs4UVfEZ2QAEqVVMSotn2pgkpo5JJCVWFANP1lYxPuLSTQ09QrUEjHuwt26EdqFD5f4BxK7/O1jbxC//5S7H3HZVJn/8bDsVWj1jE6MFj5ELlby97QiPLhdLBPsSk9nCsbwyDp4q4lheGXnF1ULJ3BDDboeS6gZKqhvYdPCsY7tMKmVMSjST0xOYkp7AhJFx+CkH1aPxFcfUsIVsrf4Mm93KMe0OkgPSyW4zXQ1SaEgLmnhJ8w+q//tF2r8glSjJiPmIIFVXN1q9MZtTVfdRpP0LGTEfeTynqz7IFyN30/FgMKE3uU+l9Zd3/VjILqoLVckCkUud+03LJEqnsf1BkMKfIIX77juuuKD/gjP1r3S7f2/F/Ug8+LMxWbXY6frlkhi0olcxdUd2fRlJgeEsje/IkkoKdL5Z9Jcp2L7kEZ+ee6CSX1LD3hOFHDojpO5m55djMveudGWwYzJbOJ5fxvH8MgDe+uYAwQF+TBuTyIxxyczJSCE8ZPBmw6lkghhwS9JUbknqe6+ggUhScgT1dU1UVTT2dygifUBZTSO7jp9nV9Z5svLKnMpcryT0LUZ2Zp1nZ5awChwZGsjsCYIn2fxJI5g6OhGF/MoS/5d/8S6jNBHcNGos3xkp3AdEqfvmmi5Rr8Te8h+wFGLX/kjYqF6FxP8mUFy86GMF03Hszf/BbhQWiCTKGUiUs13Ofce8icikUt7ceIA6vZAFFxak5sdLZ3HrHNFbxNcUlNWx72QhB05fICuv7Iq9RwLBOuDkeSE75u11h5DLpEwYGce8ianMm5jKsIjel2QMVpRtz3ctVh1WuxWZZGBdV4MVYYwJnsKpxoOcajzIsmH3cVZ/DIBJofOQXuIz+6ASRvTGkwwLvstJFAEIUk0gJmgV5bp3vJpTrVDQaOx5BdmTrJLBQkWT3u2YML+esyvuSP22233jNKu8jmkgoZAGY7ObMdtc17WarL17AEkIWk584HWXEpoTWlMLAfIrw1eiO+x2OF1Ywfaj59h2NJ/Sas+6TF2p6Jpb2XI4jy2H85BKJExKi2fxtDQWTBlJaGDvxESR/mPJ0glkHS1i/748fvBjoVtEf2QETf3e3y/7OV3xxq9uZVJafH+HcUlo9Qa+3Z/D2r055JfU9Hc4A5aahia+2imUz3218yQB/kpmjU/h2unpzM5IGZJlhBfz7U338GneKd48cZgXDu0CYG58MjePGsfi5BGoZL68xZcjDX0DW/0qsAl+XPaWD7C3fACdPGzV3e0AACAASURBVP7sjb/Abm8Be6f7ZlkcktC/9Tj7qrkTWDV3AtomA61mCzGhQWLplI84V1oLwNbDeWw5kufwUxNxxmK1cTS3hKO5Jfz9ox2MTIhkXmYqi6YJpu2pcRH9HGHfE+k3jIrWImx2G6caDzAh1LWg2Z9MD7+GU40HabHq2VO7FpNNWPSfGnZpZTQwyIQRmcQPhbT7tj9yaTBSiXMmQ08IwkjP5oqNRh8Ylg0QSvTuH+zjLsFsdnLEA70+diAwLGARsQELaDDmUGM4QHXLPupajzn2+8tjkErcp63LJf4EKpIBiAu8jtiA+T6L8f69H3C8vpQms/C5TPviWce+5Qnj+evU7zh+n7rmBfTmVuzA67NWMT+ma0eOZVteA+B7I2dxoKaQLeW5KKQy5kaP4OnMpQQpOjKA1pac4vWzu7nQJHypxqpDuDV5EveNnInsMt/BnCutZc2e02w5nEe11r3YJ+KMzW7nSG4JR3JLeP79rUwdnch1M0ezeOoosWPEIGHBwrFsWJ9N1tEiPnhXSCW96965/RxV/5FXXD0ohRGrzcbeE4Ws2XOaPdkFQzKVva9pNpjYfOgsmw+dRRPkz7UzRrN89lhGJUb2d2h9xujwKJ6auYDfTL+a7SUFAHyRd5qf71iPn0zOstR0bh41jknRw3xzQnky0vDPsTf+GgC76WDbjk6Li7au95gS5WwkoX8Fabhjm8Fkxl/p+j5KIwr0PqG8tpE1u0+z+fBZLgzRkrvLQX5JDfklNby1RuiOlJYYxfWzx3Dt9HTCgi9vif7lYkLoHE40CE02Pit9hXJDIQnqEUglMlqtLegtWpLUQpZYcoBvLQI8ZURgBuHKGOpMleyr/dYRS4Tq0q91Q19SFxEREREREREREREREREREemGQbUsGK5eTEPrAeJDHnSx106DYQ/h6kXezemndlteUtE8dNqFnaqtdjtmKLUn7g0SpGhU49CoxjEy9HusK5yJ1S5kZ8yIeZlg5Yh+je/lGbdit9t56cwODtYU8cFV9zr2yS8yWD28/HEMFjOZ3/ypxzmfzV7PfSNm8snV91Np0PHY4S95LXcXj49fDMCeqvM8lbWWZyYuI0MjKLIFTbU8eXQNFruNH6T1vUFak8HIxoNn+XrXSc4UVfX5+a4kbDY7B09f4ODpC/z9ox0snTmalVcLJYspw8LdHC3SX0ikEp794y388dmveOe/Qip9dZWO2++aTeywy9d5a6CQN4hKT5oMwnfKFztOsHpzFjUNTf0c0dBBqzewevMxVm8+xvjUWG5bPIkFU0Yikw7NtUC5VMriJOG+ZHHSCA5XlvLsvm18eCabD89kM1ITzk8mzuSGEaMv/WSyOCRh7wEgMR3D3roWu/m4YLBqbwKJP0ijkCinIPG7HpTO/k83//k9/nDnEjKHC/cSv3nvW3532zUorzCPGF9jsdrYmXWOL3ee5FDOhUHRRWawcba4mrPF1bz48S5mjU/m5gUTmDkuZUiVfY0NnsZkzdUc1e7AbDOxs+YrpzHLht0L9F/GiAQJ08MXs77iPZosQgn9lLCFPpl7UAkjKWG/5mTlPeTWPEpU4I2oZMJF1Wgpo6r5C4zWKlLCnsBgFlIKu3ZSAbUi1WnOpOBQTtX2/JBVomuk1WLBTz6o3i6XHK92bo13MSkhPbu9H639NxPD73UqKWmx1FHWcgiAkcG+9dPoLyRICVaORNvWcncg4N9mOimXyJAgQe3GZ8STlsjjQofxyJirARgRHMnyhHEcqy917H85dxd3pk5jecI4x7akwDC+O3wyqwuO9JkwklcsPOh8uOkoW47kYTRduSZhlwtdcyurt2SxeksWABNGDmPVokksmDxySHS0GUocPnieurom0kfHcfaMcG3/dt1xvl13nOiYEMLDA5ErPHvY+PtLd/VlqJeF9uvFQKZaq+ejTcf4os0fo6XV1M8RDW0EY8V1RGmC+O6iTG5ekAkwpFp0NptNfHM+F4APc46TU1fNoqQRPDHjagLkCr4+f4bHd22gUKflkUmzfHdi5SQkykketDDoSlVDE2FBHWUI647k8uSti0RhpJfUaJv4eGsWa/acpl7X0t/hXBFYbTZ2ZxewO7uAxBgN3104kWVzxg6Z68otCT9mZNAEjtRvp9xQSKutGYVERYA8mGi/BOL8h/d3iEzWLGBT5WosdjNKqR8ZIb65tg2qJ/2jZUswWWtoMp2ipnmtyzFZ5Td2e/zc5HNO25JC3K+qWe12TtZWMTUmzvNgByDFukbOaevcjsuMiu1xf3b9O2SE3ekkjFhsBo7WvgkMHWEEIFg5akAJI33BeE3XurxgpT9N5g7vnbzGKrLqSnjj7B6Xx1tsNuQ+Wo2z22H/qULe33iUwznFPplTpPdk55eTnV9OQlQody6ZwrI5Y8Ub2AHCE79c3e2+qspGqiqvrG41heV1WKy2AWm8WdvYzL+/3s83u0+JHiL9QLVWz78+3c273x4G4K4lU7l1YSb+g/hB5kxdNR+cyebL/BzHwt2q9AzevPY7xAYEOcZNiIplemwCT+za5FthpJeEB6k5U1pFYuSVl9XmSwor6nnv28NsOJCL2dJzEwmRvqO4UstfPtjGq1/s4TvzMrhryZQh4T+SGTqXzNDee5b9OeMzH0bTMxmhs1BKfdMVtU+EkXpTA6caz1JuqKLZ0oLVbmNprGA+Ga/u+aG7J6ICV/oqRAejwzwz5tpRXDDohZH1BWfdjvGTyxkd3juzMjt2jL3s2tITRc3VFDfXoDO30GhuodXadYXtxvjpRKj6rvwnzG8CVQZBEJBKBpWW6DE9ZZ3Y7HYMVjOPjJnPyiTXrfN8IYrYbHbW7z/Du98eprDcvYAncnkpqW7gT+9u4c2v93P7NZO4ZcHgfqgQGXqYLFaKKuoZET9wOge0tJp479sjfLDpKAbj0OlwN1hpbBIE/5c/280HG4/wveUzuGXBhEFZZnPd5+8wMWoYv5+zmGWpaQAopK5F69FhkRitAyPj8pY5GfzqnfW8sn4/ASrh3uO+lz7pMbv1o8duv1zhDWhOnhcyA99ed4jd2efFcpkBRLPBxPsbjvDZtuPcNH8Cdy2ZQnhI37TPFoEj2q1Y2rpfTfVRGQ34WBhpMOv4X+GnHKg7hs3edUVkWrjwQNVZGMnSnmZz1W7kEhk/HXUfcjcPnSmaX/oyXCGuWM8c7NcX5PHYtLlepwwOBGxtV873c7Ldjp0UPczlQ67F1kpZy2HH7yXNe5FJOtQ5u93COf1GQpRJPogYjtWf58vSA2RpC9Caeq69nh05uk+FkcSgG0kM6j4TaagjlUhID4nmnK6aGH/fv892O2w9ksfrX+4V3dMHAXWNzfzr0918sPEoD9wwkxXzxg/IFforgS27/q+/Qxhw5BVXDwhhxGa388WOE/z76/1ievsARas38LcPt/PF9mx+fvt8Zoz1zf3L5WLtyrsZFxHt0dgIdQBvX3dTH0fkGd9fPI2Jw+M4WVSBttlATkkVU0cmoBC/R7qloKyOVz7fw67j5/s7FBE3tJosfLDxKJ9tz2blPMGr7f7lMwgJ9K5rqkj3mG1G9tauB2CYfzJJ6jSfze0zYaTcUMXTp/5Og9lzo9JE9TAO1wsP63O0U5kWlumrcDwmOiCQlBANhY09P5AVNmrZUVzA/MT+r6vyli/zcwAo9aBV77XJI11ut9rNFDVtp7z5CAA7Kn530QgJwco45kZf2o36iYYiXjq7hjO6UveDvWBn9Sn+fX5Tl20ypLw85SGCFEO7PZylTaS02nqfvv2T0fP48YFPGJEbyeJhgoGbHTt5jdVY7TZuTMzo1by7swt47Yu95A8i00QRgXpdC8+/v5UPNx3l4ZWzWTQ1bUgZkIkMTgbCteR8WS1/eHuzY3VXZGBTWFHPT/72OVdlpvLruxYSqQns75A8wlNRBEAtVzA15lJaWdvBh0uDk1PjmJwqZGF/uvcEP7xu5pDxZ/AllXV63vhqH+v35TgWOUUGB0aThY82HwNg3b4cvn/DDG5ZkCkuJPmA9RXvoTPXA7Ag6mafzu0TYcRss/DHM684RJFEdRwTNWOJUGr4T+HH3R4XrtKQoI6lpKWCLO3pfhFGABYnj+DN7MNux/3l0B6uThw+qLJGms0mXji026OxEmBJimthRCULYl7MU9ix8f65a7k15TPkUv9Ox0p7XWbSbpL7ftFO/n1uI1a77+uvJ2qGU9pSi9nWtQ5zU2UWNyX0f81tX/DPnO38L38/rW3psz868AlyqZQRQZF8vfAhr+ZaEJvGqzNX8Vrubl5v8xmRS6SkBEXw4KjZXsdWUFbHCx9s42huidfHigwsSqob+M3r63h/41F+fZeQzjg62fMbdhERX3K2H4URk8XK/9Yc5O31h0QfkUHIruPnycor5Werrmb5nLH9HY5b/np4N49MnuWyfKa6pZndpYXcNGqciyO9x246iF33eyTqW5H4tz2ISDzwUbDkYdM9BYA0+M/CNnlylyEZybEemcRfSbSaLPznmwN8uOkoJtE/ZNCja27l7x/t4PPt2Tzy3XnMnTD4Ftn7g9KWc1QbywDwk6lptug42bifPP1xAEYGTmBcyAyfntMnwsjWqj1UtQo3I/ck38yyYR21Pj0JIwAjApMpaamgoKn/TBZXjhzjkTCSU1fNm9mHeWiCc/uxgcoTuzZR1exZG8BZcYlEB/S8UiJBSphqJDKJCpmk524onvL33K8B+KJkv0/mc0WwQs2siNHsrO5qorqu/MigFUYeG7cQ6L6u7tEx83l0zPwe51i76GGX238yeh4/GT2vy7arY0ZydYxr4cwTmg2CN8wbX+3jk63HLymDRWTgkVNYyb3PfQjAyvkZ/HDlHILUvjHDEhHxlPx+6kxztriaJ99YT1FFfb+cX8Q36FuMPPvfjWw+fJbf3b9kQJsovpx1gIczp7sURprNJv5yeLfPhBGMe8CSh133ByR+beb6nggjshQwnwG7Abtxo3CYvOvCzOsP+94/cDCzM+s8f/1wG5V1+v4ORcTHXKjU8vMXv2LexFR+dddCIkMHR3Zaf5HXdJxNla5N5iNVcaxKfMTn5/SJMHKgXmjrOCUso4so4gnRfoLRZ5Wx1heh9Ir08EjGhEeRU1ftduxfD+0hMyqG6bEJlyGyS+PVrIN8cy7X4/HfGz/Zo3HXJ7za25Cc+LBoZ58KIp2ZGZHmJIzk6cppMDUTquxbg6T61uNY7UYi/af36XkGKuv35fDiJ7sAxHr7IUx7qu9n27LZdiSfR787j+tmju7nqESuJBqaDNRohcWAy1ES8dk2oRz4H6t3iCu7Q4j9J4u4/en3+P1DS5mSPvDv91yhbW11P8hD7CahjBrFeJB6YdAvUSBRTsdu3AHGvcK2AO8yVq8UKmp1/OXDbew+XtDfoYj0MTuzznM0t5Sf3DKX78zLEMuQuyFEEU6ESuiaqTdrsdothCmjGRcynXmRK1DJfG+F4BNhpLilHICpYa47VvSEWiaY0bRafXcB7w0/nDidH29Z43ac2Wbl+xu+4n/XrWTKAO5S89rxQx6X0ACkhGhYkJTahxE5U9RczWvnNrjcJ5VImBY2iqujx5EWHE+0XyiBcj+u2vJEr883JWyE0zY7do7Wn2NhjPefXW84VPUzjFYtNw4/3qfnGWjUNDTxh7c3s/dEYX+HInKZqde18NS/v+XbA2f47X3XiCsjIpeNsyXCIkdfCiPNBhO/f3sTWw7n9dk5RPqXusZmfvSXz3jgxpncv1xI1+7vB5gWi5k9pUWO37cVF6CSdc0YsdhsfJmfQ2pomO9ObBP+piSKXtwryZPBCHar4LkjPgM689m2bF78ZCetpoHROUik72kyGPnTu1vYcCCXp++/lrjIkP4OacAxWTOfyZqeM999jU+EkRaLAYBgufc3Ie1+Egpp/5ouXZ+axktHhcyFPG3P2St6k5E71n7K7+cu4pY0H6Up+ohms5mn9mzh87zTXh33i6mzPf6yMtmayK57h6rWU5itrst0vpP8ntt5Xsv/1ql7EUBacBxPjr2V4YExHkbkGbH+YYQphc9ofadONzm6kj4XRsw2z8qZhhIbDpzhLx9sR9fcv6KnSP+y/2QRq377Lk/cvYhFU0f1dzginTh9UjC5NhrNTJqS0s/R+I68tnKaORl9U8ddWF7Hz178irIa37enFxlY2Ox23vhqn8PU99kHrkOl9GlDR68wW62sL8hjT9kFAH6y1XlBTwIkh2j4y7zrfHdiW53wUxbb8zhXtGeYtM8h4qCmoYnn/ruJ/aeK+jsUkX4iK6+U259+jyfuXsSSGen9Hc4Vj0+u7kHyABrMOvSWZq+Pbfcm0Sj6VymTAP83U/BUuGf9527HG60WfrljAxsK8wF4cubVpIRo+jLEHrEDGwryeHb/diqavKtLnBYbz7JUz/8Y91f/nbLmgwwPugaVLMjLSAVKW+rYU5PjtD09OJ6XpzyEv8w3/iUXkxQQBXQVRoqb+7Ym3WY3YWvrtX0loNUb+OM7m9lx7Fx/hyIyQNA1t/LEa2vZmZXO43cuFL1HBghP/d+nADQ2tAyp1r992Znm8JlifvXKGvQtxj47h8jAY9tR4V6vql7P3x9Z0W/eIyEqP/654Hpsdjvj336JPbc9iFrRdWFRJpEil/q680V7R5RezNvuR2cXF0naac80+9O7W8TFIxFaWk389s31HDhVxONtJvZil6b+wSfCSFJAHA0NOrK0p5gfNdPj46x2G4e1JwBIC768ZRyumJcgrJjdNGqsxxkXWy8IPcV3lhRy/fA07hk3kUnRw/osxotpsZj5tiCPt04c4Uyd9zeDCqmMZ2Z75wtT2nyQq2OeIi6g934Z+2udvU+kEim/HffdPhNFABIDhJWLLG1HDWdJS9/625ht3guGg5Xs/HKeeH2to8ZfRKQzGw7kkpVXxvM/Ws7YFN9mhIl4T3Pz0Hy4P9tHBqxr957mD29vFjvOXMGcLqzk3t9/yKuP3Ux8VGi/xSGVSBgTHoVKLkcluwwZLNJQsFaCtcz7Y62VHXNc4ZjMFp5/fxvf7D7lfrDIFce6fTmcaGvz/vwPlzEywQs/HxGfIDZTFhERERERERERERERERERuWLxicw8I3wS2Q1nOFCXxZH6E0wJy/DouI+Kv6bOqAVgbsTAaYH721nz2V9eQnmTzuNjLDYbX587w9fnzhAXFMyipFRmDktkQlQMsQG9Kze5mPaODxd0DRysKGV3SRE7SgpoNve+TONX0+cyOtw7RdJmNxOgiO71OQEO1Tkb1s2KSCe5rdSlrwhVOHef0VsM2OwWDJZy1Ip4JD7WCy1XiL/I+xuO8PJne8Q2vCI9UlWv54E/fczPb7uam+f3rbePSPeYzVYs5qHZRaWsugEAg9GMv4/Skd/8ej///vrydFATGdhU1Op48M+f8Nrjt5AU038l1J/ecNtlO5dEnobdWonduAsJ7d/xnt0r2Y17hH/I+8bzZ7BQUavj8Ve+IfeC+w6YIlcuJVXCc/H9f1zN776/hAWTR/ZzRFcWPhFG5kfNZE35FsoNVfzl7Bssjp7L/KiZJAfEO4212m3k6wv4pnwLh+uFNnfjQkaRETpwWjqGqvx4a8kKbv7qI1os3osOZXod75zK4p1TQhvjEJUfScGhxAZ6JpAUNmr536ljNJtMNBhbqWjSU9qkI79eKPnoTUyuWJA4nPszpnh9XFLgXAr0W5gU/v1en7uiVeu0bVp43//xq+XO3gYtFiP7Kx+m1nCYGPU8pse82GX/+qI5l3ROu6M2d2iibzHyzH82sDPrfH+HIjJIMFusPP/eVk6er+A3dy/qVzPDK5WWIVpGAx2LCOdKaxmf2guzyIv416e7effbw5c8j8jQoaahiQf//DGv/vJmUuMi+jucvkc5G4w7wXoBe8tHAEjUd7g9zG74BixnhfHKWX0a4kBm/6kinnxjvegnIuIxBqOZX7+6hvuXzeDBFbP+n72zDozi2v74Z9ay2bg7CYQgAYI7FCjFpViFUqXtayl176u8yqu791d9FSilpVDc3SkOSfAQIe7JJqvz+2MgkMY2m93sJuyHP0hm7tx7drM7c++553yPwytiXS3YZDYqF+Q822kOLxx7jxJDGWuytrAmawsy4bI3+aOT3wOgM+kxipfLUQW5+fNIh7ttYYZNiQ8I5oNrxzN33VJMYtMWtsW6So7kZnEkN8ui9geyL3Ag+0KTxmyIroEhfHrdRKvKpoVperMr5wOytIcIVHdCKaspQtYzYHa9fRToakZRhLvbsLRcHahkNT/yRtFEQaWkdZNTsbvG+auxooylpOUU8ehHi0nNqunocuGiIVbuTORUWi4fPDwFgNAA20TXtSaMRjPZWUWEhfshk9luZtRa9UWu5ERqTpMdIy6niIu6KCjR8sC7f/Ddv292qN5IXYxb9COrpt9hk74EzQzEsk9BLEUs+a90UNQiaO64LK5aDROi9jfE0jcvdqBG0NxoE1taGv9bsZcv/9xR5bB14cJSRBG+XbabU+m5/Pe+Cahdm0h2x2bvcJh7CG8lPMfnp3/keLGUJnFlKdZyo7bGNQm+nXk47i58lM45GR7bNo6PR07k0Y0rMLai9IC2Pn78OH46HkrrRE6PFfyKlyIMnamYjPI9tbZpyDFSdrHE85V4Kd2tsqcxlBpqjusmUxLpOYa00uVEeo6p93pPZVvkQuNCs02igTLDuUZd0xI4eDKDpz77i+Iy1w6IC+s5lZbLnf+dD8CHj0yhc0zT0vRaG88+MZ9DB88zcHAcr71ZfWFx/bj3rO5XvAom6U2tTvPJwq38vPpvG1njojVSUKLlwfcX8d2/bybAp2aqriM5VWhDYXnBE8H7P4jFTwJSCp5Y+i5i+TcIqoGgiAHBQ6o8YzyPqN8N5svfP8HrSZBdBZE1V2Aym3nrpw0s2XrU0aa4aOFsOXiGB979nY8enYq3h9rR5rRqbOp6CnLz5+Uuj5FceoYdeX9zsvQs+bpCtKZK1DJpEe6n8qWTdyyDA/sQ71176sSu1J5NsmNgm4NNuv5KJsZ2xE0u56ENy6k0Ghu+wMnpHBDE/8ZNJ8Dd+lJzU2N+brIdbnIlWmP1Hctyo/13MAv0NUsZ+6k86Rn0DD2DXoEGYmgGhn2BRtG4HUitMYN1qRMadY0zs2pXEgCv/bAWg7F1ahS4aF7yi6XKTfe9vZD/3jeea3o4vkqZs5B4XKoCsX9fTefq1RD10RRONqE6zf8t3ulyiriwiIzcYh7+8E++fuYmPNztV1Vvb2Y6SrmMnsFS5cMNqXWnr5rMZptv6Anuk0EsRix549IoYC5CrFxV31UIng8iaG6vs0ViWjbxUa3LIa69mAax62iKo01x0Uo4eiaTe95YwKdPTCfE3zkDCloDdonJ6eQVSycv6ye2Hqra9EYEZIKaCsMZKo3pqOTBqBURAFQaL6A3ZaNRtifQY5zV49bFqJj2LJ4yi/vWLiG1pNjm/TcXQyKi+Wr09Xiq7PfgtpQAlVcNx0hOZZHdxz1UmFLjWKTm0i5Gw2HqbvLGh8sqBM9GX+OsfLtsN/+3eKejzXDRSqnQGXjq06U8NnM4N1/XNAd5a2HEyHjWrTnKiJHxdbaJahOAqpEhtnq9kbTU/Kaa59ScTs/FLIrIGpmcvXTbMb5dVjOt0oWLujiZmsuL36zk/Yem2E0L4LFNKwDYcct9ANy9+k/7DFQPguY2BJVULEEs+wpRt1GKEqmBAsFtCILH/aDqVW+fM9+bT2xoAJP7xTOxb2cCvZ0r8qax5BWX8+iHizmR6hJZdWFbzmUWMPv1BXz2xDTahgc42pxWiVMmKyWEzq/1eFHlThJz5tA15H/4uQ/5x7ndJOc8iK96gF1s6hwQxLJpt/HvretYcfaEXcawBwqZjAd7Se/Jgz0HoJDZpuJKevlu8nUnMJr1tZ7vHXhvvdfHeASTpq0e5nmg8CyTIvrZxL7ayKjIJ6U8u8bxzt41RYL/iUyQRFvlQuPTfZSy1uEY+XjhVn5x7aC6sDNmUeT9+ZsoLNEyZ9pgR5vjcJ56bhJPPjup3sXWW+/NJCTUp1H9ZmUWcetNnzfROuemUm8kLbvI4sohe46fB+CNH9fb0ywXrZRth87y9V87uW+KfURGN9x4dzUxdwE4PvtR5LXcHIxmM11++LjGcZug6CSN7/sRgmgAYxKiKRvEMhDcEWSBoOwCFs6XFj59K0v3JvLjpv18vHw7gzpFM7lfPMO7xuKmdMplSp1k5pdw/9u/cyGv5W6iunBucgpLue9tqSrWVSH83My0qDtOSuH7BHtMqeEUAfBVDyDYcyrnCt+hR9giu4zv46bm81GTmJ7ahRe3ryej1PJyvo4gzi+A94aPpXtw01X5r+Rwwc8cyPsGP7dYCnVn8HdrT6nhAmbRSEffSRb10dM/lm25idWObcs5TrGhHJ9aSuragu/OrKv1+IDAjvVep1GE4Sa3/uYjCHLkghpTrbsqzo8owju/bOCPTYcdbYqLq4jvl+9BZzDy6E3DHG2Kw2loB9rHt/GpkRqPmhW6WiMnU3MscoycTs/jmS+WAbhKjruwmu+W7aZTdAjDeto+HVCtqD5l93ZTo1HUrnnmJq/Z3i4ISlAm0EjptWp0jAjiqanDePz6oWxLPMeyvUm88Msa3JQKxvSS5meT+8XTPca2c1lbk55TxJx3fycrv2bKtgsXtqSwtIIH3v2Dr56+wRU5YmNsEz7QTJTrk1Erouo8r1KEUq5Psrsd17Zpx4YbZ/PSoBGEeHgS4uFcEQFBGg/euGY0q2+40+ZOEYCTxUsZEvosU6J/QCX35Pro75kZu4woz0F4KcPxUoY32MeI4K41wpsrTHq+OFVfrqr1bMk5xtrMQzWOh7n70803ut5rR7VZxTURP3NNhPXaKooWGjViNou88t1ql1PEhUOYt2Y/b/20nqtAJ9RqVCoFanXjbyVTOQAAIABJREFUVyUeV4tjxAIB1pLySh7/eAnlFXrKK2qPgnThwhJEEV79fg05hfZfHB++46F6z9/TrY/dbbAlcpmM4V1jeX/2RL6eO52oQF/+2HGEP3Yc4fYPFzD1zZ9Ytd/5IrbTsgtJyy7kX28vdDlFXDQbBSVa7n/nd85lFjjalFZFi4oYUci8KNHtB+6p9XxJ5T7ksuYRpFErFMzu1ptb43sA8MfJ4/yWfJTDOZnNMn5tdAoI4rb4HkzrEI97HbsItkBrzCPEPQEAARkmUYdccKNXwD2sTn8UgHjfG+rtI1jty7DgrmzKrq7WvTxjH6FqP+5qN9Jm9m7OOcrLRxdUC0G9xMzooQhWFS1uHGOi19LSVndmUeSlb1axZk+yo01xcRWzaPMRKvVGXrp7TKO1Ilo7IaE++Ptb53SVy2W4XXSo6CoNtjTLqWhIgFUU4eVvV5OZ79wRoC5aDiXllfznm9V88ZQ0D3LUbevJvkMdM7CVaHUGVh1I5o8dR0nOyGF411gemyy9Bo2bklUHTvCfX9eSmlvIfWPtkzbfWFIyC5jzzu+ApC3iwkVzUlCiZc47v/PNszcSFWJZyqiL+rnSMWL1rXve+cUATAwfiY/Su1HXJpec5kx5Km09ouqsUnOJAM0YMkvncTLvWcK8ZkrRI4IMnSGNzNL55GvXE+Z1i7UvwypUcjkAt3RO4JbOCZwpKuCvU0lsSTvH0bxsu9ctj/b2ZWR0LBNiO9I7pOFIDVuglvtRYczHWxmJpzKUvMoThLgnoJRpqDQVWtzPfe3HsiM3Cb25erWfb8+s5Vjxeea0H0d7L+sjXlLKs/nh7AbWZ9Ue7RDtEcT1kf2t7r8xCMia8A1zDG/+tN7lFHHhFKzYmYhCLuP5O0c7bJHhjMxb+GCTrvfQSFEjrdsxUr8A4k+r9rHt8NlmssbF1cLfyWnMWyNpct06tmVFbjQ3JzJy+WPnUVbsS8JNpWDagK58dM9kQnyrO327RofSOzaCV39b7xSOkcy8Eh549w+XQ8SFQ8kvLuehD/7k++dnAuDvbX3VURc2ihhZkrEWgKFB/RvtGDlRepZfzi+mj39Cg46Rtn5PoTWcJLvsD7LL/qhx3lvdhxi/pxo1vq2J9fXn8b6DebzvYIp0ley+kMbxvGyS8nNJKsgls6zUKmeJh1JFe19/ALoGhZAQFErvkHDa+zV/blmopgep5TsJce9OG4/BbM9+m86+U8ko34uvqq3F/URpAnmww0Q+SF5S49zuvBPszjtBV59oBgZ2pJNPJBHutb9WESgzVlJi0JJSnkNicRr78k9xrPh8nWMrZXJe6nozCkFusb1XE58s3MqSLUcbbujCRTPx17ZjeLi78djNLs0RW7Hgz4cBEFtYNFtjyCsup7C0Aj+vmkKQh05l8OWfOxxglYurgUufrWt6xNLGQgFgW3LTsgX8NunmZh+3VvQHEJF01gRVdXHaG9/5hYSYMJ6/8VpG9+yAUl73vKxDRBA6g7HO881FQYmWue8vIreozNGmuHBBRm4xj34kBSn83zM34u5mv6yB1k6L0hhx4cKFCxcuXLhw4cKFCxcuXLiwJQ7XGPFTSSUG07QXGmwrl3mSEDqPfO1GCiu2oTNeAETcFOH4uQ8hQHMdzuTr8XVTM7ZtHGPbXo6EMYkiOdoycsolL3N+ZQUVRgM6owm92YSApF+ilivQKJUEaTyJ8PTCS+U8Qnk9/WejlEmhWl38bqZAd5p9uV/irQxnaOi/G9XX9KiBZFTkA/Db+W01zh8rPl9v5AfAvXs+q1U/pDYuaRT8u8uNdLKgTO/VyHfL9vCzqyyvCydk/tr9eLir+Nf1Ax1mw/u7tjO5Q2fiAmqPYNuVnkqeVsukDp2a2bLGI5Ndyktq3flJJ1Nz6N+lush2WYWO579a6apA48Ju6I0mAN76ZQNfPDmj2cffn53R7GPWhbnoATBLIpFC6Mlq5xY8NYvOkcEW9RPgpeGL+6fa3L7GUF6h55EP/yQt2/LUcRcu7E1SSjYAz325nPcfvh65zHnWwy0JhztG3OVqAEoMloajyQjQXHfRCdLykAsCYR5ehHk0j0isPfBWXXYoKGXuXBv+epP6e7jDRKlfhTvfnV2PWWzcRNVSp4hSpuD5LpIY2qjQHo0z8iph8ZYjfLXYFVpeFyH+XoQH+hDi70Wovxch/l74XgzR99K44e2hxkvjhptSgUIhRyGXoVTIMYsiRqMJo8mM0WSiUieFApdoKykt11GiraSwREt2QSlZBaXkFJaRnlNEQYnWkS/XKfnmr114qFXMGtPbIeN/vm8P8UHBdTpGDmZmMv/YkRbhGLlaOJmWW8Mx8uGCLc1SOcQRCAKE+nsTEeRDsL8XwX6SVkOIvxe+nu7136vMZir1xqp0Bd3Fn3V6I+UVerILSqvuU9mFF3/OK6lyArioyb7EVFbvTmLsgM5N6ycr3eK2JrOI0ZmcfmLd3zVLnSIA7iolPdtF2MIiq9AbTTzx6V8kn69fu+hqQyYTCPH3IjLIF4DwQG8CfDwI8PEg0NcDL40bnu5uaNQqNGolSoUcuUyGQi5DJggYTdJn9dIcqUJnoLxSqhJWqtWRX1xOXnE5+cXlZOaVkJZTRGaeJJjtcm5XZ8eRc7z7y0aevb1lrpMdjcMdI6aLi2CduXEl8gymAgzmAlTyIBQyH3uY5qKZubPdSPoHduS/xxaSUp5t075jPEJ4qetNdPR23APV2dmXmMrbP290tBlOgUIuIy4qiG6xYXSKDqFtuD/twgPQqFXWd2pFzmdJeSVnL+STcqGAxJRsjp2Vql6dycjDbG69uhAN8fHCLYT4S87l6/p2cLA11fFUqcjVusT4nIl/VqbZffw8S7cdc5A1tkWtUtApOoQu7UKr7lXRof6oVdZP7xp7nzOazJxOzyM5JZvEi7uWSSlZnMnIx+BymACSI+6aHrFNeobcsPRXG1rUjIh6EOsWeP5sxU7uG9u/hrZIXkk5O5OliOHJ/eLtaqKlvPrdGvYnpznaDIfi7aGma7swOrQJIi4yiLg2QUQF+6KQWx+hYE1M/KU5UFpOEafScjmZlktySjZHz2RSVqGz2pbWwKLNR+gUHcKUYd0cbUqLw+GOkdNlKQB4yGsKo9VGceU+zhS8Srk+CYD2Aa8S5nULJrOWs4X/JdhjKj7qvvYy1wWwOOW2BttMjfnZqr47e0fyvwEPs/LCfhan7+ZUacMpVvUR5u7HLdHDmBzZr0lCq5WmPADU8sB625UZUsjSbsVkrsBLFQtAqGYoMsF5UqFq43xWIc98seyq9LzLBIFOMSEM6hoDQL8u0cTHhODWhIWFrfD2UNMjLoIecRHVHnAVOgPHz2Wx5/h5dh9L4URqTkurBt0kRBH+8+1qAEIDvOjazvrqVbYmvbQET2UTHGgubM7JtMu7u1qdgTf+t86B1liPSiE9w7p3iKB/fDT94tvQoU2Qw0OmFXIZnaKD6RQdXO0+pTcY2ZuUypaDZ9h+6OxVXb2joETLz6v+5r6pgxpuXA87brnPorLlRrOZob9+3aSxbIZYf0T4N2v3MPu6vjUcI1qdgU+XSxGszuAY+X75nquyUp+3h5q+ndswoEs03ePCiQkLcIrqcJdSQaND/YgO9avaJDGLImfS8zhwIp2dR1PYfyINnd7xgr3NzTvzNhIbGUi3WOeZH7UEHDbzN4kmducfZFXmJgDaekQ1eE2p7jBHs29HJqjwcx9CYcX2qnNymYYyXSImc5nLMWJnYrxGVPvdYNZSqDtLTuVRBgY/0eT+lTIF10f25/rI/hwvTmVX3gmOF6eSVJJGqaGi3mvlgoy2niH08G3HkODO9PZrb9Ekoj7KDOfYmDYdgGDNILoFPIOHsubn9UzxPI7nv49IdeeCh7INA0M/w0PZpkl22IPiMkkl/tGPFlOqvXo87HKZjH5d2jC6XyeGdm+Hj6fa0SY1Cnc3JX06RdGnUxRzpw+hsLSCbYfOsG7vCfYlpV0VDi79xVD/Jz75i/+9eAthAY2riGYpq0+fIq2kuNqxDefOkF5SUqPthdISfj12hMFR0TXONRdGo5nTp7I4eyaH4iItlZV63N1V+Pp60K59MLHtQ5A3YWevJXI+s5B9SanIBIHlO46TmV/zb+esaNQqrunRjpF9OjDwovPWGZy2lqBSKhiS0I4hCe0Qb4fj5zLZeugsy7cfvyqrecxbu58Z13YnwMfDquu9VG5EeFp+n3OTN/ZzYgRTOsijABtW7GvAMVLnZaJIsbbSdnY0gc0HTl81acZhAd5c2yeOa3tL+ohd24VdoUfl/MgEgbioIOKigrjpup7o9JKDdu2eE2w9dAZtZeMyFFoqBqOJpz9bys8v30qglfecqxFBvFynr7ZPfbU9yPXZ21mQuqxGo2KDNMnwUnggs3BXvtRYVk1L4pEOsxkSWL9D41j23WgNp+gZthilPIBtKe2rIkYAzha8Qb52LX0jN1tkgwvbcqRgHoW60wAMC/uPzfsXESnUl1NqqKDMWEGZ8WLpN0AtVxHg5kWwmy9KmW1L8J4s+pakgs+ksQQ5Y9qsw03uX61NXsVedmTeB3XonXgq2zIi8ndkgvNMaE1mMw+8K5W9PnDC8tzllkxcVBDThicwqm/HFucMsZSisgrW7zvJn5uPcCott+ELWgGxEYF89++b8XC3faTG94f2M+/IYQDOFTUsttfW149vJk2hnZ9/g21thbZcxy8/SRsFa1Yeobi4bm0aPz8Pxk3swcxbB+Fuo/er7+wPbNKPCwlBgP7x0UwdnsCQ7u2qIkVaC0aTmQ1/n+S39Qc5eibT0eY0K9OGJ/Cclbn/ZXo9nirLv7P/2bGBVwaPtLi9WHA7on43gtu1CH5fVTtnzm6KppMZxMvRQrLQk1ToDew6kQrAY98u5e07xqNSXp4fmUxmlu9LIrNQWl8sfPrWJozfNE6l5XLPGwvQ6upOB2rpaNQqRvfvyOQhXVt1hIHeYGTTAWmdsmjTEQ6ebP1z354dIvjq6RtblHOrGfjnm1G1eGuUY2R3/kG+OvML5UbbCgIODx7A3PZ3NNhuV2pPwr3vINr3UYAajpGMku9JKXyPwdGJNrXPhWUU68+zNPUeAG5r3zJDlWtjV9ZccrTSTkGAuhdDwr+v0WZz+o0U608iExR09n+YIHVf0sukUP/TxT8C0DPoVdp4TW4+wxvgk4Vbr4rqM3KZjFH9OjBjRA+6x4U72pxm5eiZTBZtkhb1a/YkVwmctUaGJLTjg0em2DXEN72khBE/fccj/QcyIKJ61JgggJ/anWhfP+TNGGd8PiWPZ56YT15u44REQ0J9ePt96dkZGdU0J47LMWIbPN3dmD4igenDuxMWaJ8IKGcjKSWbX9ZIz6F1e0+0+pRAhVzGkrfvrtJIcibM2d1A1IHghizkaPVzWbbTcpKFnqREW8lbizax+0Qq+aU11xSCAFGBvrx2yxgAerRzzLO7pLySW1/5pUros7XRNjyAW0b3Ykz/TrhboYPW0jl3IZ95a/azcldSq9ZDum/qIO6ZNMDRZjgTdTpGGrV9PSCgJ/0DenCmTBJDOlKUxKGiRJJKJO9bgJsfCgt2xKUdfjfC3UMYHNiXfv7dLRrfLOqRC3WHAxnNZQiCK7fbUZQZc5C1wve/TH+u6udA9z41zudU7KJYL5Wfi/O9h/Y+twPg4yYp0BfpE8mr2Edm+UancYxsO3y2ajLaGlFe3GGdMDieuyb0Izzw6hRo7hYbVrX7M2faYH5cuY+/th2rSkNpTWw/cpb/rdjDXRP7222MSG9v2vv5E+vnT59wxws5l5frePrx+eTnXXaKuLur6Ns/lg4dQ/EP8ESlUqDTGcnLLeHUySz27T2LrtJAdlYxTz02D4DvfvwXGg/n1kFqzQT4eDBzVC9mjOhul6gnZ6ZzTAiv3zcBgJuv68X78zdx/FyWg62yH0aTmV/W7OeJmcMdbUoNBPUExIq/ENQT6m6kaAc09jOqB+PZake8NWreuG0cZlFk8DOfs+o/9+B+RYrYpYoljua1H9a2SqdI97hw7pzQj8Hd2jmFXoijaBsewAt3jeZfUwby86q/WbT5SKt0kHz71276x0e36mggW9HouH4BgfaeMQC094xhSsQYbtvzKHqzgX93fpA2Gvt5dTXKWIp1+4jk3lrOihRWbMZT1cVu47uQOJhfM2JCby7lTMlaIj1an0dSZyqo+tlT2bbG+fMliwBQyDTE+tQM9wzVDCevYh8l+hP2M7IRZOWX8vK3q1vlzpwgwLiB8cydPhiAYD/n25VzFCH+Xjx967XcPak/X/+1iyVbj7a6yjZfLdlJt/bh9OnUsGaVtUzpFE+wh3Pk6/6+YHeVU+Ta66Rn30OPjsHLu24x8+JiLZ9+uIbNGxPJzZEm/H8s3MPtd11jf4NdVHGpOsnt4/oya0zvJlWRaS10iw3jhxduYdWuRD5btJ3cwtapQ7JkyxHuntQfX0/Lig7Ux+a0cxzLy6bSWHuax5N9h1rcl+DzFoLPm9QeQC4h8/sO5I10CpvSMedeW3t/gkDHiGDclHLclM71HViw/iCbL6ZdtBY6tglmzrTBDE6oOZe9mgn28+KJW0Zw86hefL5oO+v2Osd83VaYzGZe/Hol816+za7O9wde+41T53NZ9+2DdhvD3jT5LiQTZLTRRFRVl7EnYV63cCr/Bc4VvEmo10wARNGE1nCK1KLPKdUdoXPwZ3a342onpXRTjWNKmQdx3uPpEXBn8xtkZ8xcnnAoZNUXRHpzMVnaLQBEeIxFKfOscb1GITkLr3SwOAqjycxzXy6npNw5BM1sSfe4cJ6YOYLOMSGONsWpCfDx4Lnbr+PGkT34+Let7DqW4miTbIbZLPL8VyuY98ptdhMbu6+384h779gmRap17BTOcy9cD4DQQB6xj4+G51+aQlZmEclJUtWvbVtOuBwjzYQgwNRhCdw3RapO4u+tcbBFzoUgwPhB8Qzv1Z7Xf1zH2j2ta4ECUKk38tv6g1WfAWv54tBu3t+3nY7+QZwokPSkOgUEkVpSjNFsZmanBCt6bSB8QGZF2p1Qc150Jf975MbG92lnks/n8MnCrY42wyZcusfMnT6ESUO6XtURIg0REeTDG/dPYPrwBN78aT3nsxrWFWspZOQW8/6vm3hp9hhHm+LU2MQ9G+MR2SyOkVCvmynXJ5Ne8h3pJd8BcKbglarzkT73EqgZa3c7rnasLcXbUlEIHhhEaWfVYK4eUpleugKzKDlO2nhdX+v1lwRXL7VzJN/8tYtjZ1uX2J1GreLhG69h2rAE1wO/EcRGBPLJ49NYt/cE787bSGFp/RWfWgoFJVr+/eXyq0JsLCuzCICx4xMadIhciSATGDuhe5VjJPNC65n8OTPtIgJ4/o5RJLS/urSOrEGjVvH6fRPo3TGK93/d3OrS/xZvOcrdkwY0KV3k16QjvD1sLDM6dKXHj58CsGLaHehNJh7ftIIob19bmSshuIFgRZSLrGVFbmor9fz7y+UtPqVCEGD6iO7MnT4EkDSMXFhG705RzH/1dr5dupsfV+zF3EpCrJdtP864AZ3pG+98VTIdjMBFnRGbOEY6eLXjQOExFBZWpGkKsQEvE+Qxkdzy5VQYUxBFM+7KGII9JuOtrqn/4MJFU/FQRlKkkwR9i3VJRHlOBEDEzNmSXwHwUrXDX127Vo7BLIUDO1p/JfFcFj+u3OdQG2zNwK4xPH/nKKcUsmspjOrXkb7xbXh//iZW7052tDk24eDJDP63ci+z7aA3IgKLEo+xMPEYacXF6E21T573/+sBm4/9Ty45AgODGi/UGRBw+TsjuDyKdkUmCNw5oR/3TB5QpX/kwjKmDU+gW2wYz365nNRWtHubX1zO5gOnua6v9aKm2doy+oRKaS0yQXKwVBqNqBUKHu8zhFkrF3JX1142sRd5BMgCrb1YcqiItTvfz2UXEOzriYebNEfKL9WyfF8SbYJ8GdEt1soxrefDBVtIyylq9nFtSVigNy/eNZq+nV0LYGtRKeQ8MG0wA7pE8+LXqwDIKWycyLkz8vqP6/jttTtaTNn35sYm78qI4IGMCB5oi64swlvdx+UEcSCLUm5p9DXTY+bbwZLmIci9X5VjJLV0KZGe4/FStSep4FPKDWkAtWqLXKLMIIkVu8n97G9sHeiNJl7+djUmc+uoSiKXyZgzbTC3j+vrihKxAb6e7rz2r/EM6BrD2z9voKIVlCX85q9dDEloR4c2QTbtd/7Rw7y4aT3uCiWx/v64yR03uQiL8OPMqWyKixpfKa6w8HL5zPBIx92bWjtBfp68du84ettR96a1ExcVxA/Pz+TB9xeRlJLtaHNsxp+bjzTJMRKg1pCjLSfG249IL8k5ejQvi76hkXioVORX2K6CpCyoZgp1oxA863SMvLVoE33aR3Lv6P7oDEbu/Og3dEYjxdpKHp4oRTvMGtazaeNbwN5EqXzwkq1HG2jp3FzXtwMv3jW6SsfIRdPo1TGS+a/cBsCzXyzj7+Q0B1vUNDJyi/lqyU4eudH26bOtYZPF8ZLPLly4cOHChQsXLly4cOHChQsXDsIVR+Oi0ST438bunA8Jde+Br1tb5Cgo0qdwQbufeL8ZAMgFJQ1l5O3ITaKjdwSBbo0PA29Oor2mc6b4FwAM5lK2ZMxCQIaIFH3hqYwmynNSndcXVh4BwEPpuJDGL//cwblMx4u/2oIgX0/emDOBHnGOL5fa2pgwKJ74tqE8+8UyzmbkO9qcJmE0mfnPt6v46aVZNk1f+PnIIWL9/Pltxs34uze9qkRTuGZYZ86cymbP7tOMnWBZ2ftL7Nx+surnYcM729o0F0Df+Da8ef9EfDzVjjalxePtoeaLp2bwyIeLOXL6gqPNsQn7klJJyykiKtg6LZD+YVFsPH+GfqGRjIyWUk6e3bqG2+J7si09hQ5+1qa+2B5ZcN1CpsnpuTwwXhKiXfF3MpUGI0tfuJNtief4YuUuwP4RI1qdgf/+sNauY9gbhVzGozcN46br7B9dc7Vx6R7+2ZPTeW/+Jv7YeNjBFjWN+Wv3M25AZ6siassr9Hy5YBsAm/aepEyrp32bQObcNLTW9JztB86walsiyWelaL/cwjLUbko6tQ1h9rQB9OgUCUCZVsekuf9H7/go3ntqaq1jb9l3imc/XMqjt4/gprE2ShP8By3KMZJS+AHBnpPQKONqPV9UuQuDKY8gj7oXqS6azgXtPnoH3ku87w3Vjp8oXkqW9iAAw8L+U28fxQYtzx7+CVEU6eAtCdENCuzE0KAudPR2rgWvhzKKbgHPAnAk7w1EzFVOEaXMk17BryMTlDWuM5qlMNb8yv0ABKgd87A6eiaT+Wv2O2RsW9OxTTAfPjqFIN/6Ve5dWE/bMH9+eH4m//5qBQA7jpxzsEXWczo9j68W7+ShGywvWdkQacXFzO3b3+FOEYDpN/Zj7arDbN+azIZ1xwAYOaprg9ctXbyf3TtPER4hpdBMu6GfXe28GpkxojtPzhqBXOYKzLUVnu5ufPrEdB7/eAn7W3g4+yXW7E7mnskDrLr2kd6D8FRK6RL3dJPSy5Pyc3lr7xbaePny7vBxNrOz6dTtnNbq9AR4SZVTluw+xg2DE3BXKYmPCuFCQUmd19mST37bQmZ+84xlD7w91Lwzd5IrZc/OyGUynrl1JEG+nnz55w5Hm2M1ZrPIBws289XTNzTc+MrrRJEn313MoeR0AK7p056EDhFk5hbzzAd/4etVc140f8XfFJVUcE3f9gCEBniRnV/K0k1HefLdxcx7505CArzw1LgxZnBnlm06SmZuCWG1aKet2HochVzGmMH228xpUY6RtOIv8FTF1+kYKdUdIrP0V5djxM6cL9tKD/87ahwPde/BnpxPLOpjT94JzKLkXDhRklH1f2ZFIS92vcl2xtqIGG8pEsbHrSNppSswmIvxUrYj2ntGndoh2VrJoyqXqZHjTqTnhGaz9xJms8ibP61vFYraQxLa8fqcCWjcajqhXNgWjVrFBw9PAeC9+Zv4feMhB1tkPb+s/pvhvdrTLTbMJv15qJQYzM1XrSAjo6bgpADIZAIKhZyXXpvOf19ezJuv/QXAquWHGDy0IzHtgvD11aBUKtDrjRQWlnPmdDbbNieTlJhBeIQf73w4CwC12vWdshWCAI/fPJybR9lnN+tqR+Om5ONHpzLn3d85eqblV1hbvTvJasdIW5/Lcw+Piw6Sr0bVXh3PmQn39+ZMZj7F5ZUcS83mnbukuVJ5pR5FMzgW9yen8eeWI3Yfx15EBPnw8WPTiA51aUU1F7Mn9sdbo+adeRtoqdPr/clpbD5wGoDhvdpbdM32A2c4lJzOxGHSBszz910u/XtNn/Y88uYfeGqqVz96/6lpuNcyx+gcG8pLn65g79EUJg3vBsANY3ry18YjLNlwmDk3V9/QKizRsvPQOYb0iq3VAWMrWpRjpCHkgid6U66jzWj1KAQ12RXH8FFFVzueU3kMhcyycmCHi2rfhR4X3rvJ9tkTP7du+Ll1s6hthOeYav87gt83HuJUWsv/Towd0JlX7hnb6suvOhOX3uunb72WAB8PvlrcMndHzKLkHPzlP7fa5PMzJjaONWdOM6dPf1Ry+1cYuWPmF41qf+jgeQ4dPN9gu7zcUt55fSkAXROimH3vcGvMc3EFMpnAi3eNYeLgeEeb0qpxUyl4e+4kbn9lHgB5xeUNXOG8nM8qJPl8Dp2igx1tisO4eWgPnvxhOYIgMGNQN0J9pYpZSWk5RAb62HVsk9nM279sbLGL27Zh/nz+1AxXFK0DmHFtd4xmM+/Pb6IwsQP5eKGU4jY4oa1FKcd7DqcAMPW6mqm7/bpFE+jnSeU/xPtrc4oAxLcLBSAr93KkVmxUID06RbJ081HumTGomk2rtiViMpmZcE2XBu1sCjZzjBTqi/FTNXwDu1CRzf7Co+hMOiI14fT264pqcusnAAAgAElEQVRSZpvdKp0xHYXgYfX1f56UKo90DQp2qtxMZ6Oz7zR25bxHdsUh/N3iAIEC3WnOlq6lq99Mi/o4U5ZV45hG4UYPv7Y2tvbqpaBEy/8t2eloM5rEhEHSAuOlu8cgawVq1y2Vuyf1R6WU88nCuvPEnZlTabksWH+AW0Y33fH69OCh3Prn79z4xwLu6N6TGF8/PJQ1n2EdApz7GaLXGzlyWKrCcORwqssx0kTkMhmv3z+ekX2srzLiwnKCfD1558HJANz39kIMxuaL4rI16/aesMoxMvr3Hxpss/aGu6wxqSam8yCPbridFcy8pgdx4YFU6AwMjo+pOu7prmLuRe0Re7FwwyHOXWiZelpxUUF8/uQM/Oy4e+6ifm6+rifaSn2LTatJv1iW+rcNh7h1TMPzo+x8qVxxeFDt6/3QQG9S/qFPl5ZVyKJ1hzlyUsoOyM0vpbxCj85gBKgR0X7DmJ48//EyNu45WS1lZsXW4/h5axjUw77rRJs4RjIqsnjs4Kv09OvC7LY3EqKuKeayInMjAD+e+wPxClnOMHUwz8XPJUxd86GQp11NpSG92rH8ig1UGtNrtNWZLpBVugBf9WCrXoPeZOLF7esAKDcY6BUSzszOCUyI7YhG0XLDjLeknWP3hYZzcROCQhnXzrIJXc+Au/BUhpJUtJjzZVK6iLcqgoHBjxPnY1m6yAVtTSHQrj7RKAT778BeLXz6+1ZKtTpHm2E1EwbF89LdUrSNyynieG4b2weZIPDRb1scbYpV/N+SXYzq25Egv6btrA3/8TsKK6Syk0+sXVVnu7MPP9GkcS4xbkIPm/Tjwj5cujW9fM9Yl1OkmbmUHvf0rGt5/cd1DrbGerYdOmOVDtL4WuZs5QYDyQW5HMi+wKuDr7OFeQCYc0eBsheC+1QE9UXtEpnthPP7tI+scey67rWnzduKghItXy/ZZdcx7EVUiB+fPTHd5RRxAmZP7E9GbjFLtx1ztClW878Ve5g2rFuDJZ7Fi04MwcIMt2OnM3no9d/x8nDjhjGSzmL7qCC8PdUUlmh56r0lNa4Z1qc9wf5e/LnuMGMGdybpomjr2bQ8Zo7vjVxu3/S6S46RJq069uQfQkTkcFEianlN9fVjxSf48dwfANWcIgCZlTm8nfQl7/d4Afk/FsU6YyZZZb8BUGGQUi9yyhbXaYe7si3t/J+z6jVsTU+h3HA5/OdA9gUOZF/glZ0bmdy+MzM7JdAtKMSqvh2JgMCXh/Y22C7Uw5MxbeMsXIAKxHmPJ857vNV2lRpr1rOP9Qy1uj8X1Tl6JpMVOxMdbYbVDOrWlhdnj3Y5RJyMWWN6U1iq5ceV+xxtSqPRVup5/9fNvPXAxCb1c0vXBBtZZBlPPNP82kQuLOfpWSMBGDugk4MtuXqZMqwbexLPs37fyYYbOyHnMgvIyC0moo5d2Lp4tHfdG4FfHtrD1vRzTO9gw7BzwwFEwwHE0v8CILiNBPepCG5DqE9c1Vn57I9tlFW0rM2jYD8pzejzJ6fj761xsDUuLvHsbSNJyy7i4MmaG/ctgeKySn5bf5C7Jvavt11IoOQMvZAjpb/4eFZ3zGX/Q8B4wcr9VOoMfP3yTOKiqwdNHEyq/b2Sy2VMGZnA17/v4Gx6Pqu3X17LTBjWsLh8U7nkGBFpgnMkqUQSb+ng1Q4fpVeN8z+mXI4SkQtyZkVPoYtPB3bk/s3SC+vIqMhiW+5ehgcPrHZdhPddRHhLYYCVxnT+zhhJG5+H8VX/4w8nCChlfqiV0QhW3pxXna39gVqm1zM/8TDzEw8THxDMzM4JTI2Lx1NVv1fNWRgU0QZfN8lZVaSrrLNdVnkZ29JTGBbVPKkstYmB+qlcOZK24rM/trXYnNn4tqG89cBEVzUHJ+XBGUPJL9ayfMdxR5vSaDb8fZJ9iVL6SN9468pnPzFwiC1NctGCuWtif2Zc27gyyS7swxO3jGDXsRTKK/SONsUqth8+a9Myq6Nj4vjs4G6b9Se4XYOo2wGYQJScCWLlSqhciSgLQnCfhOA+DRTWRU1tT0whKT0bnaH2lKgHJ9g2pSYpJbvFPcPc3ZR89Kgkih4WYLtoHRdNR6mQ89YDE5n50k8UlGgdbY5V/LJmPzdd17PeqJH+3aJZvP4wi9dL5Yo7/2t01bn9iWnkFpRVE181mqQiG8EBNdd3y7fUHWEzZWQCPyzZzZodSWzcI63PO7UNITbK/inKNkulAejiXfOGeLgoiZTyy16haZFjmRQuhfe182jD2fLzHCs+yZ6CQzUcI1eiVkSiUbZHo4zFW93HFmZXYTSb2XD+TIPtEvNzeHH7ehKCQugebJsKB/ZGIZMxpq0Ujvhb8tF62/5+4lizOUY0CjdKDNVvHkIrjg4oqDyESdQR5F6/N9YW7Dx6jgMnWqbXOsjXkw8fmYK7q/KMU/PCXaO4kFfcIj9nn/wu6aT89NKtNPWWU1BRQX6FlmAPD3zcakZLumi9XNMjljlTrUvddWF7An08mDt9CO/8stHRpljFjiPnbOoYuVBWYlNxaMHvWwRzPmLlSsQKqQIWhouVXMy5iOXfI5Z/D8r4i+k2E0EWYFHf363by2crdxIXFsipzDw6hAeRnl+M0WRi+kDLxO4bS0vbPBIEePXeccRF1ZQqcOEc+HtreOXecTz8waIW9dm6REl5JQvWH2R2PVEjQ/u0p3vHCJZtltaTxaUVdO8UQU5BGau3JdI2IoDcwrKq9oN6tGXLvlO88PFyxg2VNAO1lQa27T+NtkJfpyC+n7eGkf07sHzzUQqKpbXiHdf3s9VLrRebOEZKDJIYS4SmZirE+mxJg0ItlzxIE8NHVjvfx787x4pPcr684Ql2sMf1qBS2vykcy8uuN5riSqK9fVuMU+QSE9p1BBp2jKxNOU25QV9V9s2ehLn71XCMFOtbrrJ8Q+zNfgydqZDr29m37KkowueLttt1DHuhVMh5e+4kV3hoC0Auk/HmnInc/uo8sgtKHW1Oo0g+nwPAmj3JVqc/7M1I59Wtm0jMlfp6bcR1zOrWHa3BwGtbNzGtczx9w2vmzLtoHbQND+C1f41rsmPNhW2ZPqI7K3cmcexsyyvje+hUBkaTGUUj8uc/2l+74GOJTseS04kMt/VGlywAQXMbguY26XfTecSKpYgVy8CUIh0zJCIaEhFL3kJwG3Yx1eZaEOre7Fi06xgv3zyK6/t34ZrnvuS3p2ahN5p4/pfVRAbYvirN/uQ09l6MHGwp3D1pgMUlVZsLfaWBe0e8yVMfzaJr/1hHm+MUDOgSzcxRvZm/dr+jTbGKeWv2M3NUrzo3J2WCwHtPTeWLBdLafvPeU+w6co4O0cG88egk9iemsXD1gar2k0d0o7S8ksUbjvDWt5IOlI+XOyP6xXH/TUO4/5UFddpyw5herN6eVFWZZvSgznW2tSU2cYwYRUlZ1v0f+iJlxnL+LpAW44MDpSgPjbx6PlKQm+RRLjY0PLmO9PlXk22tjQPZFyxuO7l9y8sjHhQhhYy7K5RUGA11ttObTOzLyrD9w7QWOnpFcKIko9qxzMpCu4/rKAzmsoYb2YA1e5I5mdoyy/M+ccuIKjE9uyNWYs4bh8znHVD1bZ4xWxn+3hrefXAy97yxAH0LrAjx5Z87GNknzqISdVdyODuL25b8gUouZ0ibaLanXi6Nq1EqOZ6bQ5le73KMtFLcVArefmBigyJ1LpofmSDw9K3Xcvur8xxtSqOp0BlISslu1DNwZR0p4J4qFTM6dOXhXvat6II8GsHzIQTPh8BwWHKSVK4Ecz5gQtRtBN1GRJkPgnoigruUBoKyevpZbnEZPWMjAKnktc5gxE2pYO74Qdz3+SIAbhlmu2ialrZ51KtjJPdOrjui3taUFWtRKBWoNZYJcSqULU9fxp7MmTaYLQdPk5Fb7GhTGk1JeSUrdiTWmyLqqXHj6dlS5sel/y/RKz6Ke2dUv+/MmtiXWRNrn2f/9ObtdY5z6Rk7tLfkdPP2bJ6oXJs4RtRyNeVGLeXG6hEAW3P3VjlNRgTXfoO+VIXEYDbawhSraJxjpHk8VrZEcVGroWdIGDsz6veS77mQ3iyOkaHBXViaUV0Udn/BaUREhKZpATsdZlGPWazbIWWTMczSA+rrFlqed3iv9kwf3pyilhfjHOvZxQLAXAyCCgSX8nttdI4JYe6MIXy4oOVVqrmQV8wfmw4zc1SvRl338e6dBGk8+OvmWQS4a2j3yfvVzvePiGTNmVO2NNWFE/HEzOG0DbcsRcBF89M5JoSBXWPYdSzF0aY0mv0n0hrlGLFZKV5boOyOoOyO4P1vRN0u0K1BrNwI5lwwFyNq5yFqJYeVLLS6Q8fP05284nLaBPoS7u9NYlo2PdtF4OGmpKDMtnoN2w6d5eiZlhNR5OOp5r//Gl9nyoE9+OKlRQwd34OBY+pPY3JzV/HjrpeayaqWg1ql4Pk7RvHAe3842hSrWLD+ANNHdHd4ROT63clA8wiuXolL3dCFCxcuXLhw4cKFCxcuXLhwcdVik4iRUHUQZ8rOc7YslWuCJNEWs2hmVeYmACI1YXT0alfrtVqTVLZVJWu62KLWcIaDFyYxOLpxZUr3Wxgx0tbHjzi/lrtT1C80ssGIkb2Zac1iy4CADkRpAknT5lUdK9KXszf/FP0DrFM1d1YMZvtrp1wqU5iWU2T3sWxNgI8Hz985qnkHFdyRBW1qsJlY+hq4jUVQX9dg26uVmaN6s+PIuRaXsw3w/bI9TLmmW6PEfvdnXuDOHj0JcK9dCyfU04uc8tarl3Q1M7xXe6YOa95yzY3hyc2rWXY6mV4h4fw8YUZVtKilxPzfe3We6+AXyNob72y0TXX1aW1/lnDXxP4tMmLkQHI6d45vHoFB+yGXyve6DUHwfkVKsdH+jlixGKg95bJP+0i2Hj9Lr9gIhnVpxysL1nPTkO7sTD5PbKjt5tyiCF8url2XxVl5ata1BPk1X8VG0SxyaNtJho7v0Wxjtkb6xrdheK/2bD5w2tGmNJrzWYXsPHqOwQnNU4yjNsor9CzZcISYCH8Gdm9eO2ziGOnq05EzZefZnLuLIUH9aKMJ59fUv8iqlLQOJoRdW+e1FyqyAfBWNv2LbzSXYBYbV6otq7yMzDLLxAMHR0RbY5bT0C+s4Zz3I7nZ6ExG3OQ2+WjUiUyQ8XDHSTx18Idqx785vYa+/nHImjmGyywaqTBeQKOMRLBxIJWxGfRFfly1t+FGTsqLd43G19MZU1XMiLqdCG5jHW2IUyMI8PLdY7n5pZ8oKbdMxNpZKCqr4M/NR5g1prfF1+hNJjzqKddeptfZtBqEC+fAS+PGs7eNbLihgxCBxSePYxJFdl1IJa20mLY+fo3qI1jjQWFlJQaz7TSD7NFnQ/TsEEGPuAgOncpouLETcfRMJqKIxSHs1y78rtFjbLzx7kZfYxWGY4iVqxF1G8BYf9XH+8cORHPROX3biN6cuJDLh0u3ERngw2uzxtjMpB1Hz3IqreVosA3rGcuY/vXrGpaXVDCj63P8tPtlfvlgFdtXHkZEZMrsYdz+5HgAMs5Jr3neR6s5uvsMxfllBIT4MPaWgdw09/Kmz5PTP+FsYgYV5Tpevbf6Z+vmh0Zxx1MTqn6/odu/KS+pQBRFXv7hXvqP7FLDtvuve4vp913L4R2n2Ln2CEqlgt7DOzH3vzfg4XVZL+LXT9ay+leptHRBTjHGiyWbPbzdef2XOXTs0aYxb5vT8OhNw9h55BxAi9Nhm792f7M7RnR6I3+sPYQgwJodSRQUl/Pi/WObPaXHJqvfUSFDWH5hA+XGCp478hYCAuLFHP4w9xCGBw+o89pTpdKHJkwd3GQ7TFYsQM8WFVjcdkhky3aM9AwJQyGTYTSb62xjMJs4WZBPt6AQu9szKLATt8UM5+eUzVXHkkrS+ezkch7uOMnu41/Jrqw55FXsI1QzjP6hH1c7tzJlSJP6vvRdsBe7jqa0WMHVMf07NXDzld47sewzKT9ZrEBQjwLVYMTyr5AFrgHAnDcBQT1WEoG78uqyTxErVyMLXFF1zJzTF8wlgIjg938IbiNqjGoumAmGJBC1iEUPVP0FBc85CJ6PXe6/cjli2ZfSL6bzIAtH0NyI4HEXcPUsjoP8PHloxlBe/3Gdo01pNL+s/psbRvZAZaEIa3t/f/ZmpPOvXjXFxERgU8o5ugbb//7ponl55KZhBPh4ONqMOhGAqR26sOx0MkMjo2nj7dvoPvbeNgeAMr2egkopmnf07z9QabReA+6ffTa1P0uZPbE/D3/4p93HsSVlFTrScwqJCrHMoTW3R39e2rGB/mGRdPALBEApl3OqMJ8dGee5q2svVHJFlUim3TGlXFGl5nz1c4IbglvtkZdtgi5/VjVuSj6YbZ/538+r/rZLv/ZA46bkmUY4Yt944H+MmNKbGXOupTivDJni8gafxlOqChoY6sszn96Of7A3x/ed5aOnFxAbH0GfEZJ24n9/vh+9zsBN3Z/n2c9up98Vzg6lqvpy8fejb1Cp1TO109P12vXFi38w7d4RfPTXY+ReKOKdR37m10/Wcs/zkwHY+Off/PnNZj5Y8ggAkW2DWTlvJ1+/toTvt72At5/z3nMbIiLIh+kjJBHTX9cdaKC1c7E3MZW0bMvvRbbAYDTx68q/KS3XERnqy+uPTKZ/QkyzjX8JmzhGQtRB3N3uJr458yvixX8gVaB5OO5OFELtw1SadCSWSCJ1nbwvl6E6mfccYKJD4DvV2h/PvrdeO/Smxi8O00otUw2WCQIDw6Ma3b8z4a5QEuXlw7ni+qu/pJYWNYtjBOD+uHHoLgrvLkyVlMJ/S92OUTTxYIeJqGT2jVy5REHlEQByKnbXONdcFWWs5cdV+xxtglV4urvx2M3D6m0jhd+CWP5/CN4vIyh7Ieq3I5a8CnLrnKmy4H0gVmDOrlt1W+b3PYg6zDn9EHw/vMJ5cjnlQtRtQyx+EcHnVQAEZTdE4znE4ucBI4LH/VbZ11K5/ppuLN95HIDDpywXtHY0ecXlLNt+3GLx31u6def5jet4Y/sWbukqXWMymzmVn89n+3ZzJDuLL8ZPtqfJLpqZnh0imTykeQXgrOG94WN5b3jTI9w8VSo8L0ZFyWwkhn6pT1v11xADu8UQEeTT4ipDJKXkWLwY2ZZ+nif7DuWurjUFpH9NPsLuC6l8fO1EW5tYHXMBYuUKxIq/wHCk5nlVLwT1NAT3cSB42deWekg8l8WBE+kOG7+x3D15AEG+lkfS9xgUx+Q7hwIQFVt9/u4X5A3A7OcuO5zCYwJZ8v0WTh9Lr3KMqDUqZHLp+6lyU+Lu4VbvmJfa1kf7blHc9sQ4ANrEhTLi+t4k/X2u6nzSgRQ6dG9TzeYRU3vz2fO/k3oqm679apdhaCncMV7aQPlzyxF0escVGbGGpduPM3d60zaGG4Onxo3lXzh+3myzVeeokKHEaCLZmreXMkM5kZowRoUMrTdF5kDhUdxkKtzkbgwNupxXWaKr3atbULEJ6TFd+5fRmp15Sx0j7Xz98XFrnlJB9qStj1/DjpGS5p1IPHIxOqSNRxAfn1iGwWxkUdou9hWcZmb0NYwJ64mbDTRo6iPScwxppcuJ9Kw/bNNT2RZ5Q5VM/oFJNFBmONdwQytIPJfF/uTm0YWxNQ9MH9zgDuwlFXtBPQHBfYb0s6Id6LYj/nNHqlE0kC4luF/Rxg2EmnoSYtnnCJpbEdSXJxuCPAY0NyNqf73qHCOCAM/dLu0IzvrPL5jqiUxzNn5cuZcp13RFboEmw8yuCSTn5fLtgb/59oD0rHp5y8aq8//q1Zex7ePsZquL5kUmCDx5ywiHK/S7aDzjBnTm22U1NzucmaSULEb372hR27Upp3ioV+1lXPuHRvLqzo21nmsSYoWUHgNQ8Reibjs1tEPkEQjuUxDcp4K84TSIz1bs5L6x/VH+IwUxr6ScncnSc35yv/gmmf1TC4oWaRPq1+hqaZ16xdR5rqJcB8Dibzaze/0xcjIKMZvMlJdW0u/apr2vDdGxe/W/v6evhvLSiqrf28SFsm3FIXIypHVJcIQfu9YeRaVWEhXb9EwCR3Npjjt1WAILWljUyIqdicyZOrhZKyI5Azbdjo/zakucl+U5SYMC+zAosE+N473DV0EdTo4uIV/j7z681nMFFZsajCr5J6kllolVdmjBoqtXEmNBznHaP96TRSm3NHqc6THzG33N1MgBdPeN4YmDP5BTWURqeS5vJy7iw+S/6OgdQUevSHxVHngp1VVlnm3BlMgB9Ax6lZ5Br0ADu1kDw75Ao7C8nB6A1pjButQJDTe0goUbDtmlX3sTE+bP9OF1R2xUYUyR/lf/I7RWEVczVLe5MZ5ANBxALP+/uhpg41us0xMbIYVzTx3ejT82HnawNZaTmVfCmt3JjB9k2STxleEjmdShE8tOJnOuqBCzKNLW14/rO3amT3iEna110ZxMGBxPhzZBjjbDhRWMHdjyHCPJ53MsbqtWKNmfnUGsr3+NcwdyLuCusN3zR9TvkBwhlWtBrKWEruAhpbO6TwVVXxqaS13JN2v3MPu6vjUcI1qdgU+XS2KpTXGMpOcUsWl/yymhPnf6EJQWpnZeQqWue8Pu/celDabUk9k88s5NxHWLQqVW8uC4usWWbYW6gaiT8bMGkfj3WWYPfQ0ADy93AsN9efHr2fgENJ/orL2ZNbo3CzccxGxuprQ2G5BbWMbu4ykM6uY4EVZH4JSzdqGO1BsApazuhb3CijC9jNISi9pdyt9s6bTztcAx8o8omljvy1EUAmA06zhW+Bvhmt74urVFjoIifQoXtPvpH/yIxbZ8dXo1OZVF5FRK42VVFpGnK64h0qY3GzladJ6jRfZZCE+JvKSB0/CD3E3e+LxthWCfm3tJeSXrLlajaWnMnT6kcV7of27XWhq1I9qrOohZ0jvxfBTBfVodbZzy9tos3Dt5ICt3JqGtbJwYtiP5bcMhixwjq06fJCEklD7hES4nSCvH3U3JA80YSuzCtkSH+tE5JoSklGxHm2IxZy/kW9z29i49eGH7OvZkptMl4OLuugBJ+bn8dTqRexNq6iBZi1hwVy1HZQiqAeA+FUE9+mKkpe0QRZFibdMFvX/feBhzc+msNJHOMSGM6GXbiMN9m5IAuPu5SXTpK6WmGPRGslLzarSVyWUIgoDJ1HwRnycPp/LGvAcASBjYvoHWLZPQAC+G92zPxhbkoANYtv24yzHizMT4PYlaWbcAqlzWeMdImcGyiXv7VhIxEuHp3WCb/IqKar/38L+j2u+bMl+kb9D9xPveUO34ieKlXCiXqqPEeY9rcJyfzzVcLtVZkAmS11tuxYNfKbOPY2TZ9uPoDS0rZxEgoX04w3tZ+PBTXPy+G5KrHzf+owSa4HlRUPUfGJvgOBLkXHQF1nJSBspOYDwF8lDrx2il+HtruG1cH/5v8U5Hm2IxieeySDyXRXzb+v+ec1cuA8Df3Z2EkFC6h4TSPSSMbiEhdZbwddEymTGiO4FWCK6aRZGu33+C1mjgqX5Dmduzf7XzezPTuXHpgqrfgzUeVSKlVzJ64f84WZjHPQl9eGHg8BrnB8//utbNHS+VG0fveqjG8auRcQM7tyjHSEGJtqq6l7dH/enbj/QeTKSXDz8fP8jalMsLrhhvX14dfB03duxmewMV7aSoEEBQX2/1869Cb2DXicsl3rceP4tKeXlJYjKZWb4viZjgpok/6o0mVlzUvmoJzJk62OZpe2FtpPXLga0nGDy+OxVlOn5+fxVGY03nh0IhJzwmkA2L9tG2U7h0UAB3Dzf8g6uvH0wG6XpzLf1YSk5GAZnn8wkI8bG6j5bCzaN6tTjHyNZDZ9HqDFVVo64GWpRjJMqn/px9jbIdvcJXNqpPrcFgUbsgTeuY8Hqq6g9rA6gw1v+epJXtolfAPTWOh7r3YE/OJ1bb5qxoFGG4ya2PGBIEOXJBjUm0XSlTUZTEnFoic6YNtritoJkJgFjyCqj6Iih7Iur3Iep2wRV/E0HVC7HiT1APR5CFIerWS9fpD4C8tl39i84Osb4SagqQR0PFX6DoJPlIBA+QSWH1gudDiIUPQpnk5BHUowER0XgSRCOC+xSLX6el5OVKpcUP7TtHemo+ZaWVmExmptzUj+i2zhXuP2t0b35bd5CisoqGGzsJCzcc4uV76hev3HLnPSTm5pCUm8vx3BwWJh7j4z27AIjw8iYhJJSEkFDu62273VoXzY9apeDWsTVTfS1BJgjEBwbzd1YGyQU1ReH3Z1cXJ87RlnOhrITwKzYu9CYTZ4ulqnl1iaEHuXuQp9WiM7U8B3lzMaJXHB/8utnRZjSKlEzp757QPrzedgIwo0NXZnSwvzCwoJklOUSUlolUN4TBaGL9oZPsvugceebH6nN3QYCoQF9eu6Vp5Xo37DtJcVnLKCPfsU0wA7vF2Lzfx9//f/bOM7Ct6vzDj7YtybJlee84jhOPJE5iMgmZJEAII4yyNy2ltIzSQVv6p9BJKW0plFUKFAKEsksIgUBIyN7bGd57T8ka1vh/uB5R7FiSLdmSo+dL4nvPPfdo3Xvu77zv7xXS4f/xyLvcPu8JIqLUXPW9xf2EjtPbP/foe9y7XCiAEaZVcttPV7D0asEL8vU/r+WDl7/BYhKeFR6/+xWkUgkpmXE89/lPPBqbNlpDyoRY7lr4u95tYomY+FQdt/9sJfMu9s73zR+YlplISpyW8trBfR79CUuXlW2HSlh6XuZoD2XECChhxBUikQyV3LMPr9OFCNCDRh74xqsAKplr1c+VMCIVh1JnPEK43Dl6p950BKnYtfASaFyYsm7YfUjFamw2792c9xSUB9TFFSA3XfBmyZ/kfnUnUehVwn+sFTg6/oTDYUKkWIpIdQsOU99ESqT+AdgbcbQ+iMNhQaQQytyJNI/hMLzc286h/ysOw6vQLVIJpXilIM1AHPVJv/6T2RsAACAASURBVPOLw/+IveM3OJpWgjgCkfqhvtUyxRLQPo9D/0+hL8MLgBSk4xCpvuf+G+MGzU16nn96Pd9+dQygX57q3AUTnYSR3dsKWfvhXqRSCT9/XBivVDay5YNDFTKuXzad5z/YOqLnHQ5f7jrBA9ctIEJ99siwZE04yZpwlo/vC3duM5vYV1PNusJTfFVcxLrCk0FhJMBZtXAqkZqhL4hMjoplT20VJ5r6h6vvq6vq/b9aLkdvsbC/vsZJGDnZ0oi128B4ctTAwshHV94ICPOYFqORWz57j6LW5iGPeSwSpwsLuOo07gojI4lI839e7U+jDOH3N1+M3eFg3s+eY93/3UXoaSVhJWIxUolrM2xXfBhAC0g9FUw8QaUJZV353wZtk9ltgPqPzx52q8/s/HE8t+7sAsetP1nBrT9x7Zv3woaf99t204MXcdODwuKDtcvGg1f8lVlLc/n1v4TFVrlCSpfFyuZPD/Dk/W/w3pI/9CsVHMhcOjebfwbQnAjgqz0ng8LIuYTJTWEkrLt0XaCjlLp+HUbr4KtPWRFXsr3+KeqMB4hUTABENJsLKe74glzt9W6PZUmcG+abY4TlqV8IYR5e4pMtgRMa2sPtl8503agfwsRIFPYQorCHerc69M87NxOpEYX/eUCXmNMjN0TqBxGpH3T/9PLpiHUfn3W3SLEQkWKh+/0NgcqyJh6+53Wam9wvG502PoZtm04AsGi5sJo4b+Ekn4xvMK5dkscb6/agN5pH/NxDwWK18dHmw9x2yeDfVQdwqqmRfTXV7KupZn9tDcUtzUjEYrKjY7h8YtbIDDiIT5BKxNy0fMaw+sjtjvIobmumy25DJu4TJvfV1fReq66ckM0bRw9woK6GFel91UgKmoRIE5VM7tI0XSmVoQyTIZeMrPgZKORPSg4oYaS8LrAWPYaDWCRiYmIMCpkEhcx7jyQl3eLS/pNVLlr6BwlR4SzJP3cePgFKCqopPV7DXz96kBCl87PJeYuyeO1Pn9LeYhhTaTYr5mXz/Idbvfk44HO2HSrB0mV1SnUby3j1Vdoddo61n6LEUIHe2ol90DD1/tyYeuWg+83WWiTiUKTivh+JAxsN+v9httUSpVxOqMwzkxhXIkAPIdKxkV/ljYiRabrbUcviKGj9kDL9twBo5InMiXmICeHuV195fLLn1W4CFRFiT0zaB8VksbJ5f6Hrhn5EeqKO+VPHe7HHALqrDIMui41fPfhWrygyLkMw2DtvTgbRseE899TA0UzRsRpS06MpK25g9zbhuzIawog6VMHVi6fy2tpdI37uofLJt0cHFUZu+/h99tfU0GExE6tSMzUujquzc5keH8/kmDhCvFgJIsjosDh/AtHa4XlD9aS/WO12CluaydIJEV2lba00GTsZ1y12zE5IFoSR+hqn4wuahOokOVExiIO1godFflYKH397ZLSH4TY1Te4VBRgrvHb/tV7v8+PNh73epy+5evHUc64samxyJPIQGR+/upll1wr3XJFYTMWpWl57ci0TJiePKVEEIEYbRm56PIeLalw39hM6zV1sP1LGgmnenMP7L6fP4BwM49Gt1FDJ0ydepsbkfqmxM3EljFS2vUBD52fMTt5Bz0pyQf0Paer8AoDy1mfJi38Pldz9BwCZWOJWfq67kSX+jjuPkz3hu2dHxATNJUzQXOKNIQXxkE37C+k0B9b38TtLpnndUOxc4LOP9lFdKawe3vPAMlbdMNtp/9mEEYBJOYmUFTdw8vjo3oCvWTyVN9btwebyuuIfVNS1cLiohsnjBy7LvbmsFI1CwR15M1g8Lp2cmBjCFWMj1TKIwHVLpw+7j/EROkKlMozWLo43N/QKI3u702hyogSRc0q0YF55uLEOq92OVCzMbY51R4yczV8kiPvkZ7mfvukP1DSeW8KIt7E7HHyx88RoD8Nt5FIJK8/PGe1hjDgarYr/e+Uu3vjLOtY89yUAXSYrurhw8hdmcdOPXRdxCEQW52cGlDACsOVg8TkjjAw/gS9IkCBBggQJEiRIkCBBggQJEiRA8UrMr95q4LfHnqGtq8PzAYikpKmSyAxLd9m21bSdcMVMevScVtMOmjq/IFFzB9GqFRQ0/IDKtpeYGP202+cPlUrdjBgZG67vrtJkABQS978WndZGpOIQ5D4qSRukP+t3HHfdyI9Qhcq5aE7Qc2EobNlYAMDs+Zn9okVcEZ8ohOrXVo1uvnqMNowF08YHVJm6z7YfO2vEyCuXXcnu6ir2VFex+vBBLDYr4yMjyU9IIj8+kfyERFLCx1b477lCVpoQnXG2z94TJCIRWbpo9tVVc6K5z4C1pyJNT8RIclg4EYoQWs0mTjQ39m4/3hMxEhUsBz5cosJVAVUNorbZ87m0r3EYXsFh+kzw1VLdKWwU+We1xv0nKmlodd+Ta7RZnJ85qOH3WGb6/IlMnz/RdcMxxOIZGfx9zabRHoZH7DhaOtpDGDG8IoxsqNvSK4rEhkRxReJyUpSJqKShPHTgCVSSUH6d8wAAVoeNRnMTWxv3sKNpP+nqZH6V/SNCJa5Dkc22OqJVK3v/ru14G7kkhnHanyISSYlRXUG9oX9licEIkUrBDV/ARmMnGVqdR337I3qLxWWbUDdy5AtaP+RA86sYrYLBlUoawzTdnWR64DESKBi6KlDJ/CMUt91gYvuR0tEehkdcOi/H6zXQRep7Eanv9Wqf/khpkZCaOG+B5/4gSrVQIcrY6fo372uuWZIXUMLIl7tO8NB1C5FJ+5tZLkpLZ1GaIOR32Wwcqq9lf00NRxvqeXHvLn62oZkopYrtd3q3MlEQ33P5BZO92t/k6Fj21VX3ihwA+3qEEV3sae3i+LaylAP1NeRExVCj76DVbOrtI8jwyUyODhhhpKnVAIDNbkci9pPAbvMm6DqMw1bl9/fe9QGURgNw6bzs0R5CkBEkISo8oIRagNqmDspqW0iNG9wIfCzgFWFkf4tQIUMrD+fPU3/pJHLIxTKsDhtpqqTebRnqVGbrpvNF7WZeLn6bPxQ8x29yH0Lk0uLEjqQ7MsFq76Cp8ysSNLcgEgkvQy6JwWLzzOMkTK6g1uBaWa7Sj42czxqD65UIhQth5ETbJ+xpfJ5c7XVEh2ThwEGDqYCdDX/H5hBUpqyIVV4Zrz+woWIlkSFCBZ1k9WUkqpchE4eNyli+3nMKqy0wvBp6uHKBdx82ziUMeuHhKFzr+cqc3Sp8T+SK0TcDzZ+UTGqclrIAmQi06U1sPVTCwukZg7ZrMhrpMFtwAKEyGZGhodQbFNS5cU8J4l/IZVKWzfTuymVPmd2eiBFDl4WTzY2IgCkxfZEgU2MEYWR/fQ03Zk/lWLfxqkom6zVpDTI8xidGsWH3ydEehlvYu0tWNLYaiI0cnbnGmThsJQCIFAsA/61+ZLXZ+XpvYHzOIEQznZedMtrDCDLCzM5JDShhBGDHkdKgMOIuVcY6AJbFXdAv8kMulmGwdg543LK4C9jdfJADrcf4qm4rS2PPH/Q8CkkCnV1ChYU6/XvYHSZi1Vf17u+ytyLy8IIdrw7jVEuTy3Zlba0e9euvVHW4FniiQgd/CDvc8hZzYh4iQ3NR77Zk1Vw0siQONL0KjC1hBKDZdLD338NNTxKvWkiyeiUxyrlCxZkR4psAq0YzMSWG8YlRoz2MgEUTrqS5SU9b68DX0MGo7k6hidT5R5rbJXOzef6DraM9DLf5fMfxAYWR3377DQUNDRxvbKDFZAQgRqViSmwc81JS+X7+LCbHBlf5A40F08YTplR4tc/cbmPVGkMHhi4LRxrrsDscpEdEEnGaYW9ejJC6c6i+FugTUnKiYoMVabzE+MTAi/ht6TD6jTCCXYgORpI2qsNwxc6jZbR1LygEAhfNnhT8jZ+DzM5J492vDoz2MDxi59EyvrN02mgPw+d4RRjpET4SQ/vnwoZIQmjv0mO0CReqM4WT+dGzONB6jG2Ne10KI9GqSylv+wcWay2tpm3olEtRyvpcco1dhSiknuUGJ6jcu+kcbKj1qF9/5WiT64iaBLVm0P36rlqiQ/qH/kWHZKG3jo336XRiledTb9wOgMNhw+4wU6VfT5V+PQpJFMnqS0gOW4lGPsGn4zCau9hdUOHTc3ibS+YGvUWGw7iMWJqb9OzeVsjylXluH2ez2dm+WQgnzpnqH2lgF8/J4oUPt+IIkErL2w6XYOmyIpc53yY/KDjK5Jg4bpg8hSmxcUyJjSNW5R/iU5Ch44tr1QStjhCpFJPVSmFrM0cbhZSaGbEJTu2mdQsjRa1NmKzW3sWa3KigwOYt0gNQoG/p8FwQ9xmiCHA0gMi/vTACKWUTYMl5maM9hCCjQF5mIiIRATMfAth3shK7wzHmhTyvCCNikQgcDJgKEyZVUU8jTWZh9TJJ6SxcJIQKN/7yziqX50kKvxND13FajdsID5lFhu7x3n12h5lm4zdOHiTukBjmnknewfqaMfGFOFjvukRUonpwsUgljaXRVEC43Dn8r9FUgEo69iZys+OexWwTVkuq9Oup1K+lxXwEALOtkcK2/1DY9h/CFZNIUa8kUX0xCkmk18ex82gZlq7AMQEWi0Usn+W5N0aQPuYvyWLvziK+3VjAjm9PMnu+e5OoV//5NQ11QnTY4uX+kcoUr9MwLTOJfScqR3sobmE0d7GroJzzpzgbg+/77g9GaUTQ2Wmmtq6djnYjVpudSK2KceOiR208YwVVqJxZ2ale71ciEjEpMpoD9TUUtzZT0L0wMf0MYUQXqiQpLJzKjjYKmhoobhPmS0F/Ee+RHBOBXCrBYrWN9lDcprXDONpD6EUkzcBhaQCb67n6aOFwCGVFA4HoCEFMzxk3fKPnIIFHmFJBWryOkmrXGQv+gsFooaS6acxHgXtFGAmXhdFgbqbe3NhvX5QikiJ9GcWGcqC/MGJ3CDcp/VnSbU5HLAolK/rZAfeJkDIj4QtkEs+qAWTp3JtUtppN7KmtYmZ8kuvGfkqtQc/J5v6f0ZmMCx/8oT474mq21/8VvbWOqJAs6PYYOdz8FudF3eOl0foXPUJHevj1pIdfj6Grggr9Wir1n2HoEr7bbebjHDYf50jz08SGnk9ymCDSxSkXIBYN33z02wC54fcwY2IyunDVaA8joFl2aR7vrd5OZVkTj/1kDStWzQBg+co80ic4R+jZbHYKDlfy3urtbNskRItMnZHG9FmuK36NFMtmTQoYYQRg076ifsLISGOxWFm//jBrPzvIqVN1OE5bYlq0MItHH73cqb3VaufkSSFyT61WkJISeCkEI838qeMHNNr1BpOjYzlQX0NlR3uvd8iZwggI6TSVHW0cb26grEcYCUaMeA2xWERqfCSnKhpcN/YTmtud58WL333F4z6+vvZO7wwm9CqwbMdh/hoRP+/e6F9eI0dLavq9Z/7KgmlCtHuAr7X6PVf/9j8snTaBe1bMGe2h9GNqRkJACSMAhwqrg8KIO6SqkmgwN3OivQgSLnTal6ZMZGfTfjY37ATgguhZTvtLDEJqgFw8vAdHkUiCQup5Wbsp0e4f83nJyYAWRtaXnMKdqC1Xq1Q52msQiyQcaHoNY3ckRYhEy4you5gUcaUXRur/qGTJTNLewyTtPbSYD1Op/4wq/XrMtmYcDhu1nZuo7RTKccnF4SSql5McthKtYmir94G0EtJDz40/yNCRSsU8/pfrePDuV2lr6eR/7+0B4H/v7UEs7ptR/eFXH2AydWHt6lsNjY0P55Hfesfr5/VnN3Dj9xYhlTlPhJsbO9i7rZALL3Mv73TBtPH86Y0NARM+uvlAEY84lo5apGBpaSOP/eZDysvdnzxJJGJ+9/tPqKlpRaMJ5b/v3odM5l8PMP7GknzfpUH2iBulbS2camlCLZczYYAKd9Ni4vm06Dj762toNZtQSmWkR3g/8vBcJkarDihhpN3g7JVxZUZfCrNIJMJo7eKVw3uYm5BCplZ4WJFJJJxqaWJrVRmPzV3stbGIQi8F4/s4LNtx6J8Xtqnv81r/3iCQ5kjz8/xnwSKI57R3mpBJJYTKh/7smpMex0ebD3txVL7nUGENVy6YMtrD8CleEUYmh09iT/MhDrYdx2wzo5D0GZhN105mTcWnHGwtAGBNxadcmbgcuVjGqY4S3q9cB0Cysv8KykgQo1QRq1K7VUXgvRNHeXjmfJRS75YeHSneOX7IZRupWEy2LsZlu6yIVWRFrMJka8XqMKOWxoDLqkJjE61iMlrFZHIjH6bBtIsawwZqDJsw24ToHIu9jZL2dylpf5fL04dmtlRQWhswKyE9uKroEcQ9klJ0PPva3Tz1+Mcc3Fvau91u71MX9B3OE+jps9L5+eNXEqH1TsTO2y9v4to7LugnjBg7Lbz2jw1uCyNR4Spy0+M5XOQ6pc8faG7v5EhRDVMyRv7+VFnZzP0PvElHh2dGgiIRLFmczZurt9HebmT37mLmzvWt/1EgI5dKmJ2b5rP+J3cvvmwsL8FiszErPmlAoS0vVoim3VAqGGznRMW4JchZ7XY6LGb0XRYsNkEYtTsclLW3EiaXo5YpkEvcF8a67DY6LGY6LEKZb3v3corFbqW8vQ21XI5GrkDqQRnZ0/s8W3+AR30OhUCLYOw0OZda/+F051XvH2z4hJ/NXMDtudP7Hfv28UNsrizlqsxcL41GjEj7PLQ+hEP/jLDJVoNIfQ9I/MPHKlCiauVSCdMn+sd7NtLcvPl1jrfVsnvlz0Z7KMPiT+9uZOm0TBZNHfoCYGZy4KXBHiqqHu0h+ByvCCOzddP4T+l7mG1mdjYf5ILomb370tUpTAxL50SHcMF6r2ItH1Z+jkwsxWQz97abf9oxQ6Wzq4j91SuZl3rMo+PmJabwwUnXx7RbzLx97BB3Tpkx1CGOCluqygAoaHK9UpIbFevRJMrusCIXqxiKKFLQXolEJCYzbHREMW8jEkmICZ1DTOgcpkT9khaT4ENS1vEBFR2f4GDoZXYDzXR1UmqM/7jpjwFi48P58/O3cPSg8D345ssjHDtUSUNdO50GMyGhMnTRYeROTWHhshwmT/O+X8KAOBx0tHkm2C2aMSFghBGArYdKRlQY6UmVeeyxD3tFEaVSzoUX5jJ1Sgq6KDX33//moH3MmJHGm6u3AbBnb2lQGBmEvMxEQuS+K2k9QatDIZHSbBJ+JwOl0QDkRsUgFYtp7q50NFjkps3hYPabL6C3WDBau/rtN3RZWPD2v3r/lomFe3qYXMFLyy8nPy7RqX1ZeyurPnoLvcWC2Tawj1VpWysXvP1y798KiRS1XM4HV9xAqiaiX3tXfZ7Znzt9DpeAE0bM/T/b0/m6vJiH8gcuWjArLonHt33ttbE4zJvB3gCyqdAlrHI7jP/FYfwvSBJBHANupgyLIwe/fg2FhhY9J8sDIxpo6gTfXnOC+Ba7w8HO4+UsnTY849yMpCjEYpHTIpe/U17bQrvBhEYV4rpxgOKVX2akPIKrk1eQpkxiRmT/VIHvZ9zMLw8/CYDBasTmsGGz9YV8Tw6fxIWx84c9Dqu9HbvD4rrhGSxNzXBLGAH4+95tXJmZTWSIfztz92B3OPjDjk1ut1+a6p76WdD6IQeaX8VoFVJpVNIYpunuJDN8hdvner34K75tOMZEjTBJW5k4kwvj8lBLvf+DM9u7WPHN4xhtzt+Pu8Yv4/b0JV49V6v5GNWGL6k1fANAR1fJsPvceyKwhJHzpwbDRH1BT4UZX1eaMRkt7Nte5LRt1+YTyE6bzNlsdr769ADJaZ6tesyfms4z7272yjhHgl3Hyvn+qnkjdr6NG4XoyuISYZKfkqLjz09eR3S0+0LjhNP8Z06dGnuVwrzJHB9Gi4AQBTFJF91rfH42YUQhkZKli+ZwQx0AuVFnT/N1OBw0dBrcHkOXXZhvNZs6MQ0gUljtdpqMngmcZpsVs9GK1T6w4O+LPoeLTqP0Sb++4syIkTNRymTsrati/AApV/vqqwmVeu/h29Fy19l32qpG3ZR157GyUT2/J8zMSXHdKIjXMHdZ+eVr69h0uBipRMy87DQAHvnOYtShfRkOb23cz9vfHKC2pZ0EnYZbl+azap7zM+0dT7/Licp6Os1dPPTSJ73b77poFj9YOdejccllUlJjtZTUNA/9xY0ChZWNTJ8YuLYSrvDaVfPqpEvOui8xNI4np/wCgHcr1nK0/SQmm5mYEB3zdPlcHL8IiWj4IZQ2u+t0mIFYkJyGTCzpnTwMRrvFzK+3fMWzSy8d0rlGmlcP7+Noo+sSvT1cmOY6/eFE2yfsaXyeXO11RIdk4eg2X93Z8HdsDiEKKCticG8Dk62LXU1CWbUT7VXd/37I6tJveO/8nw926JBQiGXMi85iQ+1Bp+3rqvd6RRgxdJWfZsbaX8QQixTEqxYNqW+b3c7Bk/7rBD8Qs3JGKGIhiE+wdtnYsuEoAPt3CALJH372rlMbkUhEQnIkDz3hmY9JWnwksZFh1DV3eGewPuZYaS16o3BdO30S5Su+/fak09+//MVKj0QRECJMdDo1TU16qqtbvTm8McecyWk+P8fHV97oVrv/rbrZrXZSsZjS7z08nCE5MT4i0qv9+arP4RJwESOmwSNGbs7O41dbvmRnTSU5PSnQIiE6+OPCY9w95bwRGKV/sPd44CweTc8cuw+V/sjb3xzglqUz+M/D11HbqueXrwkWDi9/vpMHr7wAgDWbDvL82u38/NpF5KTGcaS0hj++uxGrzc61F0zt7eu5+67E0mVj4U+f5493XML8XGERUCYZ2jNsanxkUBjxM3yb0BkkSJAgQYIECRIkSJAgQYIECeLHjFiSW0yI4Jh934RbXbY92fgIYCMz6kmn7Ufr7h70OIttaPmFKpmci9In8L/C4261/7ToODPiEgY0vPIn9tVV84ed7qfRTNDqmBjpugzT4Za3mBPzEBmai3q3JavmopElcaDpVcB1xEhBewVme//VkDlRk9wer6dcEJ3TL2KkythEsb6WdLXnFY3Mthaq9J9TqV9Li/lIv/2RIXkApIRdRoJqGTKxekjjPlZS5zLX2J9QKmTkpse7bhjEb1FrQvnp768GwGF3sGreb3l93Y8JCZX3thFLREiHWOJ0Vk4qn3zb/zfjj9jtjt4Swxfk+b7S0vETff4rKSk6p7QYT1CrQ2hq0qPXe2beei4RqVGO+dKDQfoItIgRo4v7/v0z5pEUFs4bR/fzRemp3u1pmggen7eUaycOrQreQIjjTrpuNIrsDZAy8HKphElp524ZbtEoVHjLSY3l3kuFNJf0eB0X5wvPGQeL++61L6/bwW0X5rNiZhYAabFaKhvbeGndTqeIkVC5DEn3a5BLpSgVwyvGkRKrHdbxo8GpysDw8vGQXqMXv3T/aTfvGXB7s3EjIEZ0FqNPh1vFaAfm1pxpbgsjAE9s20i4PIRVmdmuG48Cx5sauOvzDz3K1b05J8+tdvquWqJD+r/u6JAs9Fb38tmPtA6cD7owxns38jPJ0w7se3GgpcRtYcTmMFFj2Eilfi31xu04HM7pV0ppAslhl5KsXolK5h0fiEAKEQWYMSkZ6RDDCoOcHZOxi/q6NgCMBjNWq73XqNMdcvOGltcsEotInxiPXCFFrvDOLWNWduAIIwC7j5UDIyOMtLb2eUckJQ29XKtUKvwGA6U08mgwdUKi60ZBxgwR6sAyDLTaBk/vFgFXZ+ZytdcqzwQmtU0d1DS2j/Yw3CJrXCzyIS4onI2/HdvImuK9fLH8h/zlyAa+rD6OwWohWaXlxvHn8Z1xQsGIM5+c3i3ZxzsleyjqaEQuljAtMpn7shcwRTvwddGT9vouM08f/Yr1VQXorWYmamJ5MGcxIeKRf+zMSXWe32uUQkpsT4psi95IU0cnOanOglVuWhwvfraDhjY90eFDW9h0RXKs902mfU1hReNoD8Gn+KUwMiNhHZxF5MiJfYnI0IUD7ms2bnQZVXI28uMSyYkScjTd8eSwOxz85Jt1NHU7zd89JX9I5/UFO2squOeLT2jpdrd3B7Vc7nZZN5U0lkZTAeFy5wetRlMBKql7SniRvr+AohDLmBLhO28KnSKM+FDhQaPG2JfTd7x98JWGBuMOKvRrheMMX2G1OxvKScUqElRLSQ67jKiQ6Xi7bPG+k4GxEtJDfta5WYbOV3y59iAfvrOTopO1w3rI/WLXr4d87F9eG8R4bwiclx1Y5nO7CspH7FyS00RFT4SvM9HrhUmfRhNYD4MjSd6EsVERLYh7yLz8QOprbB5Uq6jrFDz2QqWy3vLH5wp7AmjxaPJ431xzWiyd3L7lDbrsNq5Pz0cmlvBx+SEe278WeXdVqlWpfYufTxxYx+ri3SyMy2RFUi4Gq4UPyw9y46bX+Pf5N3FelPNc3N329u571ve3v8PuxjKWJkxiui6ZSkML9+1Yg1Yx8gbIrqI6zBbBkPrM223P3yHy4UWFDEZSTOAJI0VVjb3vzSgEAPkcvxRGRKKzD0smPnvYkVQ0vPKgP5kpVMa57bP33Wpvczj43fZvANhbW8UT5y8lWjl6oZpWu52XDu7m6T1bPXZ1v3PyDFQy93782RFXs73+r+itdUSFZEG3+erh5rc4L+oet/qoNvY3G5qoSUTmYzU5TSWIX6cLI1XGpkGP2VbT/zWJEBMVeh7JYZeRoFqCROS7h49jJYFVVWIkS5uOdT54eycv/HX9aA/D62jDQkmO1VJR1zLaQ3GL4irhGtGmNxHu41VnrVa4h3R2WqiuGtr7o9ebqK8Xoovi4gJv4jVS5AUjRrxKRftqSlqFErwXpHzjsr3dYWJr5Qpyo/8EgDbEewtMxa3PU6v/H3OTPuvdppD55ZT3rNhsrudxbxzbzzP7tjtVKYpXh/HgjHleTaXxZ/YFUNW+SakxPutbBPx30V29Qsg1adNZ/Pnfeb/0ANAnjOxtKmd18W5unzCHn02+sPf4G8efx7L1/+D3B9fz4ZLvfk3zEwAAIABJREFU9m73pP3GWiHlandjGatS8/j9jMt62y9NmMQdW94kTOZfwl2sNozIMCVHymqZk9UnCB0pqyVOG0bYGabrYrEYkUgojDD8c/smEsWXGM1dNLQK5vkx2uE9d/sjAXWXSNM+TIjs7BEFEvHwPqCFyeMAmJ+UyreVnpX++rzkFFuryvnh9NncmJ3ntsjgDRzAxvJi/rhjMydbPA9xilGq+F7eTLfb52ivQSyScKDpNYw2QWAIkWiZEXUXkyKudKuPelNbv23j1L7Pu0xWCvnk20/bVmN0/+FDLRtHSthKktQrCHUzOmY4VDW00RZAHgFymZRJqedu/qy3+WjNTgAUCimrbpjNxGxBdNKEK5FIRy5dqaKkgagYDaEqYYLQ0qTnq08PkJiiY86irCH1OTUjPmCEkR6OltQwd/I4n54jO1t4WK+qaqGsvInikgbSx3lWEnnTpuO9Kzp5Q0yhGuvIZVIm+vAhJYhrehZoxaKRmS/JA00YcfHg9fbxQ/xx52bunpLP1GjB18sBHKyv4TfbvsZktXJLzrQRGOnocrCwerSH4DZZPpwf3TR+Zq8oAhCpUJIeFkWFwfk++1mFUHHuuu4Umx50ChVTI5PYVl9Ms7mTyO7oDk/ab6kr6t1/Xbpz+7kx6cSEhGG0DV6GeqQRieCui2by3P+2kRCpISc1jqNltaz+eh8PX72wX3upRExydASf7ipgQmIUIkQoFTKihuBhFKjCQlWD8AwXqOMfDK/cJVaXfQjApQlLCJdpPDr2eHshRYZyxqmSydZMGLRtcvjg0QhKWTrTEz4btI07PDp3ESvffxOzzerRcR0WM7/fsYnn9u/kukmTuXxCFtk63028mk2drC06yZvHDnCieeg5Xz+bdQFKqWcTk6yIVWRFrMJka8XqMKOWxuBJConRZu63LVrh2XdnKGhk/cP4DNb+YzmdcZprSQ4TVG+tYmRzeQtK60b0fMMlZ1xs0F/Ei7Q0CeHR371/GSuvHr10vX/+cS1T8sdx/d0LsJit/Pi2l7GYrXS0Gbn9RxdyxY1zPO5zakYin2495oPR+o4jxbU+F0bmz88E4MsvBQ+Wp576jL88dT2hpxnfDkZTk55/v/otIEz4lizu7wd1qrCOCRnntoA5ISkKiTh4rRpNJKIQ5id/NWLnk8kCLJXGRcTISwd38fi8pVyVmeO0fXFKOqnhETyzd/uYF0YMRkvACOzKEDnJPjTbTFP396QKkUix2J2fZUr0QgTk8i+ePWtfzWZDrzDiSfuazr5FzyRl/9eaoAynqMP/zDuvXzgNqUTMC2t3UNvSTnykhh9edj5XzMkZsP1vbl7OH9d8zbW/f5MIVQj3rZzHytmee04q5FI0qhDaDYGzAApQ2R2ROm0Mlp72ijDyUdUXAMyPnuWxMHKio5g3yz4kP3KKS2HEFSKRDJU8c1h9AGRqo3hk9gU8tvXrIR3fZjbx4sHdvHhwN6maCOYlpjArIZlsXQzjwrVIhzAZqzPoe6NBdtdUsaOmgr21VdiG6ax3cXpmv5uqKxpMx3rNV0MkA4dp2xxdmG1tKKUDO/4PpBgrpb7PhVdK+j9cmFyo11OifuGr4bjkaICl0fgqf/ZcZUJWAkcOlHvN9HSoFB2v4ZZ7lwDw9dqDmE1WXvnkfnZ/e5L//PPrIQkjgZhydeQ0F3tfMW+ucA/LzIzj5Mlajh+v4fv3vs4dt1/AnDkZAz7cORywc6ewUvfMP76gpUUIq58/fyLjBog2+e4PXiN9XDSXLJ8CwNLFOYSHh/rqJfklWedwZYhzgYFM+kMCLGLE7mJ+V9HRxrSYgSvA5UXHU6nvH5nrVWx1OCzbwVYK9jbAhkh5C0gzfHve0ygoqwsYg+nxiTqfejIope6J5z2FKh6devFZxeGY0LAhtT/9oxD7gQHFe7+6pd+2e1bMcfq3h2vmT+Wa+VP7tR+IvPQE3nnkpuEPEKFaVqAJI1UNraM9BJ8x6ncJrTwcgIpO16Fw1e2vE6O+HKnY9znTt+VOZ3NFKV+XFw+rn7L2VsraW3mr4BAAUrGYRLWm14skWqlCJZMjl0iQiyXYHHYsNhsmq5VmUycNnQaq9B10WAaPahgK8eow/njBMo+PW1/5ENeMW0OrpZRweaqTOFKqF8oDb6p5HJvDTFTIRJYlPkWIxFk5FotE2M64mXW6iNzwBl2O/i7v9mFUM/I1geYvEggPG9vKypmTmuJli1zfcO+PL+JnP3iD1a9sZkJWPOmjtMpv7LQQoRNyYdd/tJcV15xHSKicjOxE6qqHtlqXFh+JQi7tNT4LBI4W+/732DOX/MUjK/nhj96go8NEeXkTj/3mQxQKKSnJut62R45W8vBP3qGoqI62Nmez7ZhoDQ8+cBED8a/nb2f9l0dYvWYHAC/86xvmzs7g4uWTmZmfjlgcCL+O4RFMoxkZrHYD++u+i1gkJy/2n0hEggD3TdksuuwdgIO82OcBiFYudDp2e9VKUsPvoNm4g4bOrxAhI0o5n0m6R5E6pU47KGp5jsqOd7DZDUQpF6IcIO1aLBb1frftHhib+iuJag0HG2pJj+gfKXCwoZZEtQ+icO0NONp/B4DDtB44Y06lWIroNGHEYd4Mne+ASIYo/ClhoxdTpwIpqnZcgs51oxEgVRXJdkqYFZ1GhsZ1mqYn7eND+75zlYYWIuTOgnuN0cdiXQASaNWyoC9iZCwy6sJIqET4QrR36V22LWp+gpKWP6FTXkis+hq0oXMB34XC/mPppXznkzUcafTehddqt/eKJaNJmFzBqxetIlzh+Q/SYtfzTvEqbA4zEpGCJQm/J0k1C4C9jS8AkKe7jWTVHLbX/4V9ja8wN/Zhpz5CJQq6zqju0mox4GvaBjiHYhTKh7mDwwHHy1xXSPInMpM980IYDW559z0SNRquzMlmVW42KRH+a06ZMTGO59/8Ls899Tn33PAiaeOFh7nU9Gi0kSrkcikiN1dl7rxvyZDHEZsQQVlRHR1tnZw8UsUvnvwOAJ0GE5IhVnoQi0VMSIoekSgMb9FuMFFR1+LTcOgeUlJ0PPmn7/B/j31Ifb1QitJstnKqsO9+1NDQQUNDR79jkxK1/O5315w1CmR8egz3fm8x99y9CIDde4pZv+Eoj/32Y9QqBcuW5vLdOxf44FX5D0EvJN9w+vXIatezv+67SMUapsb8HbGoz8RwYepObA4jX5dOH7S/441PkBp+GzMT1mCy1nC44acUt75AZuRPettU6z+itO1lJul+TUTINJqMWznV/DSh0v7RFD0Ruxb74KVwA4Fbc6fz660bqNa3MyW6ryTpgfoaXjy0i5/P9PJv2FqCvfkmsLufCiGSTsBu3iD8EXKpsC3kwkGO8IxAWjwaFz/08uveZGXKZN4p2cvzxzfz1Myr+i0SdVotTtEnnrSfFyuUtH+nZC/vlOzlt9q+yNCdDaXUGTv8znx1tAlXB160ZnVjUBjxGTaHkENptrs248mOeZ46/fs0dq6nwbAWhTSRWPVVxKmvQiH1vru8Sibn9Uuu4qqP36K0beyEDYVIpbxy0ZVM0g39IXZW9H2M1yyjTL+FPY0v9Aoj7ZYqANLDFhMmS2RG1PfYXPu7fsdHKzS0dzkLI2WdvhcBakz9V7e1cv90ha5taqfT5F8mVYOhVMhICpCa7FXt7Ty7fQfPbd9BflISV0/O4eJMIYVB6cPSbJ5i7bLx3urt7N0hpEmUFtU7/esJwxFGVl43i989vAaRCC6+Op/oOCHSr7CghvikoYsEE1MCSxgBKCitHxFhBGDixHhefukOVr+1nbVrD2AwnD2qLiRE+N5ecfkMbrhhNmo3VqF6Vs9nzRzPrJnjaWsz8sK/NvLOf3eOaWFEJPKfh5Sxhri7QpvVrmdf7V2ESOOZHP3nAasNitxY2NIochiv/REAKtl44lWX0mbe79Smov1t4lSXkBh2VXe7dJqMWzF2jVyZ7dHgjtwZSEVintm3nUZj36KPLlTJj/Pnc1N23iBHe4jDgr3lbmdRRJqJSLEAJPE42h8f+DhJPEgngPUUWISIYrwqjAROxEhagn9cc2boUrgzcy6vnNxGuaGFBXETUEkV1Jva2dVQRnZEHE9MXzmk9kviJ/Ye817pflrMneRHpVBrbOfj8kNkaKKpM7aPyuv2VyICUBhpbPX9QvZoMerCSKG+FACVxPUXQ6e8EJ3yQrpszdQbPqFO/z7lrc9Q3voPtKHziFVfg055IWKRe3l27qALVfLfy67n9nUfeDVyZLTQyBW8tPwKZsYP3TBHLJIxMeJyRIjJ0CxnZ8Mzvfsc2HvbAETIU+m09l9dSFJGUaR3VvoPtpRgsVuR+yiCw+5wsLe5qN/2xFD/CG88k+LqwcsI+xsZydF+kVPqiryEeA5UCw/jDmB3ZSW7Kyv5zVeCp9DFmZlcPTmH/KSkUU+3eemZL/loza5+2xUKKUrVyK26XH79bNInxGE0mjlvXp+Pk0qt4JYfDF1wCcR0hqKqRmDiiJ0vLCyEe763iNtvO58jR6soKKimuUmPwWAmJFSONkJJVlYCU6cK1Wd6BBJ3cHQn5+/dX8b6Lw+zdXshCoWUq1eNntHvSBCn06CQj/r0Z0wi7hZADtbdh8laQ378GwOKIu6iUTiXnJWKNVjtzlFSnV2lxKsvddqmlmWMeWEE4JacadySM41mk7DQZLJaiVdrvH7vchjfBZvwforCHhH+Vd3et/9swgggkk3BYT2Fo0uobuKtsemN5oBauU6OGRlB3R1+kruUqdpE3izezWuFO7DYrESHhDElMoHLU/r7bLjbvmcO+MLc6/nLkQ18WX2cb+sKyYqI45lZ17CzsZT/FO4csdcZCKjcNFb3J5raO103ClBGbWZgc9jY0bSfdTUbARinSnb7WJkkkkTNbSRqbsNgOU694RMaDes43nA/UnEEc1L2eHWs0UoV715+Hfd9+b9he46MJklh4bx28SoytMMTApRSHe2WCsLlqeitdXTZ9dR07ncyWrU5hEgHh8OBZAChKis8mU31R5y2WexWNtYdZnm8b1zU9zYX9otSAcjU+KcJZEmgCSNJAxvt+hvv3Xg9ZS2tfHTsGB8dK6CiVZhYdVq6AHj/yFHeP3KU5IhwrsrN4cqcbBI1vq+YNBCbvhQmkpFRau798UXkzxbCVEdSFOlhcn5av23nL/XMuPlMMpL8P/XqTARhZORRKGTMmJ7GjOlpw+6rtKyR9RuOsOFroSpQS4uBWeel84ufXsrsmeORjmAp6NFgXLx/iuFjAYOlBIBIzVwMXcWcav4zE3VDNzCXiPpXknMHby6QBQJd3aV91XKFbwR903oARIrFToKIW0i65/e2Sq8OqaS62av9+RKRCOJ1vilt+kD2Ih7IXjTgvrcWnP2zWpaYxbLELLfP40n7MJmCx6at4LFpK5y2z4xO44dZC90+57lAqB9FKbuLpUvwhuvoNBOmHFupUR4JIxvqtvBO+f/Ouv+xI08jFrmXb95h1WN39JUiWxQ715Oh9KKSTyJNNoGIkDlUtr1Iq2nHkPpxhVIq45WLV/Hq4X08uWszJmvgGAZeljEJgCfOXzokT5EzyQxfyacV9xClyKLJfJI09SK21v2J9q4qtHKhlOXJtk/Ji7yNk+1re7edzixdJi+cWtdv+8tFX7A4dgoysXfL6jlw8GLh5wPuy48cOQd1Twi0iJG0AApNT9VGcP+8udw/by57Kqv46FgBnx0/AUC7WUhXqGht429btvH3LduYk5rCVbk5LJswgdARrGxgtQrXyNu/v5gLlnheCs7fCaTvTA9FVYH1uxyI27/7CqkpOq66YgYAy5fmotWqRnlUI8c4PwlpH4vIJYJAPlH3CPHqleypuRmVPJ2ksOt8dk6lLIUOywmnbfquQp+dz59449h+ntm3nYbOvtD2eHUYD86Yx7UTJw9ypGc4rCeF/4Qs9fzgHqNcu2svQU8IpMWjqHA18gCrihRkZAhRBJ4w0kNTm2HMCSNje1koSJAgQYIECRIkSJAgQYIECRJkEDySL9VSFVaHFYN14NyiDuvQzFgWxszm/KjzPD5ObzlGnf59Ggz/o8vWjFQcQYLm1iGNwR1EwB2Tp7MwOY1Ht2xga5V/56/Gq8J4dO4iLknPdN3YA/IibyVMGke96Qgp6vOZGH45AAZrLaESIUT5fxXf41Dzm0hECpYm/rFfH5lhCSQro6jodA5LrzE288dj7/Gr3GsReTEg9JWiLylo7x/GGSFXMcNPI0YCKUwUIDXOf/JnPSE/KZH8pER+vUQIRf26sIgPjxWwqbgEq10o5rytrJxtZeWo5V+xYtJErsrNYXqi71OwLlwxhQ/e3olB7/tS1q7YveUkhQU1WMxd/fbdet8QVhGBMKWCSI2S5gDKV61uaMNksRISwB4Vz/3tZrKz/DOFcCRIGSHz3HMdjSKX3Og/cbjhYZTSVCJD5zjttzuEyFvHmSVfPSQp7DqONz2BNiSfcEUeraY9NBt3oJAERnrnUHn7+CH+uHMzd0/JZ2q0UIHHARysr+E3277GZLVyS46XUpN7fF3EQ4i26v6cEXl3ZbmkJnDmSAnRo5OOG8T/UXrgC+ZvNLUZAjLydzA8mtnN1k1jli6PIn0ZAIdaCzjQeoyCdiFkUafQInXDZEsEhEgUJITGMi/qPGZG9jf6ORuC8erH1Onfx2A5DojRhs71ifHq2UiPiGT1pdeytaqcJ3d9Cwg3In9BGxLKvdNmcUtOHgqJbybv4zXLGa9Z7rQtTNZXGejylH/RbC4iTBaPQhI+YB/fSZ3PUwUf9tv+ec0+JCIxD026nBDJ8D5Pu8POv4u/4tXirwbcf2XSbCQi/wycKg2gmz4EZlrE6cglQvrWRRMzuWhiJq1GE58eP87HxwrY323WqrdYWHPoMGsOHWacVit4kOQKKS6xau9XN7r7RxeCSMTqVzYjkYiZt1Aw/YyKGdlJ1ppXNvP6s18xbkIsJafqGJcZS21lC1arjYuvGp5RZ2pcZEAJI3aHg5LqJrLSArfc67ksigDERwUfUkaKGNUyxnf9kIP19zMz4R1UsnQKW/5OWdtr2B0mQDBqBRCJpKhlGcxO7D8vGIyEsFUYrZWcbP4zdruRaNVSJup+QWnrS15/Pf7ESwd38fi8pVyV6ez1tDglndTwCJ7Zu917wohYK1Sksfev7OeSbtNWxN412w6kVJoYrW/8RYIEPjKJd60DRpKWDuNoD8HrePzULEJEhjoNgAx1GlckLufmnQ9gsXfxi6z7SFH6bsJ1rP77NBs34nBYUUgTSYn4kc9K9brDvMQUPr7yRgD21lXzdsEh1hadwGjtv6I6EkyLjef6SVNYmTGJUOnoKpBikYyokEmDtlmZeB7vlm+h3NC/as3a6j3saynmnoyLWBCTg8zDSjVCBZpCni9cx4n2qgHbRMhVXJd6gUf9jgSteuFCozeOfpSAu8ilEuJ0Y+thIyI0hJum5XHTtDyq2zv4srCQb0tK2VlRgbHLSklLC099u4Wnt2wF4IJxadwyfRoXjEvz2hi+XHsQsUiENlLFc0+t47mnBF8euVyKJjwUeYist+SqK/793x8MeRzr3t/Dg49dwYWXT+OaC37Pc2vupcti5c+/fH9Y5XpBENT2n/SuKZ+vCXRhBGDn7mJOFQqV1swDRAHdeZv/XRu9RULUwGJ9kOGRrLmRZM2N/banRdxNWsTdvX9naO8nQ3u/y/7mJPb3tBuvvY/x2vuctokQk6F9gAztA07bE9RXuDv0gKSio41pMfED7suLjqdS772KLSLZRBzmBjBvhtCrPDjShsMsVHwTyad7bTwQWFG10RHeXzgJMjaQSPxzcdYdDCbLaA/B6ww7nEAsEpOiTOwtu+tLWoybiFIuJ1Z9DdrQeXiv6NfwmRGbwIzYBH4zbzGbKkr5pqKETRUl1Bm8azZ1OlKxmPPikliUMo4lqeMZHxFYK/ZSkYRHc67l+7tfAMDqcA6nrTE283+H30IjU3J+dDaTNElkhiWgU4Shkoag7I4mMdu7MFjNtFoMFOprONFexZaGY9SZWgc9/0+zVqGWDt+M1tvUNAZejff4KE1AlOodCnaHg7LWFoqbmilracVstfXbD/BNcQnfFJcwLSGeJ5YtZVL08CuuPP3bgc2uLRYrjQ0dA+7zBU0NHeRMSwVALBZjMXchV8i45QdLeOR7r3H5DXNc9HB2EqMD7yG12oe/UaNRmGh89NE+li+fTGSk56ao+/aV0mm0IBGLmTOnf6rg6nd28O/XN5M+TviOFpc0MD49huqaVqxWO5de4n4UZ6Dhy+oQQYKMJIlqDQcbakkfYO53sKGWRLUXFysUF4F5Cw7TeugROhSLXR7m6HgabN0R1aErvTYcS5eV2qbAmStFRZw75tZBPMPdxS1/xBBAC7ju4pU8izRV0ogII7OStyEVR/j8PMNBJZNzSXpmr69HZUcbRxvrOdZUz8mWJqr1HdQZOnodxG3dD1VnQymVEatSE68OI1UjvPZsXQw5UTFk6aJHPTJkuGSHp/DT7FUA/OHoezjo/360d3XyWfUePqv2Xhnm29OXsCAm12v9eZPqRu+t8owU8WMsWgSgqr2d/x46wvtHjlLT4SxCRKtUXDM5F6lYzAdHhZKnlW3C57a/uoZVb7zFUysu5pKJw/P3uegy35Su9pRwrZLmxg4SUiKJTYjg1LFqcqalEqpS0No8NG+pHhICMK2hqsF3v9Fdu4SS8C//6xv+/epmrr1mJnffvdCjPjZ8dYzPPz8EwDN/v4nc3CSn/WvXHeAnD17MRcuEqhWXXf13XnruNrq6bPz+yU9JiPPv++xw0GlUweoQQcYEt+ZO59dbN1Ctb2dKdFzv9gP1Nbx4aBc/n7nAa+cSKVfh6HwFrCU4WrqjD5XXIQq9CmRnRgfbwHIAh+EVHOYNwvHy2Yjk87w2nqrG9t5FiUAgKjwojAQZGIk4gCNGjMGIkQHJDEtnX8sRpG6W6h0q/i6KDERSWDhJYeEsHzfBaXvPBV3fZcFstWKyWbHYbIL/ilSKQiIlVCZDGeDChzusSBA8CmRiKU8eex+jzTc/NIlIzHczBF+Um9IW+uQc3iAQI0biAvDh9kxsdqE07obCItYcOsyW0rJ+E69ZycncOG0qyyZkIO2+mf1wnhAtsaO8nGe37WRnRQUWm40fr13HOK2WrJihR4489CvvrbANhyn549i5+QS501OZtWAif/vNx1z6nZns21ZI6vjh5Y0HYgqWL8XLgwf7TL1tNjvhEUqP+5g7J6NXGNm2rbCfMNLYpGfyadskYjFmsxWFQsodt87n4Z+vYVV3Kd+xRrQ2GNIeZGxwR+4MpCIxz+zbTqOxT6DWhSr5cf58bsrO8+LZpIgjXsTefB3YhRQWR+dqHJ2rgb65v6PtxzgcneA4LT1Pkogo4i9eHAvUBtg86dcvr+PXL68b7WEECeJVgqk0Z2FRzBwWxQgPB/8pvpsJYRcwJ/pmt461Osy8XnQXFyX8lETl0GquH2j5mN2Na7h7wltDOt6XvFZ0B1nhS5kVdYPT9p60A41cAfI+p+7T3w+d1Hs16EcKq0MIqxrKZ7osLo9JYYk8eng1hR3eNbONCYngN5OvZ0pEmlf79QW+DNP3FYEcMVLR2saaw4d5//BRABoMzhEQGoWCVbk5XJ83hfGR/UOWe4Ig56SkMCclhRd27OKpb7fQZbPxr917+MuKi339EnzOjfcsQtldq37VzfMoPlHLK3/9gvgkLT9+YtWw+g7EiBFfCiMnT9U5/T1rZrrHfZwuhBQcr+63PyJcSVOzgcQEwR8mNlbDyVO1TM5NQhkqp6V1eFFA/kxw5TbIWOKWnGnckjONZpNgYG2yWolXa3yTaC5NQ6x7H0fbzwFwWHZ27zgtvdTufG0UyechingKxDqvDqUmgNJoggQZqwQjRnxB94Ks2I1qNucEgf5+nLbAPpTXkKKK5tVZP+Kb+iOsKdvCkbayYQ0nWRnFtSnnc0lCPiGSwIi+CciIkcjAytnvstnYUFjEOwcPsa2sfIAELpgSF8cNeVO5NGsiIVL3v8v3zJ7JhqIiDlTXsKO8wnuDHkUSU/omtaFKOY8+fb3X+o48LbXB0mX1Wr++pL5Zj9VmR+oD07S6ur4Hi5AQGSkpnpccjYhQEhYWQkeHierq/lUkpk5JZvvOQqZ0CyhzZ2fw1N8+5/KV09izt4S01LFb5lQXFEaCjBEO1tcwtdt8NTJk4Mgyi81Gi9lIrNJLkVKSRESRbwAgsuzDYfoUR9cBwUfEoQdRKIhjEMnzEYWsAPl53jnvGQTiPClIkLGGyTI6xUZ8yag/fUvFCu7MeGO0h+E3BPr7IRULq8rDeQ1ikZjFsVNYHDuFwo4a9jYXcritjKNt5dSbBl+pVUtDyQ5PZkpEKnnadPK04xD5kUmvO9S1jJypprcIJMf1P23azPtHjtLc6VxmLFQmCGcrsyZxY95UcmKHniIyOyWZA9U1NHZ6twxtc5Ng5rzl6wKOHqqgsb6DToMZpUpBdEwYWZOTmbdoElHRvhOqmho6UITIUId5x7hYJAJduDCpD5TJrt3hoLapnaQY76d3dnSYev8fG6NhqJ7GkVoVHR0m2tv7l9O79abzUSr7SqFfs+o8CovqeemVb4iPi+BnD18ytJMGAMGIkSBjhZs/+y+brrubU61NZHQbsJ4ukHxecpIHNq7FZLUyOSqW1y6+Gl2o56l5Z0U+HZF8+qjMsIIRI0GCjD5Wm320h+B1Rl0YORcItAdzfyIjLJ6MsHi+w3wAbA47equR9i4jnVYhbUchkRImVRImC0XuYVlff6SpLfDC2CPDvTjZ8jEv73I28Z0QpeP6qVO4MicbgDCFYqDDPELT3YfcSxEFFouVV579ik8/EMbeZbEN2O7r9Ud48W/rWXZpHt97YBmhpz38DpdP1+xi9UsbaWkUxJnouHBu+v44DvgxAAAgAElEQVRill8x/BKMOo3wsBoowghAQ6vBJ8KI3d430RAP4/sjlQl5/11d/b8rSYnOJZZDQ+U8/usrh3yuQGKkIkaaWn9Bh/5VABJiNyLvZ1AZxB2C7+PZabeYmfPWC5is1t6oxhcvvIIFyeMA+NOuzfxo+hwWJafz6NYNPL13K787/8LRHLLXCEST+iBBxhrnvDDSYqlka/2rVHQeAKDLbkQl1ZEXeQUzIvvqmlsdZtZV/5Hiju2IRTLS1PksjvshAApx36Tk+ZOrMNkMgIPLk58gXT1rwHMCvec92zlPx2IXVsg+LP8FErGMy5MeRyYWVjdPtG9kZ+NbtFqqCZPFMDniEmborkJE3wT0P8V3M0N3DRWGAxR1bHV6DaeP3126HCbWVv2WYv1OZKIQpmpXnubB0ieauHo/zDbhgeSfJ1dxV8Zqtjf+h1Pt3wIOpkVeydzo26g3FbK65F5uGvcC0SHOuekNpmLeLLmHG8Y9R2zIBFotVWxvfIPKzkMYrW2opTpytZcwU3ed03Huvh994+esr2G4SERiwmUqwmVjc9XP4YBWff8VXn8n0MLTZRIJyydkcOO0qZyXlOT6AA9pMQqfYYx6+JE0Br2Zn9z7HwqPu+e7Y7Xa+eyjfRw+UM7TL95GuHb4otW69/fwyt+/4Kqb5zIxNwkHDk4cruKFJz/DYupi5XXD+53rAkhY66G53TcCZlhYKAAtLQba2oYecaTXC8KxSjV8oW8soVH5X4n2IEGGyq9mL+KKjGy+KDsFCGJIjzBS3t7KivRJpGoi+Ml58/nxN2PH/LO+RT/aQwgS5JzHdi4LI3prE2tKHyQ6JJ2VSb8GQC2NotFcSqgk3KntgeaPmaG7muvSnkFvbWBd1Z/Y2SgYo14Qc3dvu+9nfkCX3cSzJy4b9JxA73nPds4efcFi7+TD8l8AoJCEcWnSo0hFwqppmWEPG2r+xpL4+4kLmUizpZIva57G7rAyM8o5Z35j7bNMj7yq32s4ffzusr/5I+bH3MWc6Fup6TzGV7XPoJELpdVywpe5/X6cztqq3zIpfDH5umsxWlsRdVcEignJID40i8Ota3vFqB6OtX2BTpFKbIhQIUcmDkUtjeKShF+gkkZSZTzCl9VPE6MYT5raOS/UnfejZ/yAW68hSH/aDEbs9sApQQdCRYtwVehoD8NtHr7gfK6dPJlIpe/GvDQjg3FaLdHq4QtGv33kvV5RJGOSkE9+yRXTyZ6cRExcOAqFDLO5i7qaVo4dqmTdx/soPFFLRWkjv/nZuzz90m3DHsN7r23hB49cytKVfVUOZs6fSEJKJKtf3DhsYSRSE1jCGkDTMESLwdDpBDGtpcVAc7OBpiZ97zZ36egwUV8vrKhGDFDVxuGA9V8e5qP/7QOgsqoFkQiSEiK5bOU0Lrpw8pBTePydMA+Eok7jWmz2VsJUN/pwREGCDA2ZWMINWVMRi0SsmpADwBPbN/butzkcyCXC3DAjQketIfDSdM9GS7tvrr9BggRxn7EYMRK4xZODBAkSJEiQIEGCBAkSJEiQIEGGidsRI4db1gJwWdJjyMR9K60R8sR+bWNDM5kbfSsAOkUqk8IXUdN5dMB+RaKzazM95zzzvAOdUyYKwWLv5IPyRwiTRQNwccLPnSqj7Gh4kzzt5UzSLO7tZ0rECg61ftovYiQmZILbr8EVKappTNWuBCBSnkxV52EONn8COEeMwODvx+kkq/LI014u/CFPdto3VXsZX9c+w/yYu5CJQ7E7hBzz4+1fMyPymt52Kmkk82Pu6v07Qp7A/uYPqTOd6hcx4u774e74gwxMIK6CRGqUAbW6fM+smT4/x4zEBGYkJgy7n+2bT7B3ZxEA1906j9vvXQLQ7/2WySWow+IYnxnHpatm8OrzX/PO61s5cqCcb78uAGD+4qwhj6OuupVJk/unHE3MTaK+evi53sFUmj6ys4XvTWGhULb3yw1HuO47sz3qY/Pm4zi6A88mTer/PXz9zS28tWYHSxYJvjpLF+fgcDgoLKrnr8+sp7a2ldtvmT+MV+G/hCndjRix09jyY0QieTBiJIhfEqNUUdLWwviISKr1gj9Th8XMjuoKYlVClJnZJlT6sjscKCSB78EGoDeasVgH9tkKEiTIyGG1j72IEbevkvWmQuJCJzqJImcjLmSi098KcRhmu+eTyJ5zAi7PKxZJ+H/2zju8rfL+27e2LFne247t2M529g4JCSFkMpKwaZkttJTSQoFCN+VtaUtLW1Ypu/Aj7BUgEEIGZIfsndiJR2LHjvfSHuf949hOHMkalmRbybmvK1fkc54l6Zyj5/k83/HpyT/Qaq/h2pwn2491fXt11lJOmQ/xXf07bvVdgqNL+VC9B4BEdXaXv5O0eRxr3dSjtjpIj+p+kTM4Zibra17gSMs6RsYtpLTtOwDMjhaGxV7aWc7uMrOz4UNKWrfSYj+NgAur0+gxLkgoPw+J7mmIQGFE8tkPH6u/3A/A0MJMbv/JpX4JUDK5jDvuuZS9O8s5fKCCdV8dAIITRpLTYyk6WElWbtc0rkUHK0lOj+2mlv/ERuA1VB+me3XypHwAPv10NwBvv72VmTOHkp7mX6DXpiYTr79x5vdlwoSBbmWWf76b+382jwVzR7qdGzM6mxdeXnfeCiMxOv+uNattLy5XMwpFcphHJCHRM24YOoqly5cxKjmNg3U1ACzMG8Ij67+ivKWRwfFJvHtkP/eOm8r7RfsZHB9kGm5XLcj9uB8cpQjWdSCYQDkImWYWyEIX6ygSN5AkJM5HIs313x8CkI8Fv7Or+COehLrPButJshPG0WA7yYaaFwGYlfqTs1oSsLssTEu+zc1KA9xFlNC9B7FvN4LcYu+Im+IJhUxJYdwC9jeuYGTcQg43rwYgJ3o8emVCZ7mVp/5Og7WcOen3kxo1CKVMw7LSn3hsM5Sfh0T3NLZGXuBV/3dgJQLl8H4x+PTseYHHfLhkfiGHD1Rw5EBF0OO46sYpPPf459RUNTF4hBh8tWh/Be//byN33Of+PA2UaD8Xq/2JhjDFGJkyRRRGsrISqKhooLXVwv33v8WvHrmc0aOzu61XXFwNwJ8f/4y6OjGWQGJiNJfMcs/iYTbbKRzubnkJUDg8E4vFEezb6LdE+/m8sljWh3kkEhLBce+4qWQZYtl1+hSX5RQAcNOw0QBUtrWQrNOz9JNlPL9nG1qlkpfmBpF5ylGCq24hMs0MZDG/E48p3J9HgvF/CK1/Bc7sJAuKXOQJL4Iit+f9n0UkzpMkJM5HBOECFkYSNQM51LwKh2BFGULl158+AZ/96pUJzEq9m2Gxl/Je+QMAJKizGRV/OSCmzE3W5lNvLSNaFaRqHiANthNd/q61HPfoDhRKRsddwfa6d6k0HaCkbSsA8zJ+2aVMWdt2ZqT8gExdIQBOwU6zzb/MFxLhodlo6eshBIwkjISP5ibRKislLXCrjNT2Ok1NwS/gF39vKgqFnLde/IbGejEbQFyCnlt/eimXXxe8a1IkXkONreERRmTtCth9P5/LQ798F0EQqKlp4f5fvMXgwWmMH5dLRkYcUToNFouN06db2LPnBPv3n3Rr656fzEGpVLgdnzalgL37TjAgK8Ht3M5dZUydnB/6N9ZPiNKo/CjlxGxd57uYhEQfs2TQcJYMGu52PCdGtDD7bOnNHK6vZYAhlnhtzze4BOsqwIVg3YhM5jlYtmDbitD6Fzh3M9BZhqvxx8iTPm8/EJxLTyRa1kpISEQGfj+dRsdfzr7Gz/i84k+d8Th0ijia7dXYXWYKDBf1aAAd8S8Ewd1fsKNPoLNfX32magczv10A+LLyL8SpM8jWjwNgStLNfFbxRxI1ORQYpiPgot5ahktwMix2To/G7w8njHvY2/gp2fpxnDId5GjLN1ya9jOPZb19HoEQrUoi3zCVb08/j1IuLjryDVO7lIlVp1Fu3ElBzAzsLjOba1/HSXA7ha6zxh3se+gvHGp4qvN1fuz30SgSA6pfb9lNk/UQcZqhJGrHey1rsth6NMa+xN8d2P7C39dvAGBp4QjyE9wXhr5YVXyMypYWRqWlhSSOiDe0WjV2mxmLxR5wXbPZ3t6GPwtB31xxw2SuuGEyzY1GrBYHyWkxnYv4YImJwJSybebw3qvjxuVy772X8cwzX3fuyhQVVVNUVO1X/VtuvohZHqxFACZNGMgzz6/hux2lAOTmJOFwuCg/Wceu3eVcs2QCb769pctu0M03TQvyHfUPtGr3+6HN+A5W2w5s9kMA2OyHEQRRpHY6aymrSPfYVqzhp8TH/sZnnzIUCIKdVuPrGE2f4nAcxyWIVj1yeTxq1SgM+pvQRS3w+304nTW0Gl/DbFmH3VGOIJhQyBPRqMej112DLmqezzbqm35Na9trAGSkrkOt8ny9eC6/GrVqhNfyVttuWo2vY7Fuw+k8jSD43unPzjyGvJuFt6fPEcAltPb4czzfUckVjEpOC74h2w7xf/VYkHueAwktjyOKIkpkhgeRqScjWD5HML4CjhIEsxhbTxa1NKihhEuUlpCQkPBbGDGoUrgu959sqnm1Mx2uU7ARrUxifOK1Pmq7s7n2f+ys/xCHYAXg04pHkcuUJGqy+f7A/3bpE+js158+BxlE3+im5Eo+r/wTN+Q+RYJ6APmGqVw14I9sq3uL7+reRi5TEK8ewMSk6wMefyDMz3iIoy3fsr7mJVQyLRMSr2NEXFfzc38+j0AZE38VH5z4JaPiFwHu7jfz0h9kdfVTvHrsFnTKOMYnXNvF1SYQzh1/qN5Df6C46bXO11nRiwIWRhoseznU8G/SdDNJTPMhjIR5sRUOIm23/4Vt2wEYn5nZI2Fk5dEiPj18hAVDBoddGEnPjKe1xcyB3eXMnlcYUN19u8oAyPBgFRAMsfGhT60bHRVZ1xD0joi5+KpxZGTE8cwzX1NZ2ehXncTEaO7+8Wxmz3bfRe7grXe3kpigp6y8DqDzf4DkJAPfbjjqVud8EEbUKqVHl7TGlr/hdPonOPUEARtVNQuw2d0DljudNZidqzFbVhOtv56k+H/7bK/N9CENjQ/jErrG+XI4q3CYP8do/pwo7UySE15ELo8J2fsIhKaWf9HU8nfcrAc8IJeL1m0qZS4yL9PSUH+OEv4jtItQMrXn1OyCdSM4johlou9Gpr9DfK0aAfaDCLatYPlaLBykMNJitPouJCEhIdEDArJnS9IM5KoB/89rmVvyXnI7NjX5ZqYm39zl2LTk25iWfJtffQJe+x0Tf9WZDC1nMTHxBiYm3tDl2MDoyQz0EFz0bPx9D/5wW/6rABQYpnst58/noVGIUcbvH7bKr7474oIMj73M4/nUqCF8b+B/fLbjz+fh7/d5IaJViq5brfbjPsuarIFbBvQ1Om338W7OR1IN4n1YVFvno2TwTJiaT9HhU6z6fC9XXTeJnDz/AkGWFJ/m6xV7AZgyY3DQ43j9uTVMvGgQw8d0H+MiGPRRkXcN9ZZ116SJebz+v7vYvLmY7dtLOHKkioZGIyaTDa1WRWxslOhiM178rZw1cygqlbv7zNm88cqdvTH0fodW7XnKk5b8AYLQ9dlbU/c9HM5TyOXxpCV/5LGeopud83Opa/g5NvtB1Kph6HXXolIOxOmqB8Bi3YzRJLbfZnwXrXoy0fobPbbTZvqgvb2fAQIymYZo3fVoNZORyXQ4nBUYTR9jte3CbPmW6tprSE/5DFkvuT8DmMxiNsGmlicAUKuGkhD3GGrVGMCF1bad+qbf4XCUAZCS+Bq6qPl+te3pcwRwuuoD+hwleoCrQfxfmef5vPld8X+ZDpn+tq7nNLPBthWhQzgJciiRaFkrISERGZwfubskPHK0ZR2JmhzSo7rfOZQIPypZR9o83zu+kfiD78k0/XwmRiMuMupM4TfnvfLaiXz8zjbMJhsP/vh17vq5KHLOuqwQldp98Wu1Oli7cj8vP7Mau81JtEHLVddNdCsXKJ8s28K4KeGLO6FRRd5PkbEX71W5XMb06YOZPj14ketCprtnlUrp4dput7CUyZQ+XUx8YbMfbLdieBLoet8a9N9Dq5lGfeODALS0veJxQe9wVlLf+HD7XwIKeQJpyR+hUnXNGBcT/QMam/9Cc+sz2Oz7aWz+MwlxjwU1/kBobn2m87VMpiUlaRlKxRnLuijtHFITs6k8PRtw0mpc5rcwEorPUaKHCO3Pu/b5TBdczQjWteJp7SKQGbqeV7Snem8XA4MlEudJEhISkcHZs9HQOItL9Cl2lwWTs5FaSwn7GlcwN+MXfT2kCx5Xe9wWp8u3f3VvLrZChaabXdjzFYVcDkCbLfzfVUJiND97eBFPPPoxzU0m/v7H5QA8+/cvGTQ0neTUGDQaFRaLnZrqZo4drcLSHltEoZDz8GNLMMQEn1FKhhhsNVxEorjmcglYbI5urRAk+h8qpbxP+lUq0kmM+yvnLuY7MOhvoqX1P9gdJdjsh3AJbcjPWYC2tL2EIJwRY+Pj/uAmiojIiI/9FWbLN9js+2k1vk6s4acAKBQpoXpLHnEJRqy2fZ1/azXTuogiHahUg9GoR2K17cFm2+13+6H4HCV6iDwaXM3iv3MQLMuh3eJKprvavW5H1kchNL+ZkThPkpCQiAykGd15Ro3lGB+f/A1KmZqJSdczJOaSvh7SBU+T9QAAKoXBR8nI3AnRRuBufzCcbBInhlHK3nnfly4YiSAIPP23FZ2ih9lkY9+u8m7rxMRG8dCji5l80aCQjGH6ZSPYvbWEAQP9c+UJFK0mMq8ho9kqCSMRhFzeN8KIXnc1Mpm3lNQyVKqh2B0lgIDTWYNc2XVBbzJ91vlaLotGH7XYa3uG6O9T3/gwgmDrdG8xRN/e8zfhBy5nPWfHFPEkinSgUGQAe3C66hHaY5P5cvkJxeco0UMUA0RRxHEIOPvacyIY/098qSwA1Tj3uu2BhgmRS5c5Al2OJSQkIgNpRneekakr5KdDlvf1MC54XIKDKuNqAEqa3wYgVu3bHNtqCy4rUF8QqYvannCiqYnlhw8DkB0X12v9zlk4ilHjcvj4nW0ArF9ziNrTLW7lMgckMHv+SK68diKxcbqQ9X/z3bP580Pv0lDXytBRWWjOSXk6Nkg3mw4rHIVcjtPlCqqt3sQSgffrhYxC3jeGsRq196DbAApFaufrc7O3OJ3VOJynOv9Wq0cik3mPy3N2nxabGHDaQHiFEbm86zPR2RGXwgNOZy0AMpnK53vpINjPUaLnyNRTEewHEMwfIdNeIR5UDkJo+xc4RZFeprvNc+X2eDLIQxMIXLIYkZCQCBcXzopGQsIPyls/4nDDc92e31T1A69R8zuwORsR6LrAyzZ42+ETiaRFYQfqXrKc6AlfHC3iRFOTx3Mri4ooqvMvgKrD5eJkUzNfHC3CbBd3qy7JHxiycfpDSlosP7pPzGb1o/vmUl/bSkN9G2aTDZ1OTVJqDHFhyBgDcPO8fwBwZN9Jj+dX7vUelNtfNGplRFlNOZ2Rd79eyMj7SBg5e7HeE5zOmi5/e7PEOFMm66z6VUH17y9yeQwqZQEAdscxrNZtuFwtbplxnM5qbHbRklKjHoe/ntzBfo4SPUemux7B+Bq4WnDVd7jLyKFjnqPMRRa1xHNl+x6xDUVOSMYSSb8REhISkUX/XdFISPQBKnkMLsGO3eW+Gw9gc7r71/rDAMMVZEUv8FnOEYELLYWi/4Ynen//ATaUlnk899GBQz1uN1mv59ZxHkyGe5HEZAOJyb7ds0LBBxt/0yv99NWOfk+JxPv1QkbRR640MllwcX7OTcvr3Z3EvU+XqzWo/gMh1nA3AHWND+B01VNT/0MS4x9vF0wEbPbD1Df+stOaI9Zwr99tB/s5SgSBIhtZzO8RWh6lUwzp+F9mQB77D5B5iBUlmBDaLZbww+LHH2x2Z0jakZCQkDiXvpklSEhISEhISEhISEhISEhISPQDJIsRCYmzyNDPIV0/mybrIWrNW6kxbabesqvzfJQyDbmnXZFzUMqiiFblApAZvYB0vX9BcJ0uwXehfkZf7cL6w71TpzA4KZHN5Sc4UlNLKD7dwtRUnrx8AQm6C2f3Mtrge4c6FPSVq0NP6c+ub+Un6nnooXcAeO/de/p4NBLBIJd3DSDq8iN2xtnxNeTy0FiW+ROzI1p/EwBW215ajW9gsW6gsnoGMpkOEM5qQ0587G+J0l4akrFJhB+Z7gZkqmEI5vY4dq5mUOYj093QbfwQwfoNyLQgi0IWdWVIxiFZ6klISIQLSRgJAofLxbEmMbhYeXMjVcZW6swmzA47FocDRz+eNHvjbzPnBVznuR3bWHZgL3VmMZ1guj6aL2+8FZ0q8DScFoeDOcte45+XLWBSRpbvCiFGhpx4TSHxmkIGxd3BitKpONuj5k9Je5YYdUHY+o7EmAX9eTE7LjODcZmiP369ycS646U8svIrAK4dWUh+on/B4OQyGTEaLSNSUxiWEp7MLBL9W2TzRH+eoLe0mKmr6z0XConwoVCkd/nb6az0WcfhrDirvueYJDI/Y3uc6de/mEwAifF/wyW0YTR9JGabEWwgU6BU5qLVTCEm+g7UqpEB9S/hTnOjkeZGEwlJongWHYL07F5RjUamGu13cZl2ITLtwpAOoT8/dyUkJCIbSRgJkONNDXxVWsy6EyXsrzuNxXH+ZSUIVBj57lQFT27dyNPzLqcwOQWAOrOpR6IIgNC+r6+SK3pUP5TIkBOjHkRje8rdcNOfd6C7Qybrv8LI2STqdFwzcgRPrF9Pg8nMZYMKmJ2f19fDkjgLSRgJHcY2a18PIaIJVDQIJwp5EiplXnsaWrDa9iMIFq+xRqzW7Z2vu8vmcnZ6XJerFvCeOc1uP+j3mBuafo/R9BEa9URSkv6HIkQZSSRE9u8q5/l/fMnxomoAfvarywFYdPUEzCYbL/xzJXMWjaZwbGgCnvYnInGeJCEhERlIwoifrDtRwgt7t7P1lOesDBcye6qryI2L5/JBQzqP5cbF97i9KKWKjbfeGYqhhYQY9eDeE0b68UKrOyItYObwlBQ2lpX39TD8pqGurXM30BsV5fVs3ViExWwnJy+ZydMHoVZH1iO+P1sfeaI/CyMmkySMBIPo+gFOZwOCYEfmhwtlONHrltDU8iQAgmCizfQhBv33uintotW4DBDT4eqjPO/YKxRpna9ttkNoNTO67d9i3YLDj+w2dkcpAC1tLwGQEPeoJIqEmKMHK3nknjdQqZSMm5zPrm3Hu5yP0qk5drQao9F6fgoj/fi5KyEhEZHIQNyV92vWXNRaGtbRdDDY0LvpL/2hvKWJ325YzYaKsr4eSr+l3mImWq3u62GEjQTtaE6bNwIgl0XWQrM36E87q/4wNDk5YoSRk2V1/PCG55k4tYCfPDCfjCzPguNHb2/jhadWIZwVoyZzQAJ/+vdNZA6InEVJhBgfnUX/jQlkNHoXRrZtL6H42GkArFa72/kf3HZxWMYVKaiU+djsBwEnJvMK9Drf6dbDiSH6DlraXgXA5WqksflPaNRjUKtGuJVtbP5rZzrcaN11XQSQs9GoJ3W+bm57nmj9dcjl7s8Yp6ue+qZH/Bqn01nb5W+j6ROUigwUihSkeP+h4f9e+IaExGieeeMu4hL0zJvwqFuZUeNy2LjucO8PrheQLEYkJCTChV+rvN/sfyLc4wDg/WnP90o//rK6/Di/WPsFLTZp580Tt3z6IburT9FmE3PKD3z2yc5zi4cM41+XibtULVYro196ls233cW/tm3my+NFCMDto8fxwOSLurQ55qXnaLFaEIBXLl/C7Fx3V4dPi47w3I6tlDU3AZBhiOHG4SP5wdgJKMKwsso2XEW24aqQt+sJhSLyJo5OIbImKZOzs9h96hRx2t4JKBoMG9cdQXAJ7Nx6HJ3es/i4Z0cpL/z7K4Rz1uiVJxv4/QPv8MJbPwZAqez/11akBR9WKvre3a872rwII8ve2cqrr68nb6AYL6ektJb8vBROVTXhcLi4fKH/MQTOV/S6JRjNnwJQ13g/NvsBNOqxgAKX0IbTeRqNeiJazSTvDYUIhTyB5ISnAaipux2Xq4mqmoVE665Dq5mKTKbH4azAaPoYq20nACplAfFxf+y2TY16DBr1eKy2nTidp6k8PROD/g7UqkEIiClRbbZ9tBrfwuVqRKMeg9W2x+s4xc9IFJbsjuO0tL3UaT1yBjlyeSxq1VD0uiUY2gO2Qv+9n/oTh/adZPENk4lL0HdbJjElhoa6tl4cVe/hdEbW74SEhETkIG1/d8Onx45w/9oVOM9dbUh08sLCKxEE+Ne2TWypPMl7S2/oPKf0ECvgnpWfsXjwMH40biL1ZhMKmXuZPXfeg8luZ8QLT3vsc/2JMn79zdf8edYcRqeIu2AlTY08vPYr7C4X90yYHKJ31zdEWowFAFeELWYvycvjkrzIiC1yYM8JAIaNzCIu3vMk+L//WoUgiMLHHfdcypjxuaxbdYD339zCybI61q7cD8Dcy/v/YjfSrqWeuJEtX76L19/YiEIh5+4fz2b27OFdzv/6N++HZGwVJxu6Pbfiyz08dP8C5s8Vg19eec1TvPjcbdjtTh5/4nMy0uJCMoZIRhc1n2jddbSZ3kMQLDS3PudWJiHusV4TRgCitHMASEl6jdqGn+JyNdNqfJNW45tuZbWaSSQnvopc1v3iGSA54Vmqa6/F4azA6aylqeVvHkrJiIt5AI16LKfrvu9jlGLcNUP0HTQ0/R7aBZauuHC5GrFYt2CxbsFoEgWo1KS3+txlKRKw2xxE6bxb6ZqMVlSq81NoEqR5uYSERJjwSxi5ImNOt+dkyFDKlRiUer4+vYFTZtE0N1WbRI4ukzh1LGq5Gqcg/ji22Fs5aTrFCdMpAPKis7k5ZymZUZ5NPfuCzZUnJFHED6KU4gRGKVcgl8l8BludlpXNLaPE3aT8+O7N+70tNp7evoVbR47lqozaUWgAACAASURBVMHDOo/lxsVz04jRLDuwN/KFkQi0GIm0xWwkcaJMzAIxenyux/M7tx2npFh85t54+wyu+d5UAAqGplN0uIq9O8vY9M0RIFKEkciyPurJ/fryK992urk8/czXbsLI1q3HPVULKXX1bYwsPJPxSyGXY7U60GiU3HHrDB585F2WLvYcsPNCIinhKaK0M2kzvovVvh+XqwW5LAq5IhG1ckifZVWJ0s4hK20rLW2vYraswu4oRRDMyOWJaNTjiNYtRRe1yK+2lMpcMlJX09L2MibLKhz2EgSsKORJAGjUEzFE345WMwWH44TXtqy2vdTW/wAAh7MSpTIbfdQiFIoMZLL2hbwgIAgWHM5KTOYvcDgrsVhFV9VW4+vERP+wh5/KhUP2wGT27y7n2lsu8nheEAS+21hMwdB0j+cjHXkEbiBJSEhEBn4JI7fkXu2zzCul73LKfJqC6BzuzLuJvOhsr+WrLDW8fPxt9jUfYU/TIQpjh3gt3xs0WMRUsz+/gEURjSJ8RkRjU4P/kT5SX8fOqlP8Z+c2j+cdLpdHa5VIQRmBwojk7xs+mhqNAAzITfJ4/ouPdwFisL2lN07pcm7qxUPYu7OMkuLq8A4yhESaK01PLLz0ek2nMKLV9M3ueFysjvoGI5kZYjyJ1NQYioqrGVmYhS5KTWOTsU/G1R/R65ai1y0NuF5i3OMkxj0etvJyeRxxMb8gLuYXAY/Nva1Y4mIeIC7mAa/llMpscrM8B2AVBBO19bd3BmjVamaQmvwWMi/TzFjDT6monoogiHMvs2W1mzAS7s8xEll09QSeevwzXvz3KhYtFQXMjoCk5SU1vPXyeooOVfK7J67ry2GGjUicJ0lISEQGIVkF72k6xMqqb0jSJPCHEfejVWh81knXpvCr4ffw4J4/s7xyFaPihjEq1nuquHDzxLYNANSaLpxJYZRSxbjUdCZnDGBK+gDGpIRvh0GrDO5ycwkCZrudByZfxDXD3APOgWcXnkgiEl1pJH/f8OGwi5Z2eg/xRVpbzGzZUATArMtGoI/u+txNy4gFoKkhcp5nkWZ91BOLkd/8+gre/2A7MpmMa6+Z6LXs2LE5jB3Ts6wSu3aXs2eP5yDDo0cNYMu2Y4xqtxqZNqWAf/x7JVddMZYdO0vJzfEsxElIdIfZsr5L1ppYwz1eRREAhSIFlTKvM1Cs09m9+5fEGRYuHU/psdN8+OZmPnxzMwDPPfFFlzLX3nIR08+xRjtfiETLWgkJicggJMLIqur1AMxJne6XKNLZuUzJJSlTebP8Y1ZWfdOnwkhRYx3vHe2dlKx9SbRazfjUTKZkZDE5fQCjktMiRkyQy2QMS0qmqKGetGhDr/ZtcYouDVqF9wVDm72MatN6nC4zBnU+AGm6Gchl/t0XkbgTYnN48iGXCAVROjVtrRZaWyxu59Z8ub9TOJl3xRi38wql6F9us4f2+3E4nCiV4fFdt9kdYWk3XPTkfh05cgAjRw7wq+y0qQVcfbV38aQ71GpFt8LIrd+fju6sGAXXLp3IseM1vPjKN6SnxfHwg57Tu0pIdIfDearL3wpFqs86gmDH4awMqI6EyD2/XMjMuYV8u+oAFeX1nXE3MgYkMHvBKArHeLfajmQicZ4kISERGYREGCluT+eb1YM4IelRqV3a6Cte278LVwjcZ7JjYsmJiSNWE0WcRkvUOVYSL+/b4TXB48UDctGr3HeH7U4nFoe4aKizmKhsbaG1B9lyrh1cyB8umh1wvd7E0W4S6vDgonHfpGn8+IvlDEpIZF7+IED0pz1aX4dTcLFkSOh3SNrspaw9KbqTpeimMTLxYfQq94XN8eZlHKx/EoGu49arspma9ix6le+JikYVefGQLTb3VJ/9nXqTiUSdzmc5AdhYWsaeqmrUCgVjM9KZOCCr1xIUZ2QlUHT4FMeOVjFn4ajO4y6XwCfvfQdAzsBkho9yvx6NbeLzQa0O/ppyuVy89+oGVry/ndrqZt5c9RBJqTGs+XwPGq2K6XM8W3D53X77szfSRDZ1mASiDmJionpcVx/dfdalrMyuKVmjotQ89vslPe5LQkKpyOzyt8n8OWpV95tdgmCnoenXuFyNncd02u7j2Um4Uzgm+7wWQLpDEkYkJCTChfR0kZCQkJCQkJCQkJCQkJCQuGAJyfZ0m0MMnNWReSYQHC5Hlzb6gjabjU+KD/eo7tQMUa2/cdgoJqVnkaaP9lr+/w7t6bT88MSvp8xiaIJ//t1Vba3srqli7YkSVpcdo8nqbm5/Lq8d2IVTEHj0otnIZb217+0fT27dyMt7dnZ+Pj/6YjlKuZxBCYl8ccMtAMwZmM+Lixbz7I6tPLdDDMCqVMjJi4vn7vHhyUhzyrim0wqkxrwFpdw9/WGd+TsO1P8DPNgDGe0n2Fr9cy7Jeh+5zPstp4uKvFSFVltkuT/UGI1c/N+XmJqTzc+mTWVshue4Om02G3d++AnbKyq6HJ+anc1/Fl+BQeO/22BPGTMhl6LDp1j1+V4umTeS3PwUAF57fi2n2tOxLrnR83VfeaIegLh435Yxvvjojc0sf2srC6+ZyLIX1nUeVyjkvPfqhqAtRiLtGupAp/WeMjNYgrEYidaH//qUkOggSjsLpXIADsdJAJpansTuOI4uaiFKRTYymQpBMONwVmGz7cVoXt5ZVq0Snx/R+pv6bPwSkYNkMSIhIREuQiKMxKoM1Nsa2d98lGlJEwKqe6D5KAAGlftis7dYe6IEsyMwd4AxKen88aLZjA4wWKlWofQqjJjsNr/bSo82kB5tYGHeYGxOJ58UH+K53dsob2nyWu+Ng7s5bWrj2TmXo5IHbwr+8LQZwIxuz8doNJT+1Hu0e4AHpkzngSnTfZabnZvH7Ny8QIYYFPWW3Z2vEzSj0SjcUw13iCJymZJhCT8jWTuRiraVABxrfp02eykVbV+QbbjSa1/hXmiFA2uExYVYVVSMw+ViQ2kZN4zqPt3mIytXuYkiAFtOnOC+z77glWvC73qwcMl4Pnp7K22tFu697WVk7amshfYgpVnZicxd5DkN7+H94tgzByQGPY4vP9zBfY8uZvLFQ7oII7kFqZxsTykcDJF2DXWg04ZXyIyN7bmopT9LGLnlBy8FXP+NV+7scd8SFx4ymYaUxNepqRM3MRzOCoymTzCaPvFaTxc1n6T4f7e3EXkbA33Bx29vxWF3dpuuF+Afj37C2EkDuXRh/0/THiiqMLswhpp7rpnOTZeN6+thSEiEHFk/22APBSERRobHDmJD7Xesq9nM5MQxjInzb/dwX9Nh1tZsEtuIGRSKofSIVWXFAZW/buhI/jR9DmpF4A9nrVIJXkKDmAIUaDpQKxRcN3QkiwcN54W923lq52aPMTo6+Kq0mPvWfMEzcy7vd5Yj/Y0225n4N0lR7sJfjXkLzTYxO8iguB9SECtODGM1wwBosh2izrydKuNan8JIdAQKI5YI2+3fdlIUDLRKJbPyBnZT5iQrj4rfaZRKxd1TJpGo0/Hajl0cq6/n29JSNpefYFpOeP27M7LiuefBBTz9xBcILqFTEAHQR2t4+I+LUarcn0Nmk439u8XAmyNG+xfo0xs11c1keUgZLJPLcIYgLojFGlnXEIBapQxLFqlnn7ml8/XAgck9budsYeSyS8/8JstkMixWOx98tJ2xo8WMN7m5SaiUCsrK69i1p5x775ZiPUgEjlo1jMw0Mbtfm+k9TOZV2O2HcbrqEQQ7clkUcnk8KmUeGs14dFGLOq1FJPxn9ed70ek1XoURs8nG8ne/Oy+FEX2EzZOcTgF1BMaPkwg/rXYLfz34GZvrxHXo9OTBPDLiCgD0Ssnq0x9OmRu5fN2TXY6NiRfnNq9ODXyDJyR36sL02Wys3Y5TcPH4oeeYkTyR6UmTyIvOJlbVNXtIq8NIadsJNtRtZ33tNlyCCxkyFqX3XUDQLadO+l126eDhPDFzXo/70ii8f+Rme3CBLNUKBfeOm8K0zGzuXPkxDRZzt2VXlBzFsF7NX4N4PxcC1rNSCEar3BfS5S0fAqCU68iP/b7b+TTdLOrM22mxHfXZVyRajJitkRV8tbhOdDEZn5mBppsU0i9s2975+vnFVzI9V3zIXpKfx6UvvYLZ7uCzw0fCLowALFo6nvzBaaxZuY/WZvF+zh6YzKIl44ntxk3mu03FaLQqtFFqLp3fvVWMv2QMSKDoQCWZ2V2tTzatOUTekOBTfJsjMICvPkzWIsOHZ4SknbS0WG68YQoAN980rcu5P/55OXfdMYuli8e71fv8y71s31nKvMsKQzIOiQsLmUwM+mvQ34JBf4uP0hI9obqqicU3eHcdzhuUyt4dfZvUIFzooyJrnhSpFpES4ee/xWv48tTezr9XVO4hSSOum38+VFqb9QUhEUYKonO4OXcpb5R9iIDA+trvWF8rZkxQyOSo5Wrs7bFEHIL7A+KmnMUMMnjeuQ03J1qaqTf7F98kPy6BP824LKj+tN0sxDroqcXIuYxPzeC9K2/gxs/fo9Zk7LbcO0f2MzQxmdsKJTO/7nBx5js5N76IzdVMtelbADL181HJ3WPM6JTiQudsgaU7Iu0HH6DN5Du2TX+iurUVgCHJnnfjK5pb2FBaBojxRDpEEYAUvZ6ZAweysqiYfdXVYR9rB0MLMxlamOm7YDszLxvBzMtCtxN7450zeer/fUrZsdMAfL18F2XHa9iw6iCPPh18XIA2U+AZtvqa/i5ixsfrufPOWR7Pbdl2nNtv8ey2OHrkAJ59fk0YRyYhIREMFrONKB9zBa1OjckYec9Vf4g0i5FIjaElEX52NZS5HdvdWN77A5HoJGR2wFdkzOEXQ+4kXh3b5bhTcGF2WnAIDjdRJFYVw32Df8DizLmhGkbAHKg77XfZ30ydhU4Z3C6h1ofFiDFIi5GzKYhP5OX5S9AqlV4Fmce3fsuh+pqQ9Xu+oZSdEUPsrpYu5ypaV+ASxO8s23CVx/odAVc7ynmjvy+2PNEaYYvaDqusJL1na4uPDh7sDKF787gxbucHJYlWE5XNLW7nzldmLRjFb/9xA/t3lhGl1/DG82upKKvj9/+6kUkzhgTdfqvJQmuECWyReK92EBWl4uChSo/nDh6qRKuVzL4lJPor8QnRlJfWei1TWV5PTFzwgbf7I/qoyHIxsEagRaRE7+ApkIFCJkchkwIM9xUhnf1MTRzHxIRR7GjYz96mQ5SbKmm2t2J12lDLRUEhVhVNjj6LUbHDmJgwGpW8bydgpc2NfpUbGBvPJdnBB/zsznS/g2Bdac5ldHIav506C4DfbljtsYzN6eQX677ki6tvkeKNeECvyqLJegiAZuthBkRfDoCAi5KWtwEwqPNI0Hr25bW72gCQy3wvpOKie56Foq+INGFErVRgtjuwObvGxugQQz4+KH7X8VFRzM53v+c7stGE+l7t74yfVsD4aQWAGPy1IxBsKGiJwJ1Ngy6yJudnc9XlY/nXM6vYu190Iy3IT0UGHC+pYfW6Q1x3zaS+HaCEhES3jJk4kHUr97P0pikMLEh1O19xop7VX+xl6sXBi9b9kUizrDVaLqy5goT/jEvI5UhLVZdj05L7LuamRIiFEQClTMmUxLFMSRwb6qbDgr/CyA3DRnlU9gKlt1xpzuZ7w8Vd7+XFh9le7XmX8Eh9LR8WHeTaIZJf+bkkR03qFEZOtH5KVvRCDOoCDjc8g9EuLiw8xRbpoM0umsVpFPE++0qIibwdnkgTRpL0ek42NVPT1tbl+KYy8Xs62dQMwJIRw1F6CK5pbc8qJQ9D4M1IwOFwogxxVoBIdKWJxHu1g1u/P5201FiWfyZm3Nq4WQz8lpkRz8/vuYyF80f15fAkJCS8cP1t01m/+iA/u+UlLrtiDAMLUpErxBlq+fFaVi7fhcslcP1tvrP8RSKR5koTadaQoaLS1Mhd214BYJAhjX9P6H6efKHyo0GX0mgzsbm2CLlMzsLM0dyad37et5HCBW8vW93W6le5SWlZIenPlyuNKQy70B2Czq+mzGTpJ291W+6fOzaxdPAIFJLVSBdyDFdzvPlNAOyuVr6t/B4y5AiIWX+iVTkMiL6i2/qNln0A6FW+A3XGR+BiK9J+9IenpHCyqZlvSkpxuFwo5XIE4LktWzvLyGUybhzjeXFYaxRjEulVF05qSZfLxXuvbmDF+9uprW7mzVUPkZQaw5rP96DRqpg+J7h4JpF2DQHEGyLvXu1AJoP5c0cyf27wgXklJCR6lwG5Sfzpqe/x5B+Xs+LDHW7nk1JiuP93V5I3OK0PRhd+YqO1fT2EgGgxRt7vWyjYVneMKnMTAHHqyP29DCcGlZY/j7m2r4chcRYXvDBSb/EdeFWtUFCYnBKS/nxZjLTZw7dzOi41g4lpmd1ajVS1tbL+ZGlIXIbOJ/SqAYxMfASAfXWPI+DqFEVU8mjGpfwZucx9kexwiddWvWUnAIla31ZUiREojDS0dJ/5qD8yd1ABXxUVc6qllbs++oQFQwbzdfExtlecuS/mDh7EwHjPFj5Ha+sASI8xeDwfTupqRSF3z/ZSKk7U09Zqwel0sfj6SeQEkdrVFx+9sZnlb21l4TUTWfbCus7jCoWc917dELQw0tDiXwDs/kQkW4xISEhENqPG5/Lqx/dy9GAllSfqO4+nZ8YzdGRWyK36+hOR9uyNNKvaULG17lhfD0FCImAueGGk0Us62w7yYuNRyUPzI6P1Eby1zWYLST/dccOwUd0KIwAfFh2ShBEP5MZcA0CsZggnW1dgdzVjUOWRE3NNty4yp00bAFDItSiIIit6kc9+dFo1GrV4W0ZKJHOb3UGb2Up0hAREu3zoEF7Ytp2iujrWl5axvj0DTQdapZJfXuzZlNHicLCnSvQHHZSY6LFMOGiob+P5f37FhjWiS5fLJXQ5P23mkC7CyPbNx1jx8U6USgWPPLYEAKWq58+wLz/cwX2PLmbyxUO6CCO5BamcLKvrcbsd1EegMNJb1l1HjlSxaVMRJSW1tLSasdudviudw3+fv83t2LbtJRS3Zxmyeki5/YPbLg64HwkJid5DoZAzfNQAho8a0NdD6VUSY/W+C/UjLkSLEZcgsL2+pK+HISERMGERRprsLWyt383RluM02JowOc3oFGJQyQR1HEMMeUxKHEOCOi4c3QeEP1lgYjShM9vzldWmxRZeZXlOTj4KmQynIHg8/83JElyCIAVh7YZ4zUjiNf6Zn2dGz+vyv7907IZU1UVO1pOGZlPECCMKuZz/LrmSH374MSUNZ2IMJejEZ9TfFswjO87zs2l9aVlnjJGpOb5do0JBRXk9D/74dRrq23wXbic3P4XN3x4F4JJ5Ytygi2YN7fEYaqqbycpNcjsuk8twOgJfqJ9LRFqMGMIbKNlotPK3v61g46aikLe97J2tvPr6evLaxbSS0lry81I4VdWEw+Hi8oWeA0lLSEhI9DWRJow0tZkvuHn1kZZTNNsjy5pYQgJCLIzYXXbeLP+Er0+vx+7qfrd7Y912/lf2AZekTOXW3GvQKvpuQWV3+Z7Ux2pCNz5fcQnqTMaQ9eWJWI2Wkclp7Kmp8ni+zWbjaEMdwxLDZ5Yv4Z2k9h/9SBJG6ltMZKf5Di7bX8iOi2PFbbewoayc8qYmMgwGprULHQYv9/vx+nqm5WSjkMtZNCT8Ef/tNie/vf+tTlFkYIHo0jdxagHJqbE8948vPdZLTo0hJy+Z8pJatm8WzVmDEUYyBiRQdKCSzOyuVjKb1hwib0h6j9vtoKE5vM+9cJAQE57JudAuWj/66Mfs3FUWlj5WfLmHh+5f0Blj5MprnuLF527Dbnfy+BOfk5HW95sWEhIS3VN7upmdW49TU9XsZkF4Nrf9ZHYvjqp3SDDokMtkuLrZ4OtvuFwCTa3miHMBCgbJjUYiUrkw0ypISEhISEhISEhISEhISEhIEEKLEZPTzB8P/JsS4wm/yjsFJ6tPb+RwyzEeK3yAGFV0qIYSEHanb4uRaFXoLEai1d7bqjGHf+d0lBeLEYCdpysli5E+JC0xBoD9x7v/jvob9RG4469SKJidH1g8nbunTObuKZPDNCJ3vvhkF6cqRHefH983l6U3TelyvjuLEYChIzIpL6ml6Ejw19GNd87kqf/3KWXtMSm+Xr6LsuM1bFh1kEefvino9iMxxkhKfHh+szZuFF1nzrYWiYvTMWPGEAZkJaDRBP+zXVffxsjCM5nWFHI5VqsDjUbJHbfO4MFH3mXp4vFB9yMhIRF6Duwu53f3vYXJ2L3rtVwuJ7cgJTCLEfueEIzOD1Rjgqoul8uIM0RFlAtmbVPbBWUxsq3ueF8PQeICQUZoXdRCJoz88+hLnaJInj6bS1MvYrAhj2RNAmq5GptLDCpaa23gaOtx1pzeRKnxJJXmav5+9AX+X+EDoRpKQMhkMvBhjuePu42/GNTe86/Xmow4BSGsKXMHxXsPGnmssSFsffeEMmMNJ4y1tNhNNNtNWJxdA9RelTWZJE1MH40u9GQmxfb1EAKmusG/tNcSgbFx3WEApswY7CaK+CI9U3Rtqq5s9FHSN7MWjMIQq2PZC+uI0mt44/m15A1O4/f/upFJM4JzKTJZ7REXnE4ul5GSEB5hZM3aQ13+njhxII/+YQlRUd5/OwIhLlZHfYORzAzxGklNjaGouJqRhVnootQ0NkWe0CkhcaHw5kvfAvCrx69hyPAM7lj6LH/4x/UA6KI1rPp0DxXldfzluZsDatdVf13Ix+oJeVrwcZMSY/URJYzUNRkZ0jthyfqU0xbRBXxvo3+b5H3NgaYKVlcfYF/jSU4Y62hzWBEQiFZqSY+Ko8CQypj4HC5KHgxAsrb3sxGGk4717cbaIjbXFnG4+RSV5kaMdisquYIEjZ5EjYGx8TlMTS5gfMJAFLLwOJsYHVa+OrWPTbVFFLVWU2dtw+FyEq0S43xm6xIZm5DDvPRRDIvN6KwXquQoHYREGNnRsI+9TeIEfnHmPG7KucpNwVHJxa70Sh25+izmpl3MW+XL+aTyK460HGNr/W6mJPpOZxpqNAoFDpfLaxmzI3TZQZKivPulO1wuKlqbyYkJn493RrT3G7uitTlsffvLrobjfFyxld2NJTTavAedvCh52HkljGQkR957qa6PnHgokUTZ8RoALpoZeHwQXbRonWY2hSbT1fhpBYyfVgCA4BKQyUMj3lZHUCydDlLjDSjk4ZkcHD1a3flaqVTwyMOXh1QUARg9agBbth1jVLvVyLQpBfzj3yu56oqx7NhZSm6Oe6BdCQmJ/kHxkSoWLB7HrLliYG21Rklcgji3HFqYxahxufzqnv/jtefW8pOHFvTlUMNGWqKB4pO1fT0Mv6lt8j94eiTgFFyUGesoaqmiqKWaopYqjrZU0WDzLKofbj7FuC9+G1AfNw+czv3D5gc8tsvW/JV665nP+4tLHiQt6syaqswoZtJ7/MBydtSXemyj0Wak0WbkUHMln1bs6lzTPj3x5k6RxB9+sXMZAN+cPux3nYdHXA7A9TmBbYYFglNw8W7ZVl49Loqsnr43h9NJpclGpamRfY0neL1kA1m6BH48+FLmp48CCElAYQGBt0u38N/itbQ53DfJmm2iALrfZmJ/00neKNnI1KQCHim8ggG6RAzK0CVIgRAJI9/WbgNgkGGgR1HEEzJkfC9nMYdaiihqLWVj3fY+EUa0SpXPzDShDIiaovMdsK+suTGswki81ns2hYq2vluo7Gsq4+mjn3G4pSKk7X5bc4CXjq/qckyBnGcn/AiDyvvn0Ww7GrJxxKp9765nRKDFSCQFio0kjG3ij0RsfOAmuC6HKPiqQ+B6cS6hEkUAqiJQVEtPCp942XSWtcbQoenEx4c+yOut35+OTndGbLl26USOHa/hxVe+IT0tjocfXBjyPiVCxzsfb+d/72wmIV7P479ZQu6A3ksdLtH3WMw2klPPzBN0eg2tLV0zgEydOYR3XtsQkDAi09/R3RmQqUEWh2B+BxxnLSYVA5CphoA8GWRaEBzgakBwFIOj3TJEVYjM8Etkyny/x+KLrOTIChB96jyaI+1tPMGPtr2KzUuSjf5ElbmpUxhZX3OER3a/C4DF6TsraQeydgGgMC7yU2NXmZt4cNdbHG4+FXDdClMDv93zPisqRbe7J8begF7Z83ATVqedX+5+hw01ga2zttQd46aN/+GJsTcwNXkQWoUqoO/TGyGZMRe3ig/J6UkTA/b1mZ40kaLW0s42eptErY56s3dzvJpeFkYO1dcwc8DAkPV5Llql96+90dK7KbYERFemN8u+5aVjX+EUvFvw9ISx8XlUmOrc3KJWVe/m6gHTvNb9puL6kI3jqjzfPrwZyREojETg4jYSiInV0VDfRnNT4CbDp9pdaBISg3f5MLZZePvFbzm09wTGVndF/4WP7u1x25F47WSEURiRnbUDEw5RBCArs2sGqagoNY/9fklY+pIIPf97ZzMmsw2T2cZnX+3l3h+ef5lHJLonKTmGmuozlr1JKTGUFovxnyZOGwRAlE4d8O+GzPCI1/NCy2OiKKISs1nJY/4IqkLPbQE4yxCaH0WwbQbrBlCHbgc8M8LmSZW1TX09hJBhcdojRhQBUQgYi+gu8sDOt3q0xhgdL/pBxfrYSO3vlLbVcufWl7u17PGXLbXFANy2+QVemPIDEtSBz1Vcgotf7Hqrs61AMTqs3L9zGf+ZdBsJ6mhOmYN3G4cQCSMtDjG+QLImIeC6yRpxp6PF3jdmZsk6HUU+PsvTpjYsDodPQcEf0vQGlHK5V/ed/bWng+7HG75SnFlC6DrkD/88shyAj05uCVsfMSod05KG8W3NgS7HV5za4VMY6W3S24OvRlI6OsliJDwMLEilob6N7ZuPMe8K/wPWOZ0utqwXFfgRo4Pf4Xju8c/ZsamYSxaOxhATWrPFSHTDSg+jVVdSu5BVUdmI0UtwxWAoPnaaQQWpYWlbondRb/BMIQAAIABJREFUKkPrXy3R/xk0LJ0dW4/xI+YBMGLMAJa/+x0AE6YWkJQaw+oVe7tYlQSLYN2AYHoTFBnIE/5PPCjzYcmoyEUW/xJC/RUIxpdAc5FYTR38nCsrJbIsRipr+t5FPVREKVTk6j27Wzrb56wnTfVdjqvlSjKiAvvOEjSh2RioMjdR2lbLI7vecRNF8qNTmJSUzyBDGrFqHSq5giabkZK2WnY3lLG/qQKX4GJGAO4zZ3NH/kwAZqUOo8lmosluoslmFF/bTJw01Xdx+wknLXYzP/nuNY+iiFquZFHmGKYkFTDIkEqMWofd5aDe2sbexhN8UbmHg82VbvWOt9Xwq93v8vyk25AHGHvktePrPYoiBpWWK7PGMSt1GOlRcahk4tq7wdbGweZK1lQdYEt7Omiby8EDO5fhCOGGekiEEY1cg93lwOoK3Jfd4hInfhqFKhRDCZj0aN87fy5B4FhTPYVJwU8klXI52TFxlDR1H+B066kKBAhxnN0ztNq8T7bNjtCYI/nDW2XfhlUQOZupSUPchJGillM02YzEeVE7B8b4ZzHiFCxYnQ202IowO86IW3GaEQyNvxuD2j8rIKVCfLikJcZwqi4yfkzbzFYaWkwRF3X9SG0tOytPUW80YXUGLgg+dPGMMIzqDDMuHcbObcfZsO4wWzcUMWWGfz/Or/1nLbWnRcFh9ryRQY9jx6ZiHv7LtZ0xRkJJeXVoVP7eJJzuboXtcT8qKhspLq7G5RKQh9B1CeCue/5H3sBkFs4T/YTnzB5BbGxk74T1J66547/U1LXy1Xs/J0ob2vgwALffOI3X3t5MemosSxb2vguyRN8yZ9FoPnxzC2aTjSidmiuumcgXH+0E4O6b/ttZ7oc/uyx0nZreBkAWdZ1vQeRsZCpkUVcjtP4djG+Kxy5EYaQ2MuZy/jAqPpuPZt7n8VzHIv+yNX/tcjzfkMKyi34S9rF5osxYx2/2vo+pPXHD0PbAnfcNncekRO/uXU02E1+c2sv0HgojhXFZXf4/l9eOr+eZo6s8ngs1jx/4tDM4bgcTE8XMjI+PuY5Ejbt1cao2luGxmdyYO5VPK3bx5wPL3Szvt9eX8Orx9fywYJbfY6kyN/Fye3yTsxkZN4Anxt1AqtZ9jpWsNTAkJp2lAyawqbaIX+95j1a7hWZ7aL0cQiKMpGqTaGszcrjlGNOTJgZU92Cz6IOYpk0JxVACJj8u3nch4FBdTUiEkY4+vQkjDRYTh+pqGJEUns+k2epdGPEnhXEoKDPW8PyxlR7PyWUyJiUMZlZqIUNiskjVxhGt1HLx6l/1uL8JCe6LOgGBnQ3HuDRtdLf1RiUF3medZSf76v4MQJP1II3WA6TqpgfURn5mYsQIIyAucCNFGKkxGvnF51+w9cTJoNoJtzAy9/IxfLBsCxXl9Tz60LssWiqmUJ13xRjyBqV1Ket0uji8v4IPlm1h87eitcjo8bmMmxxYSmJP2O1OktPC4z5SXtW/smD5w8CMwK0j/WVuu5C18qv9tLZa+HLlPhYt7P751BNefv52vvr6AMve3QrAf1/+hmlTClgwbySTJuSFXIi5kDhR2UBNXXizdF2/eCLXLw5sriVx/jDl4iFMufhMvLLM7ET+9vytAHz01hacDhcTLxrEgsXjQtanYN8rvlD2QBxXDOzSRiieLhlJMRFlVdvUZqbFaCFGH1qLSwnfdMTDAJibPpLHRl8NiFYSvohT67gpd2rYxtZbrKs+xKqq/V2OTUrM57lJ4nPDn0wzV2aNQyGT87u9H7ide6NkIzfkTiHaz0Co/ylajfWcmCCZuniennAzsWrf64iLkgfz1ISbuWvrqziE0K5ZQyKMjIkbzvG2ctbVbGF+2iwG6NL9qldmrODbWnFiNiE++F3NnlAQ51/Qsl2nT3Hd0NCMcUhCMl+Xec/x/fnxo2ETRoob672eVytCH6zRE88Xf4nLg/nTkJhMfjviOvKi0zzU6jnpUQkkqEVFtOGsTDeHWk56FUZ6QpJ2PBelvwLA2orFHG18geSoiSRqx/vdRn5mEhv2loR0XOGkvLqBsYMz+3oYPnG4XNz+/occra3rcRtJeh1j0v17zgWDUinnsSdv4P47X6O50cRnH+wA4LMPdnRZvP7ltx9hsdhx2M/8QKSmx/KrPy0NyTimzhrKN1/u55Z7Lg1Jex24XAIVEbiTNjA9fMLImNGiL/OCBaP48st9PPvsapKTDEyaFLzA1UF+Xgo/+dFsfnznJQBs31HCV6sP8uiflhOt1zB3TiF3/WBmyPq7kNixp6yvhyBxATJspLgj/Zu/XBueDoSOGBk9cbW2ndNG8KiUClITDRHlxltyqp4xg/r/HOl8pTAuiz+NuQal7MJzP3ytZH2Xv6MUah4fe13AqXcXZY7hk5M72dnQNS5om8PC++XfcXv+xT7bMDltrKk+6Hb8wWGL/BJFOhgTn8PS7Am8V77N7zr+EJIV8Pz0WayoWovFaeUPB//JLTlXc1HShM4Uvedic9nZUPsdb5Z/jN3lQK/UMT99ViiGEjDDEpP9KrfjdODRe7tjTIrvBdUnxYd4YOJFKMOQEnJfbZXX81EhiKXiiwpTPRtrD7kdHxqTxbMTfkSUIvTmxwA5elFsOlsYOWEMT8o3jUK0RsoxLKG46X+UNr8bkDCSlxlZmQYiZef/00NHOkURhUzG1SMLGZmWSrxWVLp/9tkKXILA4/MuQy6T02yxsLeqiq+PHcfudHLtyEL+Mn9ur403KzuRZ/93J/94bDl7d5Z1Hne5zuyUtZ0TEHXc5DweeWwJcT0I3vnm82vdjiWmxPDB65vYv7OMwSMyidJ1vT+/f3fPgj9W1jVjd/SOhVqoSE0woAuDe8S53H/ffFQqBZ9+uptHfvUeU6bkM3v2cAYPSiMxMRqt1n/3U4XC8+9Ih7g2eVI+kyfl09xs5r8vr+Od97dJwkgP2b67vK+HICEReuSJ4KwG2xbQBpi1yiZugCLzz0LbXwoykyJKGDleKQkjfcnvRy65IEWRQ82VHGjqmunz6uyJPQqYCrA0e4KbMAKw7vQhv4SRNVUH3TLI5EenMDN1aMBjuT3/4v4pjMSpYrgz7yaeLf4frfY2njv2Oq+WvstA/QCSNPGo5erO+CN11gZKjCexOkV3DoVMzs8G3U60MjzR932RZYglWaen1kfmmWON9VQZW0nXG4Lu0x9hpMrYymfHj7Bk0PCg+zsbk8POllPe3QeS/MicEyxb6o64HZPL5Pyu8PqwiSIA2XpRCNvdeMYS46Sp55YD/hCrEb/DBuvegOrlZ3oObtVfKY0QYWRV8ZlgT69eezUX5WR3Oa/5ciVmu4P5QwYTozmThqy8sYm7PvqE9/cfICMmhnunhS/H/Lmkpsfy9+dv4eBe8d795usDHNpXQe3pFkxGK9ooFYnJBgpHZzNr7ghGjs3pcV8bvnZX8gHSs+JpaTKxY5N7sKyeCiNlpyLjmjmbcAuWby7bDMCJ8nrKy888m7ZuPc7Wrd4tDbtj7RrP2SaEdjP0nbvL+err/WzacgyNRsk1Syf0qJ8LHYvFzp4DJ/p6GBISVJyo58EfvsY7qx4MSXsy9SQE86cIpg9AI8YukWl8L4IE2yYE0/vtbYTW/atgQHJEWdWWVIZ3rinRPVOTCigwXJgBx892JergsnTP2aT8YVxCrsfjh5tPYXRYfabv3VLnPoecnTaiR2NJ1cYyOCaNopbqHtX3RMhMAy5OngQIvFjyNlanFbPTwqEW7yl4DEo9Px10G+Pie/4FhYKxKemsKjvms9z6k2VcHwJ3mqQoHYPjxUVvUWP3D8q/f7eRBQMHhyQbTgefFB+mzeY9SG66Pvj0nr74rr7I7di0pKHk6sMbayZO5S76tDrCm55Yhrhba3UGtgjMTY9HLpd1sQzozxSdCI/lTag50m4tMj03x00UAdAolJjtDsx2exdhJCc+jpeuXsz8V1/n2c1buCR/IIWpvftD25FhJhSZZrojmNS7gXL0ZE2v9RUq8jLCK4y8+up634WCpKy8jq9WH2D1WtFqr7HRyOSJefz6l5czZVI+SmXoLRXPN44eO82OPWUUl4rX8LHSGioqG7vEPJh33VPd1v/e1ZMB+NGt3S8u12w4wh///pnXcfz2F4uYO8u/DZSPVuzi3y+sYWBOEq8/czt1DW08/dJatu8uRRelZua0wdx584wuAWM/WrGL95fvpLahjaz0eK5fPIEFl/o3Z7PZHKxcd5BN245xvKyWxmYTapWSlGQD40flcMXcUQzMiawNgEihtdlMY0Posl3IdLcimD8HnAiNd4kHo64A7RXIVCNEi5IOXE0IjoNg/gzBvBxwAnJk+ttCNh6AQVmRde0cq5CEkb7i4h5YI5wv7GnsasWolisZEes5GKw/pGpjOzewzc4z60mn4KK4tZox8d435o60uHstTE3ueWD/CYl5IRVGpNmPhISEhISEhISEhISEhITEBUtIg0lcnDyZ4TGDWFG1ji31O6m3ek7DmK5NYXryRBakzcKgCr91gi+mZ+X4ZTGysrQ4JBYjALOyxSjd3ixGTrW18PtNa3hi5ryQ9Nlis/LMLt+pcf0NSBsMVRb3a2NS4qCw96vzYOJlcnjP0hMsbTbRF08uC8xFSK1Skp0aT1mEuKjUNrVFRMreBrMJgOEpnq2TtCoVWCy0WKykRnd9PmXHxbFo6BA+PniIZbv39mqskb7k6IEKhhR2v8NgtzloaTaTmByYq2GkWBmdzcAwW4z0Brff9Qo52Ylcvbg9y9GcQuJ7EI/mQubDz3excu0B3wX7IRWVjZgtNh74w/uUtrtrGU02PvhsF9U1LTz+myW8/q44V3hl2cbOeiXltfzlqS+RyWD+bO9WI7v2neCvT39JdU3XGBB2u5PSciul5f+fvfMOb6s8+/B9NG3Je+94zzh7kklCIIOw96Z8QGkLlJayOigdlFFaaJlhFErZGwKEDLIhe8d2POM4jh1vy0Nb5/vjeESRvCXLTnRfVy7bR+95zyPFls77e5/n99Tx6co9XHHRZH5263wAbzckF9LWauh70EBQ5iL4P4DY8gQgmeaL+i9A/wVSjpQcBB/ABKLZ4XTB/1egdK3JfeooyxgpKK/BJorIBO/v+XAzPsgxO/hswGg1O2RTJGhDh/w76K+UPPlOzRgBaDT2bEvR6StyrM2xAUiy3+CrBRI0rr0nc7nLZpg6hJsTL+fmxMtpNDXTaGrGYDPiI5cWpKGqYAKVQ/fpcCXz4pP6NW7L8XJaTEb8Vb3XT/WHhWOkDgMr9u/sddyHBQeJ0frzyymD7/tu7UjtfWjjd1S19t1GcGy4+8sDGoyOKZ4xvu7r9NCJs/Zcrm711InJKnXbKNW9D4CfcuC+DzlJUaNGGAEorKhlRs7g/S2GA2OH2Wewr6/TxwN91FS3tFDX3kYajm+40+Lj+OxwHjuPV7o1ToBXnl1NWlYM6ZnRxMaHIHho4fDbn77FGyvv41hpLfFJYQSesojeui6PJx/+GJPRTFp2DAB/fuEmgkL6XmgXHht9pTQZCe4t91vxyq1unR/ghWdvJDsrxu3XOZNZNC+LtGT73wWjycyK/27u+vmnt8xDqXBu9peZ1nfXtTnTU3n35f+jWaenSaenWSeJum9/tJ3KKucbT/3BbLHy79fWU1nVxLmzMzCZrGzdIW0ObdlezNpN+bz5vuR1Ex7qx5QJiRSWnKTkqCRkvvHu1h6FkS3bpXkeffLLLmNlja+KcTlxhIf6YTBayDtSRWWVVHb04Re7qO8o+Xj0N8sH/ZzOVJ78/aeDOq/2pOu7fQnan4A8GlH3F+mA7VRh2wqik0WRLAwh4LcIPstcHs+YqBBUSgUm82A65Qw/7QYT5VUNZ4S4PtqI9A30dAgeoaS1Butp3T+LW04y6ZvfueV6Teb2Hh+r0ktdqU7vRhqk0hCgdH4/3h/itSNcGDmVYFUgwaqR/8s4JiCIpMBgypp7v9Ew26x8W1rokra906Ilj4AYvwBOtPbuqv3s7h+oaGnmj7Mkg8OBCDNtZjP3rFsJwLry/hn3zYh2n39BJ61OfD38h/CH0V9azI7XVct67+6gM/WdTXQqRms9OlMhxU1vdf0MEKXp26jsdMYmR/P1D47de0YqhcdqRrww4q9S0WQw0Kh37i0TptFwBCiqq2dmguMuQ2BH95ratt4Nm13BJ+9u6/reV6MiNUMybk7LiiY9M5q0zGjiEkLdLpi0thi44fy/YzKaUamV/OGf1zJllpTh9cZza7j+zvlMnZ3OC49Lfghvv7iOu393Ua9ztulNnKgbXa16VQq523cpU1PdL0x7RZGhM3ViIlMnJtoda20z2gkjly6dYOfXMVBUKgVxMcHExdh381j1/eEhCSMAX685wLN/uYaJudLn/StvbeKdTyR3/7/84+uua77y9xvQatSYLVbu/PX/KC6robpGx9GKehLj7W9Iq2ua+es/vwboEkUuXjKBn948D+1pnaxWb8jjqee/w2SysG6zZMY+MTeBixa7NqtgtPP9twc8HYIdgs8SBPV5AIjG78G0BdFcALZ6EA0gqEEWgqDIBPUsaewAs2X7i0wmkBwTQkH56BHYD5dVe4URD9CZ4XC20WzqWahwB3qrY7ZYJ60W51lswYPsjtOJv8K1/7enCiMicNbmd12YksG/92zrc9yHRw65RBjpfKEvS8/m+X5c95PCw6w/JpVk/N+4yVyenkNkLyap9fp2Pik8zMv7dtJg6P8fRnpwGLH+Af0eP1jUcqVDCUubm0taABpMjhkzwarey7nWH79iyNfVKKJJDrxuwOflJPe9qziSOFTqOgMkd5EQFERTdTX5tc7LONLCwthafozNZeXcNGmiw+O1rZIgYrS4f5dqTHI4x8vrsVpt6NtNHOxoBXrwlJagvhoVKelRpGdFk5YZQ1pWNPFuEEvuuH8xC5aN58f1+fznuTVdwkhVRQNzzx9LdHwIt9wtdSv4++8/6XO+vLJqxNHhK9xFekIEih5a33rxMprIzojpEkUALlo8vksYsdnELnNYrUbaiFEq5Mw/J53iDrPZcifCyIr/bqatvTu1+txZGfz6rkVOr3/+/GyadXr+/Vp3e/A33/+BJeeN7THL5mzlt3+7kkkzUgZ0zu4fi3n8kY/dE5AgbSYJPheAzwUeXTiMTY4eXcJIaTUXzhpcBw4vg0MmyM7KNr0ALT2IEW6jl5u61h7WeEPtROqrcK3w6taMkdHEhSmZ/RJGdlVXUtbcSFKga/qx35A9gVf27cRs67uco1PgeGrHZp7asZm04FAyQsKI0GhRy5W0mo00GgwUNtT16l3SG5emZw3qvIESqvJ3EEZqDE1uv+6+xqMOx+I07t0BDlaPY3LEX1HKBi44pcWHj6pU0YPFJzwdQp/kRkdyoLqaXccrMVosqE/r+jQpNoY3d+9hY1kZ+6uqGR9tL06tLJB2N8O07vdkePX9uzCbrJSX1lBSdJLSopMAlHZ836LTo283cWjfMQ7t624T6uOrJDVDyihJy5SyTM5bOm7QcSiUcpZdMRVBJrDwwgm88vS3XY/ZbDaUKuk1jE+W2mHX1/Rdsre/ZOT/rpxOdtLoaff3494yXvvwB0qOSZ8FUeEB/O3+i0iK8+5WeoGs00p5oiMD0fiqaNdLwsaEsY6Zo1GR3RnADY32GXMNjW2s33rE7tgdvXTcAVh+wThe/d9mDAZpl7GuoZXd+8qZMSW5/0/kLCA8KhA//4Htig7U72m0Mi41ho/X7/d0GP1m95Hjng7By1lEq3mYhZFeMPSQTaKW95613xc+fWT9DxS3CCNNZh3b6vdyRFdCg6mJdqsejVwqkwhRBZHhn8y00AmEqILccflBkRESRmaodFNfUN+7IeBbh/Z2lbUMlSitH1dk5PBe/sDTJYsa6ylqdDSxGSxquYIrM1xjLtsXidoIKtrtxZs9jaUsj53mtmtW6us52nbS4XhWQO9tq5ICrh7AVQTkghofRTihPlK2QZB68LsDCrmMjIRwDpY4trcaidQ1t3GirpmYsJFbQrcwJYV39u5HbzazvqSUxRnpdo/PT0pCo1LSbjJz60efcOf0aUyIiaKxXc8nh7q9RabFxQ5LvEqVnNTMaFI7BI5TqT2po7SomrLiGsrLajl+rIETFQ206PQOYslQhJGQMH+Ol9cRnxROTVUzbS0GDuwq67r5Nhkl4U7saC2tVPf90XJgFIhop5OTNDoyuCqqGnnwqc8JCdJyy2XTUShkVNe1EBs5cv8uvQwvEWGOQn2Avw/tehMymUBkhOPjGt/unTmjyV6s33PgGFZrd+148phwYqN6v8fzUStJS4rgYH63X9P+w8e9wsgpXH7DOUTHDnwjTut3dpQOjEsdXWWBZSfqR4VJvZczA5Xc8V5sbkQmfx4/9Ex4Z6idXK8THycejwBm29A2fl3tZexSYcRsM/O/8s9Zc3JTr090S91O3jz6MedGzOTmxCu6jFk9zfVZUm3r77es7XXcR0cO8Ztps9EqXZO+c8+kmXxRlE+7pefarOHg+uzxhPkOz5v1xJAUNtfae2dsrjlMs7mNQKV7duJfL1nj9PiMsIxezxsX9rA7wuk3uSkxo0YYAWnBO5KFkVljEoj086OurY3SRsc6fY1Kye1Tp/Lc1h/QGY08vWmzwxi5IHDLlEnDEW6vhEcGEB4ZwPTZ6RiNli6RJP/QcbZtKqS5yTX1pUsum8x9N71KRk4sxQVVzDl/LM8+9jlVFY2MSYngu892c+0d81j9xR4AxqT0blAqilJK8Wgje5QIIxu2F2Gx2nj4p+czfXyip8PxMgLxd5KBIJdJZWL+fj5Ouxac2jXmVBEEIK/Q/jMqObF/mZihIfalrCdre/dcO9u445eD63wWkxDC06/c4tpgRiCx4YGEBmqpb3a/55er2HPkOOdNTe97oBcvQyRQ6bima7caPeK5onXSFRRAbzE5Pd5fXG3D4DJhpN2q57FDz1LadqzvwYBVtLL25BbydcX8aeyvCRgBbXsvTcsG4PFtG9H3IFKo5HIuTMnAaLW4TBiJ9vPn7skzeXL7JpfMNxjCfDXcM3nmsF3v3IixPF+4Etsp9Wh6q4kXi77l4WzXK5kbaw6xumqfw/Fo3xByg0a2WeiUzHjeXb3b02H0m32FlSyeMTwlWYNBLpPx5JILSAgKJCHI+Y7mz2ZOp6C2lu8KixwekwkCfzhvAeOiPLdItlptlBXXUHC4koJDxzmSd4KKo3XYbPb1nQqFjCQXmHlee8d8ImODydt/jBnzM1l65VQAak40ERzmxy9vXMEHb2xCpZZSGv/43PW9zldSWYeubeSkePZFgFa6iRgT5f7OWa7gZJ20uEyOH13tLL0MH6pefDwG4/HR0GS/MF27MZ+1G/MHPI/O1W1mz1LUaiXjJie69yK2WkTDajDtRrSdBLEVBD8EWRSoJiKoF4Hc/eWHuSnRbNgzMJN8T7Ir/5hXGPEyLASpHIWReiddQYcDbQ9iTLOTphgDocXF5UIuE0b+ceTVLlEkWZvAwshZpPsnE64OQSVTYbJJilCtsYEjLSWsO7mVsrYKKvXVPH3kFf489teuCmXQ+KkkoePy9Bz+l2e/iA5Qqbk+ewI/yZ1EuMb1GQ23j5vC9+Ul7Kx2fwtQZzw+93yC1MOnIEb4BDEvYizrTx60O76ycidRPsHcmrzQZdfaUHOQPx58HxFHU6Brx8xBGOGew5My4pDJBIdF70hlR17/xFFPMjuxdzFMLgi8cPFyvi44wtcFRziha0GtkJMdGcHV43LJDA8fpkihprq5QwCppOCw9P5QlH8Co9ExKy8yOojMsbFk5cSSOTaW1MxoVCrXvM0vWDaeBcvsO0ZEx0tCwfPv3UVpYTVRHSnfAUG9Z57tyCvv9fGRxqQMqdzO1Smb7sLQ8buhVJ6dhnNe+kbWi4nwYH7P29pcs2t3eiaKl96xWm3omtq7HP0DgzTIZG40iBaNiC1/l77Vvwei426vCGD4CpHHETSXIfg/AoL7spHHp8WOKmFk68EyT4fg5SwhXhOKgGC3/ilvq0dvNQ3Z9HSgRPtKG5Gnx1NnbKHdakIzyHjqjH172g0El9wx72o4wP4maWfgktgLuG7MxQ6LTWVHbZFWoSFRG8f5UXN5t/wLPq/8jgJdMdvq9zIj1LEDhCe4ffwU3svfj1UUifbz57bcyVybNR6t0rUGL6eikMl4/rzlLP/0bWrahzcl8O5JMzg/MXVYrwlwZ+pittbmYzqt7Oq1ktUcai7nrtQlpPo7+ir0l6NtJ/lP6TrWVjs35hqjDefiuOkDntcq6mm3VGOxtSGKFqeCS090+o4MBK2viuzEKA6Vjo5ymoqaJqrqdEQ7qWEfbSzLzGBZZu+lVu7kmqX/oKHOubrvH+BLelYMGdkxZI6VhJCgYPcbwjpDoZSTntN/z5Xth0e+eHYqUzJd18K8vLKBtz/fwe5Dx2hobsdHrSQ6IoCl83K4aql9edaW3SV8uzGPI6UnqW1oxUetJDM5kp9cMYPxWd3eSB+v2ssHX0tlTLUNrV1mzUtve7FrzJypqTz5m4vt5v9ireRt9dma/Rw93oBKKSc3I4bbrjyH7NTRUTbkZWTg42N/f5SZGkVWxsA/v8fEjY6sLE9TXFDFWy+vZ//OMozG7gxntVrJ+KlJ3PzTc536Ug0JsQVbw01gPtzPEyyI7R8imnYhC3kXZO75v52a5br35+Ggur6FogrJyzAtfvg2WbycfQSpNCT5hVPa2t25ySbaONR0nKmhw+vl1Cl8xGlCqGi398csa60lJ3Bwvn3FLY7ekYOgayHnEmFkY63U4i3NP8mpKOIMAYHrx1xCnq6QwpYyttTtHDHCyJiAIO6cMI3UoFAuSs1E4U71/RQitX68e+FVXP3VB9Trh6f39C1jJ/GrqbOH5VqnE68J4xfpF/KPgs8dHttWd4RtdUcgu5+nAAAgAElEQVQYGziGmWEZZAbGEevrvJuCiNQfW2du52hbDXnNFeysL+JQc8+70kqZnD+MvabfLbwqWr4CoET3Ds3GIzAAMeRULk52LOfpD1OzE0aNMAKwPa+cS+YOj5HvmUynKKLRqlm4JJfxHanR6VkxRMWMHPPqgWCx2thbOLqc+ae46MZ7z+EK7n/iM6w2G+fPziIpLhS9wcSewxWYLY6dyd77ahdNOj1zp6YSGeZPTX0LX647yP1PfMb//nELkaGS+e3E7HhCg7pFsc/W7GfXwWP89q4Lugwzw0/zcnjm9XV88p30fjRrcjKLZmXSrjfxzcY87vrD+zz3+yuYkNW7MbUXL50EB9pnBGSlR3Pfned5KJozm7wDFTz407cwmSykZkYTFROM2FGWXF3ZyI4thezbUcqTL99M9jjXiQZi0732oogyB8H3KgTVRJBFg+ALoh6sJxDNexD1H4E5Dyyl2Jp+jizkPZfFcirp8RGEBGho0A3PfbMr2LK/FPAKI17cz5TQJDthBGDViQPDLox0khkY7SCMbKstGrQwktfs2koLlwgjRS1SWtjssKkDLkuYHTaVwpayrjlGCg9Mm+OR66YGh/LRRddwx+ovKHZhx5nTkQsC90+bw10T3NcFpj9cHj+TSr30PD8odzS5PNRc3qvAAXD79uf7nbXRaSj3SM5VZPbRjaaTkuZ3OFT/dL/GuoupmfH8Z+V2j8YwELYf9gojrqS9zcjKT3axd4f0PpmSHklKRjSpGVFkZMfgH+Dr4Qj7z/6iSvRGzxpND4Rgf1+SY4bu1WG12nj8pe+w2UTe+NsNpCR0z3nblc7P+ftDl+F72k58VkoUf3jua3bsP8ryBdLfWEpCmN182/YdBWDWlBSC/B1/N/YXVPLJd/u4dvkUAO6+cV7XY1csnsiV97zOP/+znreeunFQz9XL2UdWejSff9st/BeV1vQy2stQeP3fa1GqFDzz2q2kZzsuJo4cruSRX7zN6/9eyzOv3uqSa4rGdYjGLQAI2julr/6/gtPv+QUVyAIRlFkImmsRW/6J2PaK5ENi+E4a4nOBS2LquqQA07LHsGrbwD1tPMWmfZIwcuuFA89aHsn4KpyXQ+h7aNXqxf2cH53Lh+X264dVJw7wi4xFBKuGP8t4elgqa6oO2R37/mQet6XOH/BcrRYDO+tLXRSZhEuEEZ1Fqu8JVw88TS5cLWUB6MyeMYMZiSQHhfDFpTfwpx++58OCg4PMTeiZzJAw/jr3fCZHjow2Z/ekXwhAgMKX10vXYhMHVmPcX1FEKVPw2xxpBbIoakK/5y9tfrfre7mgJiXwRoLUOajkgcgEt3S8dmB8Wgw+KgUG09DaWg0XPxw8itliHZSJn5du/rHiFg4fqCDvwHHyDx7n+DFJRDx+rJ6Na6WuToIAsQmh5IyLJys3juzcOMYkhSPIRqYhxsa9JZ4OYUBMzox3ibdIXnE1J2qauXTReDsRozdOF0UAsjpKXKqH0L1j7dYCAC45z7GFc3CghrFp0ew4UE6TTk/QKBLdPI1CYZ9d2q434+szvHXcnmLKhEQ7L6y8whNUVjf12bLXy8ApyjvBRVdPcyqKAGTkxLL00sl8/r4LN1P0X0hfleM7BBFwEEUckCH4/xrRtB3M+8AgZd7iYmEEYObY0SWMdGYAnyllx510lksoBDkWsTsL8kR7I2abFaXMe0843EwKSWRccAIHGrtLmPVWE48f+pKnJ1077PEsihrLU4dX2tko5Def4IfaIs4JTxvQXJ8c24nZ5phtOxSGp0bEixcvXrx48eLFixcvXrx48eJlBOKS7W61TI3ZZsFoG3gvYoNNcjJXy91nbDoa0SqVPDnvAq7LHs+/dv/I+mOldq1tB0NmaDi3j5vCJWnZyEdge4VbkhcyPSyDvxz6kKNtLjHT6SJRG8kfxl5NRsDAa9iM1rqu73NCf01SwFWuDK1fqJQKpueMGTW77e0GEzvzj3FObpKnQxnVjJ2QwNgJCV0/n6hoAODwwePkHagg/8BxykprOF5ez/Hyer77Skpl12jVZI6NJTs3jqxcqWRs6szhN1h2xmj5He5keo5r2nlXVDcC9DtbBKCiqpFPV+/nQEElNQ0ttLebMHYYq4pD+DyoqJJiufreN3od16hr92aMDAAftRIfHyUGg5Q2XlJWQ2jw2fEeGB7qx8K5WazZIGWy2Wwif39hNU//8QoUvXTA8TJw1D7KPjt/+QX4onKScTZYRLP02SL4LqfvTBF7BN/liOZ9iGbJCN8dd58zxiYiCDDE2+Rh57sdBdyy1LMl7e4gyS+copbqrp9NNgsbawo4LyrHg1GdvdyWMo97d71td2xd9WGeK5DK2+7NHFoWV2V7I7Ga4H6N9Vf6MD8yi9VV9l1Jn8pbydvn3IV/D219nV3z9eKNA461L1wijET6hNHa2ka+rpjZYVMHdO7h5kIAonwiXBHKGcf48CheX3wpFS3NfFsqvVabKo5ysO4kzcaeezf7q9SMC49kanQcFyRKqUlZoSPf5CkrII43Z9zDNyd289nxbRS1nBjSfNG+wVw3Zh4XxU3rt9Hq6QSps6k37AWkUhpPMW9i6qhaVG7YUzIihZGnN0leNpeNzSElZODlf6uLiqnU6RgXFcXk2OEtR4vpaI8bEx/CoqVSGYS+3URRQRUlhdWUFp2kpLCa8rJa9mwvZc/27trL1Tv+MKyxOqOoopYTdc2eDqPfCALMHu9ag7L+ttI8XFTF3X/6CH+tmiuXTCQlIZwAPx8ade088KSjYfVA6BTZf/WTBQDIe1i4hnmoy9FoJjcrlp17jwLwyn83kZ4SSVCg+1qVjiTuvGlu13Nvam5n9/5y7n74PX5263xysxw3JQxGM4cKTvDDDulzrV1v4qF7Fg9nyKOSc+Znsn9XGVfdNMvp46IosntbCefMc2FHNZskyiMfxGde5zmdc7iBkAANafHhFB6rdds13MHq7UfOSGFkSmiSnTAC8Eze1+QGxRHpE+ihqM5e5kRkcFnCVD49ttPu+Ful0v1waWsN92ZeQLJf/9biJR1mrj/WFvF15T4sNisfzb2n3/H8LP08Npy070p6rK2ee3e9zRMTrybCp/fyskJdNb/a/Q6tlp7XwYPFJcLIhKBsSlrLWV/zI4uj5hOv6V+LsKNtx9lYuw2AKcFeo8beiPcP5I7xkujU+bVO3051WwvtZjNGqxW1XI6/Sk2U1o9gn9G7y6eUKbg4bjoXx03ncPMxfqw7wuHmY+TrKmgx63s9Vy7ISPKLZEJQMrMjspgcnNpluDpYckMf5IcqyWzsSOMKgtRZBKjShzTnYJgzIdmuhnuks2lfCQ/dtHDIr7+reWW79MEwOTZ2UMLIqiOFfJlfwJKM9GEXRpzhq1GRlhkt7SIGaoiODSYpNZIdPxTR3DiyXPo37Cn2dAgDIisxirBA14gDsRHSzWDZ8bo+Rkq8v3I3BqOZFX+5ltQx3aL23ryhd/SJjwpm18FjTM6RspGS4p13/PIycK5YPrlLHCgqreG6n77G+Jx4QkO0mEwWWloN1Na3cukyqQvfsvOc3/voWgw0NbfT2m6krc3Y9RWgtr7bk23XvnJsNhGtRoWfVo3GV42fVkVYqD9q1fB4YHUSEebPXx6SWkI/+OdPaWs3crjgBD9/8F0CA3yJiwnGV63EYLRQ39jKyRqdXSbszCme6ZIw2rj93kU89PO3+dsjH7Nw6TjCo7oXmjVVzaxZuY/6Gh13/PJ8jpfXOWRRxCcOwkxa8AXRJHWdGShie/ccbuTcSWmjThgpqqilqKL2jOtOc2n8FN4/us3OA/CkQce1W17g+qRZnBOWRoRPAApBhtFmoaVjgdtkaqPO0EK1oZkpocmD7lTiafY1lnOsrZ5Ws/S8Wi1GWi0GWi0G2ixGWs0GWiwGqvRNDud2ZkF8XbkPf4UPWoUarcIHP6UaP4UPfh3HQtV+zInov/j5QPYyCppPOO3isrnmCFtrC8kNimd6WAqxviEEqSRBX2810WI2cKytnqNtteQ1V1JvtPcFTemnoNJJgjaUm5Jn81rxBrvj+xrLuWrzv7k4bjLzIjOJ9g1CJZM+x5rM7RTpqtlwMp+11Ye6PjsS/cJpNLbS3Mf6sL+45FNzcfR8vq76HoPVyKOH/8FNYy5nVtgUlDLn05tsZjbX7uB/5Z9htlnQKjQsjp7vilDOKsJ8NYT5ntk7UTmBCeQESjfvIiKNpjZazHpaLfoupVAAfOQqQtX+RKiDXG7uFKjOZH7cBwAcqHuC9cevIkCVir8qBbU8FLmgor/Jodkh9w46jiA/X8anxrC30LWtqdxFfXMbO/OOuawUYaQQ6S+1PS2s7d8C11VYzFaOHZWuWVZcQ1nxScpKaigrrqGuxrkRp0qlICktcjjD7JVV2ws8HcKAmDshxWVz5aTHEBHqz1ffH+LyxRNJiO497dRilUyoT2+z+/X6Q86GD4jz52Tx2Zr9/OdTaWPisXuWORjM6g1mp+avXnpn5pRkbrnmHN58/wcAWtuMbN3hKAi2t/deevzcq+u6ylJ6Y9X3h1j1vePvxMP3LmHJwrH9jNp1jMuRSvdeeeYG/vbstxw+ImV9Nuv0NOt6v3EN72g/7aV3/u/KF2isb6Uo/wQbVvf8fvDzG15xevy7XX8c+EXl8WBrBtMu8Fk+sHNNOzrmSOh93BBZODWdVz7/wa3XcAefbjzAgzcs9HQYLiXVP5KlseP5unKf3fEmUzsvHFnDC0fW9DnH73MvGbXCyH9KNrG55sigzq0ztth97Ylo36ABCSMqmYLnp97Mz3e+SX6zYza+TRTZ33iM/aeYtLqTO9LOZW9DObsb7LvS6sx63i7bwttlW/qcw1/pwz8mXcc/C1YN+vU+HZcII0HKAG5Pvo7ni96kxdzKC8Vv8UbZByRp4wlTB6OSqbr8R+qMDZS2VWC0SjsfckHGPWm34qfwpux66R0BgRCVHyEqv74HuxCbaKa4+b8A1Oh/BEBnKkZnGvju91CEEZDKaUaLMALw7Y/5Z5wwEqCWyqnq2t2fjfHef7ZQVnKSsmLJR8Rq7bljk1otiSBpmdGkZ8aQlhXNmOTwHsskhpvDZdUc6/DZGC3MneC6HWyFXMbDPz2fB576nFseeJvFc7OIjw5BbzBRXF6LxkfF737eXUYwc2ISG3cU8bt/rmTJvGz0BjObdxbTpjchG2LHofGZsVx/0VTe+VLKnqqsbuKcSUlofNXUNbSwN+846UkRPHTn+UO6ztnKT66bxdSJiXzx7T4OFZygrqEV0Sai1aoJC/EjJTGcnEzPZ5u5k4TYEF56+np27S9n0w+F7M87Tn1DK61tRlQqBSFBWhJig8nNjmPWNEmATB5zZu2au4tFF/a/q56rENRzEc2HEPWfImhukA4q+tFBwlKAqP+sY44FbowQkqJDSIoJpexEvVuv42q+/TGfe66ci6/6zBKifzf2YiraG+y6oXjxLEEqDW/MuJ1n8r/lk2M7+93Vsy+EQWSGKwQ5z065gfv3vMv2uoHbBISotDw75UYS/cLJDowdWcIIwNzwaYDIitL3MFqN6K0G8nRFvZ7jr9Dyi7RbmBQ8/LsaXrz0l8MN/7Rr2duJXFCjkA2vSLNgShrPfbhx1BiMrd9dxEM3nYfPMKd0uxN5h0dEq2ngZtMD5T8vfe/0uNpHSUpaJGlZ0aRlxpCWKYkgQ10wu5Nvfxw9rRQBIkP8XZ7ePH18Iq8/fj3//XwHm3eW0NRyCK2virioIK5YPNFu7EULc2lpM/D5mgM8+coaAv19OXdGGndeM5uf/uH9Icfy8xvmkpMmlb1+vGov76/cjcliJSxIS3ZqNEvmZg/5GmczuVmxTn01+svvf7WM3/9qmQsjgsuWTeKyZZN6fPy9Fbf3ev45U1PY9OVvBnTNKePHMGX8mSWOe5rb7j5v2K8paK5HbHsTxHZsDZIwIvg/hOCzDAQnLalFA6LhK8SWp6QSHFkgguZGt8e5cEoar305uoSRNr2J77YVcMm8M8tSQC1X8ur02/j3kdV8WL7dzk/Ci+dQy5U8MvYiLoqbxIoi6R5za23RoESSWE0IF8ZO4KK4nj9XekOrUPPC1Jv5b+kWXi/ZSJvF2K/zzo3M4oGc5UR2eJHkBMUN6vrOEER7a/vT76oH/CrVGRv4umo9P9bvpt7ofHcw2ieC2eFTWRI1H3/l8C4svXgZKKvKF2K0Sh+0PvIwcsMeJML3HBQyz2Q53fHEB6Mqa+Sx/1vM0nNGziIr9el/ALDisktYkDLwjIDfr17Le/sP4KdSse/eX7g6PDsumvc3UtKjSMuMJi0rhvRMaSEbnxg2okWQ0zFbrCz79QoaW1xTAzocXH/BZH559TxPhzEqmPqTf3g6hH6RFh/Ou4+5f3HmZeQy647nADBZrB6OpG/GRAXz8eO3ejqMLkT9F4jND2C3NBC0oMxBkEeDoJYEEesJMB8+xY9EjhD8EoJ6vttjLKms45rf/9ft13E1ybGhvP+nmx1KGs8UGkxtfFu5n72NRynUVdNsbqfNYsJXrsRf6UtARyeSWN9g0gOiyQiIZlJIIgHK0euXOJo4adCx4WQe+xqPUdJykhqDjjaLEQEBX4USP4UPsZpgErRhZAXEMDVUundO0LrOn6zFbGBV1QF+qC2kUFdNvbEVq2jDr+N3I0ETyqSQRJbGjifNP2qol+tR73D5Nm6YOoSbEy/n5sTLaTQ102hqxmAz4iOX0s9DVcEEKr11pF5GD6LYrXJnhdxNjHaRB6OBJTOzRpUw8vH6/SNKGBkKx5qa+CJfynxICApy+/W+WP8QwigSQHpi3a6iUSWKACyekeXpELx48eJlxCD4XgyIiLpHpQOiHsQ2MO3oeRdVFoQQ+NSwiCIAKbFho7KcprSyni0HSpnj4i5og8EqWnmy4H6StZkAXJNw55DnDFFpuT7pHK5POsfhseeL/0SlXvJT+luuYwv5U+NxRSyeIF+3l1XVH3PCIJUVhSjDuTXpV0T5uC7TYTA8X/wnACr1R/lb7htcPWaGx2LxV/pwZcI0rkzwbJcmt+a3B6sCCVadeW2ZjBYLK7bu5OvDR6holFpPWmz2tf8PnDeX22ZO5tn1P/DSlu2svPMm0iIclbVr3/yA0roGtt9/FzqDkbnPrmB6YjyvXHOJw9g1BZKnxS8++orfXjCfm6ZNdBjjxfXE+19ISfM7AJhtrX2Mdj/nTc3g7++sHxU7XgAHS6o4cqyGjIThb8n9zZFCjjU5un4DrCospLCufwaqFpuNiqZmvjlSiN5sBuDcFPe3Ij4TRBGAj9fv63vQCCIxOoTMMd4W8l68ePFyKoLvJQgqaeEitr+FaFgF1irHgfJEBN/lkh+JrHejaVdz0ewcnvtw07Be0xX895udI0IY6dw8t9Gzp9nwMtLi6T+1Rqll8etlf8dfEciiyEuRCwoaTXWEqUaOMb6Xbs6cwv9h5LFvv+fLgwXcPW8G42Ol1Pb9lVX8a8OPJIYG88/LlpIQMvDd5AAfNctzs/h47yEqm3TEBtn3cf50v6SoKmQylo/NHPoT8dIvckJ+RWfWVWHjCmSCnCjNufgqPPOm5q9RM2t8Mut39+7hM5L4+Pv9/PaW4c+0+ejgITaXHXX62KeH+u740BPhWi03TxpcTeXZRlFFLfuLHB3QRzIXzPC+v3rx4sWLU+SScbDg/zCC/8NgqwFrjdSWV9CCPApknmsBvvScbJ7/WOpoYbWNnsX0vqJK9hw5zqQMz2YRyAUFj2T906MxnMpIi2cgHGjaDkhZL1cn3Emm/3gPR+SlL1wijBisRuSCDKXszHJUdobOYOCTfYe5cuJY7pzVne4zIzGeo/VNfLb/MKFaDT6Kwb20N06dwId7DvL+ngP8esHsruP1be1sLJZaGi1ITyZY4627Gy6OtX6JgGS4qZaHcKDuCQ7wBDJBjUoeiFxQI9C/FsEL4z93SUxLZ2aNKmHk22353HXZLABCAoavxfTdM2eQHhbKD+XHKKipdYn/9tjISJ65cAkhw/g3aLOJHNhzlOIj0u5Dq87Qa4caZ9z2C8+0A3xvzR6PXHcoLJ7uFUa8eBluTIZvsNma8NFc5+lQvAwEWYT0b4QQEqBhTkdHsQ17Bt490JO88MkWXn/kGk+H4cVFNJq7s5KjfeI9GImX/uISYeTG7b8kxW8MT4x7aFDnW0QLq6s3s7vxIK3mNoJUAUwOzmVB5DkohJGV1FLeIJXOpIU7quGp4aGIQLWulVDt4BZ/6RFhTE2I5eO9h7hn3kyUcmnB/cXB/C7l+7LxZ4ZfQ77uOHJBRrr/yG5buK/2MafHbaIRg6VmmKORmDMhmfAgP2qbPF/a0x+MJkvXAvnnl8/uY7TrmBQbw6RY6fervr2d9SVlPLTqOwCuzB1LSmhIv+aRCQIBah9yIiPIihjelpIlhdX85eGPqaxoGNI8nhBGTja0jLpuNLkp0cRFuN8/xosXL51I9zatTb9BQOUVRrwMmYvmSN0uR5swcqD4BJv2lTB3QoqnQxk2zoyCYeeYbN3dCxXCyEseOJNf+8Ei83QAXrx48eLFixcvXrx48eLFixcvnsJl6RjVhlq7n802MwqZAqEPPcom2vhr3vMcaj7SfbAN9jQeYs3Jzfwx5z4AtIrhS7/vjc70+crmFofHKpukbJK407xBBsoNUydw7ydfsyqviOW5Ukr3px0lOgDzUt1v+jgcvFW6js21eWQExAKwPHYai6Im4Kfwcfm1jDYzyzb8Cb3VZHf8/1LO59bk3nfSx/hf6vJ4hopcJuPSebms+OJHT4fSbz7+fj8ANy+dip+vetivH6rRcEVuDk9t2kRDu55FaamDatc7nLTo9Dx89zs0NbYN+FyFUk5KehTZuZ6rV/7fd7uxDLDkx9NcNt9bA+zFy3BiMR0AQLQ1I8iGNyPPy5nJrFzpPnk0ZdZ28sInW5g9LhnZMJuvrzv5BSur3uv6OTtAavBwe/KDDmO/qfqAH+rX8rus5/iq6j0ONu3AaDMQqpJKqmaHnc/MsPPs1oAGq56VVe9xoGk7els7MT5jWBZ9DUqZqt/xOIulk8O63exs2MTx9jKazA2oZWriNMlcEHV5V4edztiBHuN3FvtA2Fz3HZtqv6HJ3IDFZu46/rtDt3d9PzZwCrcl3d/1s9lmYl3Nl+xp3EqDSVpP+8o1pPvnsiTqKsLU9p6Gp4/vHAs4HT/Q1/5sxmXCSJulnR0N+1l3cgvFrUfRmVuRC3LS/ZO4JPYCJgWPdXreupqtXaKIWq4mxieCOmMDLZY2jrYd58ViqR/5bzJ/6qpQh0RsUABzUxP5cM9B0sJDyYmW3gQOV9Xw6f7DXDwui0Df/i/snS0aFmWmEhXgx7u797M8N5NDVScpqqnn1hmTAWlRPNoxWM3sqJc8Mo7oKju+fsY7Rzfw8ezBlWT1hlqmZFZ4Fmur99sd//bE7j6FkQnhj7o8Hldw6fxxvLFy+6hZeLbqjQB8tG4ft1443WNxZEdEsOVouceuPxC+/mxPlygSHRvM1TdLPi1JqRH4+flw+zUv4efvw5Mv3IjFYqOmqokNaw6z+ft80jKi+du/r0ejHX4RCqCxRc/nGw945NqDJUDrw/nT0j0dhhcvZxVm4+jrIOIFsNUiGlaDaTei7SSIrSD4IciiQDURQb0I5J4xqe8UFUbbBhJIrXs/XLeXaxYNr8H7jNAFpPrn0G5p4dXSp/oc32Zp4cWSv2AVLZwTtgiFoGBno/S3/NHx11HIlEwLmQ+AiMhrZU9R0ppPbuBUkrQZ1JtqeKPsGfwU/i6JZ33N17RZdIwNnEKwKowmUz3bGr7n1dIneTDz7wQp7S0Qeor/9NgHSqpfFgEKqRz3h/o1ABS2HOLahJ+ilkmb64HK7k5NVtHKyyWPU9pWwPig6cwIXQBAi7mJHQ0bKdDt4+60x7pa+zob3zkWcBg/mNf+bMalBh5PF7xs97NVtJKvKyZfV8yNiZcBcFGMfWeKLbU7AQhTh/C3cQ8SpAzAKlp5rfR91p7cwo4GaSF7tO04iVrPOjV38sylS7n+rQ959Jt1yAXpzTc60J9bZ0zmztn2/ZdVCskjxGi1OJ2rslnncEwuk3H1pHE8t+EHimrr+eKAVKN/pniLAOTrKjCeoqR2MjPMfaaHc8NzHISRSn09pa3VJPtFue267iIsUMv8Sams3Vno6VAGxNurdnH5ueMJ0Lo+M6g/ZIaHjxphZNePUn10SJgfL79zJ74ae3Vf7aPEYrGRki79/mZkxzBnYTYrP93Nv574mt/d9x7PvHwzMPytf1//ahsGk/P3vZHK8tk5qJQjy9fKi5czGytm40ZPB+Glv4hGxJa/S9/q3wPR5DgEwPAVIo8jaC5D8H8EBM9kfV+xYAJvfrMTk3l0fRa98vmPLJqWQWigdtiuqVX4o+1YKAtC/+4XBATuS/9rl39G56L+z3l3s71+Q5e4cLh5NyWt+UwLmc+1Cd0b3bmBU3m55K/4yB1/PwYaz+3JD6CW2d9XJmhS+G/5vyjQHWBG6Ln9iv/02AdKtE8C0T4JABS07Os6nhMwuev5nMrWujWUthWwLPoazou8xO6xOeGLeaLg13xYsYJ70v7U6/g54YsBHMb39doDTl//sxWX3wHKBBnJ2nhC1SE0m3SUtVVgtJn439HPABgbmEGyNqFrfEW71MZxWsgEgpRSCYpckPN/ydewvymfWmM9ANvr944YYWRVXiEVjU2svPNGksN6N2/sLKvZdaySsdHdyvm6IyWA1G0myEmGydWTcnlp83a+OljAqvwicqIjSY8Ic+Gz8CyHmpwvTOdH5LrtmhOCnZdN7GssG5XCCMBVCyeOOmGkpd3If1Zu596r53nk+tMT4th74gRBPp4RZgZCxVHJ0Xz55VMcRBEAlVpBq87gcPzCyybzw4YCdm0r4dsv9wKw9JLh2306UdfMpxtGV0OAPFwAACAASURBVLaIIMBl88Z5OgwvowSrpRxj+zuYjR1tQa3liLY2BEGJIAtDrkhBqZ6OymcJckXqKWfaaKjKRBTbAdAEPIiv3912c5tN29HVXQ6ATB5BcKTzzk5NNQuwWgrx8bsDbcAfHAeIFgz6DzHpv5ZiNOdhExsRhAAUygxUPktRa65HEAaQTn3KnD3NB/Q6p7H9Ayym3VgseVjNBYhi93uYzVZL/Qnn93q+fj9DE/BI/2P14lrEFmwNN4H5cD9PsCC2f4ho2oUs5F2Q9c/s3JUE+/uy9JwsPt94cNivPRRa9Uae/WATf75jiadD6ZU5YYvtTEX9FNKaJ0IdQ73pZNfxghZpU3JW2Hl252f45xKoDMZoMw45ltNFEYB4jWRi22iudXgMnMd/euzuZl/Tj8gFBfPClzo8FqIKZ0LQDHY2bKLBVEuIKrzH8SEqqQzx9PF9vfaAS17/MwWXCiORPuE8lHkXcZrormMNpiaeObKCwhap1eyqqg38LPWmrsdbLdLNQbg62G4uuSBnVthkPq9cDUBhS6krQx0SPx6tIMjXF62675uJ+WnJhGo1PLNuC8cbm4kNCqCotp7v8qUykpSwEOrb2h3OC9VqWJydzif7DlHX1s6ds6a6/Hl4kpLWaodjapmScUFj3HbNULU/0b7SB3OVvrvDR4HuuNuu6W4mpseSOSaCgnLPdMcZLB+u28fV500iKnT40/jOTU7m3OSR7S3SSUuLtGCIT3Quivr6qmhubEffbnIQThYuGceubSVsXCPdxA6nMPLSp1sxW6zDdj1XMCUrgYSo4L4HejnrMbT9jzbd70B03IUWRQuitQKbtQKzcQPtuqcJjtyFTN7ZzlSGXJmDxSRly1rNBQ5zWEy7u763WWuwWSuRyWNPu44Jq0W6L1IoHQU9q6WUloZbsVpKnMTYgNn4I2bjjxjaXsM/5L/IFX13wehpztPnA3qds73laWxWx3sALyMbselee1FEmYPgexWCaiLIokHwBVEP1hOI5j2I+o/AnAeWUmxNP0cW8l7Pk7uR68+fzBebDiKKHrn8oFm1LZ/zpqYzb+LI7VATrna+qaiUqbCc8v7YaJI2eUJUjm2dg1XhVBuGfh9ea6xma91qytqO0GSux2DVYxGlzHSxh/98Z/GfHru7qTOdJEgZ0qPfR4Ra6qxYa6wiRBU+4PF9vfaAS17/MwWXCiM/SbrKThQBCFEFcUfK9dy/7y8A5OnsW2eJUtIdKif/wSl+3YvkKsPIWfhdMymX7/KLmPvsq3bH/dVqsqLC+dWCWUyMk34xA3zUvHnD5Ty9bjMrDx9BbzKTHR3Bimul9KfvC0v5eO8hp9e5cdoEvjyYj1IuZ/lY95WYeIITesfWoxkBsShl7k1jT9RKbwynCiOV+nq3XtPd3Lx0Gg+/tNLTYQwIk8XKP9/fwJM/X+7pUEY0cpmAhZ7TSAMCNVSfaKLmZDNjkuxNC+PGSPW0ZcXD9965v0jKAPxuu+Nib6Rz3fnDW8/tZXRiMe2lrfkRwIYgC0DtexUAClUughCIKLZitRRjMf6I2bQblc/cU0QRCYUyt0sYsZgd21lbTLsAEAR/RLEFi2kvKl97YcRqOQJYuuY7FZv1OLq6S7HZ6gEZKl9pZ1GlPhdBFoJoq8dk+A6TYQ1WSzm6uisIjFiNrBfjU2dz9jQf0OucAaEfdMUOoKu/seMaJxBkwQSGfew0BsEDGQdeJETjOsSO7ChBe6f01f9XODT8FFQgC0RQZiForkVs+Sdi2yuSD4nhO2mIzwXDGTqJ0SGck5vE1gNlw3pdV/D4W2sYlxpDsL+vp0Nxikrev8zbTllisIamfVHeVsSLJX/BV65lTvhiYnwS0Cj8aLU081rp0z2e19/4PYl4yqs3mPHufu3PNFy6Cs3wd74Lm6CJQd0hfDSYmvo9X4iqe/euxTLwrgzuYFPxUX7z+bcsyU5jfGw0SrnkISKKIk16A5/tz+P2dz9n7d0/6SqRSY8I49VrnXc2mRwfy28WznH6mFYlvWYL0pMHZOg6GqgxNDscS/Jzv0lXvEbaeT/ViqtK3+j267qTBVPSGNOx011ePXqey/e7i/jhYBnn5J4ZXZbcQVCIlpNVzVSfcP6+GREVSGH+CYryqxyEEWuHKW9ri97tcQJYbTaeeHstwKjbmUuNC2P2uNGRReTFsxj1nwLS31ZA6HsolD10MfIHm60O0eZ473JqhofVUgqiGU5J57aY9gACas1lGNrewmLei8r3Qrs5rOY8AATBD7nC/j20tem+DgFDjn/Ia6h87L3dANSaazC0vkqb7jFstlramh/FP/jFHp93X3OeOh/Q65ynZ5IIpzx3AQVyRUaPcXiBN1/8nnMXj2VMsuMOcCf7dpbR2NDKuRe4qDxZ/4X0VTm+QxCBvhdqMgT/XyOatoN5Hxi+kg4PszACUje80SiMNOjaefytNTz9i4s8HcqQCFZJ994NploHn43OjIahsKH2G0w2I/em/YkY3+5N9ZLWvCHP7W4i1DEcbTuCyWZEJXM0y681VgF0dZoZ6Hh3v/ZnGi5pb9IpesgE59MJCFIBtyBgE7vTq7tVrR7mlXdnkRitjgZPnuCRr1YzKT6GZy5dyk3TJnLt5HFcO3kc100Zz8/mTOe+c8+hxWgkv3rou7TfHJa69Vw+IWfIc51Km9lE9uvP9fhvONBbHevZwtVDa3PcHwKUGgKU9iZDbZbRXVsnEwRuWTaNW5ZN63vwCOOp/30/6kzRhpOkVOmD7fD+CqePJ6dJj6/71rF+uuSIlKquUitRqZUOj7ua91bvofh4HcXHR98H7c1Lz6xSRS/uQ7R1is+yPhfwMlkYcoVjeahCdWrpiwWLpajrJ6vlKDZbHXJFEkrVTADMpr0Oc1g6hBGFModTb+Uspp2YjZL076O9wako0omP3+3IlVI2qkn/dY/lLf2ds3O+/szpZfC898YmjpX1/j6bf/A4b/x7rcuuKZolE0nBdzmSINL/3WfpHBDN+xHN+/sY7R4mpscxNTuh74EjkA17inl39e6+B45gMv2l97zOLi2dFLceptnsmEE+UKwdpS+BSvussu0NI9/YeXLwLKyilY213zg81mCqZV/TNhI0qV2tkHsa32CqdTq+r9feFa//mYRLMkaCVIGcNNRS3HqU3EDHko9KfTXGjoWwUqakxdyKv9KPJlN3RxaL6FiPbrF1L5gUbi6x6A9Wm4261rauTA5n7D0uKXUhmqE5/LYaTby/5yApYSHMTXXtjrrOZKTd4tgRZjjROxG6NAr3Z8Vo5I7/d4YRIroNhSUzswBY8fmPVNU7djoaqVTWNvPip1v5pYeMWEc6k6Yls21zIXt2lGDQm/HxtRc4ps9O478rNrB7ewn/XbGBq2+ejVqtoOBQJe/+ZzMAick9p8e7ioqTjaOuJWInMWGBLJrm3aH20j/kirSO72y0tzyJNuB3nY8MYI4UBEFKjRdFPVZLAQql1HWus4xGrszpElCs5gNIpSfd90FWiySMyFX2/iJG/Zdd36s1V/cZi0q9AL25ALBiNm1F7Xu5w5iBzKlSS10p+prTi3vR+qlpqG913YS2jsWTPGbg53aeY/PsAuyuS2exM++YR2MYLP/6cDM5SdGMTxvE698PrKKFGuMJ9NZ2DFY9oijSYpEyuwta9uMj88VXriXSJ7aPmZwzNnAKydpMttWvp9XSQoo2kyZzA7saNxPlE0fTaYvznuLpKZbsgIkcbN7JW0efZWrIXIw2I4ead2KwGXrctB8pTA85l4PNO/mm6gMq9UcZo5E+Y1osUgteuaDg6vjbex3fORZwGN/Xaw84vP5nMy5RG7ICUjlpqOXNso94JOsXhJ5ipNpu1fN66QddP5ttZp4qeJmbEi9na92uruP1RscSgBpjt/dDgNLPFaEOCblMxoKMFFYeKkCjUjIhLhqFTPqDq2trZ0tJOVtLy1mUmUpG5MA7yBgsFt7ZuR9BgK8OFlDf2saTF1/g8qqwFpPnMyRkgoD1tISh9mHI3DA7EeBsfWQujQbkHb+HNy2dypNvr/NwNAPj3dW7mT0+mSmZ8Z4OZcQxe0EWrzy7GoPezNYNBSxcYp8WnZYZTfa4ePIOVPC/1zbx/ptbUKoU6Nu7xb4Fi93X6QnAZhN59LVV6I2eFVsHy42Lp3T9/Xjx0hdq7Q3o215GtLVgaH0Vs0HahfPR/gS172UIsqB+zCJH3iWE7JYMWDssBCxm6b5IoRyLTJ6AIAtCtDVhMRegUI7tmqHTm+R049Vu41Y5CkV2n5HI5N2+cJ1mrqczkDlPna+3Ob24l+oTTWg0jmn2g0bwlVrzioMozezowITgWZ+M3JRozslN4oeDo6+kxmqz8dCLX/HWH64DICLYtcb1NcYqnip4wO5YRbv0t/tKyd8AUAhKnh7/9qDmFxC4PfkBvqp6jwNN2ynQ7SfWdwy3JN5HcethNtZ+2694eoplRugC2q1t/Fi/lg8qXsVP4c+4oOksi76afxX9cVAxDxcyQcZtSb9hfc1X7GjYyKFm6TPAR64h3W8sS6KvIlwd3ev4zrGAw/i+XnvA4fU/mxFEe6ve09fg/VoxFrce5ZEDTyEiopIpyQlMJ1QVTIuljXxdETpzt2o9O2wqW+p22p0vE2SEqUP418THkJ+i7D1b+HqXeDIpeCwPZ/18YM/ODejNZv6zbQ/f5B2hqrkFfUcZQKCPmrSIMJZkp3PVxLGDutHWGYwseektWgxGEkICuXvuTC7ISuv7xAGy5+QJLvv83R4fP3rn/S6/5uks2fAYOrN9N54r4mdxX6Z76yhfKJTaFr5bvqnrmK9cxdoFf3brdYcLi9XGVb99k4qa/nv5jAQiQ/x5/8834efrwhu5M4R3Xt9ESnoU02en48yD9djROn552xu0tji27Z04NYnH/yW1z5TL3bP4f+2rbbzy2Q9umdvdhAf78fkTP0Gl9HxG4mhm6k/+4ekQ+kVafDjvPnbjkOexmPbR2nSP46JfUKJSL8JHez1Kde9ZcG3NvwfA0PYflOpzCQiVbvKbahdhNecTEPoOSvU8dPXXYzZuRBv4N3y03SaljSel0smgiA127YAbqydgsw2unM1HewvawL84HHfHnKfSVDMLkFogy2ThBEc5lg65ill3SOXCplHQNWtMVDAfP34rAFu+z6O6Uvpcf/W51Zy3bHxXqeXp1FQ3881nu5k4LZk/P3udS2Kx1V8G5kMImmsRAh4b0Lmi7veI7R9Ah7AnC/3UJTENhvyjJ7npT+947PpDJTVO2nR97eFr0PoOoM22Fy9eTqVHvcMld4OpfolclXAhHxz7CpPNzN5Gxx7n50fNBeD25GsJUPrzTdX3AMT4RrIkaj6vl33AX/P+zcWx5xOsCmRb/R67jJLJwe7d9ewvvkolP5sznZ/Nme7yuQN81Gy9745Bn2+wWFj43hv8c+FSpsXE9ThuJGSMhKsDHISR8nb3d8+oMjhmJgWrPJ+N5CoUchk/u3z2qOtSc7Khhcde/46nfn6R08X/2cz1t83t9fGExDBefPsO3l6xgf17ytG3m4iKCWL+ohwuuXq62wQRgL2Fx3nti21um9/d3HHRTK8o4mXAKFQTCApfh0H/EYZWqT2t1VIIohmT4RtMhm9QKLPRBDyKUj3L+RyndJKxWqQuTqLYitV8BBC6TF0VqvGYjRuxmPcCkjBi6TJe1SJX2JsGi2LLEJ6Zc78nd8zpZWDUVuv49rPdHD8mZVKv/bp3r464hFDuvO98l11fUM9FNB9C1H+KoLlBOqjox8adpQBR/1nHHAtcFs9gyUqMZMHkNL7fXdT34BFIp4fXAy98yXP3XYbCjZ/vXrycjbjsjvCKuKXE+UbzeeV3lLYe6zJWjfWN4qKY81gQ2X1zcGvSlSyJnk+TqZlU/0Ssoo0vTqzhYHMBB5vt2zyGqyUjnfkRM10V6qij2WhAKZOjUfZuoNj5mnd2yumJFpPnPTXiNGGUtNqbsu1vLMNks6Byk5+MTRTZ3VDicDzWN9Qt1/MU501N53+rojhcNrpM7zbsKeatb3aMShNZTxMVE8Rv/njJsF6ztqmVh15cidVmG9bruooxUcEsn+NaY2svZxGCEh/NdfhopB15i2kXhvYPMOm/RBTbsJjz0NVfgzbwUXy0/+dw+qklMDZrFaLYisV8CLBJHiQdJTkK5cSO+fd1je8UUqTSmtMWRoIGRCOCLBD/4BcG9JRkPflHuGNOLwPi0utmcOl1Mzh5oolbL/0XN9wxn3GTEx3GCQIEBmmIiQ9B5sISQUFzPWLbmyC2Y2uQhBHB/yEEn2VSi97TEQ2Ihq8QW56SSnBkgQiaoWdruYJ7r57LlgNlo9r4fUfeMX778tc8ftcybymoFy8uxPvX5MWLFy9evHjx4sWLFy9evHg5a3Hp1vyM0InMCJ2IwWpEZ27BT6lFI3duthTlE06Uj9QtQSHA/Rl38HTBK9SbuksdwtWhPJR1FwAqmfvbTY5UHt28jqUpGZyflNrrOF+Fkq039l2KMxJKabIC49lYc8jumMlmYf3Jg1wQPdEt19zdUOxQvgOQHnDm7Wjdc9Vc7nzyQ0+HMWBe+nQrmYmRzMhxbHHpZeRgtlh58IWvaNA5/j2NFn52+WzvTpsXl6FQTcFPNQUx4A/o215F3/ovEC20Nf8Jpfpc5IoUu/FypVSGIAg+iKIBq6UEq/lw11zd80qfh1ZLCaIo+QhZzYUdcziWGMvkkVhtjYhiO0r1bFxxm+eOOb0MjsiYIBKSwolPDGPshGFsPysLRwh4DLH5AehoWS02P4io+xMocxDk0SCopUwR6wkwHz7FqFWOEPg0yAKHL95eiAkL5IYLJvPGyu2eDmVIfL+7iN+98g1/vXMZMpm3BtmLF1fglrtCH7maCJ+wHkURZ6T4jeG5iY/yQOZPuS3pah7MvIvnJj5KgiaWBM3g2kOdCdhEkS3Hy106Z6vZ86U000PTnR5/tWQ1ZpvrTdFERF4pXuX0sSkhvQtOo5FJGXHMmZDc98ARhk0UeejFryiqqPV0KF56QBThsde/42BJladDGRTZSVFkJ0WxYLLrja29eBFk/mj8f4XG/+GOIzZMhrVORsqRutNIrdatlpIu7xCFanLXKJksDJk8HrBiNedJ/6ylHePGnT4pSlVHKaJoxmLa45Ln5I457RFw9MLz0hMLlo4jJGz4vdEE34sRAp+Uust0dpgR28C0A1H/BWL7h4j6L8G0q1sUkQUhBL+EoJ4/7PH2xq0XTnd5ZxdPsHZnIb9b8Q3mUWAm7MXLaGBEyf5quZqpIeM9HcaQ0BmNjHv93/x40538Y8dWvi0tRBThJ+Mn8etps7vGvXFAurl46+AeKlt0xPsHcsfEqVyb3X2jc+Vn75FXV0Ob2cwd335ud51fTJ7B/dO75xv/+vPojAZE4PWll7Iw0X536lRajJ7PGEn3jyFeE0ZFu73TfZW+4f/ZO+v4pu71j79PPKm7FystUtyGuw0YDAaMDSZM2NjdLnd6dyfM/Te7c+MyYYMhG2xjMGC4u7do3V3S+O+PtIHSllrSpO15v1682nzPc57zSUiTc57zCG+cXsmzsbMQ7Hii9PWFvzhTmFxl3VvhRp8WGBgBePy2kew/nYhO37zqaEu0ev753hq+eWYOwX7N/8SlpfHBim1s2He2dkMXZdHs6zezFRGxB3LloCsPLDVnVsnk3THqj2A2JtkyRuRXBUbAmjWi1yZhLO8tYjJeLt+3asaIQj2VspJvAdAWf46Hb+N7NjnC59UIgsb2u9mcCxYjCC51eupSzLqj+oa+TYGgnoZQHiizlC7FUvYnmKoJkkvbIqinWBu1SnyaWGXtqBQyHpk1lGc//8PZUhrNX/vjKCjW8vY/bkKjajmTak7Fp7Fs7QFefdw6rfKZd9Zy20396Bodwrer93HguPWmscVsISzYm6cXjnem3GZJRUAtKSOf9mEtq99iQ7n6m0cM19uRhRvWMi26Cw/06k+OtrRSyva3J4/w3v5dALw0bDQ9AoM5kpHG89s3YzSbmRfbE4Clk29BZzLS65uP+e/YyYy6KtihuKYT9bF7/kGpwUCXLz+oVVuxwfmBEYDZbYbyzpk1Vdb/TDuMVJDwaKepqKSN+5A3W8x8c3EzSy5urnb7zeE3VBoR3ZII9ffirkn9m+Uo1az8Yh5+dxWfPzULAF9PTS17iDQF364/wA8bDjlbRoOZcENnekXXPLFLRKQ29Nq1yFWjEQS3Wux+tf0ulcfUaFcR3DCZLmMyxiMIHkivmfYhl/dCr11ry9awmPMRBE2V8hwAuWIAcuUwDLrt6Ms2UFr4GhrPJyuOVq0GsykVkzEOuXJktdtr9llz8KI2n1cjqXgehtOACV3Z7yjVU2vdT8RJlDfUFTyeRvB4GsyZYMq0BgAFN5AGg8T1L7LGD+jEmm0nOHQ2ydlSGs3+04nc/8YK3ls0jQDvljNpsSbWbz3Fi/+aDEB0u0DMFkste4hcTWZeEau3HmfNthMADOrWlsX3THCyKtdADMk7iEHhkdzZzVob3MHHt9K2Dw/u4YFe1oj7zdFdAGjv7UtSYQEfHtxjC4xo5HKk5XWDSpkMt1qm0kjrWGNY6AJTaQCmhPVjReJOEkuqlk38nnqQw3kXeSBqAsMDuyKv56Qa6wSa83x6fj1xhSnV2ngr3Li1Tcu+e3znxH6s33OGxPSqY4pdnctpubY+KZ89ORM/r+tfiIg4lqV/HOCjlTucLaPBuKkVYraISKMpLngG8h9FphiATNHHNi5XEDwAA2ZTMvqyjRh01oC0VNYOuXJ0jf6k5dNpDGVbsFj0yJU3cG2Vc0WfEX3Zxqv2q2YiTTnuPh9SkDUZsykZbfEn6LTWjFOFahxSaRsQZFjMhZhMiRj1RzAZ41Goxl83iFGdz5r8AXXyWUFFEESvXQdASf5jmAynkCl6AlIslmLMpgzkir7IFOLUMoCsjAIO7b1AZloBZnPNF4V3LWyCEbmSQOu/Zsizd41lzvPfUtbMMmurIy4xk3kv/sAbCyfTs2PLa0FgvmoC3utPTmXZrwcASM0s4Lab+jGoT/MrH29KLBY4cCaRVX8fY9uRC812oqCjEQMjDqJXUPUNPXO1pWSXltI9MLjKth6Bwbx/YDcZJcUEuTku4lvsAs1XAWSClOe6zuLBA58BYLRUrpFM0+ay+MQyPOUahgR0oZNnONEeofgpPXCTqdCUZ5PozAZKjDry9SWcL04jrjCFnVmnySjLv+7xn+w8HXeZyjFPzkWQy6Q8NXc0D72z0tlSGsTltFwA7n9zBZ89MZMAn5Z/J8QVWfLbPj5ZvcvZMhrFgmmDxOCaiB0QsFjKMOi2YdBtu66lVBaFh+8SBEFZo41MHo0gKDGbc6yPrymjgfImq4IMizn3qv2qltFUIJH44xWwjuK8hzDodmM2pQJQVvK/6zyt6994qc7ndf3VwWcFCpX1TqVSMxNd6c9YLGVoiz+pYufm9YIYGAFOHknguUXLKC2p+VxOIpHQNiqwaQIjzZjwQG8WzhjCuz9udbYUu5BTUMKDb/3Mo3NGMHNUT2fLaRQatZy8AmsZotFk5kLildL7sGBv/vOQ9XOjsLiM2xd9w7qvFjpFp6uTlVfM2p2nWLvjJKnZBc6W4/KIgREHoZJV/9KWmSqi0lUj/BUrapljJ/C4wlSaCrp4RfJkl+kAvH5qJZZqXpdCQyl/pB7kj9SDdjvu3e1HMzww1m7+XJn+XSKZcENn/tx7xtlSGkxieh53v/oj7y+6mahwf2fLaRVUpKa+++NWlm864mQ1jSMq3J9Zo5v3SaKIa+Dlvxa9djUG/QFMxktYygMaFosOQVAgSPyRybugUE1AqZ5eh14ZMqTyzhj1R4Gq/UUABEGJTNYFo+H4lb2qabx6NRJJAJ5+KzDottsyRoz6A5hNmVatEjek0khk8m7IVaNQXCerpSafNfkD6uzzaty930OuHI6udDlGw0ks5kIEQY1E4otUHlPtFJ7WyPdfWgNyT792CzFdQpk//SMWvzMbAI27ko1rj5KckM3rH8+z30EtpYDUOnmmhTF7TC82HYjn+PlUZ0uxC0aTmbe+38K+Uwk8c9c4fDzqPgjDlWgb7k+gnzsPPvsjfj5utIuwlmeZLRYeXrwcudz62WoxW5g+wTHTLJsreoOR7Ucv8tuuU+w5efm6WWUilREDI01MiLsnfmoNRzPSARga0da27VhGGiHuHngqr3zxSAUJAmC0Y8pTkYuU0lQwKdQ6mlAukfHW6VVoTY7RJxUk3B9lbc40t+0IhxzDVXni9pEcOptEVn6xs6U0mIzcIu59/SfeWDhFHOfrYMr0Rp757HcAth+94GQ1jUMiEXjmrrHiaF4RuyCVtUXt8Sj2vNTw8v+tdpuAhjWJlCuHIVfat4TMET4rUKqnoVRPc4jvlsK5s2lMnNabEeOsN3cUShnevtZsuE6x4XTv3ZanH/qOJR9vYeETE+1yTHNGT5DHIvFb3TAHFgMW7Y/W38v+xmLJR5AEgHIEgnpmnbOLHIFEEHh+/nhuW/wdYL2obAlsO3KBExeW8sxdYwEY1rPmoQyuiCDAC4smV7vts1dva2I1ro3FAofjrL1y1u85w+aD5yjWus5N8OaEGBhpYgSsE2X+b/9OAMI9PekRGMzRjHS+OnaIxUMq1+PKJBLaevmwJu4Unf0CbE7c5AoCNZXTwiuCJ6ZamhC5UsbI1YwL7kknjzCeO/ED54vsOwo0UOXNi93m0N27bZVtx5LS+GLbAWQSgZySUkK9PXnzlokIAqw4cIL1J+JstXj92oXz8OhBzP1yOd/fN5vXft+KwWRi8U2jueOrFXx77yy76rYXnm4qnrt7HI+818CTGhehRKtn0XtrWDhjMPMm9EMQW0bbnaSMPJ765LcWMzL5jon9iG0f4mwZIiIiInahTKsnIMjL9ljjpqSoUFvJTBwgzgAAIABJREFUZuDwGH5assNugREATNU0KbXoQFBw/fkNJix592DR7628K4BuKxbtciQ+34LEq9q9m4I2wT48PHMoAP+37G+n6bA3uYWlPPahtRH0qD4deey2ES1iTLGINRhy8mIaWw7G89eBeDJyi5wtqUUgBkacwN3deyMvv3v5/oHdpBQVEu7hyVMDhzKrc9VU0bdHTeD5HZuZsHwpAD4qFU/cMJQZMV0BeGffTr46dpAyozXKff/6X5BJJHT09WP9rDur+HPVwAhApFsASwY8wtbMkyxP2MnJgoRG+YvQ+DMrcgg3hvZFJa35jkRcehZ/LLoLhUzKvK9WcCErB6VMyu/Hz/K/+TNtF+Dzl6ziZEoG3ho1RWU68ku16I0misp0+GhcO11xYLe2TB/RndVbj9du7MKYzGb++/MOjp5L4YV7JuDp1rL7xDQlmw/G8/KSjZRoXSurrKFEhftz/9SBzpYh0oI5kGb9ji3Un2V0m31VtlssRnal3IS3qjex/q/UyWdW6XYu5H9Ekf4cAGpZKD2DPsRdXv0d3/raizRv/AM8yUy/0ivAP9CTS+cyAOg3yDrRSK1RUJBf85joBmEuwFK2CbTWpugWw3Ew5wIyUPREcFuAoBxeZTdL6c+VgyKCGmTtwJQK5nwwnMFS+DSCd9W+Mk3JrWOs5RgHzySy7UjzzpSsji2HzrH35GXumzqQWWN6oZBJnS1JpJ5YLHDiQiqbD55j80ExGOIIxMCInfFUKrm88PFa7eaWT56p+Hk9+oaE8cesO2rc/viAITw+YEidNRYbXPuiRyJIGBXUnVFB3TlflMah3POcKEjgVEEimWXXbxzkLlPTxSuC7t5t6OnTnp4+7RDqMIm6c0iA7UvCz01DiU5PUq6WxJx87vnfqkq2JTo93cOD2XMhEY1CjkImZd/FJLqFV22o62osmj2c/acTSc68fmPa5sCOoxe5bfF3PHPXWAbGtnW2nGZNsVbH+z9t49cdJ50txW7IpBJeuHcCcvHkT8SJVPTNsljqVg5bakjgSOY/UEr9aO+9AIkgo8yYhkZW/Zjp+tqLNH86dg7h4N7zLMBaGty1ZwS/Lt8PQN+BUfgHebLp92OVskrshSW/ugaXRtAfxKI/CB5PIbjdU3mfsvJSsfIxvxK/n0ESABixFL6IpXQ5lrJNCMazIOtkd8315fn547n9he9Iz2l5F52lOgMfrNjO8s1HWDBtMDcO6oxETL11acr0RvadSmD70QvsPHaR3EI7BzxFKiEGRloZRrPZllnSHIjyCCHKI4TZWFMcTRYzxUYthQYtpUZr5otSKsNDpsFDrkZRz7G+FVTXfyAq0JcQbw++vHO6bRSy0WRGIhGwWCx8t+cI42OjMZhMrDl8irsGV22a52qolXJevn8i972+HKOp+Y/qysgt4pF3VzNlSFf+desIPDQtrzGco9l94hKv/m8TmXkt6yTwnptuICayeY6QFGk5SAQ5Q8Lr3h8ko2QjFouRrv4v46+u/YZHfe2bMwmF36KSBhPkNs7ZUpzKmEk9WPX9HrSletQaBVNu6ccfqw8B8OBtn9ns7n1krIMUlAeb5V0QpCFYzNlgOAMWLZaitxEUN4C86xVzYzwAgrJcj6S8LBwZgudiLLqdYErBUrYBwd35gRFPNxWvPTCZ+15f3mJHmqbnFPHi13/y7foD3D2pP+MGxIh9uFyExPQ8APaeSmDPicvsP5PYYvreNAfEvwIREREREREREREREREREZHWhi1tSswYaWW4cn+RuiAVJHjJ3fCSu9Vu3EgifL2Z1a879yxZiaQ8km6xWPh03jRiw4PZdT6BZyaPRG808cq6v3ln1o0O12QPYtuH8M/Zw1tUg7F1O0+x6/glHpw+mJuGxoqpoXUgJauAD1Zs5+9D55wtxe707RTB/EkDnC1DRKTeaE3WxuPuio4OsW/OJBX+RLjHTGfLcDo3DIvhhmExtsdhkX68+am1183qZXswGc30G9yRidN62//g0kgkPuVZKbIooPyKwpSBOf9hMBzFUvo9gtfrV/YxF5bvG1qNQxmCahKWki9A7zpj4bt1COGhW4bw4YrtzpbiUC6l5vD8l+v5ZPVObh/Xh5uGxqJRKZwtq1WRX6zl0Nkk9p5KYN/JBNJyCp0tqVUjBkZaGa42qtcV6BERwvtzrowEu/r3ab26MK1Xl2r3O/rCI7bfj7zwsOMEOoBbx/Ti2LkUNh2Id7YUu5FbWMqr//uLn7ccZdEsawO4fl0inazK9Sgq1fHtHwdYtvEQeqPJ2XLsjp+XG68suBGJRAyOiTQF9n2fmcxlAEio28VJfe2bK1pjCiWGy86W4bJ07mbtKfPM644NHAmez9oCIpWQBiHxehlz9hQs+gPX/FWUl6MINZS6yq1jhy2mBDv/NTWOeRP6EpeQyYZ9Z50txeGk5xTxfz9u5ZPVuxjXP4Zpw7uJ09wcRG5hKYfjkjkUl8ThuGQupeZQyzBRkSbEJQMjo5Z/42wJLRaDqeVdCIk0jOfuHkd8+UjWiprGlkB8YhYL31kJQPeoUO6dcgMDu7V1rigXoKC4jGUbD7F885EWM3XmWiQSgVcX3Iifl+MzykRaF0ZzMefy3iO9ZCNGczEeimg6+vwLSQ0Xe5fyvyQ+7z3b4wDNcHoHfVqtbWLhDyQUfkuZMROzxZrV+XfiYNv2QM0oegV91GD7CpKLVpBUuJxiw0UkggJvZU+ifP6Bl7LyNLy43LfJKNkAwLCITSQV/kRC4fdojcnIJB6Ee8ygo8+iGn0DNfo/l/cByUUrGBr+J/G575JRugmTuQQAtTyCSM/biPCYRUXA6VLB16QVr6PYcMGmLS737UrHbu+9gI4+/6z2tW3pFOSVUJBXiq+/OwDuno6djifIe9W8URZtnThjzqhp7+pXpcHWFsVm1zsPeX7+OJIz8zl1Kd3ZUpoErc7ArztO8uuOk7QL9QNg3IAYxvaLoU2wj5PVNS+MJjPxiZkAnLiQxsmLaZy4kEZK1vWHSIg4F5cMjFzMz3W2BBGRFo9GpeDNhVMAmP/qj2h1Bicrsj/Hz6fyyHur6dQmkNljejGufwwKuUt+7DmES2m5rPr7GADrdpyktAX+H1/NgmmD6NMpwtkyRFoYFswczlhIXtlBAjWj8VH1RmtM5mjmw8gl1V8shHvOxFc9AL0pnyMZ1U3yuIKPqh9KqbUhZVLRT+Ro9xLr/yoyiTXAp5QFNsr+TI51THBi4TICNCMIdp+EyVxCSvEv7E+bS9/gr/FR9a20j85kDZqfz/svqcW/Eew2HoXUlyL9WWQS9yr+r/YNXNe/3pTHgfR7sFgMRHjcikSQA5BavJbT2S8iQUGYx83W56rshUYWQbHhIufzPiTUfSqBmpGVju8mb3/d17clcuJwAp++s54L8dYL9keetma6TprRF22pns/f/ZMxk3oQ26uNfQ4oqMGiBeF6U77KAx+WqxtF1qF5qVAezLGUNVSdw1DIZbzzyFTueOkHsvKKnS2nSbmUmgPA52t28/ma3XSMCGBYz/YMjG1Htw4hYlbmVej0Rs6nZHM2IZO4hEziEjM5n5TVIrNyWzqt5wpBRESkClHh/gC8fP+NPPnRWswtNJ/vbEImL369gfd+2sZNQ7py46AudIwIqH3HZohWZ2DH0Yus2Xacg2eTnC2nyRjeqwN3i31FRBxAVulW8soOEuZxM7H+r9rWAzWjOZh+LwAyiUelfeQSb7yU3uWPrn8B4aGIxkMRDUC2dgcAAZoRKKTVB13qY59XdpjEwmUAtPW6mxjfJ2zbIj1vZ0fyeM7kvMagsNWV9jNbrEHULO0OBof/ilRQVaulwv+1vmvzLwADQpcjEa6UAIV73ML2pDGkFK+yBUa8VdY+GYqyw7bn3tqn0sSdSuHfD32LXC6j94AOHN53odJ2tUbB+bh0Skp09guMSALAlIjFcAJBMbB6G+PF8uCJ0pr9IfEBc/ZVBjUE5svfa5QHyFwNfy833n1kGve9/hNl+tY7HeRcUhbnkrL4et0+PDRK+naOpHd0GN2jQolpE9gqptqU6Y0kpudxMTWHS6k5XCz/l5yZj9ncMs+fWxtiYERERIThvTrw8KxhfLB8m7OlOJTCkjK+33CI7zccol2IL+MGdGJUn460D/NztrRGodUZ2H86kY37z7Lj6MUWmf1zPWIiA3n5/hsRe+6KOIJs7U4AIjxurbTupx6EUmrNzjBZtE2uqy6kl1wZFWwtUbmCQuqLl7IHOdrd6E25KKS+VfZv73VvjUGRq/1f67s2/5GecysFRSrs3eTtKTUk1+3JtVK++3wrvn7u/Pfb+/H2dWN83xeq2HTv3Yadf5+x2zEFRV8s2kQsha8i+HxpXZRe1YPCUoSl8MXy33WY8x9E4vE0lrLfr9iUNwq+FoupPIAvqfr+cxU6tQnktQcm88RHa1vsCN/6UFSq4+9D52zN21UKGZ3bBhMdab3hFBXuT8eIANqH+qFWumbA61qMJjNZecWk5xaRkVtEanYBSRn5pGTlk5SRD0B2QYmTVYo4GjEwIiIiAsDc8X1Izshj1dbjzpbSJFxKy+XzX3bz+S+7CfTxYFB5H5IbYtvQs2OYS/epMJstnEvO4sDpRHafvMzR+BQMrTRlM8Dbnff+Oa3ZnHyJND/KjNYLOrUsrMo2tcw6aaOiB4arcXXD0h3JE2u005vzqg2M1FamUuH/er6r86+RV5/JIJGoMBtbZg8ke3H6eBLTbh2At2/N31F+gZ7kZtuv9EPQ3IZFuwaM8Zizx1vXFP2twRFzHhb9QTBby+AF1RQsZesw51zdCFaKpczat0bweBy4qiSnbKN1XRZtN72OYGjP9iy+ZzyLv1ovNsu8hjK9kSPxyRyJrxrU9PdyIyzQi/AAb0IDvAjwdsPX0w0/Lw1+Xm54alS2STj2uLlhtlgo0xkoKtVRVKqjWFv+s1RHbmEpuYWlgLUJal6R9XFmXjG5hSXi/6uIGBgRERG5whNzR5GSVcDeUwnOltKkZOYV8cv2EwC2nyF+nnSLCqFL22A6hPvTPtSXQB+P67mxO3qjyZq2mZJDfFImJy5YL9DOXM5odVkh16JSWL++3v3nNAJ83GuxFhFpDNazZUFojqniV+5ud/Z7BkGo/rSvomfJtVyb1VGT/+v5rs6/TNDU4lekJgx6I2rN9f9fSkt0yOXX6wdST+TdEdwfwVL8ga0XiEVXdZStoJmD4PkiFPpiKV1qXZS1Q9DMw1L4knW/3Pngdh+CNBBL2YYrWSXKUfbT6yAmDuxMYUkZ7yz729lSmg3ZBSVkF5Rw7FxqjTYVARG1Qo6bWolKKUcmlSCTSpBKBFuZjtliwWQ2YzZbMJWXrhiMJnR6I2V6Azq9UezrIdIoxMCISKtiTfJeAL48v8G29seIxc6S43JIJRLefGgKD769ktOtpAt7TaTlFJKWU8jGfXG2NXe1koggb4J8PQj28yTI1wN/L+sJvodGhaebCg+NEjeVAmn5l7pcJkUiCJjMZgxGM0aTyfbFXVx+R6OwpIyCkjIyy1M403OLSM0uJCVLrFutDolE4JUF1iaPndoE1mItItI4VOUlA1pDMnJb3xArFdkkropG1oYcrN97vqoBuCuqGbVqB/+O8H01YpXcFSLbBXDiSAIz7xhc7XaLxcL+neeI6mTfcauC+0Mgi8JS8rl1wXCKiqAhsvYIbvcgqK1ZIoLnMwhuc8GUDfLugBFLyVdWffo9oN9DpW82aRiC+ma76nUUs8f0oqhUx+e/7Ha2lBZDRaZGqc7Q4pvEi7g2YmBEpFWRqysCoMBQ6mQlrotGpeDDf03n/jeXczElx9lyXIpirY4zlzM4c7mmcYQijkYQ4Lm7xzO8VwdnSxFpJfhpBpNUtJykouV0Vcba1nPL9lFmsn4WXNt81VUIcZ9CUtFyAC7mf0b3wLe5NsxgMpcilTQsg6PCf02+G+u/Anl5Y1mtsea7zq2FSTP68sFr6/ji/Y1Mmt4HAJPJmrmTcDGTZV9tJ/50Cs+9VbXvS2MRVOMRVNZSGiyl1vIZiRcI1bz/pW2s/wCQI/G2jpA25y8E01U3XqRhSHw+h+v0snE17r3pBrQ6A9+uP+BsKSIiInZEDIyItCpKjK43Ds4V8XJX8fHjt3Dvaz+JM9dFXIrH5oxk8uAuzpYh0ooI1IzCR9Wb5KJV6E15+Kj6UGbMILV4Le5ya4CuzJRpszdbDJQYLmE0F2M0FwEWdKZssrU7kUnckUs8m2zErI+qN+285gNwqeAbSlMT8VcPRyZxQ2fKJLfsAJ6KznT1f6lR/q/2DdjNfwUaeSRu8rYkF/2MRFCgloViNFsbIXore+Crbj0TqW6c3odL5zNY9f1uVn1vzVr4+K0/KtnMvGMwQ0Y5+HNS0IC0HgEvuTWoKPHfgEW/yxockYYgKIZYJ9k0Mx6eORSFTMpX6/Y6W4qIiIidEAMjIq2KEpPO2RKaDf5ebnzyxC3c+9pysvLt18RNRKShLJw+mNljejlbhkgrQ0BC76BPic99l4zSv8jW7sRD0YmeQe+Tq90PQELhdzb7UsNldqdMq+SjUHeKQ+n3A9a+HWPbHm0y/dG+jwPgpexOYuEyEgqXYrboUUoD8FJ2I9R9aqP9X+0bsKt/AAEpvYI+Ji73LVKK1mCylKCQWsfNV9cUt6Xz0JM3MnxcLNs2niQ5IQdLeS1CaIQvoyZ2J7ZnpJMVXgdBjaAc42wVdmHBzYNQlve7+njVTierERERaSyCxWLrwVtdCadTitvbfv5OrTY3to/GQ9H8IszOplCvY/3F+OvaXF7weBOpaXqeOfY9AFszT9jWdo1901lymgWJ6Xk88PbPZOWJwRER53HXjf156JYhzpbhUL54+kdWfbi+0tqo2YN46psH7GLvKPrNf7dJj9dQOkYEsOzFec6WIeJEBt//AUCzaNDYJtiHla/d7WwZInVk2cZDvPfTNmfLEBGpN5MHd2HxPROcLaMpqTHm0RxbrIuIiIiIiIiIiIiIiIiIiIjYhWZbSvP8oFEEu4kjGutLanFhrRkjLRmxx0j9iQz24aunZ/PAWz+Tll3obDkirZD7pg7k/qkDnS3D4cx6dBJDb+4HQFZSDq/e8XGd7OtiKyIiIiLiOG4b1wc3tZLXl27CZDbXvoOIiIjL0WwDI35qtbMlNEtae/lRsVHrbAnNklB/L756ejYPvr2SxPQ8Z8sRaUX8c/Zw5o7v42wZTYJ3gCfeAZ4ARMSE1tm+LrYiIiItgyUfb8bNXcmsO1t2aWFzZOrQWAJ93Pn3J79RWqZ3thwREZF60iwDI25yBXKJ1NkymiVucgUCTmoe4wKIzVcbTqCPB1/+ezYL314JwIWUbCcrEmnJCAI8NW8MM0Z0d7YUEREREZdhw69H6H1D6xpXfrF4P7uzvyO77DIAnvJApoYvxk9ZtclshS1Qo/3WjC84mLvKtk9nr1FMCn3KLloHxrblq6dns+j9X8jMK7KLTxERkaahWQZGfFVitkhDkQgCbgoFxfrWGckuMYilNI3B11PDF/+eBcCTH6/j0NkkJysSaYnIZVKenz+eCTd0crYUEREREZeiuLiMDjHBzpbRJOTpUwD4JflF3GTe3OA/B4kgo9CQiZei6muQp0+x2QI12vf3m0WM51AKDVmsS3nV7ro7RgTwv2fnsOiDNcQnZtndv4iIiGMQAyOtEA+F0iGBkaN5lziSdxEAqSAwwC+GGM+ax+ilaZu+JKNY7DHSaDzdVAD899HpvLxkI+v3nHGyIpGWhJe7irf/MZVe0U0zgvOLp39kxy8H+O7Mu/z25WZ++WQj6QlZuHu5Mf6OYdz94swq+/zxzd/8/tUWEuNSkSvkdLkhinnPTCemb/tKdnv/OALApmU7OXfkMtmpeag0Sjr2asvcp6cROzimSZ5jcUEpt0U9Qo9hXXh51aPV2uxae4iX5nzAA2/dzs0PjW8SXSIiIvUnONSb/NwSZ8toEuKLrCNwzRYj40P+RVu3vrXaV9gCNdprZN5oZN74KiLsK/gqAnzc+erpW3n1f3+xYd9Zhx1HRETEfjTLwIiPGBhpFB5yJWnYN73v58RdvB+3ttLalxf+4sVucxgVVH0q/C0737CrBpGmRS6T8tJ9Ewnz9+KrdXudLUekBRAZ7MP7i24mItC7SY+bm57Pty+vYsvyPQy9uT/eAZ5cOJ6Am1fV75qPH/2WtZ9vYsDEnoyYNRBtkZa/ftjJo2Nf4Y11T9FtyJVgR8Uo3fysIgZN6UNguB9ZKTmsX7KN52a8yxcHXycg3Nfhz8/dS8Oo2YP4c+k2MhKyCWrjX8Xmr+93IJNLGXXrIIfrERERaTjTbh3Ayu92M/f+4SiVcmfLcShFhkzb7/7KtnW2r4ttU6BWynllwY106xDC+8u3YTSJTVlFRFyZZhkY8RUbrzYKD4XC7j6XJ+6ssma2mPn6wl81BkZEWgYLbh5EWKA3ry/9C73R5Gw5Is2QPp2sd+3eemiKLSOpKTHqjRzYeJzPD7yGUl3z5+PJ3fGs/XwTMx6ZyP2vz7Gt3/TAWO6KfZxPn/iOT/a8Ylt/aaU1O0PtXvk5Rfduz+t3fcKhzSeYcOdwOz+b6pn64FjWL9nK719vYf5Lsypty88qZP+GY9xwY0+8/DyaRI+IiEjDmHxLP3Kzi3n8viXMvmsIEW39kcurP50PjXB84NWRGMxX+sJJhdqDQBX2dbFtSmaP6UWXdsE89ck6svKKnS1HRESkBpplYETMGGkcjphMk6urPgPFGeUyIk3P5MFd6BDmx1OfrBNH+orUi9vH9+HhmUMBkEokTtMx+7HJ1w2KAGxbac2MmnTPyErr3gGedO4fxeEtJynILsLL3xpcuDYgUkFMH2vJTWZi0zUwbtc1gm5DYvhz6TbueHY6MsWVr//NP+7CZDQxdu7QJtMjIiLSMOZNeZ/c7CKMBhMvP7niurYbDr5g12N/FH8LXb3GAjAyaAFgbXa6Ouk52rr15ZZIa7+OAkM6X56/k5vCniXacygXivdyqmATABnacxQbs5FLVASpOjLQfy7hmljbMY7kreVQ7mqKDTkYLVfKvj+OvxLQjfIYyLTwF2q0v9r2WvuGcjz/D47m/U6uLhGpICdU04VB/vMIUdetJLJbhxC+XzyXF77+kz0nLjdKi4iIiGNoloERX5XG2RKaNR5K+wdGIjT+nC9Oq3ZdpHXQuW0Q3y+ey7Nf/CF+6YvUirtayeJ7xjOid5SzpQB1G4+bfC4dgPk9nqzRpiC70BYYSTlvtV/35WZO7TlHdkoupUVa9GUGAMzmpp0PdtOCsbw67yO2r9nPqNlXSmY2frcD7wBP+o/v0aR6RERE6s/Q0V2cduxgVTRZuouV1lJKT6KUupOmPYN15qFAZtkFq3150OBgzipKTfkARHkMwlMeSJEhi+P561md9Bx3t/8CD3kAABGabrhJfQA4mv87AIklR5gQ8hgKifXGqLv8yrnltfYVtkC19g1hc/rHHMlbSwf3AXT2HIHerOVUwV/8lPAoMyOtZeHhmm61+vH11PDhv6azcssxAD5YsY0yvbFR2kREROxHswyMNCZj5IsPNrLq+z22x6MmdOOpl6fbQ1aDGN/vRYaM6sxzb86q3dhOOCJj5IGOE3j2+A+Uma5E91VSBQ92nFgvP+4yx6bRi81XHYunm4r3F93MV2v38vXavZgtrXUwtMj16NQmkDcWTiEswMvZUmzIFbV/HVrKAxkP/d88pLLqR8b7Blv7o5zZf56nJllPmD283Zj64FjaxUbi4eNGflYhi2e+ZyfldWfwTX3wD/Plty83M2r2IOIPXwLg8ulkZjwyocbnJCIi4jrcv2ic044drI7mWN7vldaStaeI9RrLodw1ZOsS8Fe2JbPsAhqpF57yQACmR7yEXFL13D1YHc1vKa9zueQQ3bwnAOCvbIe/sh0Al0oO2mw7eAxALa36nVGdfQePAQDV2teXlNKTHMlbS1/fGYwIut+23svnJr66cBdbMj4F4I52n9TZ5y2jrEHoAV0jef7LPzl5seqNRRERkaanXoGR+w7Uf6TVl/2eqfc+teHXiMDIrHmDGTqqC1kZBbz69Eo7qmo+eDogMDLQvxMrhzzF2cJk21onz3B8FO519uEmU7Fh5It213Y1Y7Y8B4DW1DrHFTcFEkHg/qkD6dc5gsVf/SmW1ojYkAgCc8b1ZuGMISia4UV4aFQQR7aeosfwLrTpfP2pOas/2oCu1Po58/6W52nfLdK27fgO50wokMqkTLpnJEtfWkXCmRQ2/7jLtk0soxEREamNYFUMe00/AlBszEYt9SZDG89g/7nEFW4nVXvGFhgJvqrEpLqgSIU/gMKrmqy6GmcLtwHQw2dSpXWNzJsQdWcSSg4DUGoqQFPPQExEkA9f/+dWlvy+n2/W7RX7tImIOJl6BUZGBVUeeyUgoDPrWZ28lZ7e0bRxC0YmyEgsTedofjwPdHBMJkZjMka8fd3w9nUjom3rLfFwRMYIgI/CnYH+nRq8v5fc8SVS7jLre0cMjDieXtHh/PjiHbyzbAu/7TrtbDkiTiY80JvF94ynZ8emGcPrCEbNHsTvX21h2Zu/8u8lDyIIQqXt2uIyW18Rk+FKerR/WOUGiBu/2+54sTVw4/yRLHvzV7b8tJsdaw4A0LFXW9p1ddzYShEREfux8rvdTJnVr04TaQoLSrkQl463jxvtOgY1+tjB6mjb75llF1FK3TBaDASqOhKsjiG19DTdvSeSqbtAN68rY7/z9CkczVsHQIr2FEWGbPTmUoxm67mYBded1pKrt97w+/rC/OvaaY31D4wASCQC90wZwNh+0bzx/WYOnE5skE4REZHG47xOdyIiIiIiIiIiIiIiIiIiIiJOpl4ZI3Mix1dZe+3MEua3m8LUsMojB/9M28PhvLOMCerfOIXV4CtOpWkU7nL7j+u1B02SMSK33s3N0hXQ61PvAAAgAElEQVQ4/FgVnM2YTanhNL3DTzTal8Vi5GTaWNxV/Wjn+5Yd1Fk5kNgWH81Eovw/tZtPADe1gsX3TGBYzw68ttTakT6/WGvXY4i4NoIAt4zsySOzhqGqQx8PVyZ2UDQzF93Iz+//QerFTPqP74HGQ01OWi7Hd5wlqkdbFn1svavYb3wPdq09BMCrcz9izO1D0BaXsee3w2iLy5BIK9+X0Gn1pF7IoKSgFICcNGujwqyUHA5uOoGbpxoPH3fCOwZXsa+wvZ59Bd4Bngy7uT8bvt1OXqb1c/DWxyc74NUSERFxBF9+sJE+Azvg4+tOdmYhQaHeeHhWPS8+fTyJZx/5gZJia2+1wSM788wbM5FKG35P1F3mh5vMmgGXo0tEEAT8lBGopO6EqjtzMn8jZaZiigxZtlKaNO0ZViQ+hVJibUrd23cqAcp2qKQelJryWZO0uMF6mgIL1t5So4MfQkLNJaAVr0tDiQz24ZPHb+HPvWd476dt5BaWNsqfiEhtyMo/CzqEtd4qimtp9Fnq/pzTzGtzY5X1WO8OfHZhdWPdV4uvWgyMNAZHldI0Fi+Fm8OP4ejmro6nvJmppXnVoY7s05FeMeEAfLhiO7/tOoXYl7Xl0yHMn6fmjaJXdLizpdiNe1+9lU79OvDrZ5tY/d8/MegN+AZ7E9O3A2NuG2yzm3jXCIrzrSe2v3+9hff/8Q1efh4MmdaXu1+YyaNjXqnkN+7gBZ6Y8HqV453YGceJnW8D4BPoxU+X/tsg+6uZ+uA4Nv+02zayd+RVE2pEnMPOk5f4/Lc9nEvNASDU14N3FkyhfYifXexFWhav/WclSZeysZR/kY6+0drM85/PTLaV2Cz5aDOe3hr++Z/JnD6exC8/7ePPXw4zaUbfGv3WhYqAR54+GYNFR5i6KwCh6i5sz/yGVK21dDZYZS27OZi7GoNZx21t3gcgQNXe5iup9HijtDQFPopQEkuOEKHpgb+yjcOPN+GGzgzu3p7P1uxi1d/HMZldt8xIpHni7a7m5hHdmVneBDjAu+79IFs6jQ6MqKVKzhReIkJTuXbxTOEllNLa6x+r43o9RAQEvJVNFxjR6YysWLqTrRtOkp6Wj5u7kt4DOnDngpGEhPs02r46khNzeOqBpcgVMt745A6CQ73t+pxcNTDiLXd8YMStmQdGBEFOt9C/nS2jQXi7W/9un58/nilDYnnju01cTMlxsioRR+CmVnD/1IHMHtMLqcS1Kzbvf30O978+p177DJnWjyHT+tVqN3PRjZV+Xs2neysHRroP7cyGkm/rrKG+9lej9rB+Dg6c1AsADx/Hf/aK1ExiZj6PfrYWP08N907sj0wqIT23iHD/6vsV1NdepOWRmpjL2Mk9aNM+kIy0fDasPQJAcKg3dzwwEoAL8enMmDuQ4eNiGT4ulsRL2Wz761SjAyMh5QGPhJIjlJry6e8323psdUckgpT4oh14ygPRyKznrubyGznVjcw9mb+xUVqagi6eoziW9zt7s5cxOezfQOXeUgazNQu2pgazDcFDo+SJ20dx69jefLJqJ5sOxNvNt0jrJSYykFtG9eDGgZ1RyJt3Bq+juPpVsQ4fryeTQgfz0fmfOVFwgQ7uYYDApZIU/s48xIzwkQ0SdeTOhxq0n70xGs385+HvOHkkkSGjOjNhWm/ycorZuO4oB3af472v5hPZLqDB9tWReCmLJx/8Fk8vNa9/NA+/AA+7Py9PpYuW0ogZI62GXtFh/PDCPJZtPMTX6/ZRWiY2w23uCAJMHNgFgEdmDsXPS7zYdlW2rdwHwLh5w5ysRARg85FzGE1mnp87joFdar8jXV97kZbHvAUjuPXuK5Ok2kdbS+Z+/naXLTBSUlyGp9eVEuW+AzuwfOkuGktFA9aDuavQmUoJ11gzRmSCkkBVey4U7SXCrccVbe79OFe0i3Up1smWXb3GoDdrOV+0B71Zi9DE7Q6NFh15+lR0phKKjdabM0WGLC6Xj/pVStxQST3wUVgzHcM0sfTzm8mBnJ/JN6TS3q0/CqmGYkMOSaXHCVRFATA+ZJHdtUYEevP6g5OZOyGdD1ds53Bccu07iYhchVopZ2z/GKaP6E7XdsG179DKaXS46PY2EwhS+fJb6k725Fh7KISq/FkYdQvjg29otEBn8tvKA5w8ksjdD43m1ruG2Nanzu7PfTM/5r1X1vHe1/MbbF+BXG6tWbx0LoOnHvqWoBBvXv1wLp5ejsmMcdWMkaaZSuOEwIhQ73hjq0AmlXDHxH5MHtyVr9ftZfXW4xhNYspoc2Rgt7YsnD6ETm0CnS1FpBZKi7T8/vUWImNC6Teuu7PliADpuUUAdAitWxlMfe1FWhYymZROsZXLEzt2DgEgM71y/zSJ5Mr5h7evO8WFje/xFVSeMVJmKsZd5oeXPMS2LVTdhXRtvK2MBqCb90TKTMUcy/8dgI1p76OWehHtOYQhAXfzY8KjjdZUH9K0cSxPeKLSWnLpCVYmXukDp5H5sLDjT7bHwwPvJUTdiSO5v3IwdzUmiwF3mS/B6hi6eo1xuOau7YL5/KlZ7Dl5GYBv1u3j6LkUhx9XpPnSpV0wUwZ3ZeLAzripXfOGuCvS6MCIgMDYoAGMDRpgDz0uxfZNp5DJpdw8p3KAJyjEm6FjurLp92NklDe9CwrxrrN9UEjl0hiNm5KL5zJ48oGltOsYxEvvzkGtcdyb2FUCI492mlrpcU+f9jVY2g9HldKYzMUk579JnnY9JnMRanknwr2fBEAiVD1mUv6r5Jb+QY/QXWQWf09G0RJ0xiRkEk/83WYB2PYHSCv8lOT8N22PvdWj6BjwTbVaUvLfIbN4Gd1Dt5Gc/wZ52g2YzCUoZZEEetxBoPtt1CU5rMx4ibiMOQiCgpjAH1DKHDPO09dTwxO3j2LO2N58snoXmw7Eif1Hmgm9osN4cPoQekU33xG8rQGdVs+6LzYhCAJbftpNfmYhT3y5oMq4YRHnUKY3AKCQ1dzYsTH2Ii2L4DAfzp5Mpme/dra1c2fSADCbzCRdzradQ+r1V8aGm0xmlKqGlbhfjVrqCcDjnTdU2TYq6EFGBT1YZb2f30z6+c2s1t+d7Wpu+j4+5F+VftbG+JB/1WoboelerfbaiPYYQrTHkNoNHcjA2La2n0fPpbDkt/3sPnHJqZpEXINAH2uFwY0DOzNpcBfahjSuGXBrxa4FRjn6AlQSBW6yltEcNTU5j4BAT5TKqi9TeBvrnZrkBGsaXlCId53trw2MFBZo+c/D31NUqOW+R8Y6NCgCrhMYmRHR9A3/HJMxYuZc1nyKdPvxUY/DXdkXnTGJ89n3AyCTVP/hZDBlklLwLjklv+CrmYRM6kep/jRSSdXyqQD3W/FUDcRoyiM+655aFRnNucRl3o7FoifAfS4SQU52yWoScp9BIijwd6v+BKUCreEccZm3IZP4EBP4HXJp0HXt7UF4oDevPTCJOyb245vf9rHt8HnMYoTEJekVHc7dk/vbTtJEXBuD3sjKD9ZTUlBKaPsgnv3+H/QZHetsWc2Cy+m5LNlwgP1xSeQWlaJWyAn182TyDV24bVSvSrY6g5H/bTjAnwfjSM0pxF2l4IbObXhwykDCA6587y/fepQftlh7QmTmF6M3WC9eRz3xmc1mRI8OvPvATZXsM/OLAWq1r2D1zhOs3H6ci+m5gDWQ0qN9CAsmDyS2bdWU6qvtK4Iu17MXcQ4jxsfy3RdbSU/Js/YYSc9n/ZrDAES2C+ChuZ/j6aVBKpUQd/JKVsGZE0kEBot9aFoKPTuG8cG/biY+MYul6/ez5eA5Meu2leHtrmZEnyjG9Y+hTyfrzUuJeMOjUdglMPJb6k6WJW4gT18IQIDSm7ltJjKumZfSALaO31U3WH9ce8etvvYAOzafZuT4WA7vu8jLT63gw6X34ePruPp8T4WS7ydf/8K4pdLbtwMAd7YbZTef+drNFOn24+82k3Z+b9vWfTTjAIjLnFdtsMNiMVCg3UpsyMZqs0quRibxQaawNu8V6twKSKBL8FoEwRpoC3Cfw7GUwWQVr6g2MCJgvZNUajhLXMZtKGURRAf+D5mkbk2D7UWnNoG89dAUEtLzWPrHfgD+3HsWg7F5TeJpaUgkAqP7RjNvQl86t3V8oEzEfrh7afjpYtXpNCLX52B8Mo98vAaz2cKEfp1oH+KHVqfnYHwyBlPlzyOjyczCD1dz5HwKo3t1ZNrgWHIKS1m35xS7Tl3mm8dn2SbG9OkYjp/nle/4lTuOs/9sIi/cMQ5NeQ+wwKumBNTXHuCNn7awYtsxhnZrz/h+1ikipWV61u09zT3/t4JPH5lB745hNdpX9H2qyV7Eecy+awiZ6QWs/+Wwba3foI4A/PvVGezYdIojBy4xaXofXnnqZxY/+iNqjYKtG04yb8EIJ6kWcRTRkQG8umASuXNKWbPtBGu2HSejvNxOpOXh5a5ieK8oxvSLpn+XSJdvcN/caHRg5M+0PXxzaS3Tw0cS49EGCxbiihL57MJqdGYDU0KH1u7ERYlo48fp40noygxV0g+TE8tH5EX4Nti+goHDY/j3KzM4dSyJpxYuZfGjP/L253dVm3liDySCwJCw1tmwLdarTaWf9qBAuw2AQI+5ldY9Vdb3vlwahNlS/Tz6EM8Haw2KNJQgjzttQRGwZq6o5B3QGROrtZdK3CnVnyEucw5qRSc6+n+NVOK8Bpptgn14fv54AB64eRA//nWEdTtPUlBc5jRNrRFPNxWTB3fl1rG9CPHzdLYcEZEmwWQ28+J3GzFb4Pt/30ZU2JWJGguqsf95+zGOnE/hH1MHM39Cf9v6rSN6MuPFpbz8/SaWPGGd3hEV5l/J3+7TlwEY1q29bXrX1dTX/uj5FFZsO8a8MX3414zKDXZnj+jJ1OeX8PaKv/nxmbkNshdxLgqFjMeen8qCReNITc7Fy9uNoKumF068uQ8Tb+4DwJMv38y7L60lL6eYG4bFMOP2gc6SLeJgfD013DNlAHdP6s/O4xdZ9fdx9p66jNksZt42d8ICvBjeK4rhvTrQs2NYpd5BIval0VfeK5M381DUTEYHXRld2N+3K6Eqf5Yl/tmsAyOjJnbn+OEEVi/by5z5V55HRlo+OzadIqZrWKVRuvW1r0AqtUb7uvaI4PHF03jj2VW888Ia/vPazGbXt/NyyUkA2rrVLU37/bj7WBTzpSMlORy9KRWgxh4cSlkYWsO5arep5B0cpkspa1dlTSKosFiqnwBjNOcTn3UHRnM+Ed5POzUoci2BPh78c9YwHpw+mM0H4lm19RjHzqU6W1aLRBCgX+dIpg7tBsCIPlFiLwORVsfJy+mkZBdwy7DulYISNfHXoXjkMim3j+5daT3Uz5OxfaL5be9pUnMKCW2C4OKfB+MAmDG0anNdXw8N3dqFsPdMAnnFWnzc1fW2F3EN3D3VRHe5fhZPv0Ed+fHPxzCZzLZzzbqwNT2eT85uxUOu4sFOw+nr1/ibSY8dWAnA7e3709svstH+morHDqxsVpolEoFhPTswrGcHcgpK2Ljf+vf9596znL6U7mR1IrVhK2OMDmNgbFsGd2tH+zCx0XZT0ejASEZZLjGeVT8wYzzbkFmW11j3dkWnM5KamENJsY6cbGuaWVZGIQf3XMDNXYlH+RSY8EjrG3D8Tb3Y9fcZ/vfpFs7HpdG5Wzh5OSVsXHcEmVzKomemVPJfX/vqGDEulrTkPP736RbCIrZw10L7lXw0BVsyfgBgfvvXnayk6bBU1EnVf9o1EsFx/WSkkvpN+ckr/QNfzU0Ulu3kfPaDdAlai1xa+wVBU6KQSZk4sDMTB3bmQko2v24/yaYD8WSV196LNJzIYB/G9Y/hpiGxhPiLmSEirZvETGtj9ajQun0GJmUVEOjtjlJe9bSqTZC1HDEhM69JAiMV2qctXnJdu7yiUnzc1fW2F2l+1CcoAvBL4lH+3W1CswkGiFSPn5cbc8Zag7VzxvYmKTOfP/ecYdPBeC6m5DhZnQhYb0Z1CPOnb+dIbujaxtYrRKVwTNWAyPVp9KseoPIhviiRcHXlMY3xRYkEqJq2N0FtxJ1M5okHllZaO3EkgRNHEgBsfT1+2vA4YI26vvB/c/j5u11s+u0Ye7fH4eauolf/9tzxwEhbAKWC+trXxJz5Q0lNzuXHJTsIi/Rj7OQete/kZDLLEtiRvZK0svMALEt4GYA5bZ5FQOC31E/I0aWiN5cR5dGbkYG3VfGRUZbA+rQvmBr2CD6KIA7lbuBkwQ7MmGnrFlvtPq6AUhoKYJ0qo6j6ntcbm0dmg7d6LB38P6RYd5CzmbdxLuseOgUtd1ipT2PpEObPo3NGsOjW4RyNT+Gv/XFsPhhPXlHjxxG2FjqE+TO6b0dG9e1IhzrcFRcRaW1I7ZGyXN57rKkSQCuaVj81e+R168/9vdwaZC/SckkqyeXDM39zKCeRbF0xHnIVb/WZjodcxWdx29mdecFmOzIkhrujrE30r9529frHZ7eyM/M8QSpPcnQlddLwRfwO9mRexIyFCDfrOdUrvaxTDFdcPsT65JOYLGb6+bfl4c4jAXhw7zIG+LfjSG4iWWXFfDnIWvb1R/JJ0rWFNrv3Tm8i0s2XGW161+irobqbAxGB3tw3dSD3TR1IWnYhO45dZOexixw6m4Re7OPWJEgkAlHh/vSODqd3TDi9YyLwcnfN8+zWSKMDIzeFDuOT8yvJLMsj2iMSsBBXlMDKpC3Mb1d7hkRT0r1PWzYcWFyvfWQyCXPuHsqcu+tWElRf+5r0PPb8VB57fmq121yRQFUbbg5bxIclDwBwW5vnKm2fGHI/UkGG2WLm/fh7GRE4BwEBqSAjWRsPwI7MFcyOfBq11J1cfTonCrZzZ7tXEBD49vLzpGjPEabu2OTPrTY8VcPILP6BrOIfcPO9kopcWLYHAL0pvdrmq66GIFg/DtyVfWnv939cyH6ESzmP0cH/I5rulL7+SASh/MslnCduH8Xh+GR2HbeOr9tz4jIXUrKdrNB1UCvl9IoOZ0DXSIb2aE9EUPXB6x/fW8+WlfsA+HLXC5W26csM3Df4BZ746C5iB7re36O9aC7Ps+L/6tr/J5HGEe5vnd5xIa1ud1XbBvlw7GIqZXpjlTt9CeUZGREBVUtpHUFkoDf7zybSNyaCDiG135Cpr71IyyXCzZe3+87gH/t+4oGYYcR6W2/8HM5J5HBuIkuH3mWzXbDnB/r4RWI0myttq1j3kKvYlh7PT8Pvw4KFmzZ/UicNvyYe451+M+jsFVJpMl1SSS6/J5/gf0PuREBg/q5vOZmXQqyPtZxIKZXxQf/ZlXxNjujGzK1fsrDTcAA2pZ5l1cgFNfoCcJMrG6S7uRHi78ms0T2ZNbonWp2B/acTOXAmkcNxyVxIzhanAtoBX09r5nbX9sF0ax9Ct6hQurQLRqNs/NhsEccgtrIVERERERERERERERERERFptTQ6Y2Ra2HCkgoQfEzeQp7f27fCWe3BH2xuZFDqk0QJFmj9Gi571aV+hN2uRCQrKTCVYLGYEQYrBomNtykcAdPcajlpqHTmYpUsiV5/Gd5evZNToza5ZIuGjGYu7sh9ZxcsxmHLxUPZHb0ojp2QNAGp5R/Smhje8slgMlBkvYDIXYTQXYcGCwZRFQdl2pII7UoknanmUvZ4OAL6aKZR5J5CS/w7K/LaEez9hV/+OQiIR6Nspgr7lNZr/nDWMzLwidp+4zL5TCRw7l9pq+pEoFTI6tQm0vRb9u7She1QosnrWml9LxUhyWQuvf7X38yzOL0WmkKLSKO3iz5U48M2jzpZgd7q1CyHIx51fdp1k9vCetj4hNTGxfycOnUvmh82HuGfiANt6ak4hfx2KJ7ZtMGHlWSiO5sZ+nVi5/Thf/bGP1+bfWG0T91KdwXbXsr729eHs6VTy86ylCP4BHkRFB9fbhz3Z9cU/nXr8xuKs1/NCURax3qEIV2WPdvUOJa4gA6DStor1QJUHHT2DkAgCIBDlGVCnY/13wGy+PreblNI8W0nO8OBozhdlkVicyz27vrPZlhivNJOvrh+KWqpggH9btqXHY8bCoMD2qKTy6/rK0ZU0SHdzRq2UM7xXB4b3sg4EKCrVcTTemkFzOD6Zo/EpxCdloTcYnSnTZREECPbzJCYykJg2gcREBtIpMpAAH/fadxZxKexyxjcldChTQodSYChGZzYQoPSu9OEp0joQBAkGiw6wNiSteA9cKj6B1ljErMin0JqKOVmw48o+SHigw3sALE98nRMF2+nmNYwAZQRe8gDmtnkBiSDBZDEhEVw1wUlCdMA3JOe/QZ72TwrKtqGRdyHK/1MACnV7yCj6psHey4wXOZk2odJaif4E8Zl3ACAICvpGxDdcfg2Eev4DnSGBtMKPUcnb4+82w+7HaAoCfTyYNqwb04ZZp6yk5RRy/HwqJy6kcfx8KheSs5t9ba1EItA2xJcubYOJ7RBC13bBdIzwd8h8e6VawdJDr9rdr6th7+f5yX+WM3RKbwZOdP2eUSIgk0p4fu44/vXpr8x57XsmDehCm0BvSnUGzqVko1HKefHO8Tb7aYNi+fvoeT5eu5uzSVl0axdCblEJv+4+hVwm5dnbxzSZ9p5RYdw5ti9L/zpIclY+Q2KtE8rcVAoyC0o4FJ9Mp4gAnps7tkZ7N5W1MXh19vXhpWdWkpVZCMCI0V145qXpdnqWrRNnvZ7RnkH8lXrmqmbzcDIvheFBHREQKm2rWPeUqzhXmGErybhUVLeytAg3X17tPZUCvZbJmz8GYMfEx4nyCCBE48WXg+YiFSQYzZXPCyX/z955h0dRrX/8sy2b3ntPKAmEXgKC9F4ERUVEEcTerlfFyvVar9dru1Z+eu0oSlFUQHqXHnovaSQhvddNtv3+2CSw2Z7dVObzPHmSzJw5887sOTtz3vOe72ti3DEnZjAfnduOCHiypy6hgbm60isLm2V3Z8LDVc6IfrEAjb/VGg1p2cWcv5zPhYx8LlzO42JmAVU1xjMddkacZFLC/D2JCPIhJtSXmFA/YkP9iA7xxUVYHtORafxic+iUn0qrxk3iLDhFrlNEiEjw0kUJfZnyDN6yIGZHPk+Yazd2F6xk2eXX8ZD6EuQcrXeMWKRLTXVbxHMsu/wa7lIfYtx6M9B3EkvTX0YskqDVapgb9TIycfucbZWIPYjy/RdRGA6kPJyHEub1lN62CO/FRHgvtqpuF1kcgyPTrbYlzHsRYd6LjO7rEfSL0e2m6o/xe5cYv3etPndHIMTPkxA/TyYNiQdAo9GSkVfSqEWScqWI1CtFpOcUk1NUTrWifTz0PVzlBNdntIgO8SUmRPdQjgn1JTLIB5kDU+p2tDTh7R2tRsvx3ecZcdMAy4VtRPisWo4bekax9Pk7+XZTEjtPpFBaWYO7ixMRAd7cMbqfXlmxWMR/H5nJ91sOs+7AWXadTMHdRc6QHlE8Mv0GixEnjubJWSPoFRPMip3H+XHbUQCUKjX+Xm4kRAczfWhPs+WV9c5iU+WtIfNyUeMgXsB+2vJ+9vUNZ5B/FPP/+q5xBDEiqCv9fHURidfuu3b7sMAuzN39NeFu3o1CqubQaLUs2PMdTmIpGrTMjR3cuC/CzZfZ0QO5b+9SxCIxWq2W/7thLs4S8wPSbp6B1KjqEIlEdPUINFsXQKxHgM12Xw9IxGK6hvvTNdyf6cOvfh8UllWRkVui+8nTZSPNyCshM7+UvOKKDuM4cXNxItDbnSBfDwJ9PQj0cSfEz5OwAC8ignT6UAHeHsIzt5Mj0mr11HWaftxWKe+sy97DTxmbKKnTfWEHyL25O2oKE4OHOshMAYGOw/LPtrL+x72U1KeE9g/x5v82Poez69XUvHUKJQ+M+zfP/vcueiV2aStTW5zOcJ3lVQpyiyrILS4nt6iC4vIqyqoUlFcpKK9UUFalAKCyuhaFUoVKpUal1qBUqVGqNGi0GiRiMVKJGKlEgkyq+w0gk0pwc3HC080ZD1c5Hq5yPN2c8XRzJsDbnUAf3UM6yNejxWYjtFoty977kz+/201NVS2JE3oRFhPInj+PAfriq7fHPUNVWQ1arZZXf3yUIRN6G61zzVc7WPvtLvIyinBxd6ZLr3AeeesOIrrpwr6vpOaz7L0/ObX/EmWFFfgF6146Jt89nDuevBod9cDwV5n9xCQObz/Lwc0ncXGTM23BSO5aNA3RNW8n1pb7/cvtrPlqJwAFV4oJivDjtscmMPlu/WWf1lznwyNf59ZHJ3BizwX2bTiBTCZh4NgEHnt7Dm6eupSmi2a8D0Dq6Uxqqmr1jp/z9ynMf3FG4/87f0ti+X83kJ1WAEBguC+T776RWQ+PQ1y//MncZyWIrwq0N/74NYlPP9jU+L8QMWIfwv0U6IjU1CopLK2koLSKgtJKCkurKK2oobKmVvdTXUdlje75WFFdS3VtHSqVBpVa9y519UeNVqtzQkvEYsT1GcMkIhFSqQQnqQS5kxRnJ1n9byluzk64uejerdxd5XjWv2MB+Hi64uvpiq+H7re8ky8PFtDDpL/D7lawMWc/36StYVb4GOI8otCi5UJFBp+nrKZWo+SmUOuyswgIdAZOH0ph6XvreeGTeXRJCAegrKhSzykC1+gXyFrvi7iyrBqpTGpgS0vW1xbX6WgaHBXdIzvnOuOtKw6w8uNNPP6fO+kxOJajO8/xzZu/ERjua1B21YX3UVTXckvM343WdWrfJQC+em01i79+gKi4UEoKyjmx5wL+IVczcri6O+Mf4s3z/7cQ3yAvzhzUpfn+8Okf6dIrgkHjEhrLfv6Pldz/yq3Me246Z5NS+fS5nwiK8GPCnBv0zm2p3NpvdvHjO+t49N9zAOjeL4oLR9P47MUVqJRqpt87yurrbGDJiyuY9fA4PtzwHAVXSnjn0W/5+b8buP8V3WDlzeWPA1BXq+KO+EW88MV9JNY7WWROVyN8juw4y8eLfuKJdx1qq8cAACAASURBVOfSvV8UAFkpeXz01I+oVGrm1DuLbPmsBATamiOH0trahE6FcD8FOiIuchkRQT4ms+Ap6k5wOW9KK1t1lfIa3Q9A17DTSMSGz9P0ss8ByK5YTp26ELkkmMSwtUhELq1iY3rpEnKr1jA0bGOrnM8eVJpK9mWNRqXRTQ4PCP4Jb+eBzS7X2tg9WvklaxuPdb2dcUFXw90SfRMIdfbnp4yNgmNE4Lri/LHLhEb7M3J6/8ZtYTGGA2q5ixPf7/1na5rGkldWM2JqX26YaHyWvyXqa4vrFLCNdd/uYtQtg5g4VydyF9EtmKO7zjZGLjRFbEa8tSEqQiQS4RvoRXCUP8FR/vQYFKtXzifQk4Uv39L4f2h9H/n9y+0kn8rQc4z0H9mDKfN0ER3hXYM4feASa7/dZeAYsVTu5w/Wc9vjExl7W2LjMeFdg8i5XMhPH6zXc4xYus4GuvaNZN7zurT0kd1DGHPrYM4lpTTubxBabajLSS7Dxc1wOeBP7//JjPtGM2bW1edoWGwgU+4Zwfrvdjc6Rmz9rAQE2gq1WsOJY5fb2oxOg3A/BQTahlJFEqklHwKQEPABHk4JKDVFreYU6WhIxe6MjDyMQpXNvqwxdpdrbex2jOQpionzjDLYHucZRb6ixN7qBQRanKzcUvYkJXM+JZeUjELKKxVUVtVSp1ThJJPi7iYnwFenLB0e7E2XyAB6xYeS0C0EpyaREGXFVbi6O7fFZZhFq9FyfM9FRky1X/hRq9FFgTiqvtZm3F0foahV6m1b/Nhkpo7p1UYWtS1XUvMZc2ui3raouNBmDbYH1zs0Js4dxlPT3qF7v2gmzh3G2NsScbpmKVBNVS2/fb6VA5tPkZ9ZhEata1NVFTUkjtd3tEU2yboQmxDOvvXHDc5trlxZUSUlBeWN0RjXEtc/mmXv/UlRbhl+wbZlDYlrUp+7lytV5bZnz0o7l83ZpFRWfGR8NkilVCOVSRz6WRnrB3B99wUBx3H+bDbVTZaPCTQf4X4KCLQN5bUncJXpnvVBblPrtxq+SwjoI8I68X9ry7UWdjtGApx9uFiRQbhLoN72ixUZBDgLgkUC7ZfUjEI++X4nSSfT0ZpQ01HUKlHUKiks1qV4PZecyxbOA7Bw9jDum62buV0873POH7tMdaVOb2JK9FWx1TE3D+S5D+9u/P/2voupKq/XL/j6foZcMzsONA6sbuvzEkv3v8KPH2xgz4aTaLVabl44inueuRpyuOa7v1i7dA95WcUAuLjL6dIzjEdeu5WILro+uej2T0g9e4Waqlpef/Bqdpw5j09g/qKp2EJDXYDF+ixd5571J9i55ijObnL2bjjBgmenUV2pYNXn2xk8picvfnqPXvmda46y/NMtZKcXEhjmw+Q5Q5l1/2irZvYFLNBktaVU1jwhV1H9mt/H3p7D7L9NYsvy/fz47jpWfbKJ99YuwidAJx77/hPfk3Exhyffv4tufaNwctY5TR4f/5ZBnaomGYO0Wq3h6lAL5WobBHSN9POGvu/sYvsSM2cj0R+2otVoUVTXcs8LM5hwh3FdLr3Pw0GflYBAS3I0KbWtTehUCPdTQKBtqNOUIBG5ta0RguJrq2G3Y2RG6EiWJP9CvqKE7h6RgJYLFZf5JXM7C2NucoCJAgKOZ+ve87z12UZq65qfk/2G/jGNf//zfwvRaLT8+N+NnNh/iXdXPtG4r+nAZdWJf6GoruOWns9bPMdbj37HmJsHctvD4ygrqtBzApw6mMJXb61h8ZIFRNXPlpcUVnBi3yX8r5n5fvP7h6irVXJH/3/wwif3kDhWpyYua4bQVENdgMX6rLnOQ9vP8uS/ZxPVNYjv3v2TcbcM4s2lD/Hs7E9JPXuF2J5hABzZfZ6PX1zJE2/NpnufCLJS8/no+RWoVBrmPNZ6aTA7I6ExAaSdydLblnEx1+56A0J9mPv0VGY9PI4Hhr/G9lUHufVRXbrPpG2nue/lW0gY0hUAZX0/zL1caFBPZhNbUk5nERYTaFO5gFAfvP09uHAsnQGje+iVu3AsnYBQH9y8Wi4sViwWIxKJUBtJCy0Si4hNCOfy+Wz8Q81PJrTUZyUg4GiOJgl6GI5EuJ8CAq3L8bz7KK89jkpT2bhte3ocAMFuN9Ez4L3G7ZnlS8kq/wGFOhsXaRiRnvcT6jHboE7L5bSklX4KwJWKn1FrqvFzHYWrNLpZ16DSlLM7YzDDwneSVvoJBdWb0KIlwnM+sd5P6pXNq1pHeunn1Kgu4ywNIdR9NhFe9yJCN4apVl4mvfQTSmqTUKp1k7FySSChHrOJ8nqoWfaZo6LuDEnZs0gM/QMAd6f4xn2Vdec5lD2TwaGr8XBKMFVFs7DbMXJz2CgkIjE/Z2yipE4noOIt8+Ce6KlMC73RwtECAq3L2eQcAN78ZENjOsLm4OXhQnzXq6H78vrZZolMglgsNqojcC3WRjn0G9aNGfN1Oj0NESAN1FTVIhKBb6AnwZF+AARH+tFjQLReOWdXp2s0DqQWbTPHtXVZU5+l63SSSxl362AKckr55j/rmHrXMGJ7hhEQ4k1eVnGjY+SnjzYzY/4IxszUpTsNiwlgyl3DWP/jXsExYidT549kyQvL6TW0Gz0GxXL6wCWO/3Uen0BPo+XVSl2/0ag0Bvv2rNNlsqkur6Frn0hcPZy5dCKDipIqQmOvtt+QKH+O7jzH8OkDqKlU8MM7awHdkpGmHP/rAmu/2UX/kfGcTUpl9++HefyduTaVE4lEzPn7FJb+Zw1BEbq+0r1fFBeOpfPbF9t4+I3bbbpOW5HKJITGBLBt1UFieoaBSISLmxzfIJ0D8+5np/PGvV8QGRfC8Gk6fSKtRkP6+WzUKg3jbh8C2P5ZtRXpaQWsXLafo0lplJVW4ebuTPf4EAAmTevLyDE9TU6AHT+azu+rkjh9MpOqqlp8fHQzdZFR/owa14MJk/tct1Eyqvq2ePRwGudOZ5GanEdmRhFVlbVUVdWirFPh4uqEi4sT7h7OhIX7EhbuS3SsTsOnT/8ogmxcLmYLWi1cqY9ePF8fWShgHw33tDPcz5r6tK2H9ieTdCCF1OR88nPLqK6uRQu4uDjhH+BBWLgv3XuE0LtvJD176UTsGzKQCAi0Fr0DPwWtlrTSjylRHARgQPAyAESiq8PnrIplpJV+THfff+Ip70157QkuFL+OFhVhHnNtKpdT+RuXy/4HQJzfq3jJ+1Ncs4fkkvdxloY0+1pOF/ydYLebiPK6nzp1kZ79AMU1ezhf9E/i/V7Dw6kP1cpUzhf9Aw0qor0eBkAqdkMuDSLB433kEt0zpbT2COcL/4G7Uw/8XEY22z5jeDgl4Cnvx5WK5YDufjSQU7kaN1k3hztFwAGOEYCbQkdwU+gIypSV1GqUBMi9ERmLdRYQaGPeXqJLdWfKKZLQPYSeXUPw83bDyUlKVXUtFVUKikurAbiUnk9mdglD+kUjboXQtvj+0Sb3DR7dg4mzh/DUrA/p3icSgImzhzD2lkE4yTtGFhgPb92gR16vP+FVr+Uic5JSV3s1miftfDZnj6SxYslWgzpUKjVS6fU5UHIEk+4cRt7lQr56bTW1NXUMm9KXh9+czYqP9fUuvv/3GlZ/vpU6hS5i6PUFnyOVSYjsHsJn2xcDVzOt/PHVDnIuF6JWqgmK9GPB4pncMPmqHs3TH8/nk2d/4t7B/8Db36MxksQ30HDQdvODYzl94BJfv74auYsTtz8+kQlzDJecWCo384ExSGUSfnx3HaBL1xsY7su9i29uFDM1d52A3rXaytMf3cNnLy7n0TH/wsPXjQUvzmR8/dKZoZP68Mr3j/Dzf9ez4kPdfZfIJIR3DWL2E5Ma67D2s2opysqquW3qB3rbRCL4fdOzuNY7SLdsOMkH//lTz8lVVlpN0gGdKG3SgRQGDz3BK/+6DbnzVd0ZrUbLpx9uYs2vh/XqL8gvb/x9JCmV339J4pV/3UaoDZl4bp36PuVl+tovoWE+fL/yMavrsMTCO/+PzIwivW2eXi78uv4Zu+suLqpk2fd72LHlDAAVZnRsqiprqaqspbCggvRUQ+2ZkFAfEm/oyoQpvYnrEdpsm2prVaSn5pOanEfKpfrfyXlmdTB2bjvLzm1nm3W+W2Yn8uiTE5trbrun6f0ELN7Ttr6f7765hs0bTuptW7rqMUKaRL7V1alY8eM+Vq84BEBl/ZLjplQoa6goryEtJZ89u3RLlr28XAF45MkJjJtkWug9+WIuj9z7ldF9vftF8sFn9xjdZy/33fU5GemGkY4A3/z8CBH1k1YCHQ+JyAVEDU6Q+tTAYleDcumlS4j0up9g9xkAuMpiqFFlklb6mZ5jxJpyVyp+IshtGgAh7rfWl4ulqGYvNarmiy/7Og8l3PPuxvqaklb6KeEedxPkdlN9mSjC6u4gu2J5o2PESeJPF59n9Y5zkUWRWb6UirozDneMAIR73MWF4lcB6OrzHBKxK1qtmryqdUR6LnT4+cABjpELFZeJ89CJ0HjJ3A32KzUqylVV+Dm13CyFgIA1HD6VQUqG8QdYVJgvbzwzgy6R/hbradAdaQ2crhk4NEUkFvHYG7cx+9HxbFmle+H48cONrPp8G+/98jd8/D1axUZ7EDWZBWoaYdIg9KqoqeOeZ6Yw4TZ94UlAcIrYiUgsYv5LM5n/0ky97eOb6F3Mf3EG81+cYbauIRP76P02Rfd+UXyy5UWr7JO7yHjxf/c7pNy0BSOZtsD8w9ua6wT4fLdhtqW7n53O3c9ON1q+Z2IXPttm2qmSOKEXiRPMi55a+1m1JlotpFzKo3e/SA4fTOHdt9Y29ltTJB1I4a1Xf+O1t6+GEH/ywUbW/nbE4vlSk/N5adFyPv1qIe7tUOja0axecYjvvtzZONtuLznZJfzxaxJ//JpEn/5RvP/pPJuOX/vbEX5bdYgrmcVoLHzOApbpbPezIK9czzGSmVHE6y/9QnozM2eVlekmpTw8zS917No9mPieoZw/m22w79TxDLIyiwmPcGxa80sXck06RXr2ChecItcBSnUxdepCPJ30nXae8j6klX5KrVrn5BQjtVhOLgmkWpne6Jy4FnenrnY5Rjzl5hMlVCovUlZ7jMtlXxjs02pViERS1JpqMsq/pbBmOwpVfT/TqlFpKtG4jG62beYIdJtCcsnbgG6pT6jHbIpqdqFUlxLsPtPC0c1DUC0UEBAQEBAQEBAQEBAQEBC4brE7YmTxqf/jm8Evk1GdS4RrkF7UyN7CE7xz/gfqNEq6uUcA8Hrvh/CWtf+Z7JZArdVSXFNNUU01hQqdF7xGqaJOo6JWpUat1SATS3CS6H7cZU74ubji5+KKj7OLsDjJTnbsv2B0u5NMynsv3UpokHVRTc5yGc5y05EcrU1AiDdz/6YLiZ11/2geGPdvtq8+zK0PXs0LLpaI6sUf7ddLEEt0LdFR9ZmjIaIktkcoly/m4h/i3aLnE2h/mMoY1dxyAo7n0oVcusWH8N5b6yxGizSw76+L7N5xjpFjerBn13mrokUauJJZzLLv9vDQ451XX0ir0fLx+xtZ97v198VWeiSE2XxManIemZeLLBcUsIrOdj/z88ob/06+mMsLT/1EWf1S5ObQsNyu38Boi2WnzRxgNGIEYMOaYzzw2Lhm22GMbZtOmdw3aZr5GXqBzoFa27AsrOlzT/e/RKSLarwq4Gq+nA7D0Z5IZHvWvGsRi4xHV2rRvcNrNDXEej9JiPssI+fWuQrOFj5PlTKZeL838ZQnNNablH2LXbaZQyySEequ04C7UrGcUI/Z5FT+jq/LcJzqdU4cjd2OkSpVDfMOvkKdRomTWMbLPe9jkK9O9f/btHXMjZrEYN+efHbpFwB+TN/A490MlXo7G2llJRzOvcLZwnxSyopJKS0mu6LcWLZIq5CKxUR46AbuXX186eLtR4JfIIOCwwhxvz4dTbZy5mKO0e0jE7ta7RRxFA3ZKTTq5jsW9mw4QXWFgq69wnGtDym/dCqTitJqQmP0vzCkUgmh0f5s++0wMfXryl3c5Pg2Q7SxYemKNfU54joB7v77ZN54+Fsiu21m+OQ+aDVa0i/m6IQpZw2yq24BAQH7uHQxh99XqSgq1Amwi8UigoJ1Tsyc7BKTx634cR/DbuzO5x9v0dvu7eOGl5cLuTml1NYazxy2/o+jzLt3RKO2SWdj5U/7rXKKyJ1l+Pl74OwsQ61SU1lZS1lZtVEh42sRiWDqjP6OMldAALiqCZSXW8aLT/9sl1MEoH+9Q8TJiix6Y8Yn8PknW6iqNNRk2bzhJPc+NAap1DGB8hqNlh1bzxjdJ5dLGT2up0POI9C+cZaG4CTxo7z2JL4uVxOOlNeexFkaglSseyeWij2sKucijaSy7rzBearqklvEflH9whF3p3iqlMnIpcEmyxbV7KarzyK8nQc2btNo66hRZbaIbQ2EedwJwOWyLylVHKGoZgc9/P/TYudziELjg7E3MyZoEPsLT/Ft+tpGx0iOopCR/v0JcfFnQYxOTOb9C8scccp2R5Wyju2XU9mUfol9VzIoVpgWR2sOKo2GtDLdC2ZaWQlbSGncF+LuwY1hUUyO6caI8GicJILmgjHSMo2vBR3QK7LVbPj+vfWs/mrnVWHHB79BKpUQ2S2IzzY8a+FofWQyKX98u5ucjKJGB0RQuC8Lnp3GDUa0Cp5+904+++evPDr5HTx83Fjw7DTG3zq42ddirj5T1wk061qHTujFK1/ex8+fbGbFZ1uQSCWEdwlk9iOOnQESEBCwnSOHUjl8MBWA0eN68tATE/AP0Dnsz525wqsvrqK4qNLguIvnc/jmfzvIyy0DICran6demE5Cb10mispKBf99+08Adu84p3dsdXUdxw6nM3xUXItdV1uRfaWE777aZXJ/VLQ/M28bzOChXQgK9jbI8KNWa8jKLCY1OY+Txy5z5JAu1eu1TqoBg2IJDTOfHtoYg4Z0wc2MtktNtU4LZc3qwwb7IqP9ueHG7jafE6BXn4hmHdfesXQ/QXdPO8r9zM8rQ6lU88/nV1BaUqW3ryFCaWBiLH36ReLr74G3t07Msryshoz0Qi5eyCHpQArJF3PQamHo8G5Wn1vuLGPcpN4GAs4ApSVVHNh7kRtHxRs50naOHUkz+p0GcOPoHp3WYSvQFBHRXg+TWvoRztLw+mwzJ8ko/47uvottLhfmcScXi18HwNt5EF7y/pQqkihR7MdJYlkDsbnEeD/BqfzHcZN1JcBtAlqtlirlRbRadaOWh4s0gmLFXgLcJqHW6Pp2aulHaLXGJy806LZrMe+kt1SuwVnj7zqWS8X/QixyJsC15d797XaMSEUSpoYOR4SIcUGD+V/qb437NFoNMrHuFBGuQQAU1ZbZe8p2w6GcLJae0aWn3JyeTJ26+elf7SGnsoJVF06z6sJp3GRO3NQljvm9BtDDr2XCjDoi1TV1qExELYQHO255xsLnp8PzpvfPXzSV+Yummq3DrV5kbEP6f82WGzI+gSHjrU9V1XNQDJ+tX2R1eXvqs+Y6b5zalxun6sJNPX3d9K73y+2GwpyJY3uSOFaYhbme+HLvqw4tJ9AylBTrXpIGD+3CS6/N0huo90gI46XXbmHR4z8YPXbVTwcA8PP34IMl8/H0uiqy6O7uzHP/0Anhnj2dRWFBhd6xR4+kdUrHyKY/TxiN+Jhyky7C48lnpyAxkwpdIhETFe1PVLQ/Y655RmSkF7J9y2m2bz7DtJsHNMu24SPjGD7S9D1viBgwNpCP7RLI/Y+MbdZ5OyuW7ifo7mlHuZ/5eeV888UOUpPzG7f17BXO/Y+OpXdf05NQXt6uRET5MXxUHPc+OJq83DI2rz9hk2MEYPrMAUYdI6BbTuMox8i2TadN7pssLKO5rgj3vAeRSEZa6Sco1Nk4S8Po4vNMY1YZW8qFeNyKQpUFQHLJO2g0Cvxdx9PNd7FRYVRH4e86lj5BS0gr/T/Syz5HJJLiKosh2uvBxjI9/P/NhaJX2J81DieJTlg40nNhY+reBi4Wv0F2xSo0Wl3k1rHceYhEUrzkumfOgOAfLJZrKHMt4Z53cyx3PmEecxCLWs7xaLdjxFfuRVZ1PhGuQeTXllClquFkaTJ+cl1YUJ2m3hNUvwC8wVHSkdl6OYX3k/Zwrqh5KtstSZWyjuXnT7H8/CkSQ8J5ZvBwhoR0zpkWW6isNp1C0M3VvrV7AgICAgLw0BMTDKIXAPr2j2pMDXvhnHENgPseHqPnFGmgQWNg9PgEfvn5gN6+1Et5dlrcPtm/56LBtrAIX558dgqAWaeIOSKj/VnwwGgWPDBa0OQRaBGOHk4j6cDVsP9pMwfwxDOTbW6zQcFezFtoe/rPmC6B9OwVztnTWQb7kg6lUpBfTkAzlhBfS22tir27DJc7gM7uvgOi7apfoH3RxWcRXSwE14V53Nm45MOeciLExPo8BdD4u4EQd9u1PKRiT8ZGG9dXbIqfy2j8zGSX8ZT3ZnDoaov1dPd9me6+LzusXAMSkS66LNj9ZquPaQ52eykmBw/l6eMf0t0jkpTKLEYE9OejSz+TU1NElGswm3L3c2fkJDbnHQQgyi3EbqPbijOF+by2bzuHcgy/cNsjh3KyuGPNCsZG6nJWvzxsDDFetofOdgbqzKy3bu5LpoCAgICAjujYAKKiTYf6NoT8G3OMuLg4MdJCNFhC73B++Vl/W8MSnM5GXk6pwbahw7o59FllzIElIGAv10Y6TZjSh78/Zz5ytCWYdvMAo44RrUbLpj9PcPe9I+yqf9/uC1RXG0+fPXFqX6FvCQi0AHlV63CTdcVL3rLaWHY7Ru6MnESQsx/nytMY6teLqSHDAchXFOPj5MlTx//LysytOIl1sz6vJDxg7ylbHZVGw2fHDvLJ0f2oNC2bhaMl2J6hW/u9LzuD54eMZEGvAUKGGwEBAQEBh5HQ23xkYvd405MivftFIpebfx0Jj/Qz2FZYWIFKpXGYoGJ7QKVUGx10CZoFAh2J0DAfnnhmcpuce9TYnvzfR5sBqKxQ6O3buO44d82/sTHjXXPYttl4NhqRCCZO7dPsegUEBK6i1tZQpy5sFKO9UrGCHv7/avHzOmRdy9jAQYwN1M8MEeKimzn6ZMAi0iqvEOSse6nxlLk54pStRrGimgc3/cHh3CttbYrdKFQqXtu7nV0ZaXw6/ibcna6PJSR1ShUFxRWWC7YBFVUK/jqUzNEzmaRmFJJbUE51je6lWKvV4uYqJyTQi7jYQAb3iWb4oFicZK2zHM2UbQ3L4trKNpVaw56kZPYeSeVCSi65BeXU1Cpxkknx93GjS1QAg/tEATD+xng83PSF7WRSCYpaZYvb2d7QaLQcOpHO8XNZnL6QTV5hORWVtdQo6vD2ciXA153BfaKYMjqByFDfVrWtokr38mqqvbWHfgC0K9uM9QPAaF9ojX4QGWVeGC4o2HTmr25xppXwG2gQabwWrUaLoqYOdw/z4pUdCalMgkwmQdkkyjE1uXMuGxLonMyZNwwXl7Z5x5TLpUyY3BuA31Yl6e3Lyy3jSFIqg4Z0aVbdZWXVjULTTenbP5rgEMdp1gkIXM9U1J7lRP79jamGo7weJMhteouft8Xf3qQiCd08Wi/rhyNJLS1mwYZfySjvXOG6OzPTuPWPn/h2yixC3e1ba9keKCqt4nxKLoXFVRQUV1BQXElh/U9BcSVlFeYzBC1YtNSm8908oS/PPjTBHpPJyS/ju18OsGn3WZQq08t8yipqKKuo4XxKLn9sOYm7m5zbpw5g7ozBuLbQS0d7tm39jtN88fMeCosN1eAVtUqyckvJyi1l18FLAHzy/U5unzqAe2+/AWe5LmrN3U3eOBDv7Gg0Wn7ZoBOIXvnnEXLyjX+XNfSXc8m5LF190KZziMUi/lr5TLPsu7atASbbm6m2BrRYe+uo/QAM+0Jr9ANzjg8AH1/TkyLhEYbRIE0xlbmjtlbZqRwjoNMCSWmin3Jg7yXOn9UtQ4rvGdoWZgkIWIWHpwvjJvVuUxum36xLKdrUMQKwYe3xZjtGdm49g9qEkP8kQXRVQMBheDsPZFTksVY/b8dXQm0hLpeXcsfaFRRUV1ku3AG5UFzI7DUr+HXmnQS5ube1OXaxc/9FPvh6W1ubYTW/bjzGkh92N2u2trKqlm9X7WfDzjP844kp9O/pWGHd9mpbbZ2K1z9ez84DhqKElo778fdD7DmcwtvP30xEiA+e7s4mHQSdifyiCl798E9OnGufmkiOaGtAi7Q3R/YDwGG2ted+4G3G8QHg5GT6dcPXz/IzqCHdd1Nqa42nCuzIDBrSxcAxolZrePHpnwB4dvEMho1oXprWzsxvWXtZlr6dX260XtBPwPH06R9ptr+3BpH1eke9+0Zy6kSG3r59ey5SVlqNl5EoNEts3WiYjca1XsB/xGjHZLwREBBoOzrPwlwHUlBdxd3rVnVap0gDWRVl3P3nKkprr4/Z87ZGo9Xyzheb+eCrbXaHsOcWlPP311axfofplHGdwTalSo1SpWbRW6ttHgxeS3pWEY/9czlZuaX4eNn+MtTRKKuo4W+vrjTrFBGLRfh6uxIa5IWnidn4lsCRbQ0c295aoh84si+0535gKWpDKpMglRl3bnj7WF5iKxLp2mxT1KqOp/tliZtuGWhUaLWyQkFlhYJXXljJM4//wJFDxkP6BQTakoRe7ScTorG01Cqlmi0bTtpcV/aVEs6fNVxWP2pcAqPGJTRm0BIQEOi4CBEj16Cp1054cvufZFY4dkbZS+5MuIcnYe6e+Lm44i3XvUR6yuXIxBKkYjESkRilRoNKo0ahVlGqUFBWqyC/uoorleVkV+rWkCtUjpshu1RSxKIdG/hqsu1poARs479fbeOPLcYfxlKJmAG9IomJ8MPPWzdIUGu0FJVWkZyez8nzV9Bo9PMrqtQa/r1kE1KphIkjerSabep6O1rDtg+/3g7A0dMZzBLPOAAAIABJREFURvfLpBKG9I8mOswPHy9XKqtqKSiu5NDJdADyC69qyxSVVPH827/h7WmYErSz8fIHa8nMKTG6r1/PcO6amciAXhGNyypAt5zmr6RkfvjtEHmF5SbrdneTExbkTViwN+HB3kSE2JbpylxbA+PtzVxbA8e1N0fbpqoPuXZUX7DUDwCjfaE1+oGLS/MHBc7OwqvItQQFezF3/o388M1uk2VOHrvMyWOXiY4J4KZbBjJ2Ui/cW9HBKSBgiogoy0vjWouRY3qw5MNNlJfpL6nesO44t9051Ka6tm0yLroqLKEREOg8CG8j1/DFiUMA7Lti/OXTWqRiMQOCQhkWFkn/wBB6+AUS6Gq/6GyD4+ZyeSkXigs5nHuF/dkZnC3Mx3CoYD1bL6fw/eljzO/VsimQWorxN8bTp0eY2TL5hRU89/ZvRve9/tR0IsOsF5v08rB9QLHzwEVWbzpusF0mlXD3LYnMuWkQ7q6msw6UllezdPVBVq0/qjf40mi1vLVkI5GhusFpfBfLIoZN7QJa3DZb7QI4fTGbP7aeMLl/xvg+PHL3SLPRDkdPZ/D+V9tIzyoCaPzdmdl/NJUjp4x/h911cyKP3DXSaDpBf193bpnUj/E3xvPcv3/j5HnDmbHbpw7g7wvHNts2c/0AsNjeTLU1sL+9WeqjQJvZZq4vtJd+YE/ovKlIkuuZu+8dQUZ6Ibu2nzVbLj2tgE8+2Mj/PtvK8FHxTJzShwGDYuzKuiEgYA/tSfNHJpMwcUofflmur52VkV7ImZOZJPSxPrpl22bDyL/wCF8SeofbbaeAgED7QFhKIyAgICAgICAgICAgICAgcN0iRIzUk1tVyUdH9ttVx4CgUGbH92ZKTDe85I73mIvrp3ljvHyI8fJhckw3AHKqKtiQepHl505xsaSwWXW/c+gvpneJw8+l4+kveHm4WIzicHE2nR0iMsyXbtGBjjarkaKSKt75YovBdnc3OZ+8egfdYyyf29vTlb8tGMOIxK4s+tdqPf0DpVLNG59sAOC7d+9BZuXsqym7WsI2W+wC3Qz7+19uRWsiFOrJe8cye5rh2uGmDOgVyXfv3sOit37lsIkois7Gsj8MVfgB+idEmIwWuRYPN2fefGYGc/72NUBj+mjQiZLePLEv0eG2h0pb6geAxfbWtK0BDmlvLd1H7bHNXF9oT/3AmCaGtZgSVr2eEYtFLH59Fl27B/P917tQKU1nRgKdCO32zafZvvk0QcFeTJ3Rn6kz+lul39JZqVbX8tzxL3ESSXmr70KcJU4sOPAeAHOiRnG0OJk9BaeRiiUM8Yvn73GzcJNefXf7JfMvVmfuIV9RSrCLLipzTuQYpocNAWDG7n/yRp8F9PWOZW/hGRaf+JbXet/DqMA+nCm7zIsndN+ha0a+3spX3ra0tyVdU2cOMIgYAVi/5pjVESPnz17hSmaxwfZJ0/rZbZ+AgED7QYgYqefdQ3+hUKls1u9IDAknMSScX2beyeqb5zInvneLOEXMEeLmwcLeA9k8ewFLp95Ggr/tg/wqZR0fHN7bAtYJfL1yr0HKYLFIxLsvzrJqwHUt/XtG8MbTNxlsT88qIj2riFUbjtpsV2vYZotdAAePpXExLd/ovokjelg1GGxAJpPw9vO3EOTf8VNTW6JGoeSUkSUwAPNuGWLRKdKAn48bU0YlMGVUgt52jUbLqj9t+ywbsNQPbGlvDW3NUe2tNfpoc20z1RfaWz8Qlm44HpEI5swbxlc/PGRTFpq83DK+/d9O7pr1CR+9u4H8vDLy8zp/Ji6AhlZYpVLw3LEvcZe68Ha/+3GW6E+OfHjhN4JdfFky+G+8nHAXh4ousDRta+P+37L28m3qJu6Nnci3QxcxL3o886LHs+TSGn7P2gdAd49wUip0KZRPl6YT7urPmbLLACRXXCHOM4I4z/YjRNpa2OMkbQkiIv3o2z/KYPuuHeeorqq1qo5tmwyX0YjFIsZPbtu0xOaorqrl1uH/YnLflxt/zhy73NZmCVwH/PPAFqK/+w/R3/2HCyUFbW2OTbSvb682Ireqkt8vmV/H2xQ3mYwPxkxl5Yw5rJwxh0HB5jUuWouREdGsnTWPN24cj7PUtoCgFedPUVRT3UKWXX9UVCmoqFKwafc5g33TxvaiT3zz2sywgbGMHmr8JXnZ70nUKS0790zZ1VK2NdhljW0Am3Yb749SiZiH7xphs10uzjIWzr7B5uM6GqcvZDcKfjYgk0qQSSUMsDFTQGLfaBL7RhtsP3A8zWa7WqofWGpvbWmbvX20AWN9QegH1xdhEb689vZsPv1qIZ9+tZAbR8Vb5Yiqq1Ox7vcjzL9jCfPvWMJXS7ahUNifCao94yxxokql4NnjX+Iv9+LNPgtwEhu+C8V5hLMwdhLRbkEM9otjfHB/zpSlN+5fmraVO6PGMCF4IBGuAUwKGcSkkEHMjhzF0jRddFm8ZwQplTrHyKmyNG4KG9pYx6XKK8R7RBDvcf05RtojxrLT1CqUbN9iOWOYWq1h5zbD7+FBibH4B3g4xL6WwNVNzq97F7N04zMs3fhMW5sjINAhEBwj6BwCalMx+0YI8/Bk7ax5zOreswWtaj5ikYh5Cf34/Za7CXZzt/o4lUbDivPGVbcFbGft1lOs3XrKIKReLBJx3x3D7ar7gTnGjy8tr2bngUtW2WYsHWlL2dZglzW2KWqV/JWUYnTf2GFxzZ7xnjwqAVcX00uqOgOFJZUG28KCdRlkZDYuV4gK9yUq3FCUOLegnKprltdYQ0v1AzDf3trSNnv7KJjuC0I/aH9obHiHaC5xPUKJ6xHKK2/dxvcrHuW2O4fiZUXaZZVSjUqpZsWy/Tw4739cupDT4ra2FRKRhH+c/I58RQmLE+YiFRn/3otvEsnhIXWlUqUAoLSukpK6CoMyAPFeERTXVVBYW06cZwQplTkoNWpSKnKYHDKYlMpslBo1yRXZxHtGGK1DoPUZMSoeL2/DvrJ+jaHgdlOOHEqltKTKYHtHWUYjFosRi4XhnoCANdjdUy5VZjrCjjblt0tnrC4b4ubBqhlziPW2PotJWxHv688vM+8kyM2dICsdJL9etP5eCJjnr6Rk/kpKNtjeOz6MAF/rHVbGiA73o2tUgNF92/ddsMo2Y7Skbdv3XbDKttMXc4w6bQCGD+rSbLukEjGD+xiG03Ymmi4HAfBwk+PhZjqrkCnMHVdu5DzmaKl+AObbW1va1mCXPbaZ6gtCP2h/1FTb5iy0l5BQHx56fDzL/3iSxa/PYuDgWKuWyuVkl/DUo0s52UlD6jOq8+niHoIW+Dx5rclyLhLT34m1Gl1El1FXV/1GZ4mMeM8ILlflk1x5hUi3QLxkboS5+JNceYX0qlziPMOJ8xQylrQHpDIJk42k1b10IYeUS3lmj91qJE2vh6cLN9iwvE1AQKBjYLf46t+OvkeUazDjgxMZGzgYX6eOtY4/q6KM9LJSq8rKxBI+nziDUPeOc43hHl58MXEmALf/sRylxryAW0ppMdmV5R3qGtsjSpWa8ynGH7YjBnd1yDlGDO5K8mXDtXtHTmeg0WgRmwi1bivbjpzWiT6asw3gkgltEcDuAd2AhAh2HbRutr4jYmzWWqnSGClpmdo608s95E4yq+sx1d4c1dYa6jLW3iy1tZa2raGe5tgGpvuC0A/aHwobo6gchVQmYfS4nowe15Oc7BLWrD7C+jXHzGon1CqUvPHyar74/gF8/ex3TrYnfJ08eLz7TCYED+DJo0uIcgtiRphty8cCnb3wcXLnfFkGg331B7/nyjMIdPbGXeqCu9QFF4kT+wvP0dsrGoCeXlHsLTiDm9QFf7mXoy5LwAFMnTmAlT/tNxCyXr/2GE88PdnoMQqFkn1/XTTYPnZCL5tEtNs7Ozec5Ocvd5GdWUxgsBdTbh3ErHuGAehFm/zx8wHWLj9IXnYpLq5OdIkP4dEXphERoz8BYG05AYH2ht2Okc8GPseW3EP8mrmDb9PWMcAnnglBiQz164WT2PqX57ZizxXrFfrv7zOQvoEhLWhNy9Cv3uYH+g5iyTFDZe6m/JV1mTvi26+gVEfgYmq+SR2BrtGOeTB0MyEKWV1TR0Z2scnMIW1lW0N2E3O2AVxKNz4Y9PN2s5h9yBLhIT52Hd/e8fUyzEBhbHmNNeQXGT9OLBLh7Wn952CqvTmqrYHp9maprbW0bc3tow0Y6wtCP2hfaDS6UVZNO9DuaIgimXfvCFavPMTKZfupMeGwKS2p4rsvd/H0C9Na2crWIc4zgpd63skbZ5YR5uLPQN9uVh8rQsTd0eP5JnUjwS4+xHtGcq5c9664KmM3j3efqXeeHXnHub/LFEDnGFmWvo04DyFSpL0RGuZD/0ExHE3S18navuk0Dz0+HicnwyHR3l3nqTXStydN69NidrY2R/Yl89Eba/jbP2bQvVcYWemFfPjq76hUuonUOfePAuDU4XS++mATi9+7g6guQZQWVXL8UCr+gVcnUk8dTgewWE5AoL1it2Mk1i2Mh7rcwv2xM0kqPsu2vEO8d+FHnMQyRgUMYHxQIj08ox1gastwrsj07PS1eDjJeXxAxxate3zAUJadPUFZrcJsubNW3hMB06RkmFZhjo3wd8g5YiJMD6pSMwpNDrras20AmdklRrc7YjAX0ckHhHGxhgPxwmKdgyM7r4zQIOtnME+eyzK6PTbS32Kkw7WYam+Oamtgur1ZamstbZs9/QCM9wWhH7Qvcq7oPiOtpuU1RqzF1U3O3feOYNK0vry++FfOnzWeqWrLhhM8+Ng43D3aV3pVRzEysA/3VhfyyqmlLBn0BJFu1meYujXiRqQiMd+mbiZfUUqQs67PPNB1KlNDExvLxXtGsL/wLL3qI0YSPKPIqi5kQvBAh16LgGOYNnOAgWOkslLBvr8uMnqcoW7g9s2G4qwxXQLpFtfxJklNseyLHcyYM4QxU3XOnrBIP6beNpg/VyUBVx0jNTW1iETg6+9BSLgPIeE+9Oirr6FTU6OLVLNUTkCgvWK3Y6QBiUjMUL9eDPXrxZmyVL5IWc36nL2sz9lLpGswd0ZOBGB0YPt6WKSWGuYlN8Zt3RNwk7X/CBhzuEplzI7rxZcnD5stl1Ji3T0RME15pXHnk1gkws/HcFa/OQT6mVZDzyusMLmvPdsGUFFt3D5H6FF42RDp0BGJifAnNMiLbCOpOX/deIwn5o+2qh61WsOarSeN7hs2MNYmm4y1N0e2NTDd3iy1tZa2zZ5+AMb7gtAPbEcmM3zVqa21PjOQOS6nFzqknpYgINCT/3w4l0fv+xqAK5n6z3aVSsOJo5cZPiquLcxzOLeED+eWcH3R47nRY5kbPbbx/++GLjJ67ILYiSyInai3bWb4MGaGDzN7zvkxE5gfM6Hx/0i3QHaOe89W0wVaiWEj4vDxdaOkWF9Mdcv6EwaOkbKyao4kGWZhm2REq6Qjk3Ypj7PHM1jx9W6j+1UqNVKphMHDuzPx5gE8Ne9/dO8VxqSbBzJ2Wl+c5Fe/XwcP1y09s1TueuD5vRtYcUn3HvWf4VO4tUsv3jq8g9Upp5GKJdwUHc9Lg8cgE0s4U5zHqwe3cqowlwAX3fvHvT0HsbDnIIN6/3lgC0vPHwVg08yFxPmYj3C9tvz6GffS09eyg7hSWcvKS6f4Kzud8yX5lChqdO9Gzq4EurqTGKRzdI0IjeaGkCjMTZVJxGKUGjU/XtAJHa9LO0daeTHldbX4yF3o7RfMHd37MCmyfWj2OKyV1qhr2ZV/lPU5e0mpusJQv17cFzsDZ4mcnflH+e/FnwHIrilgbpTxtXxNya8tYGe+Ll98WlUGVeoq+nn3ZlaYLvSzWlVNlboGHycvpKLmXUpGueEAwhiTYqwPw2zPTI7tbtExklFhneaKgGkqTDgfXJwd51xzlssQi0RGdSXKKk2LY7Zn2wCqTYgYOjvAPhd5x3ZuWsOsSf35dOlOg+0r/zzC4D5RDO0fY7GOj7/fSVau4feAk0zKzAm2vRQaa2+ObGtgur1ZamstbZtzfXtrjm1gvC8I/cB23NzlFDVxRFWa+B60lQvnsh1ST0vh6ibnnoUjAfj3a78b7M/MKGptkwQE2gypVMzkaf34+Ye9etsPH0ptdJb4+OoGpnt3XUCt1hgcP35S51lqrtVoUdTUMf+xcUyYaZjSGEBan9FOJBbx+Es3ccfCkWxZc4wf/m87K7/dzfvfPYBPvVZRQxpxS+WuN5JLi/j3kZ18c/bq+Ovbc0cAeKBXIndtWk5pfTR/ZqVuXPr6oW14OTlza9derWrr76lnefnAZirqDHWqqivLyKws40i+LgpxR1YKG2cuNFtfnVrNzHVLOVtsuBqhoKaK7VkpbM9K4bauvXnvxqmOuQg7sNsxklp1hfU5+9iel4Rc7MTkkKH8M+F+/OXejWXiPKLo7aVT0f/40gqrHCPb8nbzbfrPqLX6YqEhzkGNf5+tuMj7F5bwYOw9jAm8sVn2V9RZFkxzkkgYFBzWrPrbG/0CQ3CWSlGoTM+WWXNPBMxTaUL4zsXBaTJdnGVGU6fWmRHObM+2ASZTwTo7YDAnkYiRSsSo1M0TJO0IzJrcj982H+dKE8eGRqPlubd/Y+7MwcyeOhBfI6kLk9ML+N/yPew9bDxd8p0zBhEcYNs6YWPtzdFtDYy3N0ttrT3bBsb7gtAPbMfDyFKRWoWS/LwyAm1YXmaMv3acs+v41iChj+kw9kobM0xZQm6mfVrT5gUMMXVPhfvZPKbO7M/yH/fqibBqNFr27DoPwE236CLbG/6/liHDuhlN+9tREYlFxHYPJj0lH/8g657tAcFezH1wNLPmDeP+mR+xbd1xbptvOAazttz1wI6sFAoVVfwzcRweMjnvHt1Nfk0lP108QVZlGR4yOYsHjUWhVvGvpO0AKNQqvjl7uFUdI9+dO8KrB7c2/h/t6cPosFjC3D3RaLXkVFVwrCCbk4W6lO93dLc8UbZoz5+cLc4nvj6yZVaXXkR7+lCsqOZAbga/p54F4JfkUyQGhTO7W9vq99jtGHnsyDvEe0bzeLfZjAzobzJnfKy7zrFQp7EsUHam/Dxfpy1DJpYyNnAEAJGuYXydtkyvXD/vXrhKXDhUfKzZjpEqpWUnQIyXD9JOkgNcIhIR6+VrVkfEmnsiYB6VxviAQ2skgsIejEVkwFUPvzHas23msEHWwixSqaRTDwjlTlJe/fs0nnhlpUGqV7Vaww+rD/LjbweJCvMjOMATZ7mMqppaLmcVk19kennHyMSu3H/HcJP7TWGsvTm6rYHx9maprbVn20wh9APbCQrx5swpQ82c0ycyGTux+Y6R82ezO0TEhVJpOhudh4OXVTXolYhEGGT/KC6qMnKEgCXcPZyF++lAgkO8GZjYhcMH9ScAdtc7OW+6ZSDV1XUcO5JucGxHXEbTIKIKGETAAMx7ZCyvP/UzUV12MnxcT7QaLenJeY1lx03vB8CerWeoqqyla48QXN2cST57hYqyGsIir2pl7dl6BsBiueuN5LIiXhsygfk9dFE5rjIZj+38g1q1ii2ZyWycubDRcZBbrXsP++zkfs4W51GtUuIqbfkoz3PF+bxZ75SRisW8kjieu+L6ITaSBz6/Rqdd5ya1PJF0tjif27r25j/DdQLVkmvqm9O9L0ODI3lh30ZA55hpa8fItaN9B71uCQgICAgICAgICAgICAgICHQM7I4Y+WTAs3R1t5yWzFumE6F7o9fDFsuuyd6EWCTm1YTniHGLatzeNGJEKpIS7hpKVk3z1/iqtZZnzMLcO1eKqVB3D7MRI6Zm+gWsx1S4uyNTOmq1GEQENODhJjd5XHu2DcDVRWb0WIWDxBLVJiJmOhM9u4bw3kuzWPzeGsqMhMprtZCeVUR6lnWz3dPH9eaZ+8fZlI2mAWPtzdGpTU21N0ttraVta/gqbY5tYLwvCP3AdnokhBnNLrHxzxOMndi8MGWtFj7/eLO9prUK5nRQ/ANMCwQ3h4bvCE9PV8rKqvX2pSbnUVenMpoWVcA0YrFIuJ8OZvrMAQYRI6eO61IyV1fXcSwpDVWTSCsfXzcSb+jaajbay5K317Fx9RHqrnlmPHffN0ilEnr0i+Ddr+8DYOjoeF79eC4//W8Xy7/ahUQqISLan9kLR+jVJ5VJ+OOn/eRklaBWqQkK9eHev03ghjE99MoAFstdj0yMvKpVOSrsqtZbnE9AY7QIQF//qxmPtEB2VTldvVo+2uazUwcao2gXDRjJvPj+JssGulivFRPi5sGbN0zUixS5lju69+WL0wdJKy/hXHE+Vco63GSOX9JsLXZ/m1rjFAFwluguMsHLckaD5Mo0unvE6jlFTOHr5E1a1WWrbDCGm8zJYvpaN6e2+4BaAksNzqUVQrY6O94exsOTFQolWq0uzNheFLVKg9DaBjzcTadfbM+2Abi5yCkurTbYbsrRYgtKpdpsWHlnon9CBEvfn8+Xy3Uic3/uOGXyMzFGXKxOz2nh7cO4cXCXZtthrL05sq2B6fZmqa21tG0NbbY5toHxviD0A9tJ6G1cY+PY4TT2/XWRYSNsV8P/4ZvdRpfn2MulCzkEBnvh5eUYHQOlUs3KZfuM7hOJoHe/SIecpylxPUM5tD9Zb1tdnYrN608y/WbjIo8CphHup2MZemM3/Pw99ESZG5aOnDqeweFDhjpb4yb1RiLpOMvqH31hOo++MN2qsokj4kgcYT471dBR8QwdFW+xzLW/BXTIJVJC3K46od1lcpwlUhRqFd28/fXKesv130taQ95AqVGzNeMSAD5yFxb2MMyG01xujk3AWWLa3SBC5xxKKy9BC+TXVBHTho4Ru3v49+l/otIavmAV15WzNe9Qs+pUaurwkFo3i1GtVjQ7Iw2AuxVOD1Ners6Kexs2yM5CoL/x9qvRaikwo+NgC7kFpjMqebmbXjfenm0DcHM1PpNeVGr/euoKE8KznRW5XIqiVmngOHBxluHr7YpUItbNRro7ExbszdD+Mdw/Zzhf/vsuvnlnHt+8M88upwgYb2+ObGtgur1ZamstbVtuQVmzbQPjfUHoB7bTLS6Y2K7GUxS+++YaTh6zfnJFoVCy5KPN/PCN8dSW9rJl4ynmzPyIN/7xKwf2XrIrrXB5WQ2vvLCS1OR8UpMNo0R79gq3W3zWFH36G5/Y+vr/trfrFMftFeF+OhaJRMyUm/oZ3XfuTBYnjHwndER9EYH2gY/c8Hnv7qR7vgc46zvBZWIxsmt0LZWalp/EOFucj0Kte9YMC4nCSdI8DTRj9A8ItVjm2ggUhcqxEcW2YnfEyPKMzcyOGI+0yU2sUdfyXfo6xgcl2lxngNyfjOostGgRmZE+qdMouVyVSbiL5Ztu8lwublypKDdbplrZth+So6mx0OgCXd1ayZLOS0yE6bC3tKwik84JW0gzswyiW4zpPOXt2TaAsGBvzqfkGmzPzC6x266CYscNxrdkJpNcWsgjvYfaXdc3Zw/zS8oppkTF8USfYQ6wDopKqnjk5Z8NstMM6RfNS49Oxt+3ddLmmWpvjmprDXUZw1Jba2nb7OkHYLwvtLd+0FGYNXsI77211mB7ZaWC555cxsSpfRtn3rt1D25MOwm6iJ+US7kkHUjh91+SKC6qbNzXsHQkMMiL3BzHpLpXKdXs3nGO3TvO4eQkpXffSPoPjqFLvXMnOjbQ5BKY6qpaLpzLZv/eS2xad9xk+nORCBY8ONoh9hpjwuTeLP1ql0HmlMpKBX978FvuWnAjEyb3aUyN2hStFirKaygqrCAvt4zIKD9Cw31bzN72jjX3U1fO+D0V7qchU27qx7Lv96DV6If0HT6YSlYTUeW4HqFExwQgINAcnKWmh9tyM9EUYDzi1NE0CL4CxHj6OLTuIFfb3jXbWsyhBRcmaqlQGobDW8MQ3wH8dmU9KzP/4PbwGQCIRfrBLWqtmh8vr6RMWc7NYc3Pe9zNx4/j+Tlmy5QbyeXckSmqMf+5xHpf3w9LR9A1KgAnma571Sn1X2QupuUxpF+03ee4lGZcJ8bHy5XwYG+j+661raldLW2bT31ouDnbALrHBLJtr2GavILiCqpr6nC1I51qaqbjZtYmRHRlQoRj1hsv7DkIuURCca1jUmdqNFqe/tcvBk6Rof1j+M8LtyBtxXBgU+3NUW0NTLc3S22tpW1rbh9twFhfaG/9oKMwYUofNq47zumTmQb71GoNG9YeY8PaY4AuZbOPnzvOzjIqymsoL6s2Gbkxtz79pKenC0s+crzmSF2diiNJqRxJStXbLneW4eHhjJubHKlMQq1CSUWFgjIjyxCNcdOsQfQbEO1wexvw9XNn6oz+/P5LksG+6qpavvxsG19+to2AQE88PBuWlYlQ1qmorFRQUV6DSnVVB+fZxTdd1wN5a+4n0OSeCvfTHIFBXiQO7cLBffpLlIxp8gjRIgL2YCyzSwOidrAqobLuqgPd0foe5pbRtEdstlahruNY6QW9bYeKz+AkvqpLodaq2ZaXRLir5RkxY9wUOpmDxUf5/cp6DhQdBqCnp27tW0b1Fb5OW8bpsnPkKvKJdYtiXODIZp0HdI4RS1iKKOloZFaYXuYA1t0TAfM4yaT066nT3zl0Il1v319Jycy7ZYjd59h9KNno9l7dzUdQNdjW1K6Wts2SXQ10izb+vaHVQtLJy4wa0s3ofmswNVA1xWen9rMnOx2NVkuUpw/vDNOlG1t6/ii/JJ9ieEg0zw8c1Vj+X4d3UKNScqTgCpMiu7Mh/QKvJI5DJpHw5ZlDOImlXKkqY0RoNABP9xth7LSN/HTxOGvTzqHWahkaHGGxfAMbd50hOb3AYPtT941rVacImG5vjmpr0Pz21tK2NbePNmCsL7RFP+gMiMUiFr8+i0cXfkVJsfnlSDU1ddRkFVusc8yEBO5ZqHv/OHPa8Xoj5qhVKKlVKCkssD36Z+qM/jz+90ktYJU+9z86jjOnMrkEQdeOAAAgAElEQVR0wTACsIGC/HIK8jvXO1ZLYc39BOGe2sL0mwcaOEaa4uQkZcyEhFaySEDAsdSoLa96uFZbUqFyjMB7R8Vmx4hKq+KvguMAHK93kLx97nu9MiJEhLr483Tc3GYZ5SJx5uWez/BFylKOl54CIFehe5FLr8ogvUqnHD3Ipx8PdZmPTNx8b9SQUOOibNeSXVneanmkW5qimmryq82/FCaGWCeoK2CeccN0zrymg66zl3LILSgnOKD52Y7SMgtNZhQZNdTygGncsDijjpGWtM0auwASuocgk0mMikPuPZxi14DQ1EDVFL+mnOaTkTNI8A3Sy9Z0T/wAPJzkXCwxnHm/MSSaWE9fyusUvJw4lr+y0xkb0YXL5aVsmHEvADf/uRSAmTE96WJCbfxyRSl/pJ5l+eS5iIC7Ni/nRKEuuu1a1XJj7D+WZrDNw83ZqiiFlsBYe3NEWwP721tL2WZvHwXTfaG1+0FnwT/Ag0+/WsgrL6wi+aL5waUlbpszhAceG9+45KZr/fKbpmH5tuLs3HLvGe7uztz74Ghm3Oo4YT1zyOVS3njnDl5f/CtnW9lx1BkR7qfjSbyhKwGBnmYdScNHxuFuhVi2gEBrYGuAiaVVAgD+LleX36VX2L9ctyNjs0fBXerKc/HzANCi5da9z/Nd4iuNWWf4f/bOOzCKMv3jn9m+m94TEiAQSkJCb9JEmoCiFBE7Ym/nWc72O8upd556eqfnnd7ZD0UEC6KgNOm9CaEk9ISQBNLbZvvu/P6YtGU3yaYSYD7/JJl55p33fTOzO/O8z/N9kNJeVELLhFuC1UE8m/go2WbpReBwWTpFthJcooswTQgpQUl0NsS26BwA/SKiCdMbGrxwnKLIgfxzXOGDE6Wjs+tsw1+mARotAyIbfumS8Y3xVY6Rf83fgNFUm44livDxoi28+GjzU8A++nqL1+2hwQYmjmxcDXz8yN4e/WrLvvnaLwB/g5aRg7qzcedxj31rthzh/ltGN0sfIzU9m7P5DUdLnc9H42bx4aGdnDGWcX/yMMbHNS5EGqozUGozo1Uq0SpVWKsErboHhdaEU/aqKs12uqK0XsfI8dJCTleUcvvqRTXbfFUnLyw2emyrNFk5k1tC506tmz/qC96ut9a41qDl11tb9a2l9yjUfy+0931wKREZFcS7/53H0u92s2TxTje9EF9I7BPL/Y9M8KjmotOp6dwljKwWCmHe/cA4BgyK56cf9rB35yksLSwfHR4RwPhJUkniObeNICi4dard+EpYeAD/+GAuixds44dvd1Na0kzx4A4Qbt4RkOezdVEoBKZeN4AvPq1fTFlOo5HpSNTVJCm0mGi4lhCklzQeIdo3LAqVQoHD5WLb2dM4XC5UiounAlNr0qLEHwGB7v6xaBRqt1Sa1iROH+P2s7URgKvje/B1+oEG7dZnnbokHCMrMo41uH98l+6X7c3Q2lRrAMyZNpjPvnEvl7hqUxpTr0phSN+ml0rcuudkvSu+0yf1R61u3Clp0Gu89qut+uZrv6qZfGUfr44Rm93BR19v4Y+PTGlSv0QR3v9yY5OOAegaEMxbo66h1Gph4o+fsGfO7xo9pr7nzeOlhThFEQE4WiKluTycUr9wa8/gcDr5BfLFpJtQCgIOl6vBPNW6REcEcuBIjts2lyjyyJ8WccfM4Qzp24WYyCC0GnW7PB/Xd7219FoD79EPTbne2qpvLb1Hq/F2L7T3fVBNUJCBNVtfaNax1WUum3s8wKrNzzf72LpotSpuum0Es+YMY++uUxzYf5q0QzkUF0pOkopyMyaTFY1GRVCwgbguYST3jWPE6F706BVdb7uffvVgq/Rv0NBuDBraDafTxdH0XNIOZpOTXVIj7pqfV0al0Sql01jtOJ0u9AYNBoOWgEAdXeMjSOgZRVJyLH37d3ETkr0QKJUKbr1zNDfeOoLtm49x6EAW6YdzKSqsoNJowVzl/FGrlFX6Ln5ERgYS2yWMbgmRJMrCl27UN5+A25y29Xw+/cL1PP3C9S1u50Iz9bqBLPh8My4v0V4RkYEMGtLtAvRKRsY7UXUquKQX5zMqxnvFKoCd585wtrLxdEu9Ss2VnbqxLvskBeZKFh1L5fbEga3S34uNFiuivN3/sdboh1dK7eWU2KSQHpur4VWT3gHNF0G8M2VQo46R5aeO8szwKy/q0r0lFjOrMxsOob492Xv5Mpnmc9v0oazYcNhtlVYU4f/+tpR//ulG+vTw3em3L+0ML/7Ds7JCTKRUcvHW64c2uV9Am/etKf0CGD0kgfi4MK+pCD+vP0TvhChumOL7h/Y7n63l8LGGRZbPxyWK3LzqazQKJS5RZG5vqWKFQ3Tx9JZfOFFWhNFuJadSCsF9vP+oBtsL1ur5/aafyDGWMy6uOyBFkVQ6bDy/fRVHSwuxO52cKCvimYFj6RoQzG29B3Db6kUoBQGXKPLZhNmAez6oNyaOTmT15nSP7UUllbz72bpGx65WKfH3k0rJBQXo6RkfQUqvTkwYlVgjottUGrsPAJ+vt/quNWje9dYe92hz+1bfvdBe98GljFqt5IpRPbliVPPTktoSpVJBn5Q4+qQ0Pb31pS1reXbXt7ALVt04D4DeoeGt3MOmoVYruXJ8EleOT2rU9qkNK/nniTQGiaV82a3fBXfu+Mpr2zfw8QFJG++HGbcBMDDKt8+PpzasZNmJIwyKkjSIvrx2doMLVU2ZT5nmMWnqxXPtyVweDImq/T746NAubuiR4rUccLHFxAs7fBcEf7jfFazPPokI/Hn3Ovw1WmZ07+PVtrqE8MmyYhJDLi2ndYeUis025/Le8Y85Y8pp3LiKr6/4qNnnSwwNZ1RsF7bmZNVrk1NRzs8nj3J9D99CoDsiH6XublBUJzk8kqHRLU9PknFHp1Xzwu+m8vtXvsHprFWFN5ltPPT819w6fSi3Th9KgF/9OaxlFWa+/GEni5fv9VjVUCgEXvq9FPLflEoV1f0C2rxvTa2goVQqePKeCfz+lW+87v/HJ2s5dbqQB28f02DfMrOL+Nf8DezwornRGApB4Pupt3tsVwkK3hkzzesxzw8ZB8DQyNovrqGRcezOzybaEMC/x3qurvmpNLw75jqv7d2QkMINCSlN7vuowQlMm9CX5WsPNvlYALvDSUmZlF5YUmYiM7uINVuO8K/5G5gyNpnf3Tm2wXn3RmP3AdDo9dbQtQbNv958uUer+9fefWvoXmiP+0BGpr0RgR+OHcYpimzPzeJMRRndgto/BbA9OX/MwGUx7o7AyuX7vX5mA0y+pl8790ZGpmH6h8cwMKIT+wpyyTcbmbT0U+5MHESPYCkt2ymKHCo8x+LjByixmukfHlOjT9cQQyLjeGzAKN7dvxWr08Hjm5bx34M7uDK2G9GGAGwuJ/kmI5nlJew4J31G9QmN4rtrbmvT8bY3LXaMzM/8mdu6TvHQFCm2lfNbyREmRg1rcpv/OfE5Z0w59A1KootBesHQKbVIiS9tw/9dMZbpSxYA0kXljbd3b2ZSfEKjq7UdjaPFUs7zpwf3Nmj33PCxDe6XaT4D+sTx5L0TeOvDNW7bHU4XXyzZycIfdzMwpTPdO4cTGlwrglRcWsmJ0wXsO3ym3i/u+28eTb/E5jm0qivndMS+De7bhSljJW/1yo1pHvuXrknl5/WHGD4wnvjYMEKCDJgtdopLK9mfLmnpnMpyz/cf0rcLAf461m9vOKXsUuC5BycTGmTgiyU7W61Nh9PF8nUH2bE/g/f+NIeusU0r99jQfQDUe735cq1By++Fhu4D4IL1rfpeaOw+ALzeC5fzfXAxs+LUMUqtFm5JurxezgRgZq9klp04wpi4rnQJvDCi0e3J+WMGLotxX2hEl8iKZfu97uvbv8tlX9JYpmPy7pXXceuqr8kxllNoruTv+zZ72AjA4wNG0T88hrt+/c6ndh8fMJogrZ4392zA4nRwpKSAIyWeFQ4vZVrsGFmUtZo5nSeiUro7RsxOK//LXN4sx0iu5Rz9g5N5LrHt0nTOJyU8ijuSpZDk/x36zatNVnkZr25bz+tXXt1u/Wop5TYrj/66HACb07PKRzUTuybUfBnLtA0zJvXH6XTx7qfr3CqcgPTytTv1NLtTTzepzXvmjOSOWS0vK9pR+/bMA9K9ln22lEPHcj322x1Otuw+yZbdJxttq0unUF55YhqrNx9p9xfCoZFxblEkbYnD6WLVpjS+X7GPo6fy2uQchcVGHn/1Wz5/6w6CA5uWWtPQtQYX9nrryH175oGrG70PgEbvhQt5H8j4jksUeW7TatQKxWXnGAF4+6opvH1V0zR0LnYuxzFfaHbtOEl+nncxall0Vaaj0jUgmF+uv4vP0/ay9swJTpUX17zjhesNDI6IZW7SIIZFdeaMsWli63clDea6+ES+PpbKlrOZnCwrptRqRqdUE643EGMI4MpYSXdnStderT20C46ssikjIyMjIyMjIyMjIyMjI3O5UZOS0oYaIyIV9sZrJ3tjWOggjpSfwOQwYVC1X2m5Z4aPAWBHbhZHir2X3Ps6/QAx/gH8ftCIdutXcym3Wbl7xRKOlTRcPjBMb+C1MZPaqVeXNzdMGUhcdAivvb+CouaW2UMSxHz6/kmMG9F63tqO2DetRvqIevelG3npnWVs23uqWe0k9YjmjWdmEBxoIDEhqsX96qhknCnk5X/+zIlM76GPEaH+dI0Nxd9PV1MlpC6iS8TmcGAy22tK/ubklbrpblSTX1TBx4u28vT9Tf/saK1rDVr/Xmjt+wBotXtBvg8uHw4WnKPMaiFc377ldWVkLieWL/WeYu4foOOqCd6FJ2VkfOHNUVN5c9TUevfvucl7lcOBEZL4cua8ZxtsP0ij4/EBo3h8QMPC/539gxpt63zC9X482n8kj/Yf2aTjqnn1ikm8eoXvz4ZNtW9LmuwYsTht7Cs96rZtV/Fht3K9TtHJ2rzdxBkim9Wp+7vPZWHW9zyZ+hL9gqQPpnBtKOoGSgLPjL22Weeqi6FKO+TjKTO5fskCSixmr3b/2L2Vc8YKXho5Hp2qQ+rXkl5UwMNrfiKjrKRBO4Ug8N6EaUT5+TdoJ9N6DB8Qz8J37+bLH3ayZNV+TGabz8fqdWqun9iPubOGNzmF4WLum16n5m/PzeKnXw/wyeItFJf65nTV69TcNn0Yt88YVlMitVe3SBQKoUE9iIuRE5kF/O5Pi6motLhtv3acJN5624xhTdYEAbBY7ezYl8H7X24k97yQ4+VrD/LIHWObLCgKntca4PP1Vn2tAW1yvV1O9wFwyd0LlwKbs5uWriUjI9M0MjMK2LntuNd9U6YNQKu7uPQEZWRkWo4gijWJ1N6UTT2elowOEx+c+B6A/aVHKbF51kcWEOikD+fJ3rfSJ7B7kzu1q/g3PjjxOVaX1edjWlKVxhupBee48+fvKLVa6rWJDwrm+SuuAmBSfPPLBbcmRWYT/92/i88P/YbD5bnKWxcBeHPsZOYk9m2fzsl4YLHa2bTrBLsPnOZ4Rj7nCsoxWaSXMIUgYNBriIkMole3SAb37cLoIQnotO3zZV1f3xRVJasvVN/sdiebdh1n22+nOHoqn7zCciwWOxqNivAQPxK6RjBsQDwAE0cl4m/QtnmfLjR2u5O5f5hPVm6x2/anH5jEjEmtkyedV1jOrY99jsXqXjr99WdmcOWwln3+VbdZ3/XWEe4DoEP1zdt9AHi9Fy6X++BSwSmK3LJsMbvOZhOuN7Bn7sNNbuOlLWv54vA+oOOU670c+OuOjXyUuhtoerlemfblhacXsXPbCY/tSqWC/y1+mOgYWfy2PbDYUjmdV39kRXvSI/YQSoUsuHsZUK/Po8nhDv4qA88k3lHVgsgNW5/lf8P+hE5Zu2KoEBQeVWqawvzMxdhFO1OjJ5AUKIUgG1SGNqxJ40n/iGgWX38zt//8LQUm7+HUmWWl3LdqKQCJYRHcmtSP63skEaxtWhnLluISRXaePcPS4+ksPZ6O1Vl/Sd5qBOC1MZNkp8gFRqdVc/WYJK4ek+TzMUfKzjFv6//oGxLLxyPu6FB9aw/UaiUTRiUyYVQiGcZCpq39d82+c5QQGe3PjOGXl2jaqk1pHk6RkYO7t5pTBCAqPJCRg7uzbpt7xOD55z0f0boBl/E9RId0nKCMRRH8AYKq1plS7Uho7+vNWXwroj0dVdS+em2q7wOgQ90Lde+DurgqXsdV+Z+avwX9dJSGv/vQogNn4VQE9RAUQa+3cm+bx+nyUr5OPwDAtpwsTpeXUmm3oVYoCdMbSAgOZVhMHFO69SQh2LeH2QJTJV8c3sfGM5lklZdictgJ0xkYGBXDzJ7JAEyKT2iwjaY6Hera/zJ7Ln3CPKNpvz16iN/yckkrKuBocQEWh/Q9Xmg2Ef/h2/W2/dCAYTw7/MoG+6uscmbbXU4WpKWy/MQRMspKKLdZCdHp6RsexU2JfZncrWeD7bQVoxZKC1s5FeUe+wI0Wg7e9ajPbVXP9ejYriyYdqPXMQPNHndqwTk+P7iXnbnZFJpNBOt0DIiM4Y4+A7iyczwape/PvqMWflTvmIEmjbuac5VGVmQcY2v2adKLCygym3C6RIK0WhKCw7iqSzy3JPVv9Dm1sXkEOsz10xxW/5Lq1SkCMPW6gbJTREbmMqVFeSACAt39Y9Eo1G6pNC3F7rIzIDiFufE3tVqbzaF3aDjLZ93BY+t+ZkfumQZtjxQV8NKWtbyydR2DojoxKq4rAyJjSAmPavUcYaPNRnpxAWmF+ew8e4YduWcoriftxxt+ag3vjr+mw0S5yDQPP5W8AhylC+T1QTMptZk4VJrLz9kHL3SXLgjrd3hWF7luQutXsvCWilNaXn86h+jMxFnyICjDUfg9DIIKnLkIys6t3jcZCYXf/Qi6qeDMxVn6e98PrAoeFam/ell7sjAtlZe2rvUa+ehwuciuKCO7ooyNZzL4++4t7Lj9QSINfl5aquWH42m8sHkNlXb3qKezlRWcPVXBL6ek+2hMXDwfTLqu5gW1Pfj77i2cqzS2Sds2l/Q/nb7kK9KK8t32FZgqWZd1inVZp5jdO+WCVEWJ0Ev/t0KTyaeFHV84UVpEqdXCbcu/4XBhvsf+po774wN7AHh9x0a3ilUFpkrWZJ5gTeYJ7kwZSJcA31+oI/R+rTbm937bLv3cu93rPVNoNlFoNrHz7Bk+ObCXL6+d7dVBdz6tPY8dgR1bj/PPt1Z4bK9Onbn9rtHt3SUZGZkOQosFMt7u3/oldefGz2FR1lKyzWeJ01/YEMQoP38WTpvDHzetZtGRxl+6nKLI7nM57D6XU7MtQKMlPiiYaD9/wvV+BGv1GNTSB7BBpUalUNQ53oXd5cLmdFJhs1JutVBitXDWWEGOUVpZKDI3T9QWQKdSsXTmbfQMCQOg0m6jyGym2GKixGKm3Gal0m7HUfUg5aViZZtyZ8rA9j3hRUhiUDQ7rnnuQnejQ2BQabi+sxQVsSX/xGXrGPFWljexe+uLawqCZ9ye0EAsn2hZCThQBr6OoB3T6v2R8YIiDEERBsomprEKapTha3wydVV+Lh2ijEHQtf6L0P78s7yw5VdcokhglXNidu8UUsKjCNJqMdptnCwpZsfZM/yWl8uYuPhGnSJLjqXxh/W/IAJapYrZvZMZFhOHQaUm21jOj8fT2Z9/FoDN2Zncsuwbvp9xC1pl++iILZw2B3udF9p5K77nrLGCEJ2eRdfVv0gU5sPCy1PrVwKQVpRPYmg4s3olEx8UQrHFzI7cLJYeTwfgu6OHGBYd2+6RpEtn3lbzu8lhp8RsZu4v33GytOFotIY4V2nknhVLOFzoOWagSeP++dRRXtu+oeZvlULBnN4pjIztgkqh5HhJEV+nH2D+oX109zFyCWrH3RpjrnZyOFwuDCo1o+O6MiQ6ls4BQbgQOVlazILD+8k3VVJkNvHImmX8etPdNdFE9VHfPAId5vqppqLcjH+AHm9DcrlEjqbnsvyHvaxZecDrs+29D40HICw8oI17KiMj01Fp1W98h+hsUQpNNZUOM7GGGJ5JfZlwrfQlE6wJQiNovH7gATyf9GSLz1tzfruNI8WFHCkqIL2ogCPF0s/mUmGzcrAgj4MFni8v7Y3D5eKpDSspNFe26upMayE7RmRkmk5ZhWfEmL9f6692n80v89gWEtTAi5lTetEUVJderfvLGdG8UPpFf1ObpLj+cDytZlX+y2k3AlJ6qzeKzCaM9obFcXON5byweQ0iEKrTs+j6m+gV4p76Mi9lEH/buRmA/+zfyaHCPN7cuYmXRo5v4Wh84/wXao1CepZSCkKLtUGqo0Rm907hzbGT3V6Gb07syxWduvDcxlUA/O/QvguaYmtQqTEEqJuUklIfe/NyvY4ZfB+33eXkla3rav5WCAKfTpnJ2M7darZN6daTu/sO5tZli0ktONfkfrbGmCd0ldK/3hl/DZO79awpJlCXe/oOZup388kqLyOjrISduWcYGdul0bZbYx7bgycf/oLcnBJCwvzRaaXXG7VGhdlsoyCvHJut/ufdAYPjmX7D0PbqqoyMTAelxY4Rl+jimzNr+eXsFgqspXw5/BXCtcGszduNVqlhdHjTc9z/l/l1ze8F1iK3n23BP3ZvJb24gCNVzo/sijJP1dlLBIfLRWrVqpiMjMylgVajwmxxTw8oN1qaVS2mPmx2B1v3nPTY3r1L/S9toljlsBFarx+tS3sqV10aiM5sREcG0HazV2qRRM8VgkDvkIadAmF6Q6NRE58d/A2TQ7o/nh9xlYdTBKSxPDNcimranJ3JocI8FqSl8tCA4UQ0Eo3S0Ynxk1bA/zJ6otcIgZsS+/Lh/l1klJWQXpRPpd2Gn7qj3rO+E+MXUO+Ywbdx/5p5kvw6OnPTeyS5OUWq8VOr+cuYSVy35MvWHYSPVI9wZs/6S8z6qTU8NGA4/7dpNQCHi/J9coy0xjy2Fzabg7yzpU06Jq5zKC/95YZ6F15lZGQuH1rsGFmSs56fcjcyNWYUC0+vrNmuFBR8c+bXZjlGFgz/b0u71SSqczNlZNqSLfkneGD7Al4bOIMhYV15N30tOwszKLdbiNIFMDEmid8ljsOg8nygKLGZGL3ib27bBoZ2YcGYu306996i03ydsZvfirMotlaiU6qJ0AUwKFR6KLqv52ji/ELcjjE6rHx2fCurc9PIMZWiVaroFxLHPT2lmunDwz0fDpvDxnPHeHjnQt4YNIuUkE68k/YruwozsbucJAZJq8R39xjFhJjERlrynWJrJT9k7Wdj3jGOl+dT6bDir5YiLBIDo7m1+zAmxtQvtHn+fAJuc+rLfAJuc9qS+YwIDfAQQd2VmllT0rY1+HTxNsqN7lW6NGoV/ZPiav52maSXArHyc0RXHoiS0KEjv3YlTtBORBlS5zNetOCq/Kjq12WIzmwQAhA0o1EEPI6gPO/BvcpetCyT/mzU3oir4i1cllUgViCopOtIEfAHEFpBKNuj/SQUAc8i2rbhqvwfQI24q8v4D1zGD1CG/+IRReMsvgnRcRJV5B735q3rcJmXgP2QNKeCAUGVgsL/dwialq1wuiql/4OrolbcU9COQxnysRfbjxDNPyI6agULXRVv4Kp4o+Zvhf/DKPyfBFc5joJRCJorvLYFIFpW4yx9GEXgCygM89z29ahK9XSJIm/tlqI4/njFVY2G/dfHz6ck4V8/tYbrEur/HKlu/Zakfjy/eQ02p5MVGceYm3xxRzLO6Cl9lulU3h/5BCRNtYyyEkQg31RJt6CL3zEyo2dSvWMG38a9OTvT7e/pPev/XugbEUWXwCCyyj0j6zoKiaERNb+XNVB1sS6tMY8dlYSeUbz65hwCAvUXuivths1i575p7/D0GzeSMsT9ucNktDJ3wptUVtReG28vuJ/kQfEN2nmzkZG5GGmxY2Tl2e081usWhocmuzlG4v1iyDY1L3VEKSgaN5KRuUjZmHeMtw+vRiEoGBLWFbPTzt6i08w/uZ0jZef4bNSdHsf4q7S8OXgWJTYTpyoK+SZzj5eWvfP+kQ18cHQDAElBMQwO7UKFw0p66Vl+PLMfgCf6THA7psBSwV1b55NhLKSLXyhjo3tRYq1kZ2EG2/KlqIGX+l/LnPghzZwFT9aeO8JfD64gSKNneHg3jA4ruwszAfj9rkW8MuB6Zncd1CrnWpixi/8c3UiAWkevwCgidP5kGSXHws7CDHYWZvDXQTOZ3tnTsettPgG3OfVlPgG3OW3JfA5K7uzhGPn82+2MHd6ToICWPfC5RJH53+9gwdJdHvsmjU5Er6sN2RY0w6SfCunh22VaiGjbhiLoDQTBXzJS1tU+ceAsuQvRJpW3FHRTUOjngKsAl3kJzqKNKEMX16lgU2tfrW3RsL0LZ8l9VfaTENSDwSkJaTtLHkJQuDuvmjE7Xtt3lj6AoPCe+tHkM1R+Aq5iqX1FJ3CdxWX6BmfJfajCV4Cy+TpcCv3NAAiaEeAqwVlyf722gnowgrILouMkLuM70jb9TBTaOte6qqqaiyIQhf56XKZvEZ3ZCMo4j/Zc5u8BFQrddI99t/Xpx0epu6mwWfn0wF4A1p4+yZ0pg5jZs0+TKr/lVRo5a6wAICU8yqd0hUFRnWp+33Mu56J3jAysM576iDT41/xeXRHnYqc1xp12Xhp13/CGtZsSQyM6tGMkUFubYun0ItLqjUvx+tHp1EybOZh5912FVts+OkJtjbHcjEqtRNdIpGh1RLxK7Tlug7+W73a+RH5uKXdO/JvH/qbayXQsjKZvqTB+jt1+DBEbiqpnIJ12NBGh71/g3jUNs2U9eYW3YtBfS2TYJ63Wbos/DfKtJcTpPZWtBUGBU/TtQ7c+im0lrDwn5XYeKkunyCaVCAvThJAcmMjV0eOI0Ia16BwyMu3N6tw0xkcn8vbQ2WgV0i2YYyrlhg3/ZWdhBqkl2QD0D6l9mVArlEyLk1b/jw4inqgAACAASURBVJSd89kxsuHcUT44uoFAtZ5/Db+ZIWFda/a5RJETFVLuebDGPRT9pf0/kWEs5P5eY3g0cTyKqpXaw6W5zN0iCS++dnAFIyMSPCIjmsua3DTu6jGSJ/tMqjnfzkIpZP++bV/yxsGVTIhJJETT8ipPt3YbRmJQNGOjeqFWuL8ofX5iG28fXs3nJ7Z6OEYamk+onVNf5xNq57Ql8zl5bB+Wrkl125ZfVMEDf1zIcw9NBmBAH8+X0/qwO5xs3iVFBixYusuruKtOq+aem0a6bRNUvaVfqn4K1o2IIL08e3FCuExfIdp2owh4CgCF34O1bRnm4iycgqvsjyjDvvGwr2tbn71oXSfZ62ejCHrD3V43CWfxPBCaL7RXX/ut0XY1ypBPQHC/ngR1P5ylj+OybUGhv7H5jSukChqCorqSRv0RGYJmsPSLrfazR1D1rld8VTDMBdNiRNMihKr/bw2uIkTrBgSd9+siVGdgwbWzeXzdLzWlQTPLSnll6zr+un0jE+MTuDWpH2Pi4hsdYt00iE7+vv0/6tq1VaWY9iSqialA4iWSTNwa464Wu68WyW8sbasjpF0dLMhjXdYp0ovyyTVWUGIxU2m3Y3Xam+W0uFiun2tnDOJQ6hnOZBVRWiLd92aTDavVjp+/jsAgPQk9oug/qCtjJ/QhqCF9rIuQD/6yjDGTUxgxof50KpCq78z/9ZkGbRRK36LzfLWTufBUmpZQWPx7QIleOwqFMhyXS5KpULZ4kejSocWOkU66cI5VZBGrj3DbvrUwle7+sc1u97eSVP594lPMTs9Qv3J7BRmVWazJ28CDCfO4Iqz1Vq1lZNoapaDglQHX1ThFAGINwUyJTebbzL0cLs0F3B0jzeWzE9sAeCp5ksdLvEIQ6BXoufp1sqKATXnH6eoXxu8Sx7m9xCcHd2JmlwEAfJ2xmx+y9vFoUuuIEwaodTyeNMHtfNXpJRNjkliVe5hVOYe5uVvLBdJCtX71psrMTbiCd9J+5VRFoce+huYTvM9pQ/MJtXPakvnslxjLpNGJrNlyxG37mbMlPPLSIgB6dYtk+IBudO8STkSYP3qtFOlhsTqwWO3kFVaQm1fKsYx8UtOzsTYgVCcI8MeHJxMVHtjkvtZFtPwCgtojlQJAUMYh6KYimn+oiTposr1VSsMQDLd42mtGgyISRN9LnXv0v572W6Pt2sa8PLyrq1KknDme+zoIgqo3gmYoLvM3KPwfA6E2sshlXgo4UehvqPf4/pExrJ4zj++OHgbgs4N7OV5ShN3lZMWpY6w4dYyksAheHDGuQZ0Ek6NWmLWhdIC66OsIVxptDQu7XgzovAhxXg60xrjNVdo0vlYn0l+guT5RIr3gPLtxFXvzcj32qxQKdCoVgVodJZamfS5dLNfPjNlDmTH78hRQFV0i+7efYMzklAvdFZkOSkXlFwBEhP4bP8OMC9ybjoucsyIjIyMjIyMjIyMjIyMjI3PZ0uKIkZu7XM17xxdzulKqdLImbyenK8+xuXA/f0q+t1ltnjHl8O7xD1EKSmbFXgvAwJB+hGlCEJFSbPaVHGDFubX8+8SnROki6ebXuLK2jExHICkohlCtZ2hqjD4IgAq7b4JojWF1OUgtyUYhCEyN9X0VYUfBKQCGhsd71fvpWSciIq2s9SocJQXFoFJ4z/8fFh7PqtzDHCr1XAlrbZSCgjCtH/mWCpyiq2YO2mo+oXZOWzKfT947kazcEq9pLwDHMvI5lpHf7Par0ahV/N/Dk5kwquViuKIjS9LiqEcEVVB1l4KyHZmgjGu6vVO6XgRlZ+/2ylg3MdEm97+B9lvadu05MhFNXyHa9iI6z4FYAWJ1FEPL0lXbGoVhLs7SRxEtvyDoa7VERPP3oAhD0F7V4PFqhZJbkqTomFuS+rE3L5dvjxxk2ckjVNrtpBcVcNvyb3hx5Dju7jvYaxt1q2NUr/43Rl07f03LRSR9Pa9Mx6M6WsLmdPpk7/BRt6M1OVNRxqylUgntcpskeD0mLp6ZPfvQNyKKTv4BNfdBWlE+13z3Rbv3UaZ5/PTVdpYt3E5eTil6Py0JiZKm1EPPX0fn7lKk/lO3f8SpI7mYTTZefXRBzbE3PzCOOx+b5NbejVf8mcoKC6Io8vIHcxl+VeuJ2l9KvP9r6xTleGTiiFZppzWwO04DoNeNvcA96di02DFyVeRgAtR+LDy9Er1Sy5eZK+juH8uLfe5hWGhys9r8IecXnKKLF/s8RU//7h77QzXB9PDvxqCQfrx0+E1+yl3BYz0faOlQZGTahUid9zz36pfm1srOLbZW4nA5Cdf6e610Ux/nzOUAfHd6L9+d3tugbXkrOXGABrVDwnWSsFt1BZjWYEv+CVblHOZoeR6FFiMmp/SyaXHasbs8H4I7+nwG+uv49ys38ed//cKmXS1/IffGgD5x/OHeiQ2W6G06DVzxYtU+t+yjpthX27ZVcGQrti96pi6J9v04i++QxEwNc1GoEiVdEFdRg0KpHQVBdzUoo3GZF6KscoyI9oOIjmMo/O4GGhdCrcvgqE4MjurE8yOu4tMDe/n3vh04XC7+sn0DV3XuRvfgUI9jqkvVAuRWibA2Ro6x3OvxNeNqYlp9tU6FzMVHmE5PdkVZzXdCicVMiK5+QesiS/v/r9/ds63GIQLw2OARPDFklFdb+wVw3Mg0j4O7M/jkrRU8/86tdO0RSUmRkdSdkvh9eFRtGutfPp6HzergppF/4bm3b2ZYlbNDrfb8fP12x4tYzDZmDn65XcZwsfLB2h2t0k7HcYw4EUXp+VLwlp4rU0OrSDEPDklkcIh0I4qICA0IuPlCWvlRegckeHWK1CXBvxtJAT1JKz/WovPJyLQnSkX7ZLC5ql4ShSY+xbuqXvaSgmK8apDUpUsrCa8Cvok1t4LOl0sUeWrPd6zKPUygWs+YqB6Mj+5NkEZ62DWoNLx+cKVH5M7FMJ8GvYbXn5nB7tTTfP7ddg4cya7xFTQXvU7NmKE9uH5SPwb28R550VwEVTdE22+1WhyC+wuH6JTEd1HGe9oLni8nHvbKToiA6DxTR2C0jr2rZRFIDbXvve0qh5po9dgjOrM9trkqPwPRjDLkGwRVrSaOaPOsENR+NOX6V6LQ34LL+A6i4zgAonmp1EoD+iKNEaDR8viQkfhpNLy2fQMuUWRt1imvjpEwvYFuQSFklJVwqCAPi8PRqNbI3nO1/7tBXipy1NWbKKxyevRuoL308yqb+EIzKxPLtDJJYRGkFpyr+ftQYT5j4jz1pao5VuypTdXWbM89U/O7SqHgoQHD67XNqSivd59Mx8JssiEIEBoRQHTnUKI7h5I0wDM6XqfXoKh6rtRoVegNDS/cKNrpGfRi5qlrrvS6XatSsuXYaTYeOUVybBSD4jsR6mdAqVRQYjSReuYcv2XmMHNwMveMvbD6lxbrLkrKXsbhPIvTWQBIzt3TOfEetjGRy9FqaqMu7Y4T5JwbQ0jQHwkKeJSKygVUGP+H3XESQdCiUUvv/KHBb9T8Xo3LVUGZ8X1Mpp9xOLMQBB1azSCCAh4BpAo43nA4MikzfojFsgmH8xyCoEKpiESrlebRzzATvdbz/yIIKuyODErLXsdi3YpLrEBZVa3PoJ9KcODTKATfBaRbvUZVS50iAJUOEyEa314QgjVBHKlo2eqoL+X7ZGQuNsK0figFBcXWSixOOzqlbwJqUTppJaJfSCwv9Z/Wll10o9hWfzRIvkVa6Q3TtFzxf83ZNFblHqazXygLx9zjNa3prwdWeGy7mOZzaP+uDO3flcJiI1v2SitMxzPyOZVVSH5RBSazDZPZhsslolQpMOg0BPrrCAvxo1NUMAldwunTU/pi6dMzBpWybR6kBN10RNsuXJVSpSOF/8M1+0RnNqJlBYK6f02517r2dW3rtdeMBtNCRNNChKDX3e1tO8CZ16LKMfW1X1/b1Sk3om0Pgrpvrb31V3AV1VSJqUWKIhEU7iV5Xebvmt3nFlNXvd7ZuGNJYbgZV+X7iOYfAXBZViCoU2orGLWAEZ1qHXUme/3pKtN7JPHu3m2YHHaWnkjn5sS+Xu2qnZ+LjhwApJfMyd16ethF1SlNml4kpaeNqkcAdufZM5yt9C1SpS7VIp4lFjMOl6umKopM+zI6Lp5FRw7W/P3jifR6HSMZZSUcvQCOEZO9ViBYq1Q26PhbdvJIvftkOhZDx/Ti6llDeOKW/9CrbxxXzxrM+Ouk0uGaS6TEcEflrjHeUzO3HT/NX5et5y+zr2bmYO9ZEcv2pfPHb1cxbWAi3SI8nfXthUIRiE5bGzlWbvwEUbQQFPAQ50drVjsSzsfpzKe49CUqKuej1QzHoO+Jw5GBxbqn6rjI8+zzOFdwA3bHSdSqbuh1k3C5irBYt2K2bAQgLORNAvzucDvObj/O2fxrcIkmtJpBGDT9cblKsNuPY6xcVDWeYK+OEaezgLP51yAIanTakbhEE1brTmnMFR9isx0mOuJbn+etxXfWF5m/MCQ0iT6B3VraVA3BmkDyLL6tsJyz5BOiCWrR+Y7d+0SLjpeR6YjolGr6BMdwsCSHNbnpXNe5n0/HjYiQIrV2FGTgcDnr1f1obdJLz9XrcNhZIEUCpIQ0v9JVNUfLJA2OiTGJXp0iWZXFGB2eK/oX23wChIf6M2NS/8YNLxAKw2xE62pcxn8AIDrSENQDwFVY9fKvRhH0F6/2oiMNoEF7QTcRQTMEl/lbRFcJgmYouKTVX5f5BwRVD0Snd00WX6ivfZf5BwRlPGJVKbwae+04UIThMr4FzjOgjAPHcclZoErwYn8VomU1ztJHUehnIoomRMuvIBrxSEOpCpMVnZngqgBXlZ6MM1eqnqMIACEIQVX1XS3aEZ2S/g2uCkm7BBFcBVX2/iAEIqgS3Puk6lrThsu8SKo2o4wD0YigHoCgOS90WBGGoJta68xxFSL4P9TgvC4/eYRxXRLwUzfsfPzpRO1LXq+QsHrt5qYMZP7hfZRYzLyxYyP9I6JJCovwsHtr1xYADhdKc3dj7xSi/fw97IbE1H4OfZS6G4AbeiV7pFgUW0y8sPnXBsdQHwnBoaQXFeAURVacOsZ1PWQtgAvB1fE9CNcbaiKDfjh2mOk9kjycI3aXkxeb+b9uKZ0DgygtkO7/Srud/flnGRDp+aLzVVoqK05d3BHW907/JxOu7c8t919Vr42p0sodV78NQKVRmpe//+9ekgfWH+nTEREUAo+8eD1z7hvLmh/2suD9tXz7ySYA3v7qAULCPD+bZNqW/67bSXJsVL1OEYDrBiYxf8tvfPDrDq5IuHD6lxp1Ipqg52v+rqj8ClG0EBz4LIKg9amNSvNPKIQAYqO2oFLVLkQ4ndJzlFLh7vgpLPkDdsdJggIeIyToGarTjG22A5wtkNJpi0ufR6+9EpWq9n6sqPwSl2gkLPh1AvznubVpsx+uOpf373iLdRsG/RQiQv9bMy6HQ4qiy82fiMW6Battr1tETEO02DGyNGcDg0JavvJTl75BfVifv4WdxXsZHlr/QLYX7eakMZNJUVe16vllZC4V5iWM5A97vuVvh1fRLSCMlGB3x0KGUVrdCtf6E6CWBC17BkYyPjqRdeeO8PqhlTydfLWbs6I613pz/nGGhsXXHNdSzE4bbxxayYv9rq3RW6kWLl1/7ih6pYarO/Vp8XmqRW7PL8dbnTrzSuryeo9tbD5BmtOmzCdIc9ra83lxoEQZ8iGuyo8BEM1LcFl+BUUAgmYUCv/Ha1/kz7MXzUsAGrFXoAz5GFfFW7gsqxBtm2pSUpTB7yPadiBW/q8F/ffevjL4fVyVH4Kt6DzzQJShX+Cq+BsuyzIQzQjqZJQhnyBa1yGav3E3188BVxmi6Wuc5c+DEIJCNwVFwB9wFt3sZivaUwFwFt/mvt22G6ftrqoGw1FFSrnTojMDZ+G1HiMS7YdwllTZCxpUUWnnWShRBH8IgKvidVzm70GsBEUEygDvJcYVhrk4qyJGENQodNd5tavmxS1rMTtWMiwmjkGRUipLt+AQAjRaHC4X2RVlrMk8yfbcLGlfUAjju9afehuq0/P3cVO5f9VSSq0Wpv+wgNm9khneqTMGlYYcYxk/nkhnX16t+HFCcCgvjBjntb3+EdEMjIphX95Z8k1SpNukbz7nzpRB9AgOxSmKHCrMY/GRg5RYzPSPiHZLx/CF63sksfzkUQCe3riSw0X59I+IBqRIlgqbjXyTkcHRsQyNbrnDuCPgcLmosFkx2m01YqcuUeR0eSkBGg3+am27R/hqlEr+NHI8j66VvhecoshdK75nTmJfRnbqgkap5FRpMd8ePcTJ0mL6RkRxsMB3Z2t9YwZ8Hve0hES3cz6w+kd+N/AKksMjUSoUnCot5ofjaWw6k8nAqBgOFeR71dFqS4zlZlRVmhc6fcsFjRvC4Kfl+63SC2H+2VLmTvl7m56vrYmIDuLWh8Yza95o7rvmHQDW/bSPG+4aU2OjUAoIgoDTKWvItCVpufmMS2pY5gEgPjyE9ekn26FHbYvTmU9ExH/cnCIASmW0h63dfgyzZS1qVXdCgp6mrvaaRtMPfz/pmaXC+D+MpkUEBz5b5+jqVHXPzwaNumG9UgEVYSFvuTl7qvvrp7+eisoFWG2p7ecYERAIUreu13Jm7LXsLNrLP499xLDQQQAMCE4hTFtVlcZawr7Sg+wu3kegOoCZsde0ynmLbNIXS5imYR0AGZn2ZsO5oxRaKzHaLWRWSi9bueZS/ntsEwEqLf5q6QPhfB2LKbHJHCjJZv7J7dy88RP6hsQS5xeC0W4hq7KYTKPU1vdXPUhiUO0H3V8GTue+7eUsytjNmtx0EoOi8VdpybOUc7JCiuaqsFtYPenxVnuRHxoez8/ZB9maf5I+QTGYHDZ2FkqRIk7RxXN9p3gItK7KPUy5zUKFw8KRMunF45SxgA+PSasqAWod/iot/ULiiPeXvM0TYhJ578g6NuYd484tn5MUFEOR1cj2KidMV/8wBod1ZW/RaY8+1jefgNuc+jKfgNuctvZ8dgQUQa+jOC+FxRMVCr+qCAK/hiMJ3Ox9sgWEABSBr6IIfNVzl2Y4Cv/HfGunqe0b3/NuruqNMuRTL30ZgiLgGY/tCr/7wO8+j+3K8GXnHS/pCqiifUstFVS9fLb1PFZ6MFSGfOzjAbXPCIJ2gpeUofPMAYvDwaYzmWw6k9mgbUJwKJ9Mmemm++GN8V2689HkGTyx7hfKrBYWph9gYfoBr7ZDo2P5cPL0BiNW3h1/Lbcu/6ZGs6HQbOLvu7d4jOPxwSPpHxnNXSuWNNi/87k6vgc39Erm+2OHsTgc/He/d12Zl0aOu2gdI05R5IoF/8Vok1JBvFXvqbTbGPv1JzV/qxVKAjRaPpo8nSHtNO7reiSSXSXI+9auzThcLhampbIwLdXN7sEBw7gyLp5bl3/jrZka6o67vjEDPo/7rpRBbDojfVduzckir9LIi1s8o1eGxcTx2ZRZ3Pbzt6Tmt15FOV/44I2fGT1ResEZOT6pEevW42LW09iy+hAmo5UefTph8NNyPC2HijIpcqlTV/fVc5VKSacuoaz9cR/dekWDIKA3aAiN8EwVdTqqHHANOFEc9tp9Tkfjdg3ZXEqoFAqyikobtcsuKbsk0h8VigB02pE+2ZqtmwHQaUfgTVhdo6697622g277/AwzKDd+RlHpc1jtBwjwm4tG7dtCqEaTglLhvSCAqiqtWnT5ns7aYsfI6Ij+7Cs9RmdD6zkTIrRhPJf0GO8e+5CdxVIVh+qfdYnRRfFErwcJ0TT8kOUrb6RLD8jd/ZMYGjqO/kHDUSt8CzeSkWlLXk39mTyLu2hanrmcf6Wvc9s2r8dInk6+2m3bMymTGRWZwKKMPaSWZJNWdhaDUkOUPoC5CVLYeyeDezpakEbPgjF3803mXn7JPsj+4jPYXU7Cdf4MDJU8sRNikuqtsNMcOumDeaHfNbybtpadhRnYXU6Sg6XV4vt6jWZ8tGco+dN7vvcQbc00FvHeefPyRJ+J3NtTEnwK1foxf9Q83k1fy/7ibA6U5BCpD2BWVyl396HeY/ns+DavjhHwPp+A25z6Mp+A25y29nzKXGhaq77UxY9o+bnmd4V+dqP2S2bcxtITaew5m0NGeQkAxWYzVqcDjVJJmN5An7AIJsf3ZEbPPj4/gI7v0p2Nt9zL/EP7WHv6JJllJZgdDsL0egZExjC9h/TgNrV7r0bb6hoYzC83zOXzQ78BsPb0SU6VlmBzOgnXGxgc3Ym5yQMZFhPHmYoyn/p3Pn8fN5UrO8fz7ZFDHC7Kp9wqRbXpVGrC9Hp6hYSTEn7xLuSIokiBqWmVxuwuJ8UWExanZxWntuShAcMASdfm04N72XU2m2KzmWCdjgGRMdyZMpDRsV1rIogaorXHrVEqmX+NdF8tTE9l6fF0jpUUYnE4CNLqSAwNZ1pCIjcl9kUhCAyOimlXx4joEtm342SNY6SlCIrLQ5lYrVbx45frOZtdjNPhJCo2hHlPTAZgxHjPl8YnX5vN+3/5iYdnvkdAsIF5j13NxBmDavbP/+calszfgs0iOeNefXQBKpWSLgmRvP/DowD857VlrPxuNzZr7XX27LxPUKmUJA3swt/m3+fVrq4NUGN3qTEovhMbj2Tw+ea93Dl6EIrzVLJFEb7c+hsHz5xjTO/4C9PJVkSl9F1w31mlOVZR+RUVlV81aOtyuX8najWDiQr/kuLSF6kwzqfCOB+NOoUA/3n4G+YAIAjeFyq8Ra/UUFPt0/fnMUEUa2oWePukabSlAmspf03/nAHBPUkMiEejcO/4wBak2dhcdrYXSfm7aeVHKbFJXrowbSh9g/owPHQQSqH1wiqfSr3J7W+dUs+A4FEMCx1HF0OPVjuPjIxMLRvPHePhnQuZGpvC20Maf2mSkbkYcBbfimhPB0AVte8C9+YCIhpxFExCUEgixMrwlbRKeSkZGZkOzx/mfcKpo2cxm2we+265byx3/m4iADlZRXz13/Uc2JNBWYmJsIgApt4whJvucRdbvHf6Pxk9MZmcrCJ2bTqKTq9h2pxh3P7QOK8V4wrzyrn96rfq1RjZsOIAX3+8kdwzxURGSwsaU28Ywqy5Iy/qaJOLCYstldN5Uy90NwDoEXvIQzejLkfOFnDbfxZhsTuICwliaPc4IgL9EBAoqDCyJyOHrKJSdGoVXzwwh+TYjuO4zsrtg8tVQtfYzEY1Rqqr0mg0/egUucqn9ovLXqG84r9o1CmNRnuoVPEEB3rT93RhMq/BaPoas3ktIg7UKun9Oyr8S1Sq+BpLs2U9eYW3YtBfS2TYJ17agrKKf1FS9leCA58lOPDxurvq9Xm0OGJk7s4/AXCkPNPr/hVX/rPZbWsUasZGSCE81T/bksSAAQAcMx7EJTqxOM3sKPqVHUW/EqWLY1joOAaHjMFf1TKx1/N5e+0WPt62mxUP3Un38PZVML7ji29JP1fAnmcebtxYRuYy56N/rub7Bdtr/h4/pS/P/nlWq9nLyFwSiBZcpgWAgGj5EVyFKILeqtopO0VkZC4XXvvPXGxWB3PGvs7/vSmt/A67UlowVatrFzYNBi1hkYE898YcQsMDOLzvNO+8vJTuvaXV4KGja6O4fly4nXuemMzch8eTnnqGf722jOjYECZNH9ikvu3ddoJ//vknfv/C9fRKiSU7U9Ide/flpTgcTm6+d2yLxi5z6ZEYE8Hn993In5as4di5QrL3ekYDJkSG8eqsiR3KKdIeqJRShLdWM4iwkDeb2YoCg34yBv1kHM6zlJS+RKVZ0ncqLHmG6IiG0xRbgxY7Rr4b+UZr9KNDcG/3/wPA6ChjX+lW9hZvJtss6Q7kWbJZlvslv5xdSFLgYIaFjiMxYAAKQfYoy8hcLsy5YxRjxvehIK+M1/6v8ZKpTbWXkbkkEG24Kj8FsRxB2RVl8L8QtKMvdK9kZC45skpK6RLSOunkbYFOr6mJvFBrpFcOvcFTYDEk3J97Hq9NA+7UJZSlX23nRLqU8lPXMTLwigSmzZFSmzp3i+Dgb5ksW7yzyY6Rrz5cz/U3D2fcNVKFudgukm7HNbOH8vO3u2XHiIxX+nWO5ofH7uBwdh4Hss9RZJR0X8L8DKTERdG3cwOpHZcwOq0kBmyxbkEU7fWmvviKShlDeNh/MOVIqfFW284W99Gn87a0AT+VvnGjJpJvLcCgNOCv8iylWReTw0SBtYhwbRh+KkODtk3BXxXEmPBrGBN+DfnWHPYWb2Zf6RaKbQU4RSeHynZxqGwXgeoQBodIYX7DQscRofVeB1pGRubSIDjUj+BQPzrHexd6aqm9zKWDMnThhe7ChUMRiCpye+N2MjIyLWLSfz5naJc4ZveX9DsmJ/ZCr27xo327YzbZWPLlVnZuPEpebikul4vKCivDrvTU++nczb3Udvde0Wxbm97kc2YczyNtfxaLP93kdb/D4USlat8qSDIXD8lxUSTHXV5RIQ2hUSdi0E/BZF5JcdmLhAa9jCDUFhMQRUnbxmxZi047EkVVei2AyfwLWs1glEr3+bTZUhFFyfGkUrVP6eMO+en5Y85KNhVs5699n6ezoX7V8VJ7Oc8d/DPXxEzkjq5z2qQvkdpYpsbczJSYm8isPMqekk0cKN2B2VlJub2E9flSCcL1+T/SzS+RYaHj6B88Ao0s2iojIyMjIyMjI9NGiMCurGx2ZWUD8Orq9Vzbpzez+6fQv9PFs3L99gvfk3WqgMf/NJ2efTqh0ap55KYPvNrWSiNW/w1e5EUaRHSJWMw27nxkApOmD/JqIztFZGSaRnjIO+Q5z1JhnI/J/AsadTIKIQCH8xx2h1R+3uUqJy56l5tjpLT8H9js6WjUvVEp4xAUfjgcOVhte6lOvw1xK+/bdsh5IDIyMjIyMjIyMjIyMjIyMpctLY4YERH5NW8Xy3K3kGsuACBWH8G1MaOZFD0Ml8fh6gAAIABJREFUoRlCa0crTuCvMhBn6NSgXSd9NDG6KA6WNT2ErqkICHTzS6SbXyKzYu8mrfw39pduJb1cqjZgc1nJqDxCRuURluZ8Tv/gEQwLHU+8X+Nl/6pRygrYMpchY6N7cXj6yxe6GzIyMjIyMhcVV3aPZ2tmFk6XVLbeaLWxeN9BFu87SI/wMGb3T2Z6ShJhfq2Xbt5UFEoBQRBwOl312uzecpx7nri6pnKM3ebgXHaJV9usUwVuf586epZOVfogviIoBLr3iibzZD7hUYGNHyAjU4e8MiNfbdvH9hNZnCurACA6KIDhCZ25ZcQAYkMuz2tKoQgmOuInKiq/oNK0FKt1DyI2lIpItJqhABj0Uz1K7AYF/A6j6Rts9nTsjhMgiiiUoRj0VxPofz8AOu2IdhlDix0jX51eyTdnfuWqiMGMjxyMCJw0ZvPvE9+QZynijvhrmtxmia2UXgEJPjlVonSRHDeebEbPm49SUNE3aBh9g4Zhc1kB2FTwM1sLV1LhKMPqsrCreD27itfTSR/PxKhZ9Asa3mi7RquN535axbpjp7DaHaR0iuKpCaMZGOfpIFp37BRLD6Rx+Gw+eRVG9Go1KTGRPHLlFQzpEuvRLsDf121hdfpxKqw2ekeG8+T4UeguwlxUmcsHq0XKSfxuwXY2rD5EQV4ZgiAQHhnAgCHduGneaMIjA8k9U8xds/7Fv7+4n/feWM6ZKnX5G24bwbTZQ3n16cVknsxn3OQUHn32WgSF9NmyY/Mxfv05lePpuRQWSF9uOr2anomduP3esaQMbJ+cRhmZyxWbxc59o17m6X/PI2VEzwvdHRmZi4pPbp5JUaWJ5WlSmPqPB9M5dC4PgBOFRbyxdhNvr9/CuJ7dmd0/mSsTuqFsat5JC1GplHTqHMra5fsB6N4rCgQBvUFDaHgAADFxIfy27QSjJyZjrrTyxftrcTicXttL3XWKZYt2MvCKBNL2Z7Fx1SEeff46r7bVbXhzytzx0HhefeJruiZsYNSEPoguKUUn80QeTqeLCdMGtHjsMpceG9JP8cziFVRa3UtQF1eaScvN5+sdqbw2ezJT+vm+MN4edOmU5rOtWtWD+LizzTqPIGgI9L+XQP97fT7GzzADP8OMJp1HrxvXaB+DAh4lKODRJrVb961YpBl19H7O3crveszh6mj3F/9+QT35NOPHZjlGbC47BqVvoq4GlR6L09rkc7SUjMoj7CnZxMGyXQCYHBU1+1RVSrwO0U6uOZMvMv9Br4B+3NrlUfxV9XsR//DDL8QGBXLfyCGUmiws/u0gd375PV/Pu4nkmEg328937KXYZGZi7wQ6BQVwttzIt/sO8sCipSx/cC4xgdKXjUsUeXDRUgB2Z+UwsXcCgzrHkl1axiPfLCPE0PriuTIyrcVbL0vX7rYNR5h8/UC6dI/AZLRy6vg5Nv56mDsfHO9m/7c/LWHMhGQ0WumjbcHHG/lt5yl6JMYQFRPEz0v2csWY3gwbLb2Afb9gG6UlJkZelUhktFSGuyCvnBVLf+PFJxby0eKHiZBXk2Rkmoyx1IRKo0RnaFhvq1ovQKWRnfQyMs0hzM/AnUOliix3Dh3IqaJilh5MZ9nhI+SUleNwuVhz9ARrjp4gwt+PmX37MLt/MvGhIe3Wxyf/PIsP/iqV3XzoxvcJCDIw79GJTLpe6vcf/jyL9/78E/Ou+QfBoX7MvnMUoREBXtt66i83sHHlQT55ZxVanZob5412q0jzwRvLWblkLwA2qwOAZ+75DJVKSdKAzrz16T0AXHFVIi+/dysLP9rIok82oqzSFOkcH86cu8e0zUTIXNQczyviiYXLUSkUPDh+OGMTuxMd5I+IFEWy8cgpvty6j2e/WUGX8GD6dIpstM0Lwct/X86sawbSL6l+Hc/L9TwtfhIxO630Cermsb1PUDesTnuz2gxUB5BryfPJNt9S0Gj1mtbC6ChnT8lGdhatpcDq6aUK10ZzRegEhoaOA2BX8Xq2FK6gzF7MsYoDfHDiZX7f8zV09Th9+sVG87fpU2r+ntKnF7M/Xch7G7fx4c3unrQPb56BQeNeCqlvpyieXPILW0+eZvbAFADWHzvF7qwcAG4YkMxfr6sthzaxdwJ3f7WEAK0sFCvTMdm3SyqXPfiKBB774zS3faJLrIn8qGbAkG7MfeAqMk70AeDBW/6DwU/LI09PxWyysX7VIY6l59Y4Rl5951avpQN79enE689/z94dJ5nSxBKAMjIy8MEfFzPmukGMmNq/QTutXsP8va+1U69kZC59uoeF8uRVo3jiqlHsPZPD0oPprDpynDKLhQJjJR9t381H23czuHNsTTWba5J6oVe3rLxmQyQP6ML73zxc7/5eybH8e9FDjbbzyY+PATBqQp96bR5+bhoPPzet3v11GTamN//P3lmHx1FuDfw3s5ZNsnFrY3V3BQoVaPGiLe520Yte5MPhwsWKwy16cSl2Ly1WhVJoodS9qbdx2WzWZXa+Pya2zcY32U06v+fps92ZV85s9uzMe94jE44b2KK2KipvLP0Dye/nvWtnMzInsBJpelwsI7IzmDqoDxfP/Yy3f17N8xedFiZJVdpKuw0jE5OHsqlyF1nGQKvYOvMOJiYPbdOYA039WFm+mm1VeQyOa9y1drdtH7tt+xib2PSDV3uQkdll3cyqiiVstqxGkn2150RBw9C4sQAcnTyD/qbhAeE/09LO4NiUk1hQ+DG/lf1EiTufn0u/5eSM84PONXPYoID3w3umM7RHGqv2HkTy+wNykBxuFKlpD5Bvqao99uvu/bX/v2DsiID2k/rkkmaKxelpmwErUpBlN16pAJ/vEF7pED6pFMlfjiSVIfkr8Ptt+GUbftmO32+v7uNFxgdIyLIPQdAioEMQ9AiCQXlFhyAYEEUTGlGJX9VqUtCIKWg0yWirX/Xa3mg1PWiDw5VKMwwaplh/163ew9efrOKkM0YTE6sY8g43igDk9FHK+GX0TKg91n+QcvMyRusxRuux21y154IZRQAGDlHmLSmqDMFVHNn4/VV4pXx8UiE+qRCvrwCfVIJftiD5Lfj9FiS/8pslyw5k2YMs+5BRXkFAEHT1dFKPRoxHFJW/sUZMQCPGo9WkodVkotNmVr9mIwqdYzRXCUT2y6xfvp3jZgav9qASPlqqjzUlElujjzW6CKj6GAEIwLjsTMZlZ/LwSdNYtmsv323dwc+79uL0ellzMJ81B5WNs8cXLuPUwQOYNXIYY4KEb6u0DRkfXt8hfL6DeKWDeH0H8EnFSP4KACS/GUky45et1brmrdU15bnUUKtvohiHRlS8fDRiEhoxEa0mHZ02F502W3nV9KCr1dUQ6DrVf/7cc5DRuT0bGEXqMzw7g7G9sli991C753v9/V8oLLFQWGzBYnVx+7XHc8y4vrz/xSpWb9gHwKRxfbnwrPG1fRo795/Pf+ePtXtJTTFhrnS0aP7Gxrr7n18DMHZEDpu25VNutjPn4VlEG/WNzvPtwo0ALFmxHcnvZ/TQbK6+cFLteMHG+nbhRpas2A7QoE9brqcltNswMi5pMHN3fc0a83ZyojPwyRIHHUWsr9zJWZlT+ezAQmQCS2tdmHNSk2OemDGVleWrmbPzNS7OmQXA0cnjidIoCyK338PqirV8uP8LZGRmpE9p72U0oMprZrX5Z/4sX0a5J9B7JUGXzMTk45mYdAJxuqZdEXWigbMzr6LMXcQO6wY2Wf5o1DCSYWroNpiVEM+WwhLMDicpsXUPFfsrKvn4rw2sPZhPUZUNm9uDx6cYbepXMiusqgoY63Ay403sKq1o8hoiAVl24fJuwe3ZgseXh9u7E483DwCfVAyHfcdaP74XGS/IbVMuUTCi0/ZGr+uHXtsXva4vUTrFEKXX9UU1mrSNOx9SPKVefmoBb7zwE++9voSjJg/ktHPGMXJcrwbto6vd9jXaekbE2DqPKFEUauOIAfIPVjD/i9Vs2XCAshJFVxx2d637rd/fvu/VkYJfduD2bMLl3QKAx5un/PPtwieVtHt8WZaQ5TqDlk9qWeyrVtMTg24gBt1A9LqBROlHYtDVxP12rYfHjua/by3l27d/pjS/gvTsZGbdNIOTLzm29vy1kx7hvFtO4q+lW/mj+gHHGGPgtCsmc/FdpyFU5y2464w57Nl8EKfdzWNXzK3tf8FtpwBw+X1n1B6bPfBO7BYnsizzyEc3MnHG8KByAU3Kdv3kxzj3xhlsWLGD33/YgE6nPGiPPX4oNz11ATFxR1bIaH19rNFFIIL1UdXFjkan0XDiwH6cOLAfTq+X9/5cy4d/rafMrjzzODxevtywhS83bGFweio3TprISYPUnD+tQZa9uLwbcbnX4PZuxeXdise7E1n2NN+5kfGU59LqA1LznvSiYESvG0yUfigG3VCi9KOI0tdsUkeoAULoOE+lUFPldJMWF9tsu9S4GNbuz2/XXF6fxO+rd/PRq1dhtbm49aF5HDOuL5u257NpWz6vPH4BAP94/CtGDsmqTcAc7FxsjIHf/9rDG89cDDJc+vf/NDt/Y/MMGVBnFNLrtPzznjNr3x/Irwg6T35RJYuWK4VSXn78fAQBbnt4Htt2FTG4X0bQsWr6vPy4smau3yfGqG/19bSUdhtG5h1YTJI+jv32Qvbb626OKfoEVpSuD9qnOcPIIFN/zs2ayVeH5vPmng8AeGvPh8TrTIBAlc+KX1a+AKf1mMGIhLZ5phxOTYWZPyqWsLVqLX65LvGTgMBA00iOTpnBYNMYRKF1N/KRCUexw7qBcnfjDyWHG5BAyRGiCFC3sF6fX8gVH35JXFQUl04YxcC0VOKNUZTbHdzw+f8Cx6w3pNjJCbfag08qwOFeicO1EpdnHR5vXrWHR2Til524vVtxexsmN9KIiRgN4zDqx2M0jCdKPxJBiAqDlF2PpBTlBvTIcxdwcF8ZC+evZ/H3G/hl0RYmTR3EA0+fh1jfcyTIV1wM4lkCsG3TIe658QNMpijOPH8ivfsrHlemOCOVZjsP3/FpyK+nu+D1HcLhXoHTvRqXZz1u704geKK8cOKTCvBJBdhdy2qPiaKSM8aoH02UfhzRUUdj1I9H6EIPZ6Fm/ru/8NEzC7jxXxcwYFQuO9bu5bX7PsfnlTj9yrqNh7kPzOOah8/l0rsVN/Wtq/fw6t2fkJ6dzIwLlIzx//zsZjxuH+cPuot737iaCdXGDp2+4UP5Fzvm4HK4Obv3bU3KBTQr2+v3fc4515/Aiz/cTWm+Us3imRv/w6cv/MA1D58Tgk8pcunq+mjUK+GKqj52LGsO5vPNpm0s3JFHpdMVcE6vUfTTI0lsKy7llq8XMKl3LnPOPIUkNRddEGRcno3YXYtxuFYB4PSsCTAYhgO/7MTlWYvLs7b2WO09zzCBaMPRxERNxaAbHC4RGyAKXef7lWKK5mCFpdl2+8vMpJra5yGn02oYPTyHB55W1nWzT1c8MPcdLGdQv/TaZeHAvuns3l9XqSnYuZSkWPrkpijrQAF6ZzdfxamxeeobRg7P6ZFfVBl0nn0Hy8kvUu7Ltz8yr7a90+lpdKyaPvXb1/SptDhafT0tpd2GkbfG3x8KORowK2smfWJymF+wEIA82x4qvcqOriiI9I3tzek9ZnBU8riQzfnO3qcaHIvVxjMhaRpHJU8nSZ/a5rFjqpOuaoTGP/J8SxUD0lICjh2qtBCl1QYkSX1v1VqcXh+fXXkWg9LrZPpzf0O3rZ7xdV4ohyotJBgDF+QFFuvhXTodWVaS5zrcK7A5F2N3/YzXt7+ZXl0HyW/G5lyEzbko3KJENElxN5Ea3/jvSXavFK6+ZTqX33A87766mK8+XsmyHzdxwqkjGu3TFF9/sgq3y8uL715Nn2qjSA0b13af718o8MsO7K5lOFzLsbt+xevbF26R2oy/OmzH7voFu+sXyqtAFGKIjppETNRUYowz0Gk6NlFYpPHp898z6+YTOX7WBACy+qVTuL+MT57/PsD4MHryYE65tM5TI6tfOptX5TH/P7/UGkaiog2IGmXjQG/QYYxpOodVTdum5AKala3fyBwuvUepTJFT/eA27dzxbFvduVXrOoPupo921y8Aqj52ABUOJ99s2srn6zaxryKw/G1uYgLnj1YMl+eOUDYYv9y4hQ9Wr6PYauO3vfu56MN5fHnFhcQagoedHllI2F3LsTq+x+5aXO2tHPnU3vOci7E7F1PK4+i0vTAZTybWeDJGw3jC6dUsis17YEQKk/rn8uXqzSzcnMeJw4J7VP2wcQebDxVz4VHtT/Ngtji47pLjyMlMqj3WJzeVn1furN343r6riKPH9an12gx2zhRjYM/+strN9gMFwUth16exeepzeEh7z/T4oPP0yk4mPUVZBz//8GxEUcAn+QM2Lg8fq6bP8w/PBgjoczC/otXX01IiOg38mMSRjKnOH+L1e7F4rcjIxOlMGMSO/ZHuGzuEo5NnMDx+QpPGjJbilBR3xThdQqNtvtmwlan9+9T+PG0sKGJbUSlT+weWV/NVu0tlxAWG3ny9YUuDMSf1yeXTNYrb86drNvLE6TNqz/2x7yDFVltYkq/KshubcxFWx39rd4/8srPT5VCJXCTJX1tiT1+vYoVWKzJ5+lC++nhlbfhLm8avLuOXktaw6szC+evaPG53QPJbsDsVo7TV+T1218+1BszuiF+2Y3MuxOZcCOb7MerHYIo+A1P0TLSajHCL12FYym0AmEurGDAqN+DcwNG9+Pi57ygvspBcXbEpZ0DDz6LP0Cx+/z64d2h7ZQsmV2OyDQzSLjY+GntV17+v1Oij1fk9gKqPKk0iAyv3HmDe+k0s2rkbr1TnPaQRRU7o34cLx4zgmN65DZbD1x41jkvGjuKZpcv5eM0G9pRX8Naqv7h9yjGdeg2RhNu7jSr7F1Q5vg5JKFok4PXto8I6lwrrXHTaHOJjzic+5ny0ms7PLyMKwasPRSLXTZvIT5vyuOOTBcwY2p/jBvYmI14x7BRZbCzfsZfFW/JIio3mumkT2jWXw+lBlmWem7sIURRwubw8cNupDB3Qg1FDs7nlwc9AholjejNsYN3frbFz40flcsO9n9AjLZ7MjIapFQ6nuXmCkZuVHHSezIwEzjhJWc/f9vA8JaxdhqfvP5soQ3DvwJo+tz2seIzU79PYPKEgog0j9dGJOlIMSc03bAfHpSilhY9OmU6aIbQ7FOmGTE7OOJ94XfBrEAWBPeUVXP7hlxzbJxeLy8W8tZswaLX8/bAb0pR+vVm0fRe3frmAs0YMweH1smTHbuxuT4P69CcM7MvYbOVavly3GbPDybicTIqqbPxv41b6pSZTXGUL6bU2hdOzBovtI6yO7/DLnTevStfDXG7jmtmvATD+mP7k9E4hLj6a8jIrS77fiMGgZdLxbXcHHT+pP7/9vJ0n7vuC6aeOrHXpW/nLdpwOT4MQHLfbR8GBcuw2N+VliqdVaXEVf61UdqRjYg2Y4o1k5SQ3274mgWz99uFHwu76GYv9c2zOn5Dlrp2Uue3IOD1rcHrWUFL5CNFRk0iIuQSAWOMp3crF3+2qF/t+WCRnzS5RlLFuE8LnaxieIctyh2w21soWJM1PMNmimvFM6Xqo+qgQXB+7my62l1Kbklj+q41b+GL9Zg5WBrr794gzMXvUMM4bNYy02KZ36I06LQ+fdDwHzJX8umc/C3fkHYGGEQmr80fM1rdwuv8MtzAditd3gDLLs5RZ5hATNZUk0/VERx3bfMcQoSSXVX6/I93gm5kYxxtXns3tnyxg4eY8Fm7Oa9CmV0oiL1x8eotykTTFgkWbGDcil7NPGQXAmx/9yqbtBWT1SOTScydy6bkTg/Zr7Nx1Fx8HF7dOhsbGeuaBxsNTG5vnlGlDA15bMt4p04YGbd/UPO2lyxhGOoMzMy/vsLGzo/uSHd230fP905J5/5JZPLP4V976/S/cPh/De6Zz1wnHMrRHYMWf2aOHYXG5+HzNJh78bjGJ0UZOGtSP24+fxEXvBcZiiYLAGxcqyWzmLFnBwu27+HXXPgZnpPLK7Jms2neQD/7o2N1xWfZQ5fgCs/U/QXNwqKgEwxRnZOqJStnpjWv2sWr5Dvx+P0kpJoaPyeX8yya1y6hwylljsFldfPf1X7z45HziE6IBOPb4wVx54wnccc27Ae13bD7EP65/P+DYpnX72bSuLuwmMSmGz366q03tw4VPKqbS9h4W+2ddxjW485BxuFbgcK0AQCMmEx9zPgmmK7uFe39qTyV5eEKKiR3r9jFmap2hcce6faT2TCQmvi6M8+DOogZj7N58iMzegfcoURQRBKHWK6utstXIBTQrW3dB1cemqNPHGl0Euo0+toVfdu/l83WbWLZrL0BtAkZQnv+O7Z3LhWNHMLVfnwYbZ81x8uAB/LpnPwfNzedU6A7UJEmttH+E2foGXt/BMEvU2fixu5Zidy3FoB9GkkkprxwXPZOOTtyqqa4y1xV+80bm9OD7O6/kx407+HPPIUqqN5d7JJg4ul8uJw7rj7aJENGWcvS4Pjw3dxF/rNuLJPmJMxm5pBFjiEroEGS5fnrOBvs+akkGlTbj91dRafsAs+0tfFJp8x1UjmiayzGiElrc3i1UWN/A6vjfEbwb3TYEtJhiziLJdBMG3cBwi9Nu/vfWMj54+ltueupCJcHpun28du9nXP/4bE68SNkpvnbSI5QVVHLVg2czerJSWr4m+erNz1zEiRceHTDmNUc/THb/DCXxqSDU5hpJSg90eXXaXJzT93Yeeu96jj4lMCa7Ri6gSdmun/wYx84cwyX/OD2g/0fPLmDF/LXMXf5QiD6pjkPVx7bT3fSxNQx48oUGx5Jjopk1YigXjBlBZnzDUNGWsiRvNzd88S0xej3r7rqpPWJGNLLsxWL/jPKqF4GWV1k6UtDr+pMafx+xxpM7bI69RVMB8Hh3dtgcLaFf5mY0YsdGJ6hEBMGsxDKoNdJUVFRUVFRUVFRUVFRUVFSOYJoNpTntidDVBg4X391/ZbhFOGKoKVVmtr1LRdUrSP4jwwVTRaWr4PSsoczyDA7Xr+EWpcsi46PK/iVV9q+INU4nJf4eDLoh4RarzZx57TS0Og0fPbuA0vwK0rKSuPL+s2o9Mmo467rj2bwqj3ce+xoAg1HP7JtPZMYFRzUY846XLuO1+z7jxmlPYEqK4Yr7lJDO6ecrbd//17d8PXcxHpfiHfHYFXPR6jTkDOjBa0vvD5ALaFa2roqqj+2nu+ljW5iQkwXAhWNGcOLAfug07Q99sLqUfA+pse0rOxrJ2JyLKKl8uEtXdupoPN488suuwmgYR2rCwxj1Y0M+R00ojYpKuGk2lGbEHQ3d9LoaG5+/vdPmKvcUI8m+kCdvjXxkLPZ5lFmUksddIU5QJbKI5FCaP5bv4OO5y4gxRXHRdVMZPrYXABv/2suIcb3DK1wLcXu3UGZ5Ri0b3SEIxEWfTUr83ei0OeEWpkO4dtIjnDB7Ihfcdkq4Reny1OgioOpjh9D99bGGJxb9zIVjRtAnOfTu/5sKi/l1zz4yTLGcMyJ4AsSuite3j5LKh1X9azUC8TEXkZrwABoxdJVA8suUDWyb86eQjdkWWhpKU2yx8fHv61i56wBFFiW5fka8iYl9s7nw6FFkJrY9hE2lU2g0lEZNvhpiXsl7EJvPwnMjPw+3KJ2G27uVYvO9ON1/hVsUFZUOYfG36/jb3acydFTgQ/b7ry5hznvXhEmq5vFJxZRWPg5AleMb1LRRHYVMleNrrM75JMReRUr8nYhC+zLSRyKy+vVpFzX6qOpiR3Nk6CPA/TOmdtjYw3ukM7xHeoeNHx78VFjfpMzydMRXQIlMZCz2j7G5fiIt4RHiohuvTtIaNGJiSMbpDH7etoe7P/8Bu9sTcLzC7mRrQQmfrtrAE7NO4uQRA8IkoUp7UA0jIcYlOcItQqchy17Kq+ZQXvUa0PbqAyoqncVnb//CulW78csyPbOSuP3RswH49M2fWbtqd227iVMGMuvyYyk8WMH7ry1h89r9VJTZiImN4u5/zaKs2MLn7ywnb2sBD938UW2/R1++GEHsgNqlrUSWvZhtb1FueQG/bA+3OEcMsuzFbH0Dq+O/pCU8iin6jHCLpBIBqPoYHlR9VKmP17efworbcLr/CLcoXR5JKqOw/GZszoVkJD6DKLbPQ6KrJDzNKy7n9k8WoBVFrj9+IlMG9SEjPhYZxYvkl+17+PC3ddwz7wdyUhIY0jOt2TFVIotuaRhJi1d2BoblpDMsO6PT5pVkCV+9bPIO6/MhGTfadEdIxgklbu82CstvUcvvqnQpFs9fz31Pn0ffQT2Q/cqO7Zb1B9iy/gDPvHNVbbsHb/qQYWN6MWh4Fvc+NZtHb/uEC6+dwoChSohcrCmKu/55LlvWvcBjr14SlmtpDKd7NUUVd+Dx7W6+sUqH4JOKKSi/nhj7JwCkJz7T7V36VYKj6mP4qa+P6YlKCJOqj0cWVY7/UlzxD9UwGWKsjm9xudfQI/lVjIa2l5LVaLqGYeSNpX8g+f28d+1sRub0CDiXHhfLiOwMpg7qw8VzP+Ptn1fz/EWnhUnS7oEkFeFyrwDA59uN328BfMTGXoNO2zEeOc0aRh45b0arB9VoBGKjDCTGGEmMNfLvn1bx47odQdsKAuSkJJKTkkBOSgLxMVFE6XQY9Vp0Gg2SrNRktzrd2JweSqps7C4qZ3dxOS6Pr8F41594FDeefHSD453B4d4izm5qGLHYP6PYfJ/qhqjS5XjohYv48v0VFB0yM+uKSUw4biAHdpfQf2gmglDn6dF/SE/27ixi0PCsMErbOmTZTanlKczWtwB/uMVRAeyu5QDsK5pOWuIjxMdcFGaJ2s5bvz0SbhG6FKo+Rh5213L2FU0H6PL62BTFVhsr9x9kX7kZi8uF5Je5bPwo+qUkh1u0TkeWvZRaHsNsfSfconRbvFI+B0r61hOJAAAgAElEQVRmkZbwAImmv7VpDI3YNb6bf+45yOjcng2MIvUZnp3B2F5ZrN57qBMl63p8+u+lLJ2/nre+b7jGlaQSKi0P4XAuIFhEgjHqlADDiMu1FJv9QwRBR1LiawiCrrXi1Ma2NmsYOeeoYa0dvBbJ7+eeD39g4YaGdanH9Mnk3KOGMWlQL5Jio1s9tk/y82feQb5bu43v1m7HX737O3fhKqqcSmWUe86ahtCJXu0uf6BhJDrugQZtBMGA1/0LHtdiALS6EWj14xE1KYAG2V+B17MWn+dPDNHnY4y9oTNEbxGy7KHYfB8W+6fhFkVFpU30zE7ijkfPxmpxct3ZL/Pp0nvo3T+dFYu3UD8P9c7N+Uw4bmCTY4mCgMftrfU8CWcIjcuznsLyW9Rd6QjFL9soqrgLm/Mn0hOfQ6tJDbdIKh2Iqo+Ri1+2AXQ7fSy1K54QTyz6hZ+27UQ6LCHQ9IF9Awwjy3fv47N1G2ur1zx3xskhqWQTKUhSGQD55Vep+e86BYmSykdxebcAkJH4LIJgaHHvrhJKU+V0kxbXfL6i1LgY1u7P7wSJuh8+325Kys5Bkkpa3EenG4TT9SMA0cazMRrbniS+Q0NpHv9ySQOjSEJMFP+6+BQmDerVrrG1GpFjBuVyzKBcrjp+PHe9/x27i8sB+OTX9QDoNBruPGNyQL/ndtzZrnmbwicHerAYY69v0Mbr/gW75SFiE+YAYIg+P+hYbufX2My3YTCejUbbL/TCthLJbya/7Aqc7tXhFkVFpU3Ifpm7r3kXnU6DX5aZeYHi9jloRDYjxvXm7qvfVdrJMuOPHcDgkdlNjieIApNPGsbfL54LQHrPRB6Yc0HHXkQQzNZ3KLU8hlwvjE8lMrE5F+HyTKdH8lyiDeHxbFTpWFR97Dp0F33cW27mko++AOoMJM3RPzWZxTvrDHenDxnIjIHhf9YMBR7fbg6VXgyA13cgzNIcWVTZvwTA491FVsoHaDQpLeqnbWG7cJNiiuZghaXZdvvLzKSaum+Z645Clj2Ull9SaxTR6QYTZTgeAK22J+bK4JUrNZqe6HQD8Xp34HQviUzDyOKNeXy9anPt+/joKADev+V8eqeF1jLYNyOZ/9w8m0te/owDpZW1x9//eQ3j+2UzeUhdOc0iV3hdm5zWl9HqRjRqEKnBYDwHl+1NnNYX0BmO7STpguP17eNQ6cV4fHvDKoeKSnsQRIHn37826Lnzr57M+VdPDnoO4OEXg7tc33jv6SGRrS34/VaKzHdidSwImwwqrccnlXKw5DxSE+4jyXRjuMVRCRGqPnZNuro+eiSJa+f9N8AgMiAthSl9etEjzsRjC5cF7dcjzkT/1GTySpUNxV927+sWhhGnezX5ZZcj+Subb6zSYbg86zlQciZZqZ+j0zYfktxVQmkm9c/ly9WbWbg5jxOH9Q/a5oeNO9h8qJgLjxrZydJ1LYQgIR12x0f4fPsASIh/FFPsdQHnGzOMAOh1o/F6d+D1bGyXXB1iGPH7ZZ77dnnAsTtmKouOUBtFakiIMfJ/Zx/P9W9+HXD8mf/9zLGDeyEe9gfQiXqEoGWM246MjNfvabKNz7sJfdSJLRpP1PbB6wpvjXWPN4+Dpefhk4rDKoeKikodHt8e8ksvw+PbE25RVNqERGnlP3G619Aj+RVEofXhpCqRQY0OqvrYlem6+jhv3SYOmOuMAPdNn8KVE8bUvm/MMAIwokdGrWFkS1HXf8azu34hv+xKZNkVblFUAI9vLwdKziA79TP0uqYTZWq6SDjbddMm8tOmPO74ZAEzhvbnuIG9yagu+FFksbF8x14Wb8kjKTaa66ZNCMmc+fvL+Pi1JWxavRdLhZ3kNBMnz57A+ddNrW1jt7qYNeFRAD5Ydi8fvbKIFQs3I8tw1mWTuOzvdflC//vBb3z78UpKCypJz1TKJM+6ejInzx5f2+b6mS9y7EnDuOTm6bXHPnp1MSt+2szc+bcFtDv3quPYsGo3vy/Zik6nYexxA7jpwTOJMSkOEbIs8/FrS/juM6UalNPuZsLUQWTmNvQScji/A8AYdWIDo0hzaLW5APik9nmJdYhh5NdteymoqKp9n2yK5swJQzpiqgCOGZRLTmpCgNfIgdJKft22lylD+gS0vWvgcyTrQ1ufvdxTzL+2/b3pRoIGqYWeF37pAOEqHOT2bgPgYOn5tbGaKioq4cXhXglAQdnV6o5YN8Dm/IEDJWeRlfIhWk1o70cqHY/DvZKCsqsBVH3sBnRFffxpRx4Ax/dXnnHrG0WaIzsxvvb/hyqrmmgZ+dhdy8gvu0otChBh+KQiDpScTXbalxh0gxttJwrG2le/7Ows8VpNZmIcb1x5Nrd/soCFm/NYuDmvQZteKYm8cPHpLcpF0hKiYwykpMVxz3MXkJRqYsuafbz44Nf0HdSDcZMb5sJ78rZPmDZzFLOunoKlwoaoEWvPzf9kJR+9upgbHziDAcOz2LHxIACvPf4tPp/E6Rce1Wr5Xn/8W8654lhe/PxGSgsreebueXw6dynX/ONUABb/dy3z3vqFmx86E4DBo3NZ+1se7z7/I2k9EgLG8nq3A2A0ntxqOUTBBIDf377KUx2y6l62JTDh2JQhfRp4bHQUxw7qxSel6wPl2by7gWEkRtO+mtvBMIjGZtvo9BPwuJbgtCl5CYyx1wHiYa1kXLa38XnWozNMC7mczeHx7eVgqRLqoxpFVFQiA4v9c4rNdwOo+Qu6EW7PZvYXn0pW6kdNPjiqRBY1+qjqYveiq+njzmqPj+kDWh8GYzLUJce0eZr2do5k7K6l1UaRrnsN3RnJb+Zg6fnkpH6NXtf091SjScUf4XlhRub04Ps7r+THjTv4c88hSqqUhM49Ekwc3S+XE4f1R6s5fF3XdhJTTFx1V13OjJ45yfz3g9/YtbUgqGFk1FF9OeNiJWdSdp9AT5xPX1/KrKsnc/wZowHI6q2cLzxYwSevL22TYaTf0EwurfZIyembxrTTR7JtXd3fcMGnq5hy6ghOPHdc7bHsPqms/S2PggPlAWPJshUAsQ2hVXJ19ZrWJP0NRocYRrYeDHTJ65WW2BHTBCUrOb7BsS0HAuXRCFqiNM0bMVqLUdO8+6XRdDde9+84qv4JgMv+ATrD0YhiGggCfqkEn2cVkm8fghBFdNw/Qi5nU/ikYg6VXqgaRFRUIogK6+uUVv4z3GKodBA+qZADxWeSmfIu0VHhzSml0jyqPnZvupI+Wl2Kh0RSdOufaX3+ujLSBm3XrEij5BS5RjWKRDiSVMbB0tnkpH2DTtur0XYaMQUvkW0YAYjSaTlr7FDOGju0w+dyOjx8896vrFq2nZICM35Jxm5zMWHqoKDtBzVSOMBSYcdcbmPA8IY5XwaOyObj15ZQXlJFclrrHAcGHjZebJwRu7UunC1/XxnTTh/VoF9uv7QGhhFRTESSSvD7K1olA1Cbm0TTTm+/0Jm0VFRUVFRUVFRUVFRUVFRUVLoYHeIxkl8RGKuYFNt5iaxqqt/U53B5YrSmDplbI2jRCjp8TbjWanVDiUueh82ieIJI3u24HQ2toxrtAGITnkGrG9EhsgbDLzs5VHqJWt5MRSWCKLM8Q3nVi+EWQ6WD8cs2DpVdSmbK2wDERJ0QZolUgqHq45FBfX2MZF1MNBoptdsxO1ufl6F+0ta02K5XWtTt3UF+2WVqstUugk8q5mDpheSmL2i0Ck2kl+0ts9pJiDaGNFSmOebcO48Du0u49bFz6D80E32UjpvPeaXR9vooXdDjbnf12lRueE6WlYNRRn2j47ocwb2yoqIb79MUWn1DE4ROOxhJKsHlWkpM9AWtGM2H0/UTAAb9+GbaNiNXu3o3gt0d+OHZXJ3n4hZsLke92MnnRn7eofNHaaKx+Zquca3VjyYhdTEAPu9GfJ51+P1K6IooJqPVjUKrb+h21NEUVdyG27ul0+ftSAQhCp0mA60mE40mCUFQDGeiEIUgRCmxaLKELLvwy67qVzs+qQifVIhPKiPor4hKuxEEPTptDjptL/TaXGIj+OEzXJRUPoTZ+na4xVDpJGTZTX7ZVQD0SH4dk/G0MEukUh9VH48savQxknVxYFoKpXvtLN+9D4BzR7TMtV/y+1maV1dFaUxWZkeI12H4pEIOlV6E5G/6eVslsvD69pNfegXZaV8GzQWhESO7Os2UJ9/k31ecxeSBvZtsJ8vw5s9/MH+dkky0yuliXO8s7jzlODITWxeqsvrXnVx958kMHdsLAK/HR9Gh1oeapGbEk5Acy46NBxkzKbDU8I6Nh0jNiK+tJBMdawgIhwHYu7Oo1XOCkhNl747CBscP7GpYCSvaOBOX+xcczu+Idi3E2MIqrpWWp5CkAmWM6LPbJGcNHWIYMWi1OD11XhMFFZ2X7fpQecMfSZ2m82Inb+n/OJLsa3F7rW5Ep3qFNEZ51StYHfPDLUabEQQ9Bt0govQjMOhGEKUfjk6bg0ZsX34bWfbik4rweHcA4PJuwuXZhNu7Ga/vUChE77aIogmdNhe9tle18aMXADptLjptL3SanhDiktndiZLKR9VF2BFITTLPgrLr6Zn8GqboM8IskQqo+nikIsveWl0EIk4fTx7cnxV79/PTdqU6xtK8PbUVapri+Z9/o7DKWvt+5tCGSRwjFcVgdSU+qeFiSyXycXrWUFhxKz2T/83hz4DaLlC2d3tBKfnmKrbll+D0ehmWlc6544cTa6jznPhk5XpeXvh7beGRKJ2WnzbtZNPBIr657dKAts3RIyuJtb/lMenEYTjtbj58ZTE+r9RquQVB4IK/TeODlxeSnpmoVKXZpKxjvnl/Bdffd3pt2yFjcln0zVrGTxlIakYCq5ZuZdu6/aT1bP2a6tQLJvL6498ybJxiTBo8KofNf+1j/ardJKYERnBER59Hle3f+Hy7KSu/itiYS2s9R3S6w6vb+nB71mK1/hun60cADIZJRBmmtFrG+nSIYSQ1LoYDZXUueos35XHnGZMB6MjiNLIMSzbtCipPZxHqEsCdgdOzhnLLs+EWo1VoNRm17q2xxhOJiTqu1hsklAiCDp02G51WSWYUY6yr6e317cfmXIzdtRiHe+URmfxLq0mtNnT0Rl9j8NDmotf2RiMmhVu8Lkt51RzM1jfCLYZKWJEoLL8ZQTASa5wRbmGOaFR9PNJRdBGIOH08Z8RQ3vljDXvLzQDc9OW3XDBmBOeOGMqg9MBFpuT3sz6/kHf+WMPinUr1yKNylWebSb1zO1fwdlBUcRcuz8Zwi6HSDqyObynXDSQ57vaA413BMPLSwt8C3n+/YQefrdrIxzdcQFKMkgT5y9WbSI6N5uu/XwIoKSXmLv2D1xav5Is/N3HlcWNbPN8dT87ilUe+4coZz5KQFMO5V00mKbVtKSHOvPQYtFqRj15bQmlBJWk9lXK5V95xUkDVmItuOAFzmY2n7/wMr8fHUccP4aaHzuSLt5e3es6TzhlH8SEzbz/7AwBup4djpg/l+v+byedv/hzQVhB0pCZ/QHHpGfj95djs72Gzv1d9ts7Jodx8A7LsCKgKp9VkkZz4eqvlOxxBrgksqn5/2Pk2xRDc8d58Fm8MNFA8cdFJAMwcd7jFJ3TM/2sb93/yY4Pjxw/vy4tXRpaV319t6XbZ/4PX/Sv+ahcgUdMTnWESUTGXI2qCZxYOqRx+K/uKZ3SJvCKCoCPWeCqJsVdiNEwItzgB+GUbVfavqLR9gNu7LdzihAgNOm3PWkNHjadHnedHL0Sh8/IHHSmYrW9TUvlQuMUIMyKCoAVEkH3ItNwLr7shCAayUj6M+OoY3RVVH0HVxzoiUR/3VZi54AMlTLzCUZdrRCMISNWP+PFRUTi8XrxS3U5zZnwc865QdmNTY7pGjhGz9Q1KKh8NtxhhQEQQ9IBSSUiWfbX/77qIZKV+QkzU5NojVscCCsqvC5tE/TI3N7mpN/S+FwCYPWE40wb3QafR8Hvefj74bS2zxg/nobOUDdvxD7/KMf1zeemSmbV9/bLMjKffITs5nveund2xF9LF8UmHqDDfitv9e4vaRxmmkJT0KhqxxTlqGrV3dIjHyKRBvRoaRr5aCkCf9GSGZofeq2J7fglPVs9xOMcM7BXy+dqDx7UIm/kWAGTZFnDO7y/H592Ey/4+sQnPozfODDZEyCipfCTijSKiaCLJdB3xMZei1aSFW5ygiEIsCbGXkxB7OU73H1RYX8fmXBRusZpEEAzotDkAteEuNfk+dNre6DRZCELwJE4qHYPV8S0llQ+HW4wOQRTj0Gv7YdD1R6fNRqvJRFed+0cUlTLrGjEeUTBSf2dAQUaWvUh+C36/BUm24PMpxmWfVIBXKsTj243Hm4fXd5Cu/8BYR43beHbaPKL0o8MiQ6nZxl9bDnCg0IzV7kKqLvN53klj6J0ZPIled+BI1kdNtU62Rh9rdBFQ9bET6ZWUyFdXXgTAvQt+4o/9inu8VG/f0+IKzBcwqXcuz51xMskxXWdzw+VZS2nlE+EWI+SIQiwG/WAMuqHVeddy0Gl6ohET0YiJiGIMDXUQwI/fb0eSq/D7q5CkcrxSAT6pCK/vIB5fHh7vbiR/eZC+kYCfwvKb6JWxEK2mB0DEPuPXZ8aw/jxydp33+DH9c7F7vPy8fQ8PoRhGHB4vMYeFy4iCwJhePflj98FOlbcrotVkkZbyFW7PahyO/wLg8fyFJBXgl60IQjQaTQYG/QSijWdhMBwVurlDNlI9Th49kOf+tzwgCaujOhvuFa/M4x9nTeHco4ahEduf1dcvy/z3zy089c0yXJ6GuxhGvY5TRkdO7KTk24HN/DdAWXAaTbehN5yAqOkJyPilQjzuJbhsb2OtvIV4bS+0uuEdIovDvRKL/bMOGTsUCGiJj72YlPi7Gs1gHYkYDRPJNEzEUW3pLK18LOLcPgW05KZ/j0E3ONyiqFTj8qylsOJWukeyX4Eo/TCMhokY9eOI0o9Bp81qvlsT4wmCXnGzrXG1bSREV5ZduDybcHrW4PKsxeH6Dclvbsfc4ccv28kvu4KctO/a+Tm2jvJKOy98uIylf+7E72/4vZwytn+AYWTlhr18s2QjOq3IIzeeik7befm9Qk330UdFFwFVH0NEuPSxKTLjlYSOH148m7WHCliwdQfrDxVSaLVic3sw6rSkmWIZl5XJaUMGMj6nayVb9futFJTf1OW9lUQhlpioKURHHQNAtGESel1/2pZvTUQUTYiYQJNZs6xogE9Skly6PGtxedbjcP2O07MeaH2eilAj+cvJL7uCmOokm5FrxFEQBBiV06PB8eFZGXy1elOz/VNMMVicahWllmLQj293lZnW0iGGkRiDnqunj+fl735rcM7t8/HPL5fw7tLVXDBpFMcN6UXf9NYveg+VW1i+dS+f/baefSWN32SvmDYOk7Eu8/F+R16r52oLudH9gx53WF9CliXiU74EQKsfE3Be1GSg1Y9Gb5iOpexMnLbXMCXODbl8suyluOJuIvWhL0o/gh5Jr1TfMLom0Qblxpeb/gMW+6eUmB/CLzvCLJWCjI/C8lvITVdi/lTPkPDilfLJL7sSWXaHW5Q2IQgGYqKOxxR9KgAxhilowlR2TxCiMBrGYzTU3Ez9uDwbsLuWUuWYj8e7MyxytRefVEp+2WXkpP0PUeyYkvP12V9YwY3/nEd5pb3FffpkpbB8jeItOuOYQUwd1zV/v7uTPoZTFxVZVH3sbMZk9WRMVs9wixFSis334vXtD7cYbUIQ9JiMp2KKPpuYqCnVITGdh1ajeOnHGk8h1ngKxIPfX4XdvQKbYwE252L8h3mvdyYuj1LUoCuQEG2ksNLa4HixxYogCLh9PqTqTYTATBXVyEo+TJXIpUMMIwBXThvH8i17Wb+vIOj5gooqnp+/nOfnLyc1Lobe6UnkpCSQGheLUa/DqNciCAIur+Jp4vL4qLA52FdqZl+xmQJz85VuhmSlc/UJgZamV/IeaP/FtYDGygL73CvR6cc1MIgcjlY/Cp1hIj73qo4Qj0rbu3h8uztk7PYhkGi6jtT4/+tGi3WB+JiLMBqOorD8hoi5Abi9WymrUpLupsb/X5ilOXLxy07ySy/DJ5WGW5RWYzSMIyHmUmKjT0EUYsMtTiOIROlHE6UfTXLcnbirK0xV2b/AYv884neo6uP2bqeg/G9kpn6A0HG3b7xeiTue/abWKNI3O4VjRvYmLdnEnPeDh6wCpCeb6JOVzJ5D5axcv6/LGUb8spKfQdXHjqShPlbZvwBQ9VGlAVbHtwBUOb4JsyStR6vJINF0HfExF6ARE8ItTgCiGKcYa4ynIsserM7vsdg+rvZ0VlfujTG2VyZfrt7E+D5ZTB3UB0EQ+GvvIT76fR0+yc+dn3xfW463oLLhOvVghaU2QatKZNJhv+QaUeTlq8/gyte+YHdR0ze60io7pVV2/swLTdxVTqryA/TKNWeijzBXXr9ciU7T0A0rGKKYhlf+M+QySH4L5VUvhXzc9iIK0fRMnhtQ+aU7odf2ISdtAcXmeyImhKmiSsngHBs1o96OnkpnUmL+vy6VsFdAS1zMuSSaruuSoVgGnRJamZrwACnx92B1LqCi6jXc3q1hlqxl2F0/U1b5L1ITHuywOf67bCP5xUpluVsvmcqFp9Rl0G/KMAIwpG8P9hwqZ/ve4g6Tr6MoMSsGYlUfOw+DbiCpCcqGlaqPKvWR/GaKKztnMzOUaDUZpMTfRVz07C6xwScIeuKizyIu+iw83l1UWF+lyvFNQMUPFYUbTjiKX3fs49aP5iMKAqIo4JP8aESROReexr8W/MyybbsZ3DONzYeKWbxF8aA8fkhf1u8v4Le8fRw7oFdIZJFkP07JQ0cZsmK1R6YBp0NN3AkxRj645Xzu+/gHlm/d25FT1TKhfzbPXXZa7fyHMyX19AbHAAQEtKLyAxatiWVl+WJK3Yq3S7I+nR7GHEzaBPSiAUn2YfNVUeQ6SJGrzpiTZezD6T0vJs3QeOymKKYhSftadC2Sby+iGPpEtRVVryD5K5tv2EmIomJdzUr5CKNhXDOtuzaCoCMj6Xk0YiIV1n+HWxxqkuIVm++lV8YioP15f1RajsX+GRZ7cO+yyENDfMwFJMf9vbZ8dVdHEHTERZ9NXPTZ2JyLKK96LmI8upqiwvpvjIbxxBpP7pDxl/2phJweO6ZvgFGkJWSmKUk7C0otIZerI+laugiqPkYOHa2PRyollQ8jSWXhFqPFCIKB5LhbSDTdUJ20uOuh1/UjI+lFkuPuoszyNABVjq9RvUgUBvVI5cPrz+O1xStZf6AQSfIztFc6N00/mrG9MpnQJ4u1+wuY2Deb575fzq0fzQdAqxHxSX4EAS6b1HTEQDBkZFaUbmVV2Q42VO6l1G3B7uvYXCUrpj/ToeMHR6Zt+XZCR4f7/pmMBl695iwWb1QetJ77djkFFc2HwbSW1LhYbp95LKePbXrHZGbPS5sd65v8/1DqLiA7ui/nZl1DlrFPo23L3EoG9q/y3yHPuokd1g30ix3WaHudYTJux6d4nN8BoDeeFrSdx/ktPu8GomIub1be1iD5zVTa3gvpmO1BIyaTnaZ4Txh0Q9s8zsbfdzLimAG177ev2ctXry/i/ndCW/br8HlqWPXTRg7sKOS8v5/UonFSEx5EFOMpszwVUvnaitu7DYv9U+JjLg63KEcEbu92AIrNXSOEKSZqMqkJj2DQDQq3KB1GrHEGscbpWOxfUGZ5Cp9UFG6RmqSw4jZy03+sLZ8dSvYcUhYjU8b1a3Xf2OqcXg6Xp5mWkYPbu73L6CKo+hiJdKQ+tha7x0OpzYHL521VPoPB6akdJ1Qrsbt+ocr+ZbjFaBFGw0QAMpLmoNc2vl7oSui0WfRIfgWARNN1FJvvxeVZF2apIoOhmem8fvlZQc8lxUYzfahy37z39KloNUrUwu95+zFFGbh6yjjG92ldwub15j3M2f4Ne+1dzwuztbjcv1FpeYiY6IuIjbkQQWhZGXGvdxvmynsASEp8EW079FDdHlZRUVFRUVFRUVFRUVFRUTli6bRsUdNHKEnYjhvSm5/W7eS7Ndv5Y9eBoCUAW4ogwJg+mZw6ZhCnjRlMtKF9sXw7rBsA+K3sRxL0KVzf9yEMYlSTfVIMSr6Qa3rfy5wdd7Os5FsGxI6gvyl4id1o09/xuBZgNV8PgN51KnrDtMByva6leFw/IIopGGP/3q5rOhyz9e2IqYwiCHoyU99rl6dIDR88NZ/nvr0zBFK1bZ6jThrBUSeNaNVYyXF/xycVRYwHT5nlGUzRZ0Zw0r7ugSx7KSy/qfr/kVu2TSMmApCW+Dhx0eeEWZrOQiA+5jxM0adSWvkklbb3iVQXYr+/ioKya8lN/z7kcew2h1KNJdHUendwn18Jz9PrIiu/V2PU6GMk6yIo+piW+DiAqo8RSEfqY0v4csMWAD78ax3bi0vb9Cnt/L/bQytUG5HxUVLZFXK2aEiJv5PkuFur34c3BKCjiNIPJzf9W8zWtym1PB3xv5WRglGv48Ezj2/XGMuKN/LYlk/x+sNfWrkzcLt/wevdRqXlIaKNM9FoWuYxotX2w+Pdgiw7cDi/I850S5tl6PQ02gatljPGD+GM8UMotzpYs+cQO/LL2FlQyr5SM1anG7vLg9un1CrXVbshxUTpMUUZyE6JZ2BmKgN7pjK2TxbpCaFbxP1evrD2/0clndCsUaQ+GkHL+KSpfFf4MSvKf2zUMCJqsolL+hir+W8AeJzf1YbVBIyn7YMp8U1ETehyjPhlJ5W2d0M2XnvJSHwWoz4wfv2Vf3xC/u5iXA4PY6cN4dJ7ZjYIi3ni6jc598YZRMUoLtvzXvqRvA37efiS1wB45IMbAagss/LENW9RUWwhLTOJu/99JYKg3Lh++HAFv3yzGskvM+Lo/rXzfP7Sj2i0GsylVaRnJfGP169k/45C5r30I0CDeQRRYP67v7Do8+n2dZ4AACAASURBVJWMOm4gVz1wdu21bPxdKUP44TML0GhEXA4P//ryVowxdeWj0xIfw+PbhcO1IuSfb2vxSaWUV72sVqjpYMqrnov45I6xxhlkJM4BCGupz3AhCrGkJz5JXPQZFJTfjE8KXl0t3Li9WyizPF2bvDJUxJuMlFfaqbQ6W923JmlrSgjvzR1JV9LHI1EXQdXH5rh3wUK+3rilU+fsSCqt/8Hj3RVuMZpEIybRM+VNog3HhFuUTkJDoulvREdNpqD8ejzevHAL1O0pcFbwxNbPO90oEqeLZnxSeCrKud1/AKDXj0LTivWvIOiIMhyD07UYl/uXrmUYqU+yKZoTRw7gxJENczZIfj9+Wa41jHQGB+x1P8TpUa2LAQNIrfYeqT9OMLT6MSSk/QoouUS8npX4q+NnRU0mOsNxGKJOAyG0fx6r4xskf2QkxEs0XUtczOwGx2948jy0Oi1+yc/l4x7gkruDJ8sF6DWoJwB3vnIFW/58kEc/uingfMmhCp784lZ0ei3/OHMOB3YWoTcon+myr//k6a9vRxAE7pv1EjvX7wdgz5ZDvL3y0YA+vQb15M5XrgAIOs/Mq6YQE2dk3/b82mN+yc+cW94H4PkF/yC5R/BSbQJaeia/xf6i6Xil/KBtOpNK639IMt2ERowPtyjdEpdnHeXVlYAiEQEtKQn3kmS6ge66+9UajIaj6JWxmKIKZUfQ5lwUZokaUmGdS6zxpJBWleqXnUp5pZ2VG/Zy+pTGc2YdjiT5+XWtUgZ+xICeIZOno1D1sWtRXx8jURehY/SxKRbt2NXAKNIrKYEBqSmkxrZstzWSkPxmyqrmhFuMJtFre5GZ+klE5JPpbAy6weSm/0BR+d+xOr8Ptzjdmld2zsclNV4ZKF4XTbwuBr1GWdfsshYedj6GWK2ywe+TJSxee5PjHZ0yiMt7n8CQuGxEITyZNiRJyaOi17c+Qa1W27t6jPYZziO28LpGFOlsR1yHZKv9vyT7Wt2/pk/9cRpDEJQvqyH6PAzR57V6rraguKGGH722d1CvBI/by9z75+Gyu9FF6bBbHPilhg6hkuRv0Tx9h2ej0ytf8YQUE06bi6L9VgAK9pbyf7Nfrm3rtLkwGPVB+7SF8mILcUnKjmljRpEaNGI86UnPcKg0/IlP/bIdi+1DkuJuDrco3Q5Z9lJYcSsQmS6RohhHZvLbREcdG25RIgqNmEBmynsAlFmepbzqxfAK1AA/hRW30itjMaCUPW8vx0/szx+b9rHszzxWrN3NsWP6tqjf3HkrKC5XfmNPOiayS8eq+tg1qdHHyNRFqK+PodDF5vhiw+aA90+cOoNZo4Z1WTNaedUL+P2hL9AQKgy6wWSnzUMjJreo/aUffMG2olL+uvvGoOd9fj+nzf2Asdk9eXLmie2W78Vlv/PvFX+w4G+X0T+tZTK2FlGIpmfKm5RWPhEh1RW7FxUeZQ35e1lDT8YkfSwX5U5lWvoI0qMC1xbTlt4HUOthckmvqVyYOyWgjdljY515N98V/MUf5TsCzq0z7+acrGPCZhQBkPxK4netpvUbKzUeJv52VrKKWMNIOIjVKrvkFm85u2xbGJXQOhe5XTblBhWjNYVctvZQU+4uMsreCaQnPYsgGBqc2fDrDqyVDu5/+1qslXZ++eYvAIyxUVSWKQ/bPq/Evm2B1kBRFPC4vMh+GUGsexzQaBoqd84AxasnLTOJJz6/BVEj4vNKaDQiO9btC9qnZg4g6DzBSEyNo6pc+XEzl1SRmKaUJJZluTacpz4xUdOIi5kVEVnYzbZ3SDT9LSxx0t2ZCuu/I9Y9WKfJJCv1Y/S6ht57KlCzW58Sfzd6bW+KzHchy43vvHQ2Xt8+yiqfBCAt8Z/tHu+0ycP45Ls17C+s4O4X/sfZJ4zk9MnD6J/bsGqFJPnZvKuQj7/7i+VrlO/32CHZTBie2245OhJVH7syQq0uAhGrj6HQxebYUlgCwBnDlApFs0e13MMr0lByrn0QbjEaxaAbQnbaF7X5t0KBXF02yN+a8kERgVhdXdFEmSUcZV27L8tLlLWkJAduAg8wZTJn9NUk6oOHqepF5Zm9xjDilBpWhkvUx3J8+kiOTx/JevMeHtr0EaAYY1ySl//b+D7PjrqKcWEKpYGaa26LcUYPgEz7cuCohpF69I1VdrjWmlfwZ8UyhsWPZ5BpVIv67rRu5I+KZQD0iWl+p8wvKS5PLvt/8Lp/xV/t+iNqeqIzTCIq5nJETXZbLqMBSg3yyCA+5oJGYzIHjunFZy/+wEMXv0ZSWjy9h2QCkDMgg5Qeidw58zmS0uPJHdgjoJ8gCkw+cyy3nvwU6dnJTZbo7dFLebA/9bLjuG/WS4gaEdnv59GPb2q0T80cQIN5JJ+f5299n4N5RTisLkoPmbn4rtPI6pfOrc9fAsA/r34TnV6L5JN4+P0biE0IvouUlvAYNufCsO+W+KRiqhxfEx9zfljl6E54pXwqql4KtxhB0WlzyU79Ap229eGDRyJxMbMRxXgKyq9DliOnJK252iMwLuZ8ovTBc1y1FK1G5Nk7z+K6xz6lssrJV4vW89Wi9bUG4hoefO07XG4vXl+d10VGShyP3RS8DH2koOpj96AmHDdS9TGu+h7aXn1sch6nkgdoYk5onhfDSXnVSxH1N6yPTptLVuqnITWKgJJH8acbrwjpmJ1JctxtgEiZ5alwi9Jt2GltGFavF7X8a+TljRpFAAyisqS3V78PZhipz6jEPrw5QcnFcc2fL1PpseP1Szy46SPem3h7A4+UzkAUE5GkQnzSoVb3larX1aLQPrkFWQ4wUx6+ld3VTJjt4qBDiY1+Oe9+ZGQEBMYkHsvoxGPJMvau9SgBcPisHHLuZV3lbwCsMS/HL/sRELil/z/Jie7X6Dwe1yJsZuXLKMvBw24EwUhswvPojTPbeVV+dheMAxRrfDgRBB19eqxsk4vUkUJ51RzKLOGPr43SjyY3vWFSYJW2kV92FTbnj+EWowE6bS45aV+j1fRovrFKAHbXMvLLroionWqAKP0octMX0LYdl0CKyqp4bO6PrN12sEXtJwzP5dEbTyUxruNDCNqDqo/dj0jUxyi9srEWKn0MxsQX52J2OHl91hkATB/QsrC3SMMr5bO38JiI+vvVoBETyUmfj17bp9V9mwulCTWdEUoTjBLzA5gjqLhDW+mXuRmNmBRWGa778xUAtlbV3XdnZk7gnsGzmuw3+7d/AVDoNANwVtZR3DWoZRXM/izfyR3r3q59f1zqUP418vJWyR0KSssvweVaglbbmx7pK2jN72ZRyQl4vVsxGI4mLaVZh4BG7R2qx0g9sqOVG8rpPS9hfsGHyMisMf/KGrOSKFUUNOgEPT7Z22gOklN7XNikUUTy7cBm/huguDwZTbehN5wQWK7XvQSX7W2slbcQr+2FVtf23Qane3XYDSI1xMecrxpFmiEx9loqrG8BhNVzxOVZh8e374hMLhZqHK5fI3IRptGkkJX6qboIayMxUdPokfQqBeU3UOf+GX5cnvVU2j4kIbb9DzUZKXG8/sB5bNyZz6KVO9iUV0BxuRW7U9mJMhp0pCTGMHJgJjOOHsToQZHv5aDqY/ckEvXR5VkPEDJ9DEbvpETMDif7zZUdMn5nYa56PSKNIiDSI/nfbTKKHEmkJT6GV8rH5vwp3KJ0eco81gbHJiQ1H1ZZE0pTg8PnbvGcE5IHMDqxL+vMioPAr6VbOOAoJSe6YfhsRxJlmILLtQSfby82+wfExlzRon4Ox9d4vVurx5jcLhnqG0YiKleTX1Y8NoKkY+hwpqSeToIuhf8VvEeV11xPJgm3HLx8oUkbz5mZVzSbl8RhfQlZlohPUXJJaA/LvCtqMtDqR6M3TMdSdiZO22uYEue2+VoiJXO7gJakdpRPOlIQxTgSY68BoLzq+bDKYnV8TXLcHWGVoesjU2p5MtxCNEAUjGSlfKQavtqJKXomaf4ySsz3h1uUAMosTxMXfTaiGBeS8UYMyGTEgMyQjBVejkx99PkVQ8GM/77D+PQsnpl0SofME26OFH2sz6mDB7D2UAHfbFIWBVdMGIMmHA/O7UDyV2Kxfx5uMYKSEn83MVFNL7RsbsVQPGfpChZuy8Pq9jAwLYX/Z++846Mqsz7+nV4z6R0SSkLvVaQjCyjC2sXey2tZdd3Xsrrquqvuru6rq6srrquiaxcEsaBI70V6DQFCS+/T+/vHTRtmkswk0wLz/Xz4kNz73OeeJHNm7nOec37nt9PGo5R57z+/s2Ebf1+53uPYlPyezJ93mc/5zXYH72/+he/2H6a4TtgwE4tEpMdpuaBHd+4eP4YMnWeJhdlh57nvV7D8UCFGm2Bft8R4bhg1jHkjh4RgwScmM+l1TpTNAsDmOB70O5wv+ApoZKvbz/5RSuQe39fZja2M9M3srFFNgRGAVWV7uKXnRQHN0Vk0mnnU61/B5aqnpvYPuN1GtJq7ABCJ5D6ucGAwfkxt3bMNY5RoNJ1rZBHxjJFTVbXsOl7MruMlHDxTTp3RQp3JgsFiBRHoVIJIp06lRKdW0i87lSG5mQztkUnPtNClOw1NuIBB8aPYX/8LBfo9FJuLMDjqsbusyMRyNFIdWcpc+sQNAWBg/CikfohVOqybkMlHeQVEzkYqH4ZMMRaHdXOnfg6jZUWnrg8WWtVMZNKuXwMbDhK0gjaJoLgfuZ2vetPiWGCkk+hNS7HYdkfaDC/Sk/6OUj4k0macEyRqb8NqO0Cd8eNIm9KE01VLlf4NUuOja4EYac5Xf3S3qIo+W9DvXON888frRgxh0Z4DHCgTRFif+m45z82ahlIa8cd7v6k1fIjLbYq0GV6oFeNI1rW9oedyu7n3s8UAbDt5hul9ezOiezana+u4/4ulJKpVXtdcM2IwY3sIz8O1ZjP3frakzXs8vmQZPx8+ylXDBnLtCCGD3GC1caisgh8OFPDwVO8N2d9/8xNisYh5I4cgkwg9PpfsPchz369ALpFw5bCB7f8CAkQsjiMrRSjHOFF2cdTqxUQ7Zqd3YEQtUbZ7XbzMs4S11h6YTw1L9MyK2lNbFND1wUAsiiMx/iWqau4HHNTW/Zl6/ZsAKBUTkEp7IRJpcbvNOJxFWK3rcTrLm66P1z2FRNy5LJeIvHPanU6W7Szg47U7OXC6rPWBbqg1Cuqyjf/vO1nKV5uE7iq90pO4bsIw5owagFoR/A4aEpGUIfFjGRI/Nmhzuty1yPxMlRWL07C7t3b4Xg5nMVb74fYHhgGdpu3auBjNSCUZAGiUEzFa1kTMDpu9EKt9PwpZ8D9AzwfcOKJSrT0x7i50at87UzE6Rnrii9jshzDbfom0KU3U6N8lUXt7rDSjgfPZH2ViYWG06oq7QnqfaOF88keZRMKC66/kni+FxfWiPfvZePwEcwf1Z1h2JmlaDUqZf8/HfVLDp0nRiNttp9bwftjv2x5ikZaMpNdoL5l+VcExtp0UxDKvHDbQo+Xu9L69uf3jRcQpPLswJqiUJGRnNH3fXvbGpuMnmdArl+dnT/c653K7EfvIEFLKpHxy67XIG4IiIARkpr3+Lgt37Q9JYASEdsYAKbr/paLuhZDc41xH0VASY2oRIDE52++0Ei/TeHx/xlQV0H3TlQmIRWJcDcHz06bOtb3tKGr1FbhcNdTUPQc4cLmEyg2TeWkbV4nQxf2WuIaM+84Q9sDI8t1HeGnRKir1gaX4+OJYWTUvLFzJP75bz0OzJ3Dt+KFBsDC0iMVpOJ1Ffo11Oo4jFqd3+F4my8YOXxtMJOJENMppkTajy6HTXBPRwAiA0bImFhjpIPXGhdgcxyJthgcK+SBS45+OtBnnHCKRjMzktygqm47L5V0fHAncbiuVdX8jI+nVgK81W+xIJCLkPtLAuyrR5o8KudBWNeaPwedc88e2uPXThRytrKZM3yzkX6o38M6mbQHPVfD7R4Jpml8YzN/jcLaxQRohUhOe9CvLed3RE01fzxvpmfU1vlcuaXFazLbOaacMyc5g0/GTfLBlR1NAozHY4isoAnDT6OEeQRGAJLWKXilJnKqt65Q9/pCkuxe9+bsmnZ0Y/qOVCVlGLQMjtbb218xnd6wxOMxUWOtIVcS3coUnIkRopUrqGzJNqn1onYQLrfYOFIoLqNe/gdki6Na43d7BIZFIhlIxmbi436CQjw7KvcPy1GOw2HhpkdDKdun2AyGZ/4WFK1m1/yh/mjeDVF3r7YwijUwxCavpU2xmoeOHXOW7raHN/A0O+26Umo4LdpmsWzp8bTCJU/8akR9lRjE8iVNdTJlIhasVXZtwYLKsJykuPGrq5xZuqhvS/6IFkUhBVtI/Y74YImTS7qQnvEBJ9W8ibUoTdcavSNY9hCxA7Yqpd7xO/17pvP+nGzt0X7vDydcrdrN+5zHq9BZSEjWMHyak6c6ZMgiZVNLODMEmuvyx0ReFr2P+GArOJX9si43HTwZtrkhQa/hvpE3wQikf7LdYbkl9s0h+twTvBWh2fByFFdWdsucvc2fy7PcreOmnNby6UuiEOa1vb+a1KMk5m9xk3y1LFVIpNofv5hHBRUJ64oucKJvNedbgtNOkyOMAKLc0CyofM5QyJrltAdYemjSvYzuqjzIzs23phpbYXM2vDasrHK+T1pHJBpKc9HaTKLPdvg+nsxSXW49IpEYiSUUuG4JI5F2u1hlC0z8sRowYMWLEiBEjRowYMWLEiBGjCxDyjJEqvYm7317IkZLQ1yptPHSC61/7lHf/R9CzyE1NDPk9A0Ud9xtslm/R19wLgNxyCXLFVM92vZaV2Cw/IBanoNJ2fLfDbIuOjBGtKryqxucKIpESlWIsRsvqiNlgtm7F7bbHdjUDRG/+AZu9MNJmeJCi+x1yWfst32J0HJ3mKvTmbzGYf4q0KQ04qap/g4ykvwd85ekyz3Rrm92BTCptt1Ocy+Xmkb8tYvv+5p3sw0WwYadQxrJ45R7efOpq4jTti8kFi2jzx476otUp7OD9a+9mvjl+kJP62qaOM438ftRU7h40pmncX3/xLMec1q0370331PyqtVoY88U/mZLdi3emXeHz3j+dPMLdKxfx7Njp3NZ/ZNPxTwp28fGhXRTWVSGXSBiZKnQvemT4BIamRFbf5lzyx9a4YWT0l5C3hs1RhMkaHSXfLUlLfBF/943dLZIhWitr6SypWg1vXTOXY5XVLNy9H4Alew7y/f7D/KpfHv+46lKvTkQama8OHuFFKR9GvOaaqO04FK3kxWUBcKD+VNOxw/ozfl/XktXle/3OGKmy1mNxNgvmysXRUUrbuP6Qy4eH5X4h/alNVjv3zl/UblBEp1LSOyOZvIxkUuM1qBUyNAo5Lrcbk9XeNFdZrZ6jZVUcLa0Wutb4oKzWwN1vLwTgk4evJzlO7XOcv1hdZvT2WmwuG4Gkg2Wpevg8LpZ0R5f0MfqaewCwmb9rKqtpiUTai7jEdxBLOqYx4nIbsNmPtj8wxIiQolJcEGkzuixq5cSIBkZcbhMW205UijERs6ErUl0fPWn7CllfABLj7o6wJecH6YkvYrJswOXuvI5WMKg3fUVK/KNIJd4PTW2hN1pYs72Qb1bvZf/REmrrzUglYgblZXHzXOH94MJhPb2uW7Jqb1NQRKWQ0T0zkbJKPXUGoSSw4EQ5f37nR/76yK87+ZP5T7T5Y0d98enNwgJ/8dEDPDJsAsNSM9lVUcL/7VpHT10Sb0yeSw9d84bQvD5DGZeRQ41V+N3fsWKhz3kTFEpm5PRh2YnDVFtMJCm9n5u+LNyLXCLh8l7NmlPPbF7Oh4d2cFH33szt1R+j3cZXhfsAuOr7j/l45rWMSY9sN7pzxR9b49mZXVe/TegcFD1lFnGqSwBQyUe2M7KZrPi4pq9P19aRoPIM+BbXBU+noVdKEv970UQAHpk6nldWrOf9zb/w7d5D/HpI/6DdJ5ikxD9GvenrWIeaAMj3EeDYXn2kVaHdRnprBUFfmViKvaEMZkPlAY4ZSumlzWj1ukbWV3pKXZzd5eZ8IaSBkee//JnDxRU+zynlUq4YO4gZQ/swrGdWQJFWl8vN9mOnWb77CIu37sdq96yDKqkR3oie+mQZb9/je/ejPbZWr2J95TJKzCc8Wt35yytDW4+QSuUjSEhbBwhaInbbJlzOUgDEkmxkiokolLNB1PE/j9V2gGj4wFEqhiMWadofGMMnGuUkfHtQ+DBZt8QCIwFgtm7BYtsZaTOaSE98CYhpGYQLqSSL5PjfUlH7p0ibAghdH6rr3yQtMfAOAY+/6tlG0uF0sevwaXa9fBqAB6+fzA2zR3mM+WnTQQAyknX85/nrSU7Q4HC6eOUDoXX84pV7WLO9kCMnK8jP6VxbPX+IRn/siC/W2Sx8eUToyDevz1DuGyJsOFyYmcux+moWFu4lVaVBKWl+bkhUqEhMba6/busp69r8IXx7/CCLjx3g9gGef9Nqi4lVp48yK7cvCQph4bet7DQfHtrBXQPH8NToqU1jb2nIJpm0cD7PbfmZ7+feFvDPGkzOJX88t3BRb/QdqIsMElLinwj4qvG9cvn0lz0AfPrLHl649FdN57YUnaJMb/DqShMITpcLh8uF4qz2y1KxmIsH9OH9zb94CO9GG1JJJvGaG6Ky81BnOF1dx9e/7OfAmXLqzRYm9u3JvdOEDqZ6i5V6s5U0naapVXIgjErK8zpWYzOwv+4EgxN6tHpdYzebC5L7sq5CyCxyud08s/dj/jXqPuJkrWtx1NgMvH/sZ49jPTXtB1PORUIWGFl/sIjvdxzyeW7WsL787teTSIvvmEiqWCxiTF53xuR1586LxvDykjX8tLvAa9zGwydYtusws4b1DWj+z0/9i23Vqztkm7+IRMLDhUJ9DQr1NUGf32LfF/Q5O4JaMTHSJnRpFLIBSMTxOF2hVxFvDas9+ILJ5zK1hgWRNqEJrWpmLGMrAiRq76TW8AF2x6n2B4eBOuNnpMQ/jlisC/hasVhEvx7ppCXHUV1noqCoHEtDl4U3P13LqIHd6dujObPx2CmhReDk0XkkJwhBcalEzO9uFUoqt+wtoqSinlVbC8ISGDlX/LGovqbp6z4JKR7n+iSk4AZKjHqSfWR7+MOErB5ka3V8cWSPV2Bk8bEDOFwurs1v7rqx9LgQALu+7zCPsY33H5GaxbriolYzUMLJueSP5wom6xYcDRuC0YBOPQe5zHtB2h4X9e3NyO5C+dhXO/dRYzIzKieb0noDS/YcIC81mbL65sCF3enkeFUNequQ9a632HADFQYT64+eQKOQo1Mq6J2SBA3HL/7XB0zO60nvlCQS1MLitlxv4Ju9B1FKpczoF7jd4SRZ9yB1xv82iWh2db7YsocXlq7C4WwuY8xNac7U23bsNA9+9A1/vOJXXDV6UMDzd1cLn4s9NGkUGcubji8v29VmYKSRaelDmgIjAEXGMm7Z8ir39J7FpLRBqCRCmZXVZWdjpbBOf+vId1Ra6z3mGZ7UK2DbzwVCFhh544cNPo/fNm0Uj1wavMVyeoKWV26Zzavf6nh/5Xav8/N/3OJ3YGRf3VYAj6BIiiKTTGV3dLLo0ytpC5v9cKRNAEApH9L+oChh64+7+eiFrynaLzw8pXVP4dnPfkNOv+ygjO8YIuSy/pitm4M4Z2BY7Qcjdu+uhtNVhd5HaVxkkJAa/1SkjTgvEYlkpMQ/QUnV/ZE2BQCX20yd8bOASziy0xN45dHL6Jmd3HSsosbAk699A8C+whK+/GkXT989s+m83ii01MtI9lz0SSVCzf70C/rx0dKt7D1S0qGfJRDOJX9sGfA4bfAMlDd+303rX1tGX4iAq/MG89quDeyvLmNgUnOw66vCvWRrdYzPzG06drxe6LQxddE7bc5bFQWBkXPFH88l9KYl7Q8KI0m6Bzt0nVgkYv51Qlng31es56dDhawrLKJ/RipvXD2HzUWn+HBLc8ZaUVUtc+Z/5DXP/pIy7vhkEQByiYS9vxf0BeNVSi4d1I8tRadYWXAMZ4OmUFqchtE53bjrwtH0SI7u9YlUkkGcag71pkWRNqXTbDl6iueXrEAhlXL16MHkZ6Tw/OIVHmMm9u1BnFLBiv2FHQqMNDIlbQgfHG/O4vixZAf35V2CUtK2fszU9CG8e/Qnzpirmo6VW2r50/7PEB8QkSDTIBFJqLEZcLidPueQiaVcnOl/SVm0YLVtw+02o1RM6vAcIQmMHDhdxsHT5R7HxvURPlCDGRRpySOXTqSguJINh4o8jh8tq2LPiRKG5LYvAralepXH91d3v4cxSVMRtZmA2jqGmgcQiRPRxDencDpsOxBLMhrEVkOHzXE8pPP7S6O+QbRzprCUP177Gglp8Vz32FykMgnlp6rI6OHd/qoj4zuDIsKBEbv9GG63DZEo8mJe0U6d4dOo2RWJ11zZoR2w1iiuuAKbfT89sqIj6Brt6NSXUV3/BgBWu+/syXBSa/iAxLi7aLugwpPf3jTVIygCkJqo5Yk7hHTxG5/8kJ2HTnucdzWoESrkvh8v+vcSFtynSmt8ng8m55I/dtPGMyVb2MH7rGA3fRJSGJySwd7KUr4s3MsVvQc2lbl0lKvzhvD67o18dWQvA8cKf6dDNRUcqC7n4WHjPUqeG//Ofxz7K6Ti1l9TaeqOZQYHm0Z/jAZfhI75o79UGI38dKiQX06foUxvwGC1oVXIyYiLY3h2Jr/qm0d6XOT+Lm4c6E3fRuz+Z6NRTkMh67hGR2OpzHOXXMRzl3g2GxiT243fTB7X9H1+WjKH//CI33OrZFL+NHu63+MfnnohD0+9sNXzn956rd9zBZPEuLvOicDIf9ZuQyIW8+E91zAwW3iPPDswIpNI6J2eTGFZla8p/GZut7F8VLQSp1sIhiXJ4yi11Ppsy9sSqUjCvfmX8Ic93gE4l9tNta390qsruo0jSR7X7rhoo7LqNlyuKrpnd3zjJSSBkVX7LFtSJAAAIABJREFUPEU/RSJ46qrQC0Q9deU0Zr/4nodKNMCa/cf9CoycNh1r+npE4gTGJnXOZrt1AxLZAI9jdZVzUWnvQ637fafmbg+b/Vj7g0KMWKRGJs0Jylxf//NHUrslMeGy0UGZ72zWL9mOw+7kkbfuYNT0wUEf3xkUsn4hnb893DiwOQpRnPVajnE2bmqN/420EQ2ISYp7INJGnOeISNIJu34lVfdF2BahA4TRsgqN0v/PtSF9fAfwe3cXUn2VchkV1a08ZLWy3ktLEh62GsVYQ4PwEHCu+ePrk+cCcM0PH/P05p8Qi0Rka3TcNXA09w0Z187V7dOYFbLk+EGeGi28ThYf3d+QTeKZ/dlDl8SGkhOMy8zxKu2JTgR/jAZfhI75Y1tYHYLW3iur1vPpjj3YnL53gpfuP8SLP6/hiiED+f30yajl4deeMls24XRVh/2+rZGovTXSJpzzKOVDUcqHYbHtirQpnWLPyVKG5WQ2BUVaI12n5cCZsk7dK00Rz+S0wVRYarm+xxTGpwzwW49zatpgrsmZyBcn1wV83wG67tybd0nA10UDbnd9+4PaISSBkZ3Hiz2+H9g9nZyUhFDcyoNuyfEMyc1kd5FnpGj3ieJWrvDE5GxWj+6tHdjGSP9wuWuQicOf4uZ223A4Q5+m3B5yWV+CtRvy7bsruPi2KUGZyxflDXXxPQZ0C8n4ztCZnYxgYbPHAiPtYbZux+442f7AMBCnujio2SIxPKkz/BupJAuNanab43RqYSFbVfdyVGTx1Ro+8mshppTLsNjsiMW+W1Y2PpuJROBsUWftOntXwufcwmOH1epoZ2THMVuFstpzzR+/KxKyHU7oa/nx17fTOz65nSsC59r8ITyw5hs2lpwA4PsTh5v0R1pyWa8BfHx4J2/s3sjrk+f6/KQ32m1R0Ta0EZ16LlV1LwPRkVXrrz+2h95q5eaPvwJgf2l5O6PB4XLxxa69bD91hk9uEjTuktStCzMGG4MlWtong0zaHY2q63b26UrEa67p8oERq8NBoqb90kCD1doh4dWzeWrgNU2iqoHyQP6liEUivji5zq/PZoALU/rz3ODrkYk7b3u4cbttQckQDUlg5ESFZ4rs2PzgZA34w5i8HK/AyMmKWr+uVUqEF7vRoUcj6XwKkQgFLlfnUqk6giBoFfmONHKpdyvHjlB2opLTR0Ir0mU1CUJYMoV/LhHo+M4gkwZTs6RjREOgLdqJpjRRIUU7RqioN3yATnOjHyOFwEJC3B2U1zwdWqP8wGhZidNVg6SdgH1yooYzZbUcOFbK6IHen98nioXdXrPVjlwmpVZvJiFORXVtc0tUh8P3jrXdIQRSpNLQPXhFky9C8PxxQ0OwIkGhajfgYHc5OVpXjd5mRW8XPq/cQIXZyNozx9HK5ejkSvLOCq7MyOlDgkLJv/YK5Zsn9bU8NsK7Xnt0ejfuGTSW+fu2cFJfy9RuvdDKFJSahA2mLaWnGJiczl8unNXZHzuIiEmIuwOgS/ljezy06DuPgMjAjDSuGTaY4d0yydTFoZLJMNvtFNfp2XG6mC937eNAWTnHqqq5f+FSAD69KfhNAFrDYF7R/qAwEa+5jsb36RihJU59OeW1z3Xp1r3ZifEcLqlos3Wuxe7gUHEFeemdD1x3NCgCgv7NA/mXMjl1EJ+eXMvmykPYXJ4bEjKxsIYZmtCTa3MmMi4lshnqncHtDk5r7JCs6mobxNcaSdWFr5YxVefdGrbG6F/KbqpCKLcxOvRU2jq/EJfI8rFbN2I1L0GumASixiijC7fb6vc8IlFgrb4czs6lbwULqcQ71cxqsvHV6z+w+svNVJyuQiQSkZIlPBQMmzKAax+9lJRsQY37i1e/Y+WnGzl5WMj4+ffvP+Pfv/+saa7rHhN2Y2999qqmY5u/38nPn6znyM4iKotrUKoV5A/vwY1PXsag8Z56J9+8vZxFb/5IVXENNosQZbwmp1mcbdylI3ju84ebxgJ+jw8mEkkqQuZN5IJdDmf7u1DnK26EDxq9aWmELRFQyAaEpL1yR7WWzjUcjlPYHYGVKsZrrqGy9i+43JFtq+h226k3LSZR23YL1WF9szlTVstrH67i/x67gvTk5o0Cg8na1HoXwGZ38Nj/LeGhGyazfFOz/kxZle+HlOIKQSg0UReaHWpBvyA6fBGC6483NHSAWXbiMBd88VbT8Ti5ggFJaTw2YjIj04RA+rG6amYtec9rjr1Vpdy8/AtAEHksuOl3HuflEgmX9xrI+wd/ASBBoWRGTh+f9jw5agrDUjNZcHAH7+7fjs3lIE0lPO8NS8nkit4dFx4MFfEaIQDQlfyxLVYcOcr64yeavr9n3Gh+O3WC17u1XCIhXqmkf3oq140YwqurNzB/0zZ+OXUGgB8PHWFmv/wO2+EPNnshAHZHUUjv4z8idOorI23EeYNEHI9GORWD+cdIm9JhZgzKZ/6qLbyxfCMPTL8QyVn6Sg6ni5e/X0uVwcTdU4P/HNYRBif0YHBCDyxOG2fM1VRZ6xGLRMTLNORohLLYzgRgAsXttuN0nkIqzQWCt0HickVxYMR+Vm1jnCp8qZQapfcf197KztXZDEsQBIuKjAX8Ur2WSSmzEYs6HklWqm/FYHsYQ42nErrZ8DZmw9t+z5Ocdbr9QS2InsCIt0DQy3fPZ+PSHcy8eRI5/bIw6S0c2yukO69ZuIVbnmn+kBp4QR8ye6RxqqCYBc8vZPr1E7jgkuFN53P6ede/L3z9B2or9Fw4ZyRp3ZKpOFPFD++v4Q9X/h/vbH+J1G5JTWMHT+xHYrpQ4vXduyvZuXo/j759Jyqt8MDeGLBpHAv4PT6YiJAikSTjdFaGZH5/iKa2etGGybIGIGpqphM6US/tcumprn8Ro/k7XC6hVlMuG0BS/JNNLcbPpt74X/SGBdgcR5qCuEr5KBJ1v0MhH+4x1u02U6t/G6N5MQ7HGRCJkUgyUCkmCLbHPYhUkunX+IQ4oYtAy/G+7GnNFoCquj9iNH1LTuY26g0LqDO8i8N5ErE4njj1dSTFPwlArf5NAAymhdjtRxqufZ6quueb5krQPUSS7gmfvyOxSItOcxW1hg98ng8n9cav2l2IXTl9GN+v28/R05Vc87v3GNG/O+nJcdTqzew6fJra+ubNhpkX9ufHjQe549lPmo6JxSJWbT3CfddORCLx/AxdvU34/fXuHhpdCpNlTdT4InTOH1uy+swxHlkrCFZe0qMfw1IyUUgkuNxQYzWzsHAvt/78JWuvvIdEhYq+iakU3fp4h+717NjpPDvWP8HHi3P7cnFu1xBZB8EXgS7lj22xZK/QNW5oVgaAz6DI2YhFIh6dOoEtJ0+z64yQDbp0/6GQB0YMlp/bHxRGVIqxyKTdI23GeUWcanaXDozcPnkUP+0r4J1VW/lxbwGjewqvn4LSSp5fvILNR09yorKWgd3SuWZMdHXlVErk9NZm0FubEVE7Kqquw2rdgEo5g5TkBR7nzpR0/LPE7Xa1P6h1mnafQxIYUctlGCzNqVJV+lCKrHni617KVtTxz2ZcsqC0v616NWfMRXx5ej5XZN+BTNyxwI5CfRWIpFiNH+F0FuF2W3G7aoUFhih09ZxOV+QW0C2R+MgY2blyPyMvGsRDb3g/CLhdbkQtoq8Dxwkf0vs2FgDQc1A3Jl7etvjq81/9FpXWcwHXZ0QvXrr1LX5ZsZdZt0xuOt5zYHd6DhTe1LYv3wPA2EuGE5/sXUbVOM7f8cFGKk6LcGAkOoJt0YjeFC3tQIXsskZdi8BxUVp1MxbrZjSqWSjlwm6H3XmSssrbEUuSvK6orP099Yb3USt/RaL6ctwNO7B64xcUV/yazJQvUCouaBpfXv0bTOZlxGnmIdP0weUyYLPvx2gS2r8m6TwXcm2NP3tsa/a0ZksjTlcZNfV/w2BahEY1B4k4Bat9H2Jxs18rG3b8ZdJcbPZCaur/Spz6atSqGU1jZNK2FxXxmmuiYiFmse3E5jiGXNqr1TEDemdw15XjeeerDVhtDjbt9q3HcMVFQ3ns9ukk6FR8vmwHALmZSVw1Yxh/X7CSh/+6kBvnjCYlUcuqLcL7+PJNgk7GhBG9g/yTCZw7/ujJY+t/aMoGeX3SHK/zvXSJPLDmGw5Ul3u01Y3hm67kj23RGNiYM1DYvAkkr2/OwH5N1+8uDv3mh8kSuBBkKNGpfx1pE847tKoZiESyqOkWFihahZz377qaZxYuZ+3h45yoFKQaDhaXc7BYyKyeNqA3f75yBvIQlot2ZWw2QQPMYl3jda5xQy6SxArrYsSIESNGjBgxYsSIESNGjBjnLSHJGEmL12KwNKeynqmuC8VtfHK6yvte/mqcSETCr+Oe3n/gveN/ZVv1agr0exmROIFcdT46WSJysX96HxlKIbNAoboMheqyhqNOqop7odTcHtJ2vc4g1Vl1Fqkk1etYv9G92bl6P4veWMbMWyah0TWrO4vEndcwODtbBKDvSGEnpvxkdGTSdASpJAVrBAPsDldF5G4e1bgxWqJHSE6rmolYrGt/oA+M5p+wWDcTp5lHauKrHuc0ylmUVM7zmNti3Uq94X3i4+4lOf5Zj/E67e2cKhlHZe3TdEtvTp82W9eiUk4mJfHls+7emALpGatve7zn2Nbsac2WRtxuOybLSrqlr261XEgpb85Uk4i3UgPIZf3RqC71Od73HMOQy/pgsxf4fU2oMJh+IEl3f5tjbr/8AnpmJ/Ph0i0cOl5Go6h9blYSN8weBcDcKUKr8kdumsrVM4ZTVWtkQO8MnC4XH3+7nW37T7Jtv3dnmIwUHbMndr7zmzfnjj+2xOFyUWE2tCm4+ku5oBWRrGy/Y0KMruePrVFtErKks+IDf51lxTdnxTXOEyrcODBbt4b0HoEhQquKJmHg8wOxWIdKMRaTZX2kTekwqXEa/nXrZRwtr2Jz4SlK6/S43G7S47WMy8slPwiiq+cyatVlGE1foW5aG3sjk+ZBgPqauK3YHYWdtC5EgZFe6UkcK2sOjKw9cIynrgx9Oyy3G9YcOOp1PD/Tvxfp/GN/BqDccoY6u2B/nb2KVeVLArbllaGf+zgqQewjWBBsXEHo4xwMGmt5W/Lo/Lt4/aEPmP/EJ3zwx6+4YPZwZt8hvDaGTup8W9ozhaUs/fcK9m86QuWZakx6c5NQqssV+U49HSVQAd5g43aHrxyuK2G27cDhjJ6gUWeE5MzW1cIcmpu9zqmUk5FIMnC7TU3HDObFDeNv8hovEaegUIzEbFmD01WFRCy8ByvkIzBb11FneIc4dctAi+/kxUDGt2ZPa7a0JCHuwVaDIsEkXn0VFXUvhvw+7WEwL/NrITZ1TD5Tx+Rjttip0ZvQaZRo1b7fi7qlJ9CtQYNJhoSXHp7L468uobzaM1CfmarjlUcvR+FniWsgnEv+2BKpWMz0nHy+OXYAAI1Uzoi0LCQiMZUWocvMuuIiZub0oV9i6J8xzhW6mj/6QiWXYTM7MdsD3zkx2ZqvUclC22HPYtuNy21sf2CYUMlH+GwQECP0aJRTunRgpJHeacn0TosFQQIlKfE1khJfpa3Cv5SUT5FKugU0r8N5kpLSsZ20LkSBkRG9svl5T3PUpqRGz5oDgor/5AEdq6P0h5X7Cimr9VYZH53nn7jSEf3eYJvkhVgSetGbYCnzdhZfi/mkjASe+/xhThWU8NOHa/n50w2s+WoLAOPnjuTp/z6IWNKxCq+DWwt5fPZfiEvQ8Ov/+RU9B+UQl6ihtqKeZ69+tf0JophwLNraIpAuSucTRvPySJvQhFikQaOc3P7AVnA4hB1nqdR3e3WZpBs2R/PuamNnllOl49uc1+lsDkakJb5GZe0TVNU+S3XdS2hUM4nT3IRK4XuOQMb7Y09LWzx+Nmlemz9DsNCqZ0fFQkwIIJT7FMj2hUopQ6WMD+ge/Xul8/krt7Ft3wnKqvRkpAhBrbGDc5GHaBF2Lvnj2fxj0hze3b8NgO+KDvHN8YNYnHZ0ciV9E1J4YdwMrs0fGrT7nQ90VX9sSfeEeOrMFrY3dJdp1Brxh60nm4X9cxITAr53IJgsG0M6f6BoVP6JC8cIPhrlFCr4c6TNiBFR2q4QkIi9Ne3aQywKjt5jSJ5Opg3O4+Ula5pSbwFeXLgSgJG9stEqg7/7XWey8NKiVV7HJWIxM4b6bjV3NuNTZgbbLC80umcQiQN7wAwUV5Ts7reV5dC9TyZ3/Plabnn2Kt57RsiuWfj6MlZ9sYmLrvNc2Iha6RV+Nov++SNWk43XVj5Dr8HNi7s96w51wProQkT4Ojv5whULjPjEYI6etH2NahoiUWdeJ41v2H4GJhsUwFMSXgBR6x8lLXflJJJ00pPfx+4oRG/8DL3pKwymJWhUFwOQnvxvWrZva2u8MJbm8X7Y09oOYed+b/4jl/ZEIeuL1X64/cEhxY3B/BMJ2htDeheVQsakkeEJOsG55o+eqKUyfjNU6JzX+H+MznEu+OOkXj3YV1LGoj1CNtGNI4eRn9r+Lvah8gq+brgGYFp+6DYtAczWzSGdP1CCGbSMERgK2QAk4mScrqpImxIwp6vr0CoVJKhb36zUW6ycqaknKyEOnSqym5pdEZFIgUgUeEloS8H8zhCSwEhWoo6J/Xuy9kCzkn1JjZDFcPubX/Gvuy8nOS54dbDldQbufWcR5XXe2SKXjOjr970uz749aDa1hlQehr7Wbkfo7+EH4rMCI06HE6fDhbxFS2WpTMKkK4TUp4WvL6OyuMZrnvgUoSSn/FTbb6JOu/Bzp2R7Rhp/+mht4MZHGbFSmujD6arBaj/Q/sAwoW0ILnQUqUToeOFwnEQi92497XB6tg2XSXtitq5DqRiPXBZYizWZNI+k+KdJ1D1Odf0L1OnnA2AwfY1WfZVf4w2mrwGaxnfGnoDwM1DbGlrVxVGwEAOjZWXIAyPh5Fzzxxjhoav74w2jhvLBth1NZTE3fvwlT1w0idkD+iKXeHfFsDgcLN13iL+tWofN6SReKSzcbho5rHM/QDtYbDtDOn8gSMQJKOXR1Ur1fEOlGI3BvCzSZgTMv1dvY8mOA3zxwPX0yfDdcr5Sb+LK1//LzRNG8PjsWAAuEKSSbog7kDnXcDUikarT65WQFRXeP+tC1h8swuX21HU4dKacq175iPtmjePKsYMRd0Jw0+508sWGPcxfvplao8XrvEou4/5Z59/OipvoCIycneVQU1bHnSOeYPTMoeT0zUKXpKWqpIYVnwkplgqVnPFzR3nNk9UrnW75GXz/3iqkMikZuSkY9Wb6jxF2IodNHgDA6JlD2fDNL7xw4z+ZfsMEzAYLm77dgdlg6XB5TrQgEsnaHxRChNZqbgJrBnhuY7JuojnLItKIO70DplJOod74IfXGD0mV/93jnNm6AYez1ENIUqu+knrjh9TqXyMt6S18vTZcbiNikQZoeF9yOz2CfCKRDK1qblNgxOEsaTrX3viWY/2xp6UtnaExxdPhPNOh6zXKaVTVv9ZpOzqLyboRcDZ81/XbCp5r/hgjPESfPwbmi6kaDX+cdRGPfSMsMmtMZh5f+iPP/7iKgRlpZOriUEilWBx2iuv07C8tb9IjkYjFvDxXECCND+HOts1RhNNVG7L5A0WtGM/53pTzpKmc27b8xePY+JRBPD849BvEAGrF2C4ZGNlx4gzxaiV5bQis9kxNpEdKIpuOnAijZecGmRnbOnW9WByH0xmlgZH+3dK4ZepI3l+53etcld7En75cwds/bmbqoDwmD+xJfmYKGQltp8G43VBSU8/h4grW7D/Gqv1HqTG0/gt4/LIpZCV1XhG+q+GOkowRd9NDt0BcopYpV1/AnnWH2PzdDlxOF0kZCQweL+zuXvvopXTL99ZgEUvE/PHLR5j/xKcs/+86TAYLSenxZOR6isxdfOsUDLUmvvvPSl574D3ik+OYcNkobnvuan47vWvXM7rd3oG/8BMLirTEbNkQaROaUMoHIRF7Z3kEgkY1E6ViDHrjJ7hc1SjlQiaXw1mMwfQVclkfHM7S5nsqxpAQdx+1+rewO4pQKy9qqvF0uEqwWDchlw0mNfEVAJzOCk6XTkSlvAi5LB+xOBGnswyD6asmDR2NanbT/O2Nbzm2LXt82dIZZNIeyKS9qDd+BCIZMkl3XG49CvlIVIoJ7V6vUgxHLNbhckVWJNvlqsdi2wOAUj48orYEg3PNH2OEh2jzx4744q8H9W8KCT77wwrMdjtGm81DQ+RsElRK/jZnFlPyenbQYv+x2HaE/B6BoFKEIXM7yklVxPNE/+upsxsp0J9iRVl4/0Zd9W9QUW9kWG4m4nYyR3OSE9h1sqTNMe1hcHiub9USBWJR6AJ67x/7GaOzea3xQL7/XfeihayMHXR2gySkMtQPXTKBguJKNhwq8nm+ot7IFxt388XG3QBoFHJS4zWo5XJUCiluN5gaepSabDbK6wxYbO0v+m+ePBKAKy4YFJwfpIshEkXH7t/Zi3mFWs7D/+xYNLpbfiZ/Wvjbdsdd/fAlXP3wJV7H/7W57cDII2/dwSNv3eG3PYGO7yyuCAdGQp2xYjbZkEjEyBWhVcYPJsIOX3SgVk4KwixiMpI/orruBYzm7zFZBF0ouWwQacnvYrFuoM7wrscVSfF/QCEfQb3hPeoM7zSJ9Eok6Shkw4lTX900ViJOQKO+DIt1EybLj4ALiTgNpWIcCXFCRwaZtJff41uObcseX7Z0DgkZKR9SVfscBuPnuNwGJOI0kuJ9i9b6ul6tGI/B/EOQ7Ok4xobOAK0txlwuNzsOnqLgRDn1RgtOZ2APHPfPm9hpG/3l3PPHGOEhuvyxo0HKywYJXf3G5HRjwbadLDtYQEm9txB/j6QE5gzsx40jh5GoVnXKXn+JpjIa6LqL8mCikij4VYaQob2t+lDYAyMK2UBEIllDNnLXwWJ3EOeHTqZWKcdks3XqXrNWP+vx/ZCEHvx5yM0kyb07fgaDr09vpNrWLEnRFQMjwch+DekqRCwW8dptc3h0wbceeiOtYbTaMJZ3/IUkEsEd08bwm9ltd0kIhDp7NYWGfVRYSzA7jbjcTiakXEy6MrA2QuFERGT1KBqJdTIJHpH+XYoIbWDkiqFPkz+4G68v+k2HrnfYnXz36Sa2rjxIfa2JpFQhU2zM1H7MvHoMUllwg4UuVz1We0H7A8OEWhGckkGxWEdK4l9JSfyr1zmV4kISdf/rdVyjmu2VveELkUgVUMZGoOMDtQcgOf5ZkuOfbX/gWcikvclI+Sjg6xpRK6NjIWayCoGRZB70OldwopynXv+WU6Xeuk/+Eq7AyLnqjzHCQzT5oy9fDIQsXRxPXjSJJy+aRLnBQLnBiMlmRyOXkxGnJVkTPH0/f7HY9oX9nq0hFqlQyAdG2ozzHpFIjlyaH1W6UP6QpFVxvKL9z8TT1XVBL0/bU1vEnVv+wYtDb6GfLnrXoF2dkG/PKmRS3rjjMv67VohGvv7dBqyO4Jd6pOq0/Om6GVzYNzco8+kdtSw5s4A9dZtxNXQ7aGRg/GivwMgh/S42VS1HKpJyfc6DSNro0hBqIi3U2Uisk0nwiHhgJAztgktOeorr2qwOZHJJw/1bT1t0OV08fcd/2L2psMVRQf9h6+qDfP/ZFv760T1o44O3O2ax7Saa9AxU8hGRNiJGAKjk3lpKkcBibdzJddGy5r7eYOGhvyykpt4U8JwyqYT83FQG52cFx0g/iPljjM4QXf7o6YudIU2rJU0bmt3lQLDZo6czoEI+EFHolz4x/EApH9zlAiMjcrP5Yc9hth8/w6ie2T7H7Dtdxt7TpUzt3zvo9y+31nHf9rd4vP9VzMyMfc6EgrC8O4hEcNNk4Q84vl8PXvt2PWsPHPMSZu0IaoWMy8YM5H9mjiO+jfZJgVBhLeatwj+id/gvFpWh7M7+OkFPZXjCeAbFRy5VTxyGRaw/uN2BP1TH8E2k658l4tBr9RjqzGxavp9lX2zl8J6T1FUbkUqFwEi/YTlcc89URk/p53Xdsi+3NgVFlCo52T1TqWjoblRfa+LYwWL+78kveOatW4JmqzmKUoMVsr4eoqgxoh+lfCBikRpXhN8jXW4hbdZqL0Aha/atxSv3NAVFstPiuXnuGHp3TyVOreC6xz8gruGz9o3fX4XD6aK0sp7lmw6xausR+vZI4x9PXIVGFb4W4zF/jNEZoskfz/bFro7DWYrTVRdpM5pQyoLfjcbZsHk6Y/XveDD/CrQyFW8dWYxcLOO+/Mu4MGUgfz/0Oesq9pKjTuOx/tfRQ+Otp2dyWPjs5ErWVeyhxFKNQiyjvy6Xa3OmMjwx3+e9a20GfizdyqaqAxQZSjA5railSvK02fw6ezwTU6O3+45CNgj4PNJmBMR144byw57DPPjRN/zukolcPKQvarmQUW2xO1i+7wh/+24NbjfMGzs0JDbYXA7+tP8zCvRnuD9/dkh1R85Hwh427ZWexOt3zKW4up7PN+5m1b6jnKioIZAYiVQipn+3NC4e3pfLxgxCqwzOA5ijodbt3WN/aQqKZCpz6KcbRoIsma/PvN/qtQmyZDKU3Si1nOagfldkAyNR8lDmcJZH2oRzhpail5FALE4Iy32ev2+Bx/cOhyDgu2/7cfZtP86dj8/myjs9uz2sXroLgLSsBF776kESU+Oarnvrj4v54bMtbFq+n2OHSujVLzModlpsu4IyTzBQKUZG2oQYASNBKR8WNboYFttOj8XYpj1C6WtKgoaPXroZdYvPWIVcisMp+FefXKGt3oBeGUwb04dFK3bzt/d+5tGXv+atP1zTrkBd8OyP+WOMzhA9/ni2LwaK2S50nzHabDhcLtwBPFyP7O57B7wzWO0Hgz5nZ1CEuE3v5qoDFBlL6a/LZWv1If568BMuzRrH3rrjDIrvybbqQ/x5/0e8O8azLLXKVs+jO9/ilKmcbFUK45IHUGs3srPmCNurD/Nw36tSxUEdAAAgAElEQVS4NGuc1/0Wn1nPR0U/oZWq6KnNJFmu44y5kp01R9hZc4TH+1/PjIzoyIg6G7nMd7AnmhnZI5v7LrqAt1Zs5pmFy3lu0c8kadWIgGqjCadL8LdbJoxkfJ/gVDC0xucn11FoKOH5wTcSLwt/idy5SsTyybKSdDxy6UQeuXQi9WYLe4pKOVJSSZ3Jgt5sRW+2IhKDrqFGS6dSkqRV0b9bGgNz0lFIg2/6lqoVAFTZygCYm3Uzk1Kba9XbCowAdFfnUWo5zWnTsaDbFgjSDveADi6RXsyfO7hxuCIbZJKEKTACQheivIHZpGbEU1Ml7GgfPXAGq9nOf17+nqHj8sgb2PwAd6JAeJ1d+KtBJKYKXVEaM03ue/YydqwroOxMDRuW7T0nAyPCrkuMroZCPjgqFmIAZusO4jXXNX1/orgagCumD/MIioAQGNEbfZf2XXHRUNZuL2TzniKWrt7Lr6eGZ7cy5o8xOku0+OPZvugPX+89wIKtQtbUwbLyDheVFfz+kQ5e2TpW++Ggz9kZlCHWF9lefZj/jHmMXE06bx5ZzKLTa1lRtoMPxj6BVqrif3e9zY6aAqptgjBuklx4Zvn7oc85ZSrn+tzp3N7z4qby4QL9aR7e8QZvFCxiZGIfMlWebWIv6zaB3tosxiUPRCpu1lL74uQq5h9dyhcnV0VtYEQh6xNpEzrE/dPHMTA7nffWbmf3qRIq9UYAJGIRg7tncOuEkcwaEtyfLUmu5foeU3jryPce8g6/VBdy59bX+cvQW+itDc7zbSTRG/6FyfwNKuV04rT3IhJpwm5DLP8mRowYMWLEiBEjRowYMWLEiHHeEhUKRDqVkgn9ezChf4+I2rGnbkvT1wN0Iz2yRfwhWZ4OQLUtsrv7Ukl6RO/fiMNZFmkTzgmcruqItzSTSrzrYUNBZk4yz82/lZw8z9dwVVkdf37gIw7tOsnSjzbwyF+uaTqnrxd6vadmeWe1SKUSJs0eypfvrObgzhNBsdHpqo2qbCilPLZD3RVRygdH2oQmzs64aMwIyc1K8hqrVsipbfA5k8XmlVEya/wANu8p4udNh8OSMRLzxxjBIFr8MdDspw+27uDFn9eEyJrOY7MXtj8obIiRS/NCeod0ZSK5GuH5ZWhCbxadXsuopL5opYL4e29tFjtqCqi0CrorSfI4ThjL2FJ1kGxVKrf1nOUhNt8nrhuzMsew5MwGlpVu5baeF3vcL0Gm9akjcmX3ybx77DtOmqL3OVwqyUAs1kVcQ68jTOnfiyn9e2F1OKg2mHG53SRr1ShloVtWz8uZRL42i2f2/pc6e7MeUom5mnu2vclTA4Tn4qnp0asr0x4Wy0pstl04HKfQxT0cERuiIjASLZRaTjV9PSh+dMDXKyVCjZfVZQmaTR1BEjWlNCWRNuGcwOGI/O9RKgl+7bEv7v3DXK+gCEByejy/+dOV3DfnVfZu82z97W6o6VQofbcU7jO4OwBnTlQGxUZbVKUGi5HL+kfaiBgdQBlFJRc2xxHACQip2GKx8GDuSyMkPk5JcYXwUF9Wpadntmdqd05WIgCFp4Ljb+0R88cYwSBa/LHZF6HRH9viw+1CIEXZUF5+65gRDMnKIEGlRCqOfFK43RGcDYlgIJPmhLxrY5KiWeOvMRiSpmjetFFKhECyzdW82bWjRmg1Piyxt08hzZ4aoUTiiP6033ZIRGIS5FqqrPVN4rCSKBTplEtzsdj2RtqMDqOQSslMiAvb/UYm5fHumIf4/Z4FHNEXNx23OG38Ye9/AbjZMI07e80Mm8ZXMLE7hECqSnkR/rz/hYJYYKQFFmdzBE4rDVzA1OUWPsxkIt8LtHAhk0RHf2ubI5p2Crou0SBeJpOGp/XmgOE9Wj3Xo28GCpWMqrJWFO5b+RBIyYgHQF9j7Kx5gNDBI1qQS3MQi4LXhrgtSmv1xKuVqOSRfX9rj65ip1zWG5FIFvFsMAC324bNfhy5TNhNTdSpKa2sbwqAtCQ9WcfBY8Iu5KHjZV6BEadTeAjXG8OzQXC++mOM4BIt/tjoi4JN7Wc3VBqEz7XHL5oEwA0jg9sJw+V2d2qBZXcUBc+YTqIIg9inQtz8udP4a5O3PIb377LCKjR7+K54M98Vb251br3D7PP4tupDrCnfzVHDGaptesxOK1aXHYfL6XN8NCGT5GCh6wZGIkGmKpF/jbqfvxz8kp9LvTPMPjy+kkJ9Cc8Mug6tNDq6lPqLy1UFgFTaK2I2RF/4MIKoJXGoJULkz+jQB3x9o2hrnCwxqHYFilSSHhWdaaz2w7hxRNqMLk80BEbk0p4hnV+hEh4cxJLWH8BEIhEiRDgdzcJTjdkibc7dkElisQTngdfmiKKFWJhU3e1OJ3P++gGbCk6G5X4dpavYKSBBJu0RaSOasNoPNX2dl5MKwJ6CM17j8hvOASxb7/3eVFAklJIq5OHZdzkf/TFGKIgef7TaD3n4Y1sMzBQyLJUyaUjS+B+av8Tj+9/951u/r3W77dijKHNYFuLnGMBH2KN9XA2dg/K02czIGN3qvzFJnt2K3G43z+9fwBO732F9xR66q9O4NGscd/S6hEf7XoOmCyyKZdLQdm6JFAWllbz8/dqQza+UyHhu0PWttuvdWHmQu7a+wQlj1+oOKhYL5bsiUeS67MQyRlqQqcoBQK+v5ZB+J6OTpvh9rcvtZH/ddgB6avqGwryAUEjzMdt+iagNws7HERSx1OJOYbUfiLQJIX/gT0rVUXKyioI9pxl2oe9dslPHyrGYbcgVUuprjOgSNVRXNgcwHXbfQTiHvSGTSxactDyb/UhQ5gkGcmnvsNxn5/FiLLboD3J2FTsbkUvzoub1ZLUfJo5LARgzKIf1O46yde8JzFY7KkXzjuf44b3490Khe8eWvUX8e+FGbp4zBoVcyv7CEt5fImh19eqWEha7o+X3B+HzxxihIVr8sbGTS6M/tsUfZkzhlk8W8uZ6we8GZaTTNy00vudyuymu8l8Pwu48CbjaHRcu5FG6CE9tKLXpH5/Lw32u8vu6tRV7WFO+myxVMm+MfIgEmdbj/BtHvg6qnaFAJs2JtAkh4WBxOR+s+4X/vWRSSO9zXe5k8uOyeHbvxx66IwCnTBXcve2fPDNwHuNTB4TUjmAhk/bB6SzD6TzV/uAQEbWBEZfbjQhRa9nxIWFo/AUAFOj3sKd2CwcSf2GAbqRf1/5Q+hm1diEFaHjC+FbHuZzFiCWhL0uQy/pEPDACwqI+FhjpHJYIB0Yk4gQk4uT2B3aCQaN6UnKyivkvfMPz795OaqankKpRb+GtPy4GwGZ18Mf/WcDdT17K6m93N42pKPFdYlN6Wmg9Gp+k9Xk+UGxRlBosl4VnIbbhcPTUibdFV7GzEYUsD4Pv7OiwI2gbCEwd04d/fLwGs9XOmm2FzJrQ/B7er2c6g/sIn2F7C4r5z6JNLFiyBZlMgrlFVtbM8eF53z8f/TFGaIgWf2zpi+0xID2NJXfcyJ9+XAXAnHc/ok9qMnmpKaRo1CgkEg8xz7b43dQJTV9vP3KaN7/byIGTZVz87H8AsNodzBjufxtSu8N/TYxwEK3ZCSOShI2nHdVHcLidSEX+beIcNQgZfRNSh3gFRc6YKzE5Iqt36A9SSddvMesLg8UWtnuNSsrn3TG/4ck9CwAo1DdnaRkdFp7YvYA7e8/g5p7TfJZyRRMa9Tws1nWYLT+REP8skdAZiXhg5FRVLbuOF7PreAkHz5RTZ7RQZ7JgsFhBBDqVIJSkUynRqZX0y05lSG4mQ3tk0jPNWzG/M4xqyBBZXfEtFdZiPih6hQuSpzM6cSpZKs83VJfbyQnTEVZXLAVoyhbJ0w6kT1zrisA1ZRcgU0xEqZ4HgEw5E5FI3ur4jqKQRUd00Gzdgk59ZaTN6LJY7YdwOsMjYtgaijB0WZh9wzh+/voXigpKuXPGywwZ25vUzHjqq4X66X3bj1PX8PXUOcNZtXQnD1/1z6brxRIxG5bt5bbfXYxE4plWuOGnfYCgUdJ5XFElKiyT+L/bcqqqlg/X7GBTwUnK6wxIxGJSdRqG9shk9vB+XNCnea71h4r4eN1OAA4XV1BRL/zuH3r/G695d738EJKzRP6qDSYWbzvAmgPHKCypwmi1oVXK6ZeVyrwJw5g+2HdW0PHyaub+dQEPz57AHdNG89XmvXy2YTdFFTUopFLyMpP5w5UXkZfRHKhrtLUjdoLwAPP+qu0s33OEM9V1KGRShuRkcNu00YzN6x40O30RTbtldkdz+VFqopY7Lh9Hn9xUxg/3Xuw/dedMAO567hP0JisOpwuHs3lnePTAHC6fFg5l/K7rjzGij2jxx5a+2O5Yp5P3tvzC+uPNQeGCiioKKqoCvm/LwMio/G68//A1PLngB/58k+DvIpEoIL2RaOoWBdHrnz01mYxPGcSGyn28eeRr7s37tYdWicPlZEv1QYYm9G4SdAVIUwpl+yeNnp1njA4Lrx3+MjzGd5JwdTwMN3qLNaz3y1Ql8faoBwD4y4Ev+bmsWXvEjZt/H/2RI/pinhp4LSpJ8NecwUKtvgyj6TMs1nXU6/+BLu63YbchIoERu9PJsp0FfLx2JwdOt9FKyg21DQJujf/vO1nKV5sEoZ5e6UlcN2EYc0YNQK3ovNCepCFKe3vPx3iz8BkMjno2Vv7ExsqfPGq4Pj7xOjaXFafbM2U7UZ7KDbm/afMeYnEydusa7FahvZpInIhCdTkK9TykQQxmqBRjgjZXZzCaV0FkJVe6NCZL5NvwqeQjQn6PvkO6c+NDv+Kj137CZrGzfY3v+urZ113AA89fQXyShsUL1gPQrWcqc24az7+eX8zTt7/L1XdNISlN0NhZv2wva74VPiDGTuu8f9mdJREX52uJVOp74d6SY2VCxsz1//gUs83O4NwMBnZLo85k4Vh5NYu37iderfQIjEjFYvpkCVoSfbJSWXvgGIWlVUwfnEdOqqdD+9qN/HTDbt7+aTNxKgX5mSmk6jScrKxlS+EpthSe4oXrZjJ3VOt/j4p6I39bsobPN+5meM9spqUncbKyll1FxSTHedaeNtraETsr6o3c/q8vKSqvISclgckDelFtMLGl8BQbC07whysv4upxrS/wA7HTF9IoEcoG78XY7Zdf0OrYHtnCpsSCF2/i3YUb2XHgNCarjazUeKZf0JdrZ47wClCGgq7ojzGil2jxx0ACI39duY4Pt+30Oq6UStEqOr8AumPGGJ8BZX+ItsCIVBq92Qn/228elbvn882Zjayr2EueNhu1VEGltY4iYylGh4WPxz3tERiZkDqY94//wOaqAzyy803ytNnU2PTsqCkgW53K4IRe7K095vN+a8p3o3eYMDosTZknJ0xlfHziZzQSJRqpkv46YUO4mzrV5xzBIFoDI3e9twiNQs5rN3iWs9349ud+XV9cG/4WxEqJsA5+bvD15OuymF+4DJe7ecNidfleTpoqeGnoLWSrQpsF3nHEpCS/T1X1fdTVv4zDcQZdnLCuloYp4yvsgZHlu4/w0qJVVOo73yHiWFk1LyxcyT++W89Dsydw7fjgqHGnKjJ5KP9FPjv1FkcNQhlDyxeX2elte5+4IVyf8wBaaXybcydmbMduXY/V9BUANssyLMb3sBjfQyobgkJ9LQrV5Yg6KZ6qlA9ALNLichs6NU9nsTvPYLMXIJf5n34ZoxljFARGlPLhYbnP9fdPJycvnS/mr6Jw3xnc7mZh1e690rjyzknMvFoI+N3z9Fzm3DSemgo9fYd2x+lwsfDd1ezaWMiujd7dkNKyE/nV5f6VxbWFwxG5ukdvRMj8KMv7arMQSDZabTx1xTTmnfU+eehMBUlxnp00LuiT4xEoKavVU1haxZxRA5g2qP1ygevHD6NvViqTB/REJmlOhfxg9S/8fela3l+1vc3AyI+7CtCq5Cx9/FaykprfC8vrDSRqWrc1UDuf/WI5ReU13HXRGB64+MKm3dADp8u4+Z9f8OLXqxjXJ5duyb7f1wOx0xeyKFpIO13VuNwGxCL/S86yUuN55t6LQ2hV23RFf4wRvUSLPzpdQjDbH3/8/oCgR5Kq1QDw9K+mMLFXj6AERQBMVht7ijyzsob08C/A4HC2sfEZZsTiOMQiTaTNaJU4mZp/jHiQpcWbWFW2g/11x7G7nSTJ4xgU35MJqYNJkXt+DiXItLw6/H7ePfo9B+qLOFh/ghRFPLMyx3Jzjxl8fnJVq4GRPx/4yGNdA3DaVMF7x75v+v7OXrMBuC73oiD/tM1IJSlR0Q3qbPae8h3U23mi2OfxaOOG3Cnka7N4bt8n1LfQHjlmKOWurW/wx8E3MDop+sTCLZZVOF1lyOUjsNl3YTR9gtH0CSAErsWSDER+dH5NS1nUYRvCEhgxWGy8tEiof1y6Pfh6CQaLjRcWrmTV/qP8ad4MUnWd1xJIlKfyP72fpch4mJ21GzlhLKDWXoXFaUIuURIvTaSnph/DEi8EoJfG33pqCTLFZGSKyQC43UZs5h+wmhdit27AUbcHU/3zyJUXo1DPQ6YYT8d0riWoFKMwWlZ34NrgYrCsJCkWGAkYl9uEydp667bwIA5r9tGEmYOZMHMwZpONumoDcfHCrrsmzltdPSs3maxcIeotlUl4+p838/x9C6gs9dQaSc9O5Ln5tyFXdj6rLJpqpqWSVL/K8FwtAkxyqXe9Zr/s4O8GJWpVPstlbpo0nNe+W8/x8po2r6/UG/nbTZd4BBsA0oLw3t7I0bIq1h08Tm5KAg/MutAjRXxAt3QuHzOQzzbsZvG2/Tww68KQ2BktrdUbsTtOdSlNqK7ojzGil67oj3aXsLj97RRB2+7i/sF91vpwhaBV53S5KCyuondmMq/dPdeva6OpzC2UmQmShozyFVP/z+P40IQ8r2O39JzJLT1n+pxHJpZyRbeJXNFtot/3zlGn8/zg23yea+tey6e84vc9QosIiTgRhzO6uqd8cPfVrZ67ZuwQrh3bdqnoZ5t38+XWyLYhHpPcR9Ae2b2Ao4ZmX6y3m3h053+4L+8S5uWGVhw2UCqqrm/1nMN5Gpyh/8wPeWCkSm/i7rcXcqQk9DoJGw+d4PrXPuXd/xFUnXNTO1/D0UPTlx4h7DIjEmlQ/D975x0eRbn98c9sT7LpPSEkgQCB0LsgvYooTQVRsaNXvdb7s+u167WXi+JVrqJyVRRBBKT33iEQaiC0hCSk182W+f0xZJMlm2ST7GYnuJ/n4SG78868Z3b3nXnnvOd8j/dNaL1vwmLOpKLsdwzWf4tQKGPQed+M1vtWFA0UKfLWDpCFY6Sw5FeCfB90txktjqLSxYiie8WzdJoklIrmz4Xy8tbg5d0wDaF2XVrx1cr/Y9+WE1Yh1rCoAHpe2x6N1jmXOjmFBisVjjk0xvWQrl8/bt7PGwvWknI+i1sGdKV9ZPNUDamOUqEgWO9NVmExZoul1hBtvU5Dn7aufUjZcUKKNuiTEINCUdP53C5C+nxSztc+YWuqnYKgQaHww2Jp/rBbexhN51uUY6QljUdRFNm29ghbVqdwZP9Z8nKkaE6z2UJAkA8dOrdi4KgkhoztgmDn91idVb/v5YPnFwDgH+TDvHXPoLLj9Kx1/0V7+eAFaf+AIB9+cGB/e/Y3xnaA1KMZPDxF0oi689FR3PrAUOu2g7tOs2rRXlL2nSEnqwiLKBIQ5EP7pGiGje/GgOGdHOqjMbTE8TipSye+3bnXZZoG799blUpgMlt47ttldbS2xWTOdoVJjUKlDHe3CR5qQakIkp1jJDGy9ut5m9CgOrcDxIXIQ0MgyiuIL/s8zFspv7A2s6pYgUW08O8TSzheJKVRPdPJ8WpIVzvVnxZEGheaUCulBiMPfvlbvU4RPy8dbSOCSYgIJtTfB2+tGh+tBosoUmowWo+VmV9EamYOqRdzJXFWO2TmFzNztnTD/9/j0x3K85YLCmU4Ov39qDTdKS/9BUPZr1jM5ygt+pDS4s/Qekk/XB+/5xEceFjVe40mu+AtV5tdLwZjCuUV+9FpurvblBZFQcmP7jYBb63jKxdyQOel4ZqRSS47vsniXiHc6qiUjjlGusZKDtVZ903knYXr+HnrAX7eeoCO0WFMHdiNG3t3tEl3cRabj6ax8sBxjqVf4lJRCaUGIwajCaPZXO++UYFNSyV0hIv5UqnnX7cnW9ON7FFYVrtz0hl2qhShVMjkQcxskc+DjCO0lPF47nQ27z7zCycOX7C7PSs9n6z0fDatPMRPX63npY+mEx1Xu+Ny8JgufPHWEkqLDRTklrBr43GuGe64Q2vVor3Wv0dO6FmvU6Qu++3ZDtRpv82xT2VhMknXhM9e/Z0Vv9WsplfZx+ZVh+lxTVte/Gi63ShCZ9DSxuMzwwchALO2SOV6VQoFIzskEOHrvOi6SlRKhVXg2hEsl1OC5IBS4dxiDR6cR0v7bhxJk9XrtM1giWPolBpe63Ib7X2j+E/qcpso4pUXJX2itJIsDBZTbYdoNmKi3R9l5np1NA8ePHjw4MGDBw8ePHjw4MGDB5ni0lSa135ZzbF0+x5vnUbF5H6dGd2tPd3joxpUAsxiEdl96jyrDpxg0c7DGIy2Xq6MPGkl8IX/LWf2A5MbfwLNiMV8EUPpT5SXzsdilhTJleqO6LzvAKC8ZC6GUimCwGjYhH/IbyjqEXrTqNujUcVTYTrtWuMdIL94HhFBnogRR6j8vsoMu9xsCei9quenipjKfsVY8p30ynQaBAFBGY/a+3ZU3jfj5KAz2eHu0snVUSnDGtT+2sQ4Fj97FxtSTrFwx2E2HjnNK/NXMXf9HmbdN4GY4IAm21S5EvF/3y9j5YHj+HnpuLZjHMM7t8XPW4e3Rs07i9bXGvFXicoFESy12doxOoz2UbWvbtf1uTjDTpUyjApTapOP4wzkFPruCC1hPB4/dJ7n7/+W4sIy63ut24QS1fpyVQBB4ELaJc6dlj77tOOZPD59Nu9/N5PYBPvH1OrUDBnblT9/le4RqxbtdThiJPNCHsm706yvR0+uW5S6TvtrsR2o0/7qnEnNZvbbSwGs0SJ6Py8SOkXho9eRn1PMsUPnMRmlqJJ921L54IUFvPzpbQ6db0NpaePxt+QUBEEgxEeKjn5t5TpeW7kOrUpFgJcOnUplN1XQHiseuKvGe/+Ys8T6d25RKZGBvo4ZD5gt+Q63dTVKhVyrcHhwR7p2Y9n84oPodfVrSYXovQl3oiaaM7g9bhjtfKN55dA8ioxlNtsqU2o8uNAxsvlIGsv22i+5ObZ7B/4xYTBh/o370SgUAn0TYuibEMN9I/ry3u8bWHngeI12W4+dYfn+Y4zt7jqNkMYj3eQrytdjKJ1HRfkawIwgaNB6TULnMwOVpo+1tc7nDsqLvwagpPBVSgrfwDfw83p70XuNJbfoC5ecQUMoKl1IaMCznpuTA+TJ4PsCKSfXS1s1aa4o+hhjyeeodBMAUHhNBEQsxhQMhS9gMZ9D4/uUm6xtHswyCt1XKhquEaIQBIYltWVYUlsyC4p5d9F6Vh48wau/rOHrB6c02abVB08AsPLAcWKCA5j36DQC9bZhp+8sWtfkfpxB+OX7T5fYCF6a4jrV/fpQOpgS1RyYLz+IzVu6mzXbjzGgRxtuG9cbLycIF7sCuY/H4sIy3nj8R6tToUOXVjzx2mTi2tfUOziZks6/np7PudPZFBWU8cbj/2PWgkdq1UcaM6WX1TGyc8MxCvNK8QusP3V49eJ91opfHbu3pnUb+7+/Spsdsf9K26X96ra/ktQj6aQekSo9aHVq/vbceEZP6omiWrnnvJxi3n/uV/Zska4vW9ekcCz5PB26OF+HSI7jsS5eWLrK7vsGk4nMoqZXJZwxomoO4KPV0CbC0TmciFkmKUkAKqWUrmEyWxj+3tfklpSy+h/3EuFv39FjtogMe/crm3abT6Qxc+5CRie14+Nbx9vd76uNu/ho5WYeHTmAB4f2w2yx0OXlT3hh/DD8dFreWbYBjUrJc9cPBWB4YlteWrSKVYdP0CY0iLemjCEhLLjR+zXl/NyFQtH0RZnmwpE0GoChHdswtGMbF1vTcPpVE2Q9VSwfjS454TLHyGd/brH7/t3De/PEeOfpFoQH6Hn/zuv5aIkf36zdXWP7lyt2NKtjJK3kGEZLBe18u9jdbjGnU176E4bSn6yvAZTK1mh9bkfnPQ3Bbr6dgE5/PwCG8j8wGbY5ZI+v9/WycIxYxFJyCj8lLOBVd5sia4ymcxSUOFYn3dXova6jeradqfR7tH5vovK+pUZbZWl/KoredppjJCezgP3bUrlweSWyuLAMs8nChDsH0jrBfSJqJhmtUCsUdZcGr49wfz3v3jGOTS98zr7Tda8W6NTSreLK6LwrOZZe9fmM6NK2hlPk7KV8issrGmlx/ThqJ8A17WMB2HH8LCazBZXSPZmlyiaWZncmpsuaBtsOnCbl1EXSLxVwz8T+braqduQ+Hn/6zwayMqRV85j4UN757714edtfbUzoFMXbc+7m/hs+oazEwLnT2axatJfrp9qvCpbYNYbYhDDOnJQ0OtYtPcCE26+p187Vv++z/j2mjhLmP/1HKhXviP1X2g7Ua789Xvx4On0G1ayqEhis58WPp3P3mPfJz5U0LratPeIax4gMx2Nd3Nyts0tt6BoXSXLaRU6kZ5MQGYKjwd2SU8RSb7vmQnF5Xq1SKripd2dmr9/Bgj2HeHi4/TGzLfUsl4pLuLZdrFOcBhuOneJkVi7dYiLZdOI0zy1YAcAtvbuw98wFesZGs/lEGk/9vJTf/z6j0fu56/yagkIhr8iKq51or2D+0+cR3jz8M+uy3Fs5R464xDGScj6TI1co+VdOQp3pFKnOE+MHcTz9EluOptm8n5qZw8EzGVYBQlfzbdr7FJsKeb+b/YfbvMz+SDcLKQRboxuNzmfG5fK9jt1xlMrWmI1HHGqr0/REq5YcQwbjMYf2cYikIKMAACAASURBVBX5xXMJ9J2JWhntVjvkTE7hh7Kp5+7vY6tSLYqlKDS97bZVaHojimV2tzWEvOwiZr+5mM3Lk7GYa06qrhmVZOMY2b3hKMt+2oFKreTpD25FpXZtCobZUneZ2ebE0Qn86uSTAHSLjSTUz8dm2+FzmZRVGIkOqtvJ0jpEWtHZdOQ01/Wo3dFcPcz6VKat8F5xuYHXfl3jkM2NxVE7ARIighnWuS3rDqXyzqL1/N+Ng9Gqq26JRrOZzUfS6N22Fb5erhNSa6qDy5mYzTkAnEmXvruB3do4HIbvDuQ8Hg3lRmtEB8Cdj42q1SlSSUi4PyNu7M6SHyUhzeULdtfpWBgzuTf/eVeqErJy0d56HSOH9qSRcU76bnVeGoZcZ38B50rbHbH/Stsdsb+SvkOksWrPKVKJl7eGgaOSWPrzTgBOH3PNaqccx2NdvHn9KJfaMHfNHnYeP0vHmHBW7TtB73atuHd0/d+pRUZjE0ApVD1839KnC19t3MmCPYd5cGh/lHaucYv3pwAwuadzHE9bTp5h8d9n0DYsmLeXruf7bZKDcsnBoyx7/C58dVru/WaB1WER6O3VqP1C9D5uOb+moGxBjpGM/CIiA9zrSHIGOqWG17vewXen1wLw9akVNqKsf2Vc4hhZd8g2P1MQ4IWbhruiKxtemDKc69/6L1d+txsOn242x0iZubTO7QpFMFqf6ei8pfzY+nRCakOpaudwW3+fWwHIyn+lUX05C1Gs4FL+W0QGz3KrHXKlvCKZgpJf3W0GIOnT6DQ9bd5T6UZiqdiOQlUzPNBcsRmVtmnpCOdPZ/P0bbPJyy5yeJ/Y9hFsW30YgKHjuzNgtGtv8hbRcUV+V+PoBH72yu0AnMi4RNuIYKIC/fDWqsnIK+LgmQwEAR69bkCdx7ihdye+WrOLP/YcITUzl/iwQMqNJorLDNby6AAjOicA8NmfW9l45DR3zZpPx+gwcopL2X78LK1DA+jZJpq9p1yTz+qonZW8PnU0DxT8xs9bD7A6+QSJUaH46LRkFRRz8mIOxeUGVrxwr0sdI0pBPmHEZlEKfc8vkpycMRHyzv2W83hM2XeWkiKpopFGp6bfEMciV7v2jrc6F04eSae02IC33v7vb8QN3fnvhyswmcykHknn9PGLxLePqPXYq6pFiwwa0xkvH/vHrW57Q+yvbrsj9lcydFy3eo8NtpVuigrqnms1FjmOR3ey8VAqXz96C4IAogj3fjLfMceI6Jrvp7FUj0qI8PdlcPs2rDuayuYTaQzpEG/TtrTCyOqUkwR46xjesa1T+o8K8KNtmJSG1Ce+ldXBMTAhFt/LFUwSI0PZlnqWzMJiq2OkofuF6H3ccn5NQSG0HMfIqHe/pl+b1kzo1YnRndtZo1RdwS8Dn7P+rWyADmdDmBEvPZu394vileQfKTY5tsC5YKlU2ey3ZfvIyCrA20tDu/gwHr9/JLGtqrIeVm86wne/bOd8Rh7hodLiwY2jujJ1Qh+bRZcr29lr01y45Bvddzrd5nVSTLh1Jc+VtAr2p2tsJAfSbMv9HDiTXssezsUkGjGLdYdwB4bvAqFpH7s+8N8Nau/nczMA2QVvuj0aobB0IXrv6/H1GudWO+SGKBq5mPs4ldoz7ibAp6awnVI7hIqCVzAbpBBrQdUOMGExncRs2ILa516MxZ/Z7KPW/92h/owVJl6+779Wp0hchwj6DE4kJFK6bnzx2iK7+4VGBhDbLpwzJzLZtfGY6x0jFvk8iDkaMXLvcEmraPHuFI6nX+J0Vi6iKOXKDk1qwx2De9K7bd0h6aF+Pnz78M18umwLKeezOJ6Rjb+3jo7RtuKKlakz3zx0M58s28yBMxkkn71ImL+eSX2TeHB0f75Zt9tljhFH7azE31vHd49M5ZdtB1m27xj70zIwms2E+PrQIz6KEV0SCPX3sbuvs1DIKHTfYpE0Cfz1Oi7ll6DTuVSfvcnIeTwePXjO+ndMfChqjWOfZXBY1XFEi0hWer5dTRIA/yAf+g1NZMtl5/CqRXuZ+XTNe2tFuXTf37SiKmx67BT70X9X2t4Q+6vb7oj9lbRLcmyBSKut0roxGl1zr5TjeJQTjj6fWSwyc4wItqv8t/bryrqjqczflVzDcbDq8AnKjSZu6t0FTT2lrB0l1LfqPuJbrZRrZEDV781LLf2+DdV+243dr7nPrykoFC0nAiNY78P21LNsTz3L64vWMKZLeyb06kTvuFYOjw1HifRqvoWJ/sGJLBvyCiL1R43sP3yOWd+uB+D1pycQ3zqY3PxS9h48S2hwlZNr577TvPf5Sv7xt9F0TIjg7OVI1H/9ewUms4U7bupfa7sr2zQnLpn1nMm2DaHr1661K7qxS9+E1jUcI2ezm0cZu9zsgKetiU6RxlCp+OzrPYFCGUQkZOY+jVdEH1QyEjlzNzmFH2JwMD3K1SgUvvj7TKvxvrH4cwRlGBbTZaFjU5XgsUIZgbl8aY19HHWM/PnzTjLOSmHDM5+/gUl326bc1eYYAejQNYYzJzI5eei8Q301FotYhlwcVwCC4JgIWGVKSX2pJfXRISqUWfdNdKhtm/AgPrn7RrvbHhpzDQ+NsR/yHx8WRPIHTzTaRmiYnQAalZLbBvXgtkE9HN7HGXZWonDwe2wOLKL0IBYfHcyl/BIyst2/Yl0bch+PudUi31KPpDM26YVGHbe+yIgxk3tZHSPrlhzg3qfGorxCL2fzailsvrRY0v+IjgshqWdsrcfMvSJqz5X2AwSFyOfBSI7j0Z30T4zlkdkL6RQTzuGzFxnQMc6h/eQcMQIwMCGOmCB/Nh4/RWZhsU0FkcX7pbnYlF5JTutfq6qa+wvVnqC11RwTVW+L1bY3br8rzw+wnqMrzq8pCILrIjKdzdpn72f7ybP8sf8Iaw6fZOGewyzcc5hWgf7c2LMjE3p2olU9qclyRaoOW793p6zMaP0tBgf6EBUeQFR4AJ072Dq4v/l5G1Ou78mowVLFtFZR0rPojWO6sWj5fqvTw167K9s0Jy55Ss8vKbd5HdqMJYuuzKEHyCupcliYRTN5FVkEacJRCM4V2zNYHAlBMiEJWja/0F+Q78MUliwABzyCrsRsySUj9xFahfyAIMiz2kFzUlK+gdxC+aQXBfjcZteD7xXqumoiWy6vZPYb3qmGU6Q+Ii6Xvbx4Preelk1Dbqt3CkHnbhM8OAFBRt+jxSI9EI8f0pldh8+yeW8qj902VJY6I3IfjyXF5bW0bBgmU90Clr2vbUdwuB85mYXk5RSza9Nx+g9NtGmz+ve9Nq/H1FOi11m2Q/32A+jq0V5pTuQ4Ht3J/WP6sf9UOqcu5jCoczxd4xxLS3eG5pgzufLhWxDglj5d+WDFJn7bc5i/DetH1uUqPjtOnSMpKpwOEQ1fvDNb7P/ehUaGEzR+P9vzA6zn2JTzcwUC8hn/9aFUCAxsH8vA9rGUG02sPnySP/YdYdvJs3y+ZjtfrN1Or7hoJvRMYkyXdvhoW865OUq/XvFcP0LSp3rwmXl0TIjg+pFdGD2kE5pqkYWnzmRz6OgFvv91u93jVIre19XOHcL4LnGMGM22qzi+Xs33w/CxU1bQaKqy56tTb3Ky+DCd/HpxT/zTNu1ePHR3k/oWHRCuyUmPw0v/EN5+z9fbtjBnKqDBL/j7JtlViVbdAb3XSIrL7Jd3a05KyzdxMe8pIoM+wVHR2asRg/EI6TkzEam/ikZzIAhaAn1nNnu/acclIb0Boxq+guGjlyayZZdXQ12FKCM9A3A8YsSDvFEo5PM9iqIBEROjBiSyZMMhdh0+yzeLtnPv5PqrnTQ3ch+P1YVKQ8L9SerZuMjZwJC6F5YUSgUjb+zBz19JKY6rFu61cYxcyixg3/bUGu3r4kqRVVfaLzfkOB4F1xWQrJeNh04xuHMbureRVoPPZudz4JSUnj68e0KtD35yixix5/Ca3CuJz9ZsZeHewzw4tB/LDkoFCiyiyGS70RSCdXtt5BTL57yrnx9gPcfaz889yMkZ2RB0ahXjuycyvnsiucWlrEg+wYpDx9mbdoHdpy/w5uK17HnNsajploRCEHjygZEA3D6lH8vWHuK/P21h3m87mfX2rQQF+GARRcrLjdw3/VrGjbCf4q5SKupt545qgS652npr1DYlGXOKms9zbK8vXTUPVlqJFP5/vOhgjXbl9QinNjeC4IupYo9Tjxnk96gsHCMAhSW/olKEERrwortNcQsmcwbns++QxapQJQH6O1Ep7Yv3lWXXr37vFdq431bpZaE//6CG6zmYL1ev0WhdO3l0tz7PlXgiRq4O5DYpFMUKFII37z45kZdmLeWrBVvJzCnizgn9iA6TT4iw3MdjQFCVQ6BVfAjPvV8zPdFZjJnci/lfb0QURXZsOEpxYRl6P+kBf92SA4iWqge5voPaExRad+pKddvB9fbLCTmOR8ENKdiVvPPLOmYt3cptQ3twY78kXvxuOX3axwDw1s9reXPGWLv7iaJrFyoaisJOukagtxejk9qx5MBR9p29YHWMaFUqxndLrNFef9kJdLGg9jnb7jTXpvQ2hOrnB1jPsbbzcxctKZWmNoL03tx6TTdu6deFVYdO8umqLZy51DwyDu4kLMSXu265hmk39mb6w3NYsT6FWyf2QSEItI0P5fS5S4QG136/cbRdc+KSq22Yv57i8qqw9gu5Ba7oxi7nc2r2VT2Vp0fgQPbkbaRH4MA6jxOmjUalaNjHY7KYyDI4T1RQELywiM4teeal6YWPbjgl5WudetzGklv0uTXkMizwddyRYuQOKownOZ99KyZz8wgDO4JC8CHYr3bvtlJnRzBXLMFiOoalYg8a/9cb3bdvoDd52UUU5DXcOVmpTRIU5lrRPLlE9VjxpKFdFQjI7HsUTWw/mMal/GI6t43kyKmLLF6fzOL1yUSE+BEaqEelcuw6/cWLU11npszHY2LXKkHjU8cyEEWx0WHx9RHVOpjOvWJJ3p2GyWhm4/Jkxt0iVQ7ZsDzZpu3oetJowNZ2cL39ckKO49GdQbUBPl7MfmQyr/5vFTf2S8JLq+bvN0jz50e+WFjrfmI9hQiam9oevqf17caSA0dZuDeFw+mZAIzr0sFG6LSSduHBaFRKDqdnsj31LP3bSlFUlQEkX23cybGLl1xzAo2k8vwA6znWdn7uoqWn1Isi7Em7wJL9R1h56AQFpdJCX3xoUD17tkw2bDtOcYnk+GzfNhwfbw3HTmZSVFxOTGSVYOw90wbywjuLiIsJYUj/dtasilNnL2E2WxgzNKnWdle2aU5c4hhpEx7Eqcwqx8jGlFO8MMX15XpFETakpNZ4v11ksPXvqTF/45aYBxHqudPc3+Y5AjUNy7/LrcjirSPOC5sym1JRCM5XJQ4NeImSixuQi3BdXvE3ABjNGUQFfy67FRtnU1axhwvZMzBbnOv0airBfo+jVATXul3jW7vYpLH4C8yGDai8pjSq7/gOkeRlF7F7w1FG11Et4UrMZgvb10jCgp16xjWqb4cR5TFeKhFwv5q8BycgyOt7FDHx+LsL7G67eKmQi5dkIsgq8/HYpU88Oi8N5WUVFOaVsmvjcfo6WLK3MYyZ3Jvk3WkArFt2kHG39CXjXC4nU6qc74HBevoNrX+luNJ2oNnslw0yHI/uJDrYDz9vaU6WlpVno6GhVNTlIJXb+LT/8N0zNooOESEs3n/E6uCY0st+6L+PVsMd1/Rgzqbd3D/3N/rEx+Cr1XAsU3KGXMgrYHKvJKumhxyoPD/Aeo61nZ+7EFrogmhqVg5/7DvK0v1HSc+X7ot+Xjqm9uvKxF5JdI2pvXR6S0alUvLrEkm3Kj0zH5PZQmSYHzNvH8S1/RKs7a7tm8A7z09m7i/b+P7X7da0mNbRQdw+pV+d7a5s05y4xDHSs000qw+etL7OyCtiQ8opAIZ0auOKLgFYe+gkmfk1Bdn6JMTYvK7PKQLgo2r46rPOTm6qKJZiNGy0ec9sOk1F+fJajyOKBozlazEZD6LRjWiwHfWhVXfA32caBSXznH7splBctpwzmeOJDP4Mrbqju81xASJ5RV+TXfCW7MJMNao2TdIWUepGY7z0Wf0Na2HQ2C7s3XyczSuS2bE2hX7DOzm039wPlpOdIYUrDq0nb76piMgrdP+vEl11tSM3B5fcVnprQ+7jUeel4Ybp/flljnT/n/XmHyR0iqo3jaUSURQxmy2oHCynOWhMZz5/6w9Kiw0c2pNGXk4xm1Yesmkz4sYeNSrW2KPSdqDZ7JcLnvFoS1SwH5PemEuf9jH8+48t+HnrmL/pAAClhtrHoEj9orvNS+3z/ql9u/La4rVEB0rz/n5tatfTeWL0tYT4+rBg9yH2pF1Ao1LSOVoqR/3GpNH4eWll5RgB6fwA6znWdX7uQV5jri6yi0pYduAof+w7ypH0LEASZB3cIZ6JvToxrGNbWZRAdiUD+7RlYJ+2DrW9pncbruld/3O/o+1ciDXf1DOz9uDBgwcPHjx48ODBgwcPHjz8ZXFJxMjwLgm89/sGqgs3v7VA0rTo1SYavQty2wpKy3n7t5rlRJUKBaO7tW/QsVSCGo2i4TbqlN413hMt+RTn/d2mdFlF+Z9UlP9Z7/EEhS9evs802A5HCPH/P4pKf8ciyqvkocGYwpnMsQT7PUWw38O0JE9yXZjMF8nIfYzS8k3uNuUKpFWU8MB3mpTnKZrTQWh89amRU3qzYM5Gzp/O5rWHvmPctH6MntKH+I41SwOazRaO7jvLgjkb2LZaWpnp1r8tPQe2a3T/jiDKLXRfZiHfHhqL3L5HM9vnPeVuI+qlJYzHqfcPYevqw1w4k0PmhTwenvJvZjw6kkFjuqD3rZkyWlZi4GRKOnu3nWT90oM88+4tJHaLqdHOHlqdmqHXdWXZL7sQLSK7Nx1n6+oUmzaO6ItUtx1w2P7qtgMNtl8+yG88upMnJg7mkRsGolZKn0uJoYKFW6VIpBen1RHRLLfIMwfulxN7SHoGdUnpKASBOwf05M4BPWttk/JGVdqxUqGweQ3QN75VjfcAHh5+DQ8Pr6oA1tj96mJij6Q6z88tyM6g2hnxzleYL4tZt48IYULPTozvnkiIb8MLB3iQJy5xjEQF+jGoYzwbU05b38vIk1Sc75n1K1/MnESwb00nQmPJKijmwf/8RlZBzYf8cT07ONxXpaaIr6pxyvsKQYlaocVoqUqTUCijCIpIwVixC6NhPWXFn6NUtUelrkNQRtChVMWj9boJhTKsUbbUh0oZRmjA82Tm1V82uLkRRSOXCt6hqPR3QvyfQe812t0mNQrL5XKSeUX/IbfwC9k5oQAC9HcA4K27tt62FUUf2d8gFmIqW4RSO7TRdqhUSl758i6emvY5BbklLJm3jSXztqG4Iuz7X0/+j/LSCkzGqsliWHQgz3w4vdF9t1xazmTCQ+04ktrZnMgvBL6lUPN71PvqeHXWDJ67779kXywgL6eYT/65iE9f+Z3QSP/LbbwwmcwUF5aRm920CmWjJ/di2S+7ANjwZzLHkqUKGR27S6Hzrds4rptW6fioy35n2i4XPOPxiv5FOJuVT4mhqtLk7cNqdwpY95Odxoj9AHlRhB93HECtVHJTb3lpbziDyvMDZHuOcktfqws/Lx3Xd0tkQq9OdIpyzfOZB/fishpgD48dwOYjaTXqfR+9kMVN73/PQ2OvYUq/LigUjb8JGc1m5m85yJertpNfUl5ju5dGzcNjBzh8vBc6/rvRtlSiU3jZOEYAENSotQNQawdgKPsVjW4k3n7ud0gE6O+ksPR3ygw73G2KXQzGI1y4dBc6TQ9C/P+Bj24oLeFh0CKWUlDyM7mFHwNgMme72SL7qFWtCQ14yeH25vJl9jco9Ki8bkLt+1iT7ImOD+XT3x7lg2fmc3CHJKJsMdtOCosLbMtx9xzYjv/74FYCgm3LS7oCQZBX5qHcVsw9NA75PUC4rzRoQ2gp47FVfAizfn2ET19dxJbVKYiiiCiKZKVL2khZ2C/p6BfgjY9fw4TIE7vGEJsQxpmTWezefNz6/tgGRIo0xP7abG+s/XLAMx5tef67P8nMKyKo2gLj+/eOr3c/uTmYaps7frdtLycyc7ipd2fC/Vw/j2huKs8PkPE5yu23Ujvrn5tpFRF1NcUm2/mut1KLwoX3vW9OrabEXPUs/Ui7+sf51YjLrrgdW4Vx57BefLN2d41tOUWlvP7LGmav2M6wzgkMSYqnXWQIEQF1i3qJImTkFXIsPZsNh0+x7nAqecVltbZ/ZuJQooJcW8LzSl7q9AXVNFxqoFQ5JirZPAhEBH1A2sURshMDrU55xT7OZ9+GWhWDv880/H2molJGudusGhiMh8kv/oHC0t+wWOS9eiYIaqKCZ6MQHA//8wpd5UKLJMKiA/nXDw+QsieNDUv3c2TfWQCyM/IpLS5H56UhKNyPpF7xDB3fjc59mlOsSW4PjJ6V/asBd1eduBJBkNvvvDbkZmft49Ev0JsXP55O2olM1i09wMFdp7l4XqpKVlRQiiAI6H11RMYEkdApip4DEug1sB1qTcPPccyU3vznX1VObJ2XhsHXdW346Thgf222A4223914xqMtGbmFfPtEY8puyysKQMRsffx++hcplf1cbgEHzmUQFeDHk6MHuc84J2Pv/ICr6hzdRXM5RQDGrv+nzeuuAXG80XUGQRrXOLcWnt9KbkVVZLvHMeICHht3LcfTL7HlaJrd7dmFJczfeoD5W6UwLx+thlB/H7w1Gry0KkSxSvW6tKKCrIJiyivqv2nNGCKtjkzu3/whY/V587z09yKnCZ1G1YZQ/xfJync8csBdGE3nuFTwHpcKPsBL2+tyBAn46Iah03SlubWERdFIWcVOSsrWUVK+BoPxWLP23xTCAl5Fp+nepGOI5kwQvBAUznc+duoVR6decU4/blNoigaLa5DXyqaHRiLKzcEln/tTXbTE8RjXLpy7H3dtaujkGQOZPGOgS47tLPvbJkay/PCbDd7v+ql9uX5q3yb3Xyee8WhDsK83FSZzgyttyE8Dq+p7TbuUx8msHHy0Gq7r0oH/GzuIAO+WF91UG/bOD7iqztFdnMjMIUTvTaBPzSqkruZgfhr37fiEt7rdSaJfq2bv/6+CS6+4CoXAx3ffwFNzl9jojdRGiaGCkqyKetvVhiDAvcP78uj1rpkUOAO1dpi7TahBoO+9lFXsoKh0ibtNcRALZYZdlBmkXOpLBe+hVASi03RHq+mEVp2ETt0JtSoOoQmCoJWIYjkVpjRAigoprzgk/W/YL0vdkPrw95lKgP6uRu1rLP0OY9GnAIgWKUVIUEah0T+ByvsWZ5koS+SWB+uMMo5frd3Jz9sPklNUSri/noVP3oGXpnkeOL9cs4M/9h5hyf/d1Sz9yRd5Objk90Bjn6txPHqon9JSA9NumUVJSVWU6yef3kHnLq3qbGevjX0847E6ZovIhNe/JbFVKEqFtPjkSCqN3CJGEC3WjI35f7u6Ncmu9vNzJ68vWsP+s+msfuY+wtyQlpRlKOCh3Z/zTMebGBNZv9aPh4bjcle0Vq3is3sn8sPGvQB8unQLBpPzJxChfnpev3U0AzrEOv3YfwUiAj/AUHGYClP9Diw5YrbkUVK+jpJy28pESkUAKmUkKmU4SmUoCkHymAuCVvqHDkEAi2hAFMsRRQMWsRyz+RIm80VM5gzMltrzqFsa3toBhAe+26h9TaU/Yix8B5XP/QAoNd0BEXPFfioKX0GkHLX3DCdaKzNktkLd1PS33acu8OmKLbw3fRwdo8PJLS5tNqeIMygsk3Jh1Upls9pdWFbu1D4tYk19LHciUPO8svOK2X34LGcz8igqKcdskVZfbxnTk/jo4OY2UeIqG48eHMPbW8viJU+SmVnA9GmfN7ndlbSE8dic3DO6T6P2c7dD50rkph3joWVyIjOHxKgwtzhFKqmwmHj98E8cL7rAw+2ud6nuyF+RZonREwS4Y4jk2RqYGMfHSzazMeVUDWHWxuCtVTOxbxJ/G3MN/ldZmJjZeBRD2S94+7k+zUWh8CUq5GvOZt5oraZyNWC25GO25GMwHnG3KW5Hq+5AVMicRoegG0u+ROP/OiqvKTbvK7XDUajiMBZ/0mjHSPqZHKJi3fSA5SAKwXmVtJxBUyfwyecyiA0JZGy3DgDEhgQ4w6xm461FkhN0VNf2jEhq26z9OrNPUVYPYgoEoapUfU5+CR99v461O49jsdS8Xw/p1c7GMbLtwGkWrjmIWqXglYfGoW5g+H2DLL3KxqOHhqFQOPYw4Gi7SuQ8Ht1B17hIRBEsDU4xkldKnig2LBp9x8ZjzJu9Hh9fHdNnDqGLA6m929cf5cypbKbe4zwtj7efmc+N0/qR1COWhfO2sXrxPgCuHZnErZdLaruCg7tP07V3fIP2qfzMgBqfW2M+TzlSYTIRGyyPudLPZzdxsjiD17rcjr9aXvfDlkyzX7nahAfx6b03kp5byM9bD7DuUCpnsvNoiI9EpVTQsVUY1/XowMS+ndHrmp4uIUdMxmTKir9sFscIgFbdkaiQOVy4dAeiaGyWPj00DxpVHK1Cf0apaFwpagCL6RwKdQ+72xTq7lhM5xt97HtH/otOPWMZOak3g8d1xcev+fM360OhkJeae1Mn8LnFZXhr3XftbIoOvUUU2XZCEuYd1bW9cwxqQL/O7FNOD9TVf+NnMnJ56I355OQ77ihv0yqEjXtOAjBqQCJDe7dzuo2VXG3j0YM8kOt4dBefL93K79sPU1RmwCKKtI8K5bunptW7n0KQ1z1cFGsv1GCP1X/s54GnryPpcqlrR+g/NJH+QxMbaprDTLrtGjSXBY0L80td1g/A3Flr+eCbexu0T+VnBtT43BrzecqR2JBAcuso+uEqgjR6pscN5fMTy2yclHtyT3Lfzk95p9udtNVHNrtdVyNuc+lGBfnxxPhBPDF+EIVl5RxMpyHQ/wAAIABJREFUu8iJjEsUlJZTVGagqMyAoJBqRoP0f5Dei46twkhqHY5W5XzT12f/AcCB/G109OvJkNDxaBXui0IR3aBf4aMbTETQR2Tk/L3Sima3wYNzUatiaBX2Cypl02quK5TRWIwHUKhqVoKxGA+gUEY36fgpe8+QsvcMs9/4nf4jkxg5sRe9BrW/3Lf7QwWlFWoFcqkGY2ngRK+SmV//xsGzGRSXSytonZ/+CIDxPRJ559brrO1+2CytTM3bsp+M/EKiA/24e0hvburXxeZ4P2zeZ9MGqNFOFOGL1dv4adtBSg0VDOnYhtaNjFCZ8fl8jqZnUVohOW8fm7u46txG9OPRMVKJ9jOX8vli1TZ2nTpPXkkZoX56burXmfuH1RRvnLdlPz9u3U96XiE+Wg2JUaE8P2EY8WFB1j4Ba7/2+ky5kMUtn8xjwRO30yEy1Ob4xzKymfLRD8x/dDqdWoXbbJPTA3VllSqj0cyT7y20OkXaxoQwoFs8YcG+fDB3ba37hwf70qZVMKfO57Btf5prHSNXyXh0B78t2MXC3/aQlVVAeEQAU6f24/rxkhh3SsoF/v7wd8z5RkqZjIsLse6XmprFzPvmMPs/d9OuXQQAa9ekMO+HLVy4kEdYuD/XX98NgJtv6YdCIbk/i4vLmXDDR/z088N8++0mNm44BohMntKHu+8ZbD3+hfO5zJ27mYMHzpKfX0pwiC/XX9+d6bdd0xwfCyDP8ehOth45w5+v3sdrP67iiUmD+XjRJof2E2TmGLE4kOqWcS4XgLmfr+HQ3jPkXirGR6/l6bduQu+r4+W//0D3vm04vP8sudlFvPXFDLx8tPzx8w4AVv2+n+792nDPY6Osx1y2YDcblidjsYh06RXHjIeGc/TgOX76r/Q5KpUK8nOKCYsM4Om3piAIAj/MXsfurScJDfcjL6f+54BVi/dx8UIed/xtOADffb6WiOhARk+wv5BVyU9fb2TfjlQsFpGomCCeeGUiaSez+HnORk6kpPPy33+wtn31k9sQFAKfvvEHF85corzMSK8BCcx4aDgZ53JtPjPA+rkV5ZfW+nlW0pIWYm/t3423/ljHhbyq+U5zMa31YNrpo3g5+QcKjFWOsYyyXB7YNYsXOkk6f8PCm1aF7K+OLGLd/Lx0XNsxjms7xrnVjqOF+wE4V5pKXkU2I8Mmu9Ue0VLoln79vCdjNks3iKz8l91igwfnoFG3Iyb0Z1TKiCYfS+VzFxUFLyGaLwCgUHcDRCzGAxiLZ6P2e7bRx+49JJF9m49jNluoMJjYuPQAG5ceIDBUKuE9/MYejJzUm7gOTT+PxiOgELxlI7hrERtXEvrTO2/EIorMWrmNnannmPs36WaqqhZy/uPWA/x75TYAXpw4jM4xERw8m8Gbi9ZhsliYdk03m3bV2wA12v2+5zBfr9vFS5NG0D02kq3Hz/Dhn5uJrKdEuz2+vG8SBpOZa1/5AoD3po9jSCfJWaeu5kDz0aoJ89fz7vRxhPr5sPf0BV7+dRWJkZKDcFBiHAC7T53ng6Ub+fD28SREBJNTVMqOk2cJ89fb9AlY+7XXZ6foMLq1jmT+9mRemjTcxuZFu1NICA+u4RQBsLjpOm+PyhXqResOciFT0lZ67Pah3HpdL2ubuhwjAJ3aRnLqfA5HT2e6zlDgahmPzc3vi/bw7TebePSx0XRIjOTIkXQ++2QlJrOFCRN60qlTNK1jg1m5IhmAmQ9UCcavXJFMmzZhVqfIrl2n+OjDP3n8ybEkdojk3Llc3n9PKhVsNluYftsAm75fe3URI0YmMXVaf/LzS1EqbePGvLy1hIT48sKLEwgK1nMo+Rzvv7eMhIQw+vZrnnQ5OY5Hd+KlUaNQCBhMZvy9dWQXOhZBplDIK7TfEYdXZIzkCH/27Zt59fH/cevMIbTvZLvgo9GqeOkD24iZG6b2A8BHryPtZJb1/YxzuaxbdpB3v74bQRB49oFvOX5Ymj+dOnYRgDm/P4pao+If98zh7KlslEoFOzce55MfZiIiMnPyv+u1e9h1XXnq7jnc/sAwBIXA3m0neffre+rdb/WS/Tz3zs20TYxEvJwqGZcQxj/emMzh8R/z2me319jnoWfGoVIrsVgszLjuQ+742zAiY4JsPjPA+rnpfXV1fp4AIi1Hn+nmvl04lZXLA9/8xj8njqRPm+atDtMrKIGv+z7G8wfncqIo3fp+ubmCl5IlR9aM4uHc12YMCqEpcbl/XWThGJEL2YaqH1miX48mC9oU5tyGIPjgG/Qf63sFlyY5vL/F3PjUhKYS6HsfIImUZuY9h1xW5Tw4jk7TlVah/0OpCHLK8dQ+94Cgwlj0CQCi5RIAgiIYte8/UHvf0ehjv/71PeTnFLNx6QHW/r6XYwfPAZCXLT1sLJizkQVzNtK2UzQjJ/di6PjuBAQ3/6RRodBjMcvkQayRE3idWrrsqxQKBEHA246I6OzV27l3aG8AxvfsCEBcaCDncwuYvXqH1eFR2a56G6BGu5+2HeC6bh2Y1CcJgPiwILacOMPZSw0XNq6cqFeiUavsnkOIrw9PjqvK9W4dHMAPm/dx5IL0wF7pGCk1GBEQCPXzoVWQP62C/OkWaxuSWim0WtlvbX3eOqAbry9cy1PXD8Jbo7aKlC7dd5S7h/Sq0R7ALKcHMUEaU+t2ngDg2p5tbZwijhAdJqXrpWcXONc4O1wN47G5+f67LUy7tT8jR3UGICYmmIz0fH74bjMTJkhacGPHduW3BbsBuH/mUARBwGIRWbP6sE30xvdztzBxUi9GjJDGdXSrIMbfIK1SL168r4ZjpHuPWCZOkn5PrVvX1JQKCvKxccRERwfy24LdnDiR2WyOETmOR3cSGxaI0WzGW6vm/+YsoajUsYdY+WkAOec6kdTd8QIPZ05lk34ul+cenGt9r7TEgE6nJiFRuseoL6fGBAT5UFZioLCgjLh2YQgKAQGB2Lb1R/qq1Er6D+nAnm0n0ft50a1PPBpt/Y93L390K79+u5mLF/K56c6B9B1Ud4pohcHE7HeXUVZagUaroqSoHItFrOHgbCgtSbj66/W7sIgiReUV3PXVL+i1GqIC/VAr7etpzX/E+RWCIr0C+aL3w7xz5BdWX9xfY/t3p9dysiiDlzvfil4lP+3Nioo9Lu9Do2nYvKU67o9P9+DBgwcPHjx48ODBgwcPHjx4cBOeiJFqFJuqVgpCNE0P2TcZ93KlxKCpYleTj9ucBOjvQKHw4WLO44g4v8yyB9fg6zWOiODPnC6ApvaeYa08I1pyQDQgKCNpmpSmRECwnhtnDOTGGQNJP5PD2t/3sv4PSefiQpoUnZKacoHUlAt8/fYSeg9JZOTkXvQf3gmVunlKAyoVgZjMF5ulr/pw1Qp1XkkZOcWldI6pmfbROSaCz1dtJ6uwGLVS6VC7MD89adn5XN/dVpQuITy4UREjjlJaYWTuxj2sTzlFel7h5VUeA4M72mrkXJsYx6Q+SUz/9090jglncp/OjO+Z2CgdqzHd2vPuko0s23eUm/p1YeNRqfx5fmkZ43t0tLuPRXR9ZIWjKBVSatOp89J4G9I7ocHH0HtJVTRKyxtWBaIx/BXGozPJzy8lL6+EDh1sI6ISO0bx3dzN5OQUExysZ/SYLsz5egMAe/ek0at3PLt2naKoqJwRIztb9zt9OovDh8/zv3nb7PZnMllQqarW3zp1iqrTvrKyCn79ZSfbtp4kM7MAs1mkpKScfv2br+qUHMdjQ8ksKmbbmXOk5eRRUF6O2SIyo093EkIaXvntxWkjAHh6ylB2HT9H51jH5say0xixOCdiRFA4PteJbRNKWIQ/b30xA4VCgclkRqlQcOzQeRS1RFlEtAok7USWNbXl/OW5T31cf3MfvvpgOb4B3kx0UJMnqlUQT746iaKCMmZO/owf1zwNgEIQqDAYrTZUnvOBXacoKizjhfemUlRQxvrlyQ71Ux8tKWLkoxWbbV4XGyo4ftGx78iZ6JRqXuk8nQ6+0Xxx8s8aVaO2XjrC/Ts/451udxLr0zR9QWeTmT3e5X3ERGc0el+PY6QaPirpJlRozHOK6Kpf8K9239f53I7WgbQDQ8l3lJfOa7IdTcXPezJKhT/pOQ+3iMnfXxuBYL9HCPF/Fmc4K+rsSeG68rpRscHc/ugobn9UEjE7duAsaxfvY+PSA+TnFGM2W9ixNoUda1Pw9fdmyPhujJzUiw7dXKt4rlSGgEx0wlwV8l1ulBygdiuFXX7PS62m2FDhULtKhCvyXWsLPXUWz/+0nNSsXF69aSRJ0eFo1Spu/qTm9VQhCLw4aTj3DevDot0pzFq1jTnrdvH9w1MJ1jcsHFytVDKlb2fm70jmpn5dWLxHKhM+sH0soX72hRTlFLqvVEhCm8WXw+UDfRv+cGO6nD6kaQZn5V9hPDqTiorLY/uK98XLg1h7Ofw+MNDHmrqyYkUyvXrHs3JFMgMGJODv72Xdp6zMyN33DGbMWPtif9WdItLx6y4V/6+3l3DmzCWe+sc42rWPQKtV8cDM/zboHJuKnL7HyvHoCNklkvbHm6s2sOLIccxXXJhHdmhr4xjZmJrGT/sOWq/D79841u41WRTh1MUcSgwV+PnoOHspnwB9/dcFpaJ5hSnrw2JxjQaQ2Wzhg5cXAnDudDalxQayLuZz+wPDaBUXwrib+/DszLkolAKiRbSr21Gd1vGh9BzQlifu/Irw6ECr7klZaQWfvbHYqmFiMpo5eyqbux8dSVhkAH4B3vgGeIMIYRH1Vx8ULSJP3/cNao0Si0XkhqlVouSCQmDw6M48evuXAIRHBfDi+9Po0LkVP361kZce+YGgUD3x7Z2j+daShKuXPHmnu02w4dbYIbTzjeKfyfNsBFkBzpVmM3PXv3k5aRoDQzu5ycKWh8cxUo1wrSQKVGjMI7ciu8nHU6mT7L6vVLWrdVt1jHaqf7gLH90IYsOXceHS3VQYT7jbHA9XoFRIFT4igj5B7zWqntaNw2JKRVBGIFRTyhctlzCV/YZCGYdSN9ol/QJ06NaaDt1aM/P5Gziw7SSbVySzfU0KedlFFBWUsmTeNpbM28afJ951mQ0AKkVo/Y2aCbMl1yXHjfD3JUjvTfI5aSV+QPuqnOrkcxeJCPDF10uLXqe1tqve5sp2AK1DAjiWbntNTc3MabSNSkFBpZ+lUsfjSjYdS+PJcYPoGSdd1ytMZs7l1L4aHBHgy4Mj+3Hn4J6Mf+9b/thzhLuu0AWp7Le2PgGmXdONOet3sTftAhuOnALgraljam1vtuTVuq25USql37e/rxc5+SXkFzV8wlop2hoS4Hp9hL/CeHQmoaF+BAR4c/RIOr17x1vfP3okg9AwP/T6qgWh666TnB1vv/UHBQVlbNt6kpdfmWjdLggCbRPCSEu7RGho4yIbrmTnzlTunzmMzl0kQUOj0UxGuuuiyuwhx/FYH6dz8rj9h1+AKgdJfbQLDWb18VTr6/GdOjCqQ80IsefnLiMzv5gg3yon8fv31r/iq1A0ruqYq2ioOPI/P66pDWHPqaFUKnj6zSm1HmfUDd0ZdUN3m/cSu8bw4vu2Aq7VX9/1yEh4pOaxnn7rpjptzsku4sapNauu2UNQCHw4975atz/07PU13vML8K5zH3ufmSPbXOW0cgXxoc7R7HMmvYPa8XXfR3nuoKRlc7KoKlqixFTOswfmcl/b0cyIH47g4gVTR/DVP1jLFgFB0KBQBFFc8h0mk3R9Uqmk+aVa1RGlMgxB8ELEhMWcg9F0FKPxKAAadVf8/V9CrWpaNTyHHCMWi2gjdne10idIEv06UXyIlMI93BB1R5MFWO0hOCiGqZCZx12jakNs+FIych6juOxPd5vj4TJe2n5EBkvK5eomlsyti4rCl1Fq+qPWXy7lLBooz5mCKBoQLflofJ+WBFpdiFKpoOe17el5bXv+/upkjh44y/L5O1m9cA8Ws+sFgh2dqDYHZnPTnbf2EAR4YHhfPlu5FYDoQD86x0SQfO4i323ay7M3Dq3RrnobwKYdwNT+XXlz0Vp6tYmme2wUu0+dZ/vJc4T4Nk6gT6VU0DpYmnj/secI7SNCrEKylZEZMUH+bD1+hlFdEig1GPls5VZMZnONY61KPkFxeQUdo8PQ6zQcPp9JQWm53XLClf3W1idAuL+eYZ3a8s7iDWgvC90OS6o9FcBszqp1W3OjurxCnRATSk5+CdsOnGb8kM717FWF2Wxh015pMtO1fd1pE87grzAenYkgwG13DOSbORuJiPCnQ2IkR49ksODXnTz0yEibtv36Sw/JWq2KL2evRa/X0rev7e/4zrsG8c+XFhAbG8KgwR0QLSKnT0ufg9lsYdRox387AJGRAezefZrBQxIpLTXw7X83YTLZv66bTVVj2VzHtb+yXV1tbNrLcDzWRYXZzP3zF9k4RNqHhTCkTRyRfr68tnKd3f0i/XxpFxrMiWzJQb0hNc2uYyQjr4hvn5jaYNsVgjeCoEEUXZ9S5whycng5m9V/7GfJ/J107hlLUg/HxWHlgkV0zJnnoXYivYKY3Vvypr2T8gurM6tEWUVEvkpdwYmidF5ImoqXUuMuMwEI8P9nndvz8l/AZEpFo+lOYMC/0KjrLj9sMp0iL/85yg0bKS9fj87/2ibZV69jJD2vkJvf/4EBHWIZ1DGegYlxBDdyMit3egQOBGBX7jpOFB9iTdZvjAqv20PbUIIiDiIIjq2uCIoQFE4os+pMFIKe6JA5FJT8TFb+Pz2pNW5EEHSE+j97uYKQ63WULcYUNPqnrK9NZQsRxXK8Q9dhMqzDWPSByx0jlZxIPs+m5QfZviaFc6nNN5FVyehBzGRx3Xnfdm0PVJfL0M5atZ2M/EKiAvx4/LprrZVlqrer3gao0W5SnyTO5xbwwdJNlFUYGdE5gecmDOWrtTsbbeMbt0hRGG8uWsuUj37A30fHY2MHMqFXJ+v2135bzdh3/kuQ3pu7B/ci1LdmOotaqeSHzfs4n1uAyWwhKkg6z+G1ODPeuGVMrX1WMn1Ad+79z6/c0l+6odelV2KS0QO1Uik9iA3v144dyWms23mCzXtTubanYxoPs+dvJjNHWv0bM8C+pooz+auMR2cyeXJvVEoFc7/dTFZWAeHh/tx3/1Cuu66bTbvKNJiRozqz4NddTJ3Wr8YC2YAB7Xj9zZuY9/1W/jdvKyqVgpgYKV1j2nTHdA6q8/Qz4/now+XcduvnBAT6cMvUfgRdUX3ss09XsmzpAWtaEMCTT8xDpVKQlNSKDz++zW676m0Aa7srkeN4rIv5+5I5m1cVVfPcyCHc3ben9XVtjhGArpERVsfI4Yv2y2uH+vlQYTKjUTU8NU7SAHJ12W7HMJsbH6Eod0be0J2RV0SltCRaUsSInNEppVTFV7pMp51fFF+eXG6jPbI+K5mzpdm83e1Oor1clwrfFMrL11Nc8l+UymjCQn61iVCvDZWqDSHBP5CZNZyi4lnodIPRaQc32gZBFG0SEa8MCxFXHTjBU3OXWN9QKAS2vyV5pXSa2id7+SW2Ibh+3lKIZkuoq2ywlDPvzKekFO6hb9BwRoRPJFhTU2Dwr47JnMHF3CcpKd/gblP+cvjohhEW+CYaVVyz9VlysR3eoWsQlJKOR1nOJFTaYaj1jyKaz1KaPRKfiOMu6/9C2iWrIGv6GdtJjkar4ppRnXn2I+eXRqtOYekCMnL+7tI+HEWtiqNN5FZ3m+HBDsnnLnLrZz8y72EpPPrK8r/VOX4+FlGUh1BGq9Af8NENx2S2cNszczmTkYtCITBpRDfGD+5Mu9hQrp3xkbX9x09PoU/n1hw6mcG8pbvZuOckAL06xTDrhVtcbq9nPHpwNnIcj3Vxx7xf2HHmPMPbSanXs2+eYLO9/VvSeP162iQGt4mz2fb5lh18vEH6zfrrdOx68m/Wbf+YI837c4tKycgrIrFVKEqF5CxzJJUGIO3iMAzGYw61dTW+3jcSFTzb3WZ4sENm3gvkF3/jbjMASIg+hNKBqP7zuQUs3HOYlAtZFJaVM6hDPA8O7wdAUbmBwjIDYX4+TdJSu3b109a/gzR6Fg9+uUH778w5ziuH/kfhFdojfmpvXu1yG32CbFNObtz4GrkVVSLFm0e6NjXdHpdy7qasfDn+fs/g5/t4g/YtKp5FfsEbeOnGEhJc7++phr+j8o96I0aSz9oqvrcK9q/TIVLJ4JdsL0DLX7wXgKggeaWHVOdokRR6VGTMp7V3AudKU9mZu5aduWsJ1ITipw5EJTgmy/K3tnWHCl0NqJSRtAr9kaLSJWQXvInRdMbdJl31qFWtCQv4J3qv65q9b4WyFRbjcQSLtDplqTiIKmAWAKKlGMHJkkUFuSVsWCKNybW/7+XYwXM12nTqFceoSb0YNK4bPr6ur9euVrpW3LUhmMyNV9324FqW7T9G2/DgOh0iAGZLjmwewgBUl1PxVEoF7z01kZmv/Uh+YRkLVu1nwar9NSIGXpq1lHKDEWO1tIaIED9ee7hmfror8IxHD85EruOxLo5fjvgY2b7hFaR8tVrr38UVtikvM0b0urJ5g1G6UKC9obQEDaC/KmZLy4rmmb/jIG/+sQ5TtfS82JBA69+7Tp3n798v5tXJo7ipT8PSCZ1J3+D2kvbIgbmkFlfdnwqNpTy1bw4PJYxjWmzjIytcQYVxLwBqVfsG76tStbU5RmOp90nm6AXb8NBOra7eyImvT71d67a8imzynCDIejXi6z0evdcY8ornkFP4MdAyShe2JFTKUIL8HiPA5w4EoW5lf5fZ4H0n5fl/o9LRqvaejqCUdAQsxkMIqqY/pBjKjGxbc5i1v+9l76bjdvPCw6MDGTGxFyMn9yKydfNOvNROOEdnIYoGzOZLDoVbe3A9ZRVGcopLOZaezfztB3n95vrFiI2mms4+d6JWxVj/bh0ZyLev385rs5ez94hkp8ViW+miqKTc5nXfLrG8+tA4Av2aJ93WMx49OBM5j8faKCqXKkgFeTe+ghSA9opUma5xdTt1HUGllE+ZULmU9fZQk5bktNqReo7Xfl+DVqXi5j5daBcRwmuL1ti0GdQhDl+dljWHT7rVMQIQ5RXEl30e5q2UX1ibecD6vkW08O8TSzhedAGAZzo5VzaisVguawGJjSg3V6lnZGminlC9jpHcYtsQHHuCdB5cg9l0ioryP/HSP+xuU+pFENQE+T5IgI+Ut5tf8j15RV/JJr+0paJSRhLoez8B+hkoBPdq+6h97kKhTgRRuiYotUOrNip80ej/0ehj791ygrW/72XrimTKSmuKtXn5aBk0tgsjJ/emc5/4GqVfmwuVMgxB0CKKBrf0fyVG83nPg5hMOJKexYNfL0SrVnHfsD6M696h3n2MpvPNYJljKBVBNa4xESF+fP7iLRw8foFV246RfCKdzJwiSsqkMeqlVRMS6EO3DtGMuiaRHomtmtVmz3j04EzkMh4rQ/kduecHenmRXVJCXlnDK0hV1yYJ09efy99QVMqmO1echcnkcYzIFbO55Qjjztm4C6VCwXcP3EJStBQocKVjRK1U0jY8mJNNqLznTHRKDa91uY32vlH8J3U5lmoKGisv7gMgrSQLg8VU2yGaDYUiBLM5A4NhM95eE+rfoRoGw+bLx2jagmm9jpHCUtsJh5+3tpaWLZ/3u/3sbhNsMBn3UVr4dotwjFSiUEjCskG+DxGov5/8kh/IynsJcH3FkKsFrUbyMAfq78XPe7LbIkTsodT0t/u+Ste01J4X7vrK5rWgEOjeP4GRk6Vw3oGju6D1ksPnIKBWtqLClFp/02bAaDqHTtNyRdeuJnrGRbPzDTs1FuvAaJbHgxjUvTrdtX00Xdu7ruJV4/GMRw/OQy7j0ZFIkUo6hIWQfbqEjalpAEzpmlT3DpcxWyysPXHK+rpnK+ePb5WMigdYxGIsliLrHNWDfDBbWk40/sGzF+neOtLqFKmNcD89KRfktTB8e9ww2vlG88qheRQZbR2plZEj7karvYbS0t8oLvnp/9k77wApyvOPf7bXu73e6b13pAooAgpiBTv2bmKLJYmJml8SEzUao8bEXmNFsQICVkB6lQ7Sjmtc39te5vfHcI2re1tm9pjPP9zOvPO+3+P22Z153qdgMp6D0TitXde5Pd9T43hXnKOF55T20qZjpMrZOFQ20RT9PH4FESHO01Ec7hWUVz+P4hRpG7XKQoL5XJKsV2HUj5BajmR06ZnB9AtHccZ5I0nLskktp1l0uh6yeRDz+g9JLUEhDHz+g1JLqCOUhzE5odijQqSQiz2GYouzBvRh5cHDLN29D4Bv9v1SV4i1NZ76bhWF1fXdQM4d1HaEW6hoNfJKvfcHCtErjhGZEcAfKJVaRLvx+P0kW9qO5KrxeMIqvBotTmtQd+SXGvlFUSVYbsTpXAT4OV52JWbzBVhMFwKg0w9F06CFeTBYgde3DafzExzOj4AAoCbBemNYGtp0jPgCgUavNWr5d5XpLAhx2MKqNnWmuOIBalxfS6xG3qhUBizGaSSaz8dqmoFKdeo6HedcMZ7pF46m31D5P5wZtH1xsFxqGQB4/fullqAQBl6fPB7oAfTaPm0PkiGKPSpECrnYYyi2eOHQQbyydiMHy8R0hNs/+oxLRw7loqGD6J/ZuJ11IBhky7FCXlm7keV7xd91XDfxO3dij24RUl+P9kQNMrng9R9Grwu9qKNC9BDbY8fP5mluso09hccJCkKLXVbdPj+7C47TO1M+xYcbkmtK5cUxd/CXHe/zbcl2qeU0Qq8fTpLtD1RWPQoEcToX4nQubDBCe+JZydNsoWxb4m/R60c2OR4KbTpGLAZ9o6gRu6tp/r9C89jLrw/r+oB/X4SUxIZq5yeUVPwOgECwSmI18kSrycJiPAOr6SzMxsmS1w2RC7c/coHUEtqNQRf5nbWOIpcbeYWOIZdIBwBDgweG/OJK8jLjo56YYo8KkUIu9mgCFmhVAAAgAElEQVQI4eFdq1bz33nncembYip4udPFOxu38s7GrWgaPLjdu2gxTp+v0WZnri2Rf5wfvQ53ciqODCidE2VIvBXFnTG4D//9di3PLlvNHdMnNAkW8AeCPPHVD5TVOLlp2liJVLaNUaPn/4ZexZsHvwHg5V+WNqo9IiUJ1lvQaHKprPoDgSZ1Kv0IQk2TazTqdJKS/oTZdH7Y66vDnkFBQUFBQUFBQUFBQUFBQUEhTmk7YsTYOGLkl+L4aaskNV73UqklxIRg0E5RxX3YnZ9JLUVGqNBrxdBUo34UZuN4TIbx6LU9JNalEC56Oe1QK6H7cUswaJdV166GIeYX3/MKQ/rmMHvyIM4c148EGRddV+xRIRLIyR5DTffonpLMwmsvB+DBL5ay9rBYRDbQYAe4yt24XuDEHt14cu4sUttRL2HH4WIcHi+j++Th9QUw6tt8dADErlFqlZmg4Gx7cAyQSw0ZhXrk1iK7La6bMpqvf97Li9+uY+n2vYzpIaai7S0q5U+LVrDmwBEOl1YyKC+T+WOHhrXWhxN/W/ezJkqdGBf0OAOAvok5PLL9XWr8oXe3igZm07mYjLNwu7/G7fkOAK9vJ8FAKYLgQqUyotakotMNwmg4HZNxFiqVPiJrt/nplpdio6C8vgjo6j2HqP2slahjZlxhMJ2Pwdyx/tAe50d4XIsirCiyuL3bKCi7Bd8pXHROo05Cr+uNXtsHva4PRt1gjPqhqNWJUktTiAJimLMaOeTFBoPV+Pz56LSxbZOqED4e306pJTRAg17bq9GR7XsL2L63gKfe/JbTR/XinMmDGDe0O2qZ1RlT7FEhEsjHHpvaYnvItYn3G29dMY9N+QV8sXMPW/ILKbTbqfF4Mem0ZCRYGZ2Xy+yB/RjTtX1daP795Wq2HiwEYGSvXH71n0W89Ov239PqtN3w+HaF/PtEA28nc4z4A0GuvPs1hvXP47e3zZRaTofwBeLLMWI16Hntxnn8ceEyfthzkMOlYsvrXQUl7CooAeCMgb3480Uz0GvDK76abUoOW297GZfan6+mPIKAPNJpAFQqHSbTbEym2TFdt03HSL/cdNbtr3/j5pdV8b8fxb7HV5wef90zvj/+BeXeEkYmTaKbJfpFmLS6YegMUzt0rd+3C2TsGKl2fERRxW8QhNjXnTHoBpKZ/Oe6nz2+vfj8B/EF8vEHigkESgkEKwgEqwgKDgTBSVBw12sVAggEAAFQoVJpAQ0qlQ61yoRaZUaltqJWWdGok9FqxCJKGnUaGk06Ok0OOm0XdJo8xQFyiqFSGdFr5dMJw+P7WXkQi0Pc3p+lllCHXtu90W7L+GE9WPfzYQKBIF6fn+Vr9rB8zR5SkyzMnDCA2aeLLUF7dUlracqYodijQiSQiz2ebIsdYWReDiPzIlP4dOP+fF65cz43P7cQrUYdsmNUTo4Rj2+P1BIiinBilzoQlN4p3FF8/iNSSwiZ9AQLL1xzPgdKyliz/yhFVXaCgkCmzcr43t3oI9Oiq20hFpOV18aHFDR0jDT7vzGiRy5vfb+p0bG/L/oOgD0Fx5k3figD8jLQauKjXMmOqg384tiFVqVr4hj55976sKWrut9Fqj78VmMqTUrHr5XtA7fA8cq/UG7/d8xXVquspCU9SLL1GhqWyDEZRmMyjI65HoVTE6NhpGwexNzen7GaZkktQyFEPD55PIgBGPWNQ36fvv9CKqqdLP9pD4tX7WTnAbFAXlmlg/99tYH/fbUBgL7dM5g9eRAzJvQnOVG6QtKKPSqEi1zs8WRblBq1Sl0XJR4MCiE/hMspfdgfKCQYrO40m1k6rYb3/hVekwepieconl4ZqfTKiE8niELLtBkxMmVQD5IsJiodTfOOFq3bwaJ1O9Bq1CSajBh1LU+34FmxYrZWHXsHypI/1H9wlHrFG7wsY9O2oPmuX+p+9gXDj4JIyvgOtSa7w9erVTZAXn2wBcFHYfmvsTs/jfnaFuNUslL+gTaM/1MFhUhg0o+g2vGh1DIAcHu3Si1BoQO4vdukllCHUd80+jM50cy8mSOYN3ME+cWVLFm5k6Wrd3O0qKJuzN5DJew9VMK//vc944f1YPbkQUwa2RNdmCHEoaLYo0K4yMUem7NFKZk1qh83/OtDjpZWcs0/32fexNAcN3Jrj+vx7VU20WSE1xdf3TcVOj9tOkZ0Gg0Lpo7kX1+uanGMPxCkvKb14kolVU3b60iB0y/qMGutUV9Lo+0d1vV60xxSTXMipCZ8goKLgtLrcLi/j+m6KpWe9KSHSbZeG9N1FRRaQk43r27vBmpTwiLFpXe/xqzJAwC45sJxbY73eP1cds9r/PF2sfXj8AHhpRI0nC/cuSJNJLQFhRpZhXUb9cNbPZ+XmcQNF03ghosmsGN/IUtWi6Hxy3/aQ0W1k0AgyMpNB1i56QCJViNnje/POZMGMqh3bJzYnd0eFaKLnOyxLVuMNRdNHMLYfl34paicnlkpdEkLrY23Qdc/Sso6htu3XXGMyISgUBN37XoVYksgUITbsxIAv/8AwWAV4MdqvQGdNjpO13aVlr5u2hh+3HmIzQePRUWEFAhC/ObkSYEgeDhWejVO98qYrqvTdiUn9SWM+iExXVdBoTUMuoGoVAYEwSO1FALBKry+/eh1fSTTUJvrHKlIgUjPF0kioc3l2YQcioWqTtwCGPWD233NoN7ZdQ6Pu66YyoadR/h23T5+3HSAskoH1TVuFi7bwsJlW1jzzr1R0X0yij0qhIOc7DEUWwTYVXw8YusPyExvcszp8dElLYkuaUkIAlQ73SSaje2e06Drh1yKIwN4ZBjR9dyb3/HtT3tZ+MJNfLJ0Cx9+tYmCkioSLAZmnzGEWy6fXDf2rU/WAvCfd36sOzZhVE+e+O2FLc5/+Fh53bUbfz5CRaUTo0FHdkYiZ08dzPzZIxuN/3TZNhZ9vYVD+eJ1ep2Gwf1yuP6SCQyMoLPb64u/Ll4/7T/Cyr2HuHrSSDIS6zfYj5ZV8sgnK9h0+BgZCVZ+PWMCs4fLyykYTwQCJVRW/RGn6wsg0OS8yXh2I8eI2/0NNY63UKl0pCQ/j0ql6/Da7XKMqNUq/nPzBTz07lKWbY3vsCeLNpEqXxnHXIcYbBsrtZy4QBB8HCu9LuZOEZPhNHLTXkWjjl1lZgWF9qBS6TDpR+L0/CS1FABc3nWSPogZDTo+fu5G2c4XSSKhze1dHyE14VHb6lalav+DTkM0GjWnDenOaUO6c/9109mxv5DPvt3Olz/uIBiMXXV7xR7jhxqvlwmvvYjdKzqxPrzoUkbnNO2Q0t5xkUBO9hiqLZ73ytsRW3/v7+5ucuzm5z7irXsvA8ROlHe9+Bmv3jW/3XOKxZG74pVJ50K5prqVVTh4+b1VLP1xJ2eM70eyzcy+QyVYT2qVPne6mMo0anBXquwu7n/sk1bn3bzjKL/568eAWKR1xqQBdO+SisvtY/PPR/H7Gz90PvXyChYu2czEUb04a5IYNep0efnqux3c9tB7/POP8xg+MDJRnB7fjojME0u+3LKbTzbu4NwRA+ocI75AgFvf+JSDx8sx6XXkV1TxwAeLybBZGdNDXhGv8YDff4CS0gsJBErafY1O1x+XewkAZtMFmExnd3j99jUjB0x6Hf+4eg4bDuTzzg9iV5q1+45S45Z+hyYUck3dqfKV8WPpYjKNeQy2jUEbhmcpMvjbON/uP1NUKK54AIf725iumWCeQ3bKc2FVZw8EBc5/9i0GZKfz+PyOG4mCQnOYjZNk8yDmcK/EZrkionOqlH7sUcMRYydzS5iNEyIyz65fivlm3V5+3LSfQyd2J2NNZ7fHzoJVr2fbzXdwzF7NpNdfCntcJOhs9hhJTPrG98cdabRg0A2SjWPE49tHMGhHrU4Ia549lR/yc8WbXNTj84jo8vkD/LT5IG8/fS0Gfcv3/LYEU6N/W8vYCwSC/OX5JXVO6lf+fhW9ujboJHaSf2vb7mMsXLKZy+aO5o4FUxudu+jsEcy/42X++eo3vP7kgnb/Xq3h9m6PyDyxZMuRQrKTEuifXR9d9emmXRw8Xs6MwX148rJz+Dm/mCv/8z5vrdykOEZCRBC8HC+7ss4potMNwGg4AwCtNoeKyt83e51Gk4NO1w+fbw8uz4rYOEZqGd0rj9G9xD90UBA4WFJOSVUNdpcHt9ePgEBptZNnvmz8RXPPuacDkGzt2M5UpBidcjo7qzfiDjh5+/AzAJg0FlSqxh/2z+9/uMmxUPjToJdbPOdxfoSr5gUAAv4DtOUYSc3J77COcCmvfo4qx3sxXTPRfCHZqc8gt8KzCgoNMRsmA09ILQPgRDRXZOsauD0+AB56+nNWbz6I0aDlwhnDuf7iCTT0mcy87nlqnG4EAZ544AIAJo7s2WiuGoeHGdc9xyf/vomXP1jNd2v3IgDzzx7JTZdMbDT25PkazrXnYDHXPvg2bz6+gN7dGod97z98nAX3v8mrj11J/56ZHC2s4NWPfmLzrnwqqp2kJ1uZe+YQFpx/WqPrrrj3dS4/dwwbdxzhh/X70Wk1jBvWnXuvP7PJbl1r2tpLUHDg9m5qe2AMMBsmtj2oGWoLsC5ZtYulq3aRX1zZ6Lxep2XK6PBqbIVKZ7fHzoamnY7X9o7rKPFuj1eMGtaucW6fnzKnk93Fxymyi7X2hmRn8uvTxwPQK7X5DoqBYJCSyhoykqyUVjvw+puGtbeFUT8cu+vLkK+LDkFc3vVYjGdILaQJV10wtlWnSKjs3F9EYUkV588Q3yONnCLNsHzlbgDOO6vpeyrZZmZQ32zWbz1MZbWTpAh0IZNLi+xQKLU7GNo1q9Gx99ZsRaNW8+CcqWjUaoZ1zWZo12y2HlXqp4SKw/k2/hNO1CTboyRYb2p0viXHCIBeNwKfbw++MAtph2WBapWKXpmp9DqpZ3O1y93EMTJjmBhWmpMibZusobZxjEmZyvry7+qOuQKOJuOaOxYJvO7F1FTe1eCIFrUmk2CgGJU6AQQQBDsAOv1paDt44xouTo9YbPd41d9juq7VNDNiThGNWsXnd0bGs62gcDJGw3DUKitBQfrC0oFgGR7fTgy6QRGb84PF4sPC7VdM4cb5E/l5XwGPv7yc7HQbs6fWr7P01dtxeXycueBfbc750NOfM3PSAK6cO4aKaieaZnYfW5uvX49MBvXJZtHyrfzm+umNzn353Q565KXSv6fYZt1s0pOeYuXRX59DapKVrbuP8dh/l9KnewYA44fXt5F86tUVXDpnFC/9+XJKyuw8+uxXvP7xGu64ckq7tbUXp3s1guDr8PWRQ43Z0HZh3Voqq10s+2l3o/a9JzO0by6zTx/Imaf1a+JUijad3R4VokO82mMtD88M/QF/3ZF8HlnyDdsLi9lWINrylF7Nt9W99ZwJXP30+yRZjFTUuHj48rNCXs9okFdBWZdnrSwdI91ym3dOdZT8QtGB3atb09oxzXGkUIz2u/RXr7Q6rrLaFbZjRBB8smmRHQr+YBCbqX6Df29RKbsKSpg2oBeZtvqaIzlJCWyPM8dIvrOMzRX1be/PzY19uQnnCQeqyTijiVOkLbTabgD4A0fC0hCVHI1EkxGDTovH11aKiDRc0uVWhiWNZ2vlTxS78/EEXQSEAKWe+jdxij4DjSry/z1ux+sAmBMfAsBkvQHQUlbYA0vinzCY5xHwH8JR9SCC4MJkvSXiGtoiECyjsOy22lcxW9eoH0ZO6n9QIkUU4gEVWkzGcThcy6WWAkCNa1lEH8TGDBG/ZC48sdvULTeFLbvyWbh0cyPHCIhOyPYwenBXLp41om6+lmhtvotnjuCJV5Zz+xWi08Jk1BEIBPl61S4un1PfbSA1ycJtV5xe9zovK4kPFm9izy9iiGZDx0i/npncOF90QvfIS+WsSQPYvqcgZG3tweGWx/vFqB+CWt36RoXb6+OHDQdYsmona7cfJhBoWkAxOz2RsycNZPbkQeRmhtaxIpJ0dnuUkmqPh2EvPsfqa2/i6TWrWXxAjPi6dthI7h1Xv3nz2tZNvLFVTLU+Zq8mL9HGzSNHc+mg0Fq8xpJ4ssdIMbZrHm9fOY9Z/32d535cA8C4bl0Z07VpDZfRffL48uHrKKmqIS3R0qFUGqN+GHIqwCqXlLuT0emikzavbud3lnAi5eae689sdtOiltRkS9ia3L5tCII37HliTWailYKK6rrX768VoxMuGtP4s97h8RFv2cgbyvfx5O6P615L4Rjx+cSoJZNpVsjXqlVielwwGF5gQ8dzRRQUFBQUFBQUFBQUFBQUFBTinKhV9cxItHK0rLLtgRLRP2E4/RPqw/v8go8Ht11Z9/q6HveTZewS8XX9vh1odUOaRIKoVEYEQfRyabTdSUh+iYqSibjs/8Sc+LuI62iN4orf4w9ErgVcW9R2nclNexWVKrbh1woK4WA1TpfRDvUSUhPvantgO+mem9rkWO9u6Xy/ruMt9gb1Cb/V3xnj+/Kvt75j2apdAMw9cyirNx+kyu5i1uSBdeNcbh/vfrGBlRsPUFRaTTAoUOP0MHFk05DxAb0a5wwnWgzUOKNRWFygxvV1FOYNHYvx9BbPrdt+mCWrdvLt+n243I3TDMxGPWecJrbJmz15EMP758lmZ6wz26McuH3x55zfbwA3jxpDmdOJRl2/t/bmti08vWY1f5p6JgBDMzLZUlzEH79fgS8Y5Koh8kqnEIkPe4wGKWYT84YN5qU1GwB4Z+OWZiNGQCzEnW4TowQCwWCjv3t7UKusGHR98Pj2hCc6Qrg8mwkGq1uN0Nld+T67Kz/A4S/Gos1mUPKV9LGd1+q8vqCTbwruQq3SMy37CbRqU6Slh0ROpg2Ag0fL2jU+LzuZDduPMHJwF3p0ab0eSbi4PPLoBBUq43t35f2123h3zVb0Wg0L1/9Mt7QkpvRvXG+ssLKaFEv4dVhiicPvllpCXSkJtbrp/Web157IcAj3OTJ6jpEki6wdIyejVemwaMUwHIffHrV1hGANakP3JsdVKgtCsP7/S6VOQG+YjNf1RUwdIzWuZdidn8VsPYDMlMcB0GrCf2i6972vWLy98ZdvktnI6t/f2mTsU0tXsmjzTr64cwFPLPmRFTv34/b5GZSbyT0zJzGia06HdTyzbDUfrBND7Jbcey1PLV3J8p37cXi8dEmxcfm44cwfM7TRA8W3u3/h08072XlMDPUvrq7BpNcxKCeD284Yx6jujW9aPH4/L3+/nq+27eFoRRUA/pNC3e+bdTrXTh7VZP6GcwPNzv/E4h9Y+vM+lt93Pe+t3crbP20hv6KKBKP4oXPRqMHcNUOaGjhywWqaSXHFb0+8il170uZwe7fhDxSg1XT8fduQoND09xHCrCcZicJyOq2GuWcMYdFy0b7mnjmUxT/s4LSh3RuF+P7f84s5eKyMB2+aQf+emRj0Wq554K1m5zQbY9OZzOXdhD9QHJO12sJimtHiuV//7aNGr9UqFaMGdWX25EFMHdsbo17qTm7NU2+P0toiRN4e5cCEvK4sGCqmwvVKbpwK9+z6n7h51BjO7zeg7ljP5BSOVFXy7Lo1snSMxIs9RotB2Zl1P2/Kbz518N9frubTNTuwuzwEBYG+Oem8ee+lIa9l1I+WjWMEAjjcP5BgntPs2T2VH7Gl7CXGZvyGNMMASt07WHf8SYL46We7qMFI8cvQdyJ0f8Wxu9BrEpmS/RiaMDoqRopBfXPISE3gixVi95eLZ42gS05yi+Nnnj6QRV9v5fWP1vDIXXOadXi73D5MEfi+dHnWhD2HFFw9aSSfbd7Fnz/9BhC/G387ZxrqBv9Zx+0O9heXMaFPN6lkdghHQHrHiFqdTCBQQjAYene72qKtGk1m6wPbIHqOkQZFaOIFm078oo+mY0SltiA005tZrc4g4N9/0tg0gsHYFe8RBB/HKx+J2Xog3sgmmGZHbL4Hzjmd6yaPwun14fT6eGLxD5Q7nC2OL7U7uP61j0m2mLh+8hgqnC4+XL+d615ZyDs3X8LAE46DjlDhdAFw/asL8QUCXDp2KDqNhs+27OLRT1eg12i4YFR9XuLrKzdS7nBx5sBeAGQnJVBUWcNHG7Zz65uL+OzOBWTZ6lvM/emzb/hiy25uP3Mcw7qITqWtRwt5bsVPdEtN5h+XnkPXlKRm5284N9Ds/CB+wD+7fDVfbN3NzMF9SbGa2F0oRhNZjdJ/8UuNVpOJUS8+KMihs4Hd+TnJCTdHZK7Dx5ruMu07VEKXrJZvrGLFBWcN461P1wGwdfcxVm36hT/c1rg9209bDnLbFaczrL/o8PP5AhSUVMVca0Pszi8kXb8WjSYN04n3bWt0y0lh9uRBzJo0gIyU8NpbxoJae5SDLUJk7VEOjMhqfvOi3OWi1OlkWGZWk3PDMrN5Zt1PFDtqyLTI674w3uwx4us2eJgrO3G/cjKrdx1m8aM38Kd3l3H3Bafzz0U/dmgts3EiVY53OnRtNHC4v2nRMbKt/FUGJ19JzwSxzkGivht2XwHby15t5BjRqo34gg6WH7sTAIs2k0lZj6KOQn1CEFv6HikQC6o6nB5qHB4QoKzCwdoth7CY9VjNBrrnibvtWo2aB2+dyQN//wSAa+57k1mnD6RLTjIut4/9h49jMup46A7xu3No/1wuP28M//t0PceKKxl/ouuaxaTneHkNm3ccpW+PDB68dWZYv4eAX7Z1XtqiS2oS7912GR+u205QEDhnWD+GdW38ubj1SCF9stI4b+TAFmaRJzUyiBjRaQcQCJTgdn+DxRyKA9aPy70UAIN+TFgaouYYyYxDx0iiVrzhL+Bw1NbQavvj9++C2iroKtHzqtENxOteTDBYVhdCFPD9jEpli5qWk6l0vIXXfzBm66lUOjKSHononBmJVjIS6997L32/rlXHCEC31CSevOScutezBvdl/gv/49nlq3lhwfnhi1LB+7dejl4rFpW9eMwQpj/xMgs37mjkGHlhwfmYm9mJHZyXyW/e/4pV+w5z0ejBgNj56ZONO7h49GBumlJfIOm0nl04XFrJos07SLOaMTYo5tXc/IPzRM/qyfPX4gsE+HHvIT799YJGcynUYzWJNwlyeBircnwUsQexDT+Llb0XLt3CmCFd2b63gOU/7eH+G6Y3Gev3i5FKzRXn7AhtzZeRmsDkE+1gn3njWwx6LaeP6dVoTE6GjXVbDzHttD44XV5e+mB1k4iqaGhrmQB256Kw148EVuOZtFZi7KKzhjN78iAG9mr6oCt3rKaZsrBFiKw9ygGjtvnvALdfvJ8RmosyOxG9Y9LKLcoofuwxWhwoq9+V1WuaL3pv0utQq1V4/AFsZiPHqztW2NBsmNCh66KFmEIVoGGxf3eg8sS/5aQaGz/UphkHsq38ZVz+UkxaMc1EjZbvCu7H4Rc3MGfmvRA1pwjA0YIKFtzzepPje34p5p4/i1F+Op2G7969u+7cacO78/JjYpmAtz5Zy4/r91Npd2Ex6cnLSuaisxs75G6/agqD+mTz0eLNvP+5mGbl9QdIS7YyoHcWZ08Nv6C027OZYDB6G9DRpmdGCg/MmdLi+emDejN9UGzb1UcCOaTSmE3n4vZ8j9P1JWb315iM7Yukq6z6G4GAGPVmNl8QloaoWXB6Yvw5RgbbRC+TWWvFpIlObpjOeCa+6rV4PWIetN4oemoNpjl4nO9RXToXvfFsAv59+Lxr0RtDr8zbEQTBR3n18zFZq5ZE88XotNKHmp07fECj14PzMhmYk8HaX452KJ/2ZK4cN6LOKQKQYjHRMz2F/IrGu9fNOUUAhpxwXhRU1lfCPlImXts7s5k6EBmpCAIUVdU0ynFsbv7auU+evyE3TBmjOEVaoXbXqbTqMYmVgMe3A49vNwZd/7Dn+sPt4mfTitV7eP6dHzDqtVw5dwznTKl3nr34/kre/WIjHq/YgezBJz8FxJ2q7nmpvPl4aO2ym5uvpbkunimG5v/q/z7k/OlD0Z/0Hn3otlk8/tJyLvrVy6Qkmrn83NEdrqb/4vti+/n2amsOh3ulbML2rW2E7d93zZkxUhJ5EsxzZGGLEFl7lDPZCYmkmsxsLS5ictfujc5tLS4i25pAokFe9cPiyR6jQaXLzdsbttS97pHSfCRgt4xkfIEAZoOO+175AnsHay9pNRnodeLDotfX8TpVkSIQLMfpWYPZUJ8OHBDqHwyFJul44muNuv59XOU9RFbSGKp84mbqxtJnGZN+T8ha7lgwlTsWTG1zXM+uaaz66Dchz9+7u9iu99G7m4+QOZmp4/oydVzfkNdpLw73N1GbW6HjyMIxYp5Pdc0L+P0HKC27DqvlqrrIEZ3u5AgcPx7vJuz2F3C5lwBgMEzEaGjZadUelFSaBoxLnd7o32hgMM9HEFxo9Y3bIOkMU9Gb5uB1fYGr5j8AqNVpmBMfiJqWhtidi/AHCmOyVi3JCTfEdL2WyE5qGiKel2xjZ0EJFQ4XaQnhtSbrlta0haVRp8Xrb9zO+nBZJe+u2cqmI8cAKK6qocbjrRsXbPA9nWwRi3oVVDT1uh+rFJ0mucmNC4s1nP/kuU+evyE901tuq6oAeq1YzNOoHymLneoqx7tkJD0a1hzvPX1t3c9Tx/ZpcdxNl0zipksmtTmf1WJg9fv3tjmuvfMBmBqkcp0zpeku1oBeWbz2tyubHD+Zd/5xTZNj18+bwPXz6nc4azW1V1tzVDne7fC1kUStTsBiPENqGVFDr+2BUT8SkEsUV/j2KHdUwB1jTuMfa1aRlyhGuQ7NyGRrcRGvbNnIHydPa3KNLyhGXPmF1iOv2jsuVDqLPe493r7CmrWUORzsLj7Oy2s3UtogmnZan57Njn/oUtFJev9FU1m/9yiDu3U8isxsED8/5eAYATGVqqFjxKIVN4qMmmTK3DvJMZ9Wd67UvROLNhO9uv5+0aRNZUz63XUpN1/n34pN352+tgtj9BvEJzWupVJLUGgGhz8aBcx0gxgAACAASURBVOdDQ6XSkZ76JsXH5xIMllHjeJ0ax+snztZvMJdV3IogOBGE+uLwWk0eqcn/DltD1Bwjg7tmcuvMcXWvE0zy2i2QCrU6DXNC8w8ICcn/xmucg9+/E7UmF71xVocq83aESsfbMVmnFoN+MAbdgLYHSkRt4UlVBNotmPVt1+LYerSQa1/5CJvJyBXjxZ3wflnp2ExGyhxObn/r00bjc5MTmdy3Ox9u2E7vzNS6Iqo7Ckr4eOMO5o4YgM1kbHH+hnMDTeZvSEshtgqNsVkuksmD2Puk2R5ErZK2In60WbZK7HffIy+VwX3lXeDSHyihxrVYahkAJJjO6fTdv2wWsQ6AYo+x45phI9GqNfxz7WoAjtmryU1I5P7xk5k/sD7K7OHvv+H9HdvxBESn/GUff4D2RFTmqOwc3rvwklbHNRzTEfwnarx1Fnuc89KbYa2faxM3UBaMab04rkGnZdKgHhSWV5NEx97LFqPoIKuseb1D10cau/NTMpL+hEpVG00r3u8NSbmWLWX/xaLLFouvenayq/JdRqff3ew8qUbxXnZi1sP8WPRHEnRdyDaHV+egs+LzH8bj2y21DIVmkEPECIBW25PMjCWUV9yJx7O6wZlA3U/BYOOIe6NhCikpz6FRh99NKWqOkdwUG7fOHB+t6TspavSmOehpX7hbpPD5D8e8dVaCKbziTZGkoKKavpmNjSm/ogqjTkuSOTY3s2+s2oTb5+fdm8+nX3Z6o3PrD+Y3e82Tl5zDVS9+wKOfrkCjFr/Qs20JXDtpFDdOaRyR1NL8Lc2tEDoJ5vMoqXykkQdbCoLBauzOj7FZrpBURzRweXxUVDrZd7iERcu3AvC7W+TzWdISVY53JH9f1JJovqjtQXFOgllsq6nYY2RINBg4+Ku2I76uHDKMK4cMa3XMo1PO4NEpbUdItHdcqNQWAJX6fVGLlPY4PDebJ+eK0Q42o7GN0SL/+nwVj119dtsDm8FinAyASmVEEKR/CAsEK6lxf92kAUD/pPmoVVq2lb10ol1vFiNSb6N34rmtztfVOo1hqTfyQ+HvmNXlZWx66VPF5Ua1s+VNuM5MUAhS5K5Eo1KTYbShCqe9X5So8TdfgFkKtJo8MtIW4vGux3miFpTXu4FAoICgYEelMqPRZGHQj8VsOh+DYVwbM4awdsRmUohb7K6vYr6mSUaFuBZt3smUfj3rWpNtzy9id+FxpvTrUedwiDa1RSEzbU3Tej7ZtKPZa5Zs38uR8ko+/fVVbaa7tDR/S3MrhI5GnYLFeIYswkTL7S9is1xOWL11ZcjegyXc89hCDHotV50nOv/Omijf+g2CIIamVta8IbESEa0mE7Ox/Z+9waDApl1H2Xu4hGqHm0AgtDa4t186OVSJEUGjFj8PFXtUaIggeGRjixC6PTbHFaNad0Q1RKVSYdBoyEiwMrpLLkOyW25r+dLStc0e353ftKti+9cXnS9mw0Qc7hUdnieSVNW812xnxL62C1tNiemXNI9+SfOaHB+cvIDByaHV1jqVqHZ+LLWEmLKr+igAf9j2NkVusaNQT2sWfx16NXnm1jMCbt0QflpIKBz3SNu1rzkM+jFhd5lpJypOFBJSHCMxxmV/JuRrTAl3RkFJPQ73t1GdvzmM+qExX7Ml9haVct2rHzGhdzeq3W4+WLcdg1bLr6bHznlzer8eLN+5n7vf/YLzRogFhpxeH9/sOoDD423WQbPmwFGSzCYshrZTdU6ev+HcQMwcQO3F5fBQftyOx31iV6+ZbgfN0XOAtCkVSdYFsngQ8/r2YXctJsF0TtuD44hh/XNZ8cavpZbRbmrrGPibadEuBYmWi2lv94u9h0v4/b++4GhRRYfXk8oxUotijwoNqXK8KxtbhNDssSUenhmdekHLt+zj4olN79N0EUittZqmy8Yx4nB/i89/CJ22u9RSOj1u73a8vr1Sy4gp/9wjRsjUOkUAfqkp4uk9n/CPEa3XWdxeeSia0hRaQHGMxBin/YmQr4mmY0TAH/M0Go06FbUqvIKmkeTJS87hnZ+28MqPG/D4/AzOy+SemZMYeKJuRyy4ePRgql1u3l+3nYcXiR2Lki0mzhrUm7vOmsiVL33Q5Jr5Y4fw9Y59TPv7S42OJxgN9M9O564ZExnRNafZ+RvODTQ7vxR8/dF6Pn1zFQd3Fzbb+rEtFu97PAqq2o/FOBW9tjte/yFJdQCUVz+rPIhJiCD4KLe/ILWMBqhJslzVrpHVNW7u/NtCKqpbb3XeHDqthj7d0hnSR/q6L4o9KtQSz/YoBXPHDmTepKaOkc0HjoU9t9U0i+KK3wORLajbMYJU1LxORtIjUgvp9FQ53pJaQsw5UFPU7PFtitNDtiiOkRhjTvxtyycFP8FgKT7vGgK+XRjMl2KyRLdzi9e3py7cO1ZoNeEXx4kkJr2Ov1w0g79EcM47z5rAnWe1HHHy9k1Ni8ddN3k0100e3ez4T+5o3F3jx72HeODDxcwa3IehXbLr2gEHBYFKp5tFm3ZyyxuLWHrvdSSZjSHPD3Df2adz39mnt/g7RJqnHviAZR9viNl60UFFkvVqSiql70Lh9m7F7vpKeRiTiCrH2/j8R6WWUYfFOBWdtmu7xi76ZludUyQ3w8aCuWPp1SWdBLOByx54nYQTnynP/u5i/IEgRaXVLPtpN9+u20e/7hk88+DFWExtR7JFH8UeFUTi2R6l4IppI5s9/tCl4Xdt1GoyMRvG4WxUWFE6qhzvkpZ4D2p1YtuDFTpEMGin2vGJ1DJijk1nBsAd8DY6nnjiuIL8qHWMyCuOvhNjst7ernGumudwVj+BwTyPaPYE8Xh3RnH25qnNM40F/mAQjbr1UNWORCZIzUMff82Irjk8cUnzN9nd05K4972v2F1Ywrhe8r35qmX11z83corkdk+je98sUjLi70bFZrmM0qrHCQrSF7IqrfwrVtMMAFSKHzxmBAUHZdX/lFpGI5KsV7d77E/bDgKQlmThrccWYG7QGtmg1+IPiNXh+3YTo+oG9szijLF9+XjFVh5/dTn3PvEJ//7DfNQR6OoVLnK0R8UWY0u826PUHCwuJ7+0ii7pSXTPSI7InAnm82TjGAkG7VTUvExq4j1SS+m0VDneJSg4pJYRc87LFYuCvnhgSaPj5+cpzUmigce7HkFwYTR0fFO39okx/p4MFRQUFBQUFBQUFBQUFBQUFMJE2baQKSbr7Xic7+GyP4Uu9f2oreMLHIna3C0RqzZtlU43B0rK6ZXReseWeCMQDFJa42i16Ormw4UAJFviI1xv6Yf1dW7u/MvFzJw3BpUMdps7glqdiM16ORX2V6SWgtf/C5U1bwKQbL1OYjWnDuXVz+MPHJdaRh06bRespvYXaTxcUA7AhdOHN4oWATFixO5oPv3ywjOH8cOG/azZdojPv9vOedOkL7ItR3tUbDG2xLs9RpMjFZWAGF3bM7XpvdK/v1zNyp2H6J2dxv6CUiYN6s5ts8MvTJ9gnkNJxe8R8Ic9VySosL9MsvVGANTqpt0BFTqOWN/nv1LLkIQFPUQ772XNYkvlQVTA8OSeTEgbENI8qYZE/j7smsgLbMD9W16l3FsT1TWiTWnZtQSDZXTJLezwHIpjRLao0GgH4PP8GNVVfP6Ov3k6ij9QGpV5n1vxE0FBIMViosbt5dPNO3F4vFwzcVRU1pMKjVrNtP69+HLbbsx6HcO6ZqM9kS5UWuNk1b7DrN5/mOkDe9MvS171XFpi3458AKbNHcGs+WMlVhM+KQm3UVnzJoLgk1oKpVV/ByDBNButpuX2jAqRwev/hXL781LLaERKwq0QQlJmreOjW07TByWzQU9ltZiW4nR7mzhOZk0cyJpth1j+0x5ZOEZAfvao2GLs6Az2GE0ueVPceCtzONn7u7ubnF+z+whv/+Yy1CoVQUHg6qfei4hjRKNOxmKaRo1rWdhzRYJAsLLufZJme1BiNZ2LaueH+AOxf9aQExPTBzIxfWCHr0/RW+mfmBdBRU2x6Sxx7xgRhOqw51AcIzJGEOwIRLcwalCwR3X+5ggEy/AHiiN+Y1jj9vLV9j1UOd1YDDp6Z6Ty+3PPYFKfbhFdRw48Mf9sXl+1iSXb9/DVtj24fOKui81koE9mGg+fdyYXjx4sscr2Y68QCz0OPa2XxEoig1aTTaL54rp2rVISDIo2XlL5MDmp/5FYTeenuOJBWTyA16LRpGGzXBbSNeoT7bubqxFiSzBScLwKgOIyOz1yUxud75oj1iDYfzQ6DvCOIDd7VGwxdnQGe4wmNR5vq+ezUxrU+RIgKzlydb9slstl4xgBKLe/CECS9Rq0miyJ1XQOBMFDadVTUsuIe2y66HfytGpjV/8xGgiCNyKf9YpjRKb4PCvxeX5Co43ug2Ks0lpOxuH+DpulaWeWcHhw9hQenD2l3ePvmTmJe2ZOiqiGWGHS67h12mncOu00qaVEBHOCkeoKB7Zk+bRxDpeUxF9R5fgACEgtBQC78zPspnNIMM+VWkqnpbLmdZzulVLLaESy9UZUKkNo1ySaKSqtrnOANCQzNZFdvxQDsPtgcRPHSCAgtuC0O6T5bmkJOdljrS0Cij1Gkc5ij9HCHwzi8beeyuL1+5n/2Ft0z0zhQFEZNrORB177qu7836/teJclq2k6Wk0m/kBxh+eIJLX3wyWVj5KTKqfWzvFLRc0r+AMFUsuIe2wx6GJj0ZqivkY0ESK00a84RmKMvfymNkYECQYK8Pu2AwJGc3R3FgRBmj7y1Y4PIu4YUYhf8nqksbPCQcFh+ewyh4te2x2b5WKqHNGrERQqxRUPYDKMVXbDooDX/wvHK/9PahmNUKsTSe5A94veXdMpKq1m295jXDG7cYvvPl3T+W79PgCWrNzF2ZMahwfvPVQCiLVI5ITc7LG44gEAxR6jRGeyx2hhd7cdkbzgjGimImuwWS6lrPqZKK4ROnbnpzgs87EYp0ktJa7xB4ooq5JXN6h4xabvPBEjguAjEDiKVtuNSKYU1kZHh4u87lxOAbzur9oeBKhUeoyWGzBar4+qHpWq5QKe0cTp+Qmn+0fMxsmSrK8gL06fPYydmw6zfNFGLrh2MmpN6y2W44U02wNUOz+VLDLrZALBKgrKbqVLxodKy9AIIghuCspukUVL2IakJvwKtTr00Pexg7uyctMB1m0/jMvjw2TQ1Z2bOKInLy0U22yu3X6IlxauZsG5YzHotezYX8hrn64FoGee/OobyckeA0ExGkexx8jT2ewxWtR4W0+jARjRKzeqGmyWKyirfg45RHI1pLjiQbpnrUCtskotJW4pqfwjQSG+a1bIhdhEjMTGMXK87DI8nlWYjDNIS32j0bljhf06PG+kNvqVb+IYk5j6dhsjVKhUVjS6fqhi8IGsVkv3oV9UcT/dM5fK6kZBQRpmXzaeZQs3cmDnMf75u4+449EL0Bt1bV8oc7SaLJITbqC8+jmppdTh8qzleOWfyEj6k9RSOg1FFffj8f4stYxGaDWZJCd0zLE+bWxfnnnne1weH9+v38+sSfUV9Pv3yGRI3xwAtu8t4JWPf+KNT9ei02lwuevze2dODK3qfixQ7PHUoLPZ4+yX3oywGhGvX3pnhE6bR4L5HOzOz6WW0gif/yglFQ+RlaJEPHQEu/Mz7M4vpJbRaehMNUa83g0AuD3fNzkXDIZfPDVcFMdIjNEZpkotoRFatXS7ej7/YQrKbiY37XUA2eTdKsQerU7DY2/eyCM3vcayjzewefU+ps0dwYDhYuHclMxEDO1wlHTvK7+Q9NSEO6iq+R+BYLnUUuqosL+MQTcQm+VSqaXEPeX2F6h2fCS1jCak2X6DStWxG530ZCvXXzCevt3SmTiiaZ2r398wE4AbH/kfdqcHfyCIP1C/WzNmUFcuOEMeHWlORrHHzk1ntMd9x8sirEZepCTcIjvHCECV4wMsxmkkmM+TWkrcUNt9pjZVUKHjzOtaXwNxsC36TSRiFTFiNp2Pw/kRZtP5LY7RaXtDqM+Eggeff3+Y6kAlCIJQ+3Nzy4S9goKsqbC/REnlw5JqMBtF489J/S8adbKkWhSk4XdXv8SRAyWUFTct9hgKi/c9HiFFkaXK8Q5F5fdJLaMRKrTkpr2KxTRdailxS7VzEYVltyO3r0q9rg/ds1ZEPT2j4HgVLy9czaad+Tg9XnLSbUwf149LZo5Ep5NHO9LmUOyxc9JZ7bHvX58GwKjVomqmU1RHEQQBd4Piq821640VR0ouwOVZK9n6LaFWmema+TkGnfwi4ORGUHBytORCANzebRKr6Ri9c39Go27apv5UYOHR1Ty9Z1Hd65XTo3k/LdCc2+HosWwAsrPWo9WE1p7YHzhCYZHYkKJLbpvtoVv0eSgRIzHGaY9c2ypzwj1hz6HX9YyAkvCorRp/qGg6WSlPKgWvTkE2r94ntYSoYrNcTlXNe7i8G6WWUoeAX4zYSn8bs2G81HLiDodrOUXldyK3hzCAzKS/xKRmRU66jT/ecnbU14k0ij12Pk4Fe/zypgV0SbJFQJHIkYpKpr/wWsTmC4fUhNvJl6FjJCg4OVZ6Hd0yv0CjTm37glOWAIVlt8atQ0QB+ibmMidnbIxWa93B2xHnlFqV0FExjVAcIzHGJTfHiLbjhW4ijT9QSP7xK7CaziI18S6M+hFSS1KIEedeOUFqCVFGRWbK3zhUNAs5FZkLCi6OHb+S3LQ36iK3FNqmxvU1BWU3Igi+tgfHmETz+crfsk0Ue+xMyNUeE81iqHik/pbJpsi207Qa5JO+bDFNx6gfidu7SWopTfD5D5N//Eq6ZHyEWhX9Wg/xSHHFH6lxLZNahkIYDLF1Y0gMUnbaQqUyoFKFXmxWrVYcI3FJUsZ3uGtexO38HwBa3VC0+jGoNWmABiFYjs+7Cb93HXrTHHT60xCEtluqdRSdNk9WfeQBalzLqHEtw2QYi80yD6tpDhp15HZJFOTHbQ+3nGvYWTDoBpGccD0V9helltKIoOAiv3QBOanPYzXF3+5/rKl2LqSo/B7ZPYTVdk9IT5I2NTJeUOwx/ql2LgSQrT1G0hZ1Gg1WQ2S7CCZEeL5wSbPdR/7xy6SW0Sxu71aOlV5LbtobqFWRdVDFO2XVT1NZI4/II4X4RqvJQ63J6OjVqFQmhDC7kXWOnpgKCgoKCgoKCgoKCgoKCgoKHUCJGIkxwWApbuf7WJP+AYDBfEmz4zyuj6mpuAujeQE6Q3TTDEyG07A7P4vqGh3B5VmHy7MOFb/FaBiJxTgFk34MBv0QJYJEIS5Jsz2Aw7UMr/+g1FIaIQhujpXeSHrSQ6Qk3CK1HNlSVv0UpVVPSi2jWdKSfguIbUEV2odij/GLnG0RRHuMpC0mmSLfMUKn0WDQio8BngZFWKXCYpyCyTAWl2ed1FKaxeleSf7xy8lLf6suQu9URsBPcflvqXK8I7UUhU5Cdtb6sK5XqxMIBMKLGFG60sSY6tKLEQQXtvQv2xxbdXwWKpWFxLSF0dXkXEhh2a+iukak0Wm7oNf2PPFzzxMpQRlo1Rlo1Mmo1VbUKisqtQkVWlQqLSDfLgkKpw4u70aOFNemDsmnvkEtieYLyUz5u5JLfYJgsJrCcrFbQ41rscRqmsdsnESX9PdPvIpc14pTgXp7lJ8tgmKPJ1Nrj3K1RWhoj/K3xfHP/BeAModT0q40tbg8GzhSMldqGa1i0A8mL+1NtJosqaVIRlCooaD0Zhzub6WWElFO5a40nYMAouuizbiPFn0eimMkxpQX9kVvnIE1+bk2x9orbsPnXk5K9t6oagoGq9lfMCyqtUwUmqJS6cUiQ4j/qlV6VCojKpWY96tRJ6HRZKBVp6PRpKPVpKNRp6PVZKDX9kAVao9vBdlQWvU3AMqq/yWxkubR63qTk/JvQLwJPFVxezdRUHY7Pv9hqaW0iFqdQPfMFei0obW2U6intOpvsrVFqLfHU9kWQbHHaHCkohIAfzBIz1R5PBAWlt1GtXNR2wMlRKvJJDftNYz64VJLiTle/y8UlN6Ix7dLaikRR3GMnDIojhG5UF40AI2mZ/siRkrnEPDtJyV7d9R1xcMXkUJD1Oi0XTHo+qDX9cWg7Qsg/qzrH/dOk4rjdlYu3c7OjYcAKC2uxlnjxmw1kp5lo/+IbkycMYjUzPhMqaotFHikZC5u71aJ1TRPbXvJlMTbSU28u85hdyogCG5Kq56g3P4ico0kqCUr5SlslkullhHXCIJP1rYIoj2mJN4OoNijjFHsMXz8gUIOFk4iGGYRxWijUulIt/2O5ISbao9Iqif6BCiv/g+l1U922o1UxTFyyqA4RtrDl4X/q/v59PTZJGhDe+g66NhNvvMXcs096GkZ0OwYe/nVeN0rMCc+BIDJehNNa+AKuGtexlH9KDrDVBJT3w5JR0cQw4nPjfo6CtFHpdJj1I/EbBiP2TAeo2FU3FRR93r8vPbEV3z57hp83tZznrVaDdMvGs1NvzsXkzk+HxJ8/qMcLp5BIFgltZRW0Wt7kJ70R6ymmVJLiTp25xccr/ozPv8RqaW0SYJ5Ljmp/5FaRqeg1hYBxR5lhGKPpyZl1U9TWvWE1DLahdk4GYCs5MfRaaVvdxoNPL6dFJXfg9u7TWopUUVxjJwyKI6R9vCbrfWFUH/T70myjF1Cuv7bks/4svAdBiaO4roe9zc7xu/bQXXp+XXthNSarugM41GrM0ClIhgowe9dQ8B/CJVKT2LaIrS6oR3/pULgaMk8nJ5VMVlLIXaoVDqM+mFYjGeRaJ4r2y9uh93Ng1f9l/07joV0XZeeGTzx7q3YUuIzB7/GtYxjpdcQDx+3ZsME0my/wWQYJ7WUiOP0rKa06nHZFv47Gb22F92yFitFACNIjWsZgGKPMkCxx1MbQfBxqPgsvL7oppJHErXKRErinaQk3IRKFfliubHG6z8EQHn1c1Q7PkBA+gK90UZxjJwyKI6R9hCuY2RjxQ+8e+R5UvWZ/HZAy/nKfu9maqruAyDgaz5NRqPtjTXpcbT6sSFpCAe3dyuHi8/hFPuzn3IY9cNJNJ9HgnkuWk221HLq+P21L7NppXgT1HtQLrMuOY0BI0QnTkZ2EgaTDo/LR0lBBTs3HWbJB+s4sFN0ogwa3Z0n371NMu3hUlr1GGXVz0oto92YDONISbgVq+lM4rvre4Aa1wrK7c/j8oRXDT2WqFUmumZ+iUHXX2opnRLFHqVCsUeFesRI5vNOvApKqiUUtJosUhPvwWa5BJVKJ7WckPH4dlFW/S/szi9OHJF3+lokURwjpwyKY6Q9hOsY2VG1gdcOPYFBbeIvQ15v1zV+3zb83s0Eg6UAqNWpaHXD0eqHIUW+YlH5fUrrrVMGFWbDeACSE27GapqOVDmya1bs5NFbXgdg/s3TuObeWahUrWsRggKvP7WED/4rVkX//XNXMWnmkGhLjRJBjpVeW7djHS/otF2wWa4k0XIhOk2u1HLahc+fD4jduKpq3sYXCC1CSQ5kpz5LovkiqWV0YhR7jBU+fz7VTrHznmKPCidTUvlHACrsL0usJHS0mkySE27EZrkEjTpVajmtEgxWY3ctxu5chMP9vdRyJCOeHCPF7kr22o+x317IYUcJdr8TgBq/G4ffg1qlwqIxYNYaSdSZ6WHJpHdCNn0TckkzJEqsvnnsNS/gdH2GyTidBOstqKLXja1djpHmBiqOkRDYVrWWNw89hVql5vGh70ZaXkwICjUcKjqj7uFB4dRBr+tNSsLNJJrnxbyw319+9RYrl2yn37CuPP3h7W06RRpy97zn2L3lCBNnDOah5xdEUWV0CQoOjhSfj8e3Q2opHUCFyTCKBJNYp8hinIZe11tiTfV4fftxuL/B7vwcl3fTiaPx+fWWmngXabbmUzUVIkdnsUe52SI0Z4/xaYsgH3sMnLiVX384n53FJVS5PQSCoUVZ/GbapGhIC4vaAqyHi2fi9e2XWE3HUKl0WI1nkWC5EItxKmqVWWpJgOgMqXF9jd31OQ73d3VF4WNNgukcEi3i89fxqr9Imj4ld8dIubeGZUWbWVq4ib32jjuRB9q6MiNrBGdliV2VbDp5pKIfL52H27MStTqV3OytgCZaS7XoGGmz0a9C+znqFD+0jRp5vME6glplJTv1BY6WiLsfguCVWJFCrPD69lNUfh+lVY+TbL2R5IQbY9bdZvcWsbDetLnDQ3KKAEw7dwS7txxh99aj0ZAWM9QqC3npb3G4+Bz8gSKp5YSIgMuzAZdnw4nXD6PT5mE2TMSoH4nJMBq9rk9dp5voEsDj24vLsxG3dyNOz6pO4+hNMM8lzXaf1DJOCTqPPT5c1zpWscfIIhd73FV8nDs/EdMeDpVXdngeOTpGagvH56S+wOHi2XF5TyoIPuyur7C7vkKlMmAxno7ZMAEAk2E8Rv0govgASG0akse3D7d30wlb3ITHtxepU5R02i5kpTyFWi1GMNS4FsdVXZlY4Qv6+d/h73nr0De4A+E7sHZWHWFn1RH+u38xANf0nM78LpPRqaP5Pmwbn198jjYZzyS6NtEyimMkTAKCmHu3vWotK0uXAJBr6i6hovAx6UeRlSxWAy8sv1NiNQqxxh84zvGqv1LpeJuMpEdj0vmgqtwBQEZOcsjXZuQmn5ijJqKapECrySIv/S2OlFxEMFgttZyw8PnzqfK/T5XjfUDcNdNre6HX9UWv7Y5Wk4tOm4NGnYHmxE2RWp2ERm2l+S/EAMGgg0CwkkCwikDw+Il1juEPFOD1H8Tr24fXfyAub57bwqQfRXbKM3T+lpAd576bX+fA3iI+/vbBiMzXWeyx1hERij2q1UkAIdljrS0Cij3GiCqXm+ve+5gyhzPka3UaDQMy0wEYkSufemPNYdANIt32B0oq/yC1lLAQBA81rmWN0vRUKgMGXX8MuoHotT3Qabui1eaiUaegUSejUSfQ1AYFgoIbQXAjCC6CgptgsAZ/4Bg+045OjwAAIABJREFUfz6+QD4+fz7+QH5dEdVg0B6z37N9aMhOea7OKQJg0A2UUI88OVBTxO+3vUG+syzic7sC4mfzC/u+4stj6/nrsAV0t2RGfJ32EgyKv6NW21MyDaesY2Rt2QqWFL3f4vl/H3gUTTuKmDkC4gdNUKj3uo5Nnhq2PqlJtMwDIBCsoKTyEWnFKEiCz3+EY6XXYjFOJSP5/9Bre0VtLaNJj8/rx+0K/Qba5fQAYDDFZ8vekzHoBpGX9hb5xy+tCyPuDAiCD49vN54WCk43RoVKpUOFBoEAguBH6p0tKTHo+pOb/lbMIrgU6lHsERR7bIyc7PG9LdsbOUW6JNm4ecIY+qankWg0MPvFN0kwGnjj8ovxB4Mcq6rmy517WLp7H4OyMnj10gsBsBrk//2ZnHA9Ts8qalxLpJYSUQTBg9u7Fbd3ayuj1I0KuQqCJ/rCokya7S5MhjGNjhn0imOkITurj3LXxhdxBqL/9z7iPM4t65/nmZE30S8xL+rrNYdanUIgUIxKwnSzU9YxYtJa8Qt+XAFHs+ed/o55VkenTGFEsvzCETtKcsJNgOZEAaz4zQNW6DgO93ccKjqD1MR7SE38FdHoepDVNQX7dic71h9k2rkjQrp2+7pfAMjpJu/iZqFgMowhJ+1VjpUukCzvV1oEBMGrfOIAem138tLfQ3NiB18h9ij2qNhjLXKzxx8PHAIg3SqmcH92w5VY9PVODoNOiz8YrIsMGZKdyaz+fXh30zYeXrKCmz5YBMDbV85DHWIaqxRkp/6Lw8VzTsF0i2CncIbUYjGeSWri3U2OKxEj9ZR5qnlgy2utOkXyzKn0tubQxZxGhlH8TDJq9Bg1eoJCEHfAhyvgodhdSb6zlL32YxS7W063q/G7uW/La7w+7m5S9LFvPa7T9iUQKCYQkC41Pp77uikoKCgoKCgoKCgoKCgoKCiExSkbMTLUdhpDbGM56jzAXvs29ti3ctBRH1KapEtFo2r9v0elUqFXi6GU6YYcRiRNZLBtTKvXxCPJCdej1WRQVH5XpwolVmg/guCjtOrvuDxryE59DiCi7edGT+7Hvu35LPt4A+deNZFufdqX4/jL7kKWf7wRgHFndK6dBotxCjmp/6Gg7JZTdJdaQavJIS/jQ7SaDKmlnPIo9nhqo9XkAMjOHn8pKwfg8pHDABpFiwAYtVqq3E13nC8bOZTle/fz4y+HAfho68/MHy7/dvdqlZXctNc5Unw2gWCV1HIUOoBe25Oc1Odpbm9eo05Cq8mKw4LXkeeZvZ9T4W1aO8+mMzO/62TOzBxOnjn0+/BDjmKWF23lo6OrqPE3faYr99r5157PeGTI5R3SHQ4W86W4PT/icn9Nku1hpCjAeso6RgBUqOhq7k1Xc2/OyDif3/98NQC+oJcbev425Ha9nZkE87nodb0pKL0Jr/+A1HIUJMLh/p5DRdMByE79N2bD+IjMe+6VE1j0+o+4nF7uv+I/3PjgHKbMGYZO3/xHlNft45vPNvPq41/h8/qx2kyce9WEiGiRE1bT2eSkvkxB2Y2dsoChQsvotF3pkv4BOk2u1FLihyinAij2eGpSa4uA7Oyx1unRM7X5wuVmvZ5ypwuH19vEaTJ38IA6x8iXO/fGhWMExHSm7NT/cqz0KsVJGWeIjq3XGhVcPRmDbuAp7Rg57CgB4JvipjVnzsoawf0DLsKk6XhNoO6WTG7oNYPLup3O33b9P3vnHSZFlfXht6o6d0+OzMAQJEdBQURQEAwYAcWc0xpW1+yna1jD6q7rqmteXbOYFQVBBUElCEoSkJwGmMDkmc6x6vujmNBM6hmmp2eYep/Hx+6qW/ee28ztvnXqnN/5HIAfizaEtVlUtJ5rjjqFHEtaq8dpDRbLNFzuj/H6lmJ3/If4uDvbdXzo4o6RuoiCSDdTDgD73J2zVnq0MeoH0StzISVVT1LheIuuLL7WlQmGigDYX3wB6YmPkBR33WH3mZQWx58fm8Ez93yCvcLFv+/7hFce+4q+Q9RNaFq3RAwmPT6Pn5KCSnZuyq8RapUkkXueuYi4hNiJNUUTm/kUuqe+T37pVVrEVhfAoO8LQI+0T9FJmTG2pmUU7C/n6hkv8tJ7N/DCP75hf24p5116PGedP5rH7lHFznN3FTPptKHcet+ZCKLqyFi5dDs/zFvPji0FlJY4MJn19BuYxWXXncTQkTn1xnG7fLz10iKWLd6My+mjd78Mrr5lMkZj41ua+bPXMO+L1ezbU4reIDF4eA8uv2EiA4a07EZXW49dC4O+b4dei5IgEIBG9UESzSbyKqsotDvomxr+dLlPSnLN6+0lpdE0s82xmk4kM/lZCstuQ9O/6xwIgp6s1Dcw6Ps12c5oGITLu7idrOp4LDzwe4PHz84ew32Dzm+zcaw6E48PuwyAf0if803BbzXnFBS+L1zL9UdFvyplOCKpKW9TVn4zVfZ/EQzmEx93GwA6Xc92sUBzjNShm1n90DXHSOMIgon0xMeIt5xHUcVf8frXxtokjZgRorjyYWTFTkr84Xt1Tz53FIoCLz38JV6PH4/LVyOs2hjxiRbu+teFjJk46LDH78hYTBPonvYReaVXAHTq0qEajWPUD6FH+sdA26aqtTdPP/IlEyYPwWDU8cEbP7P21930HaiWA83olsC8L9cwdsIAxoxXN8hffPALlRVuxk0cSHpmAiVFdr79ai0P3fEhr39yMwBpGeoTRkVWePiOj9i4bi/jJg5kyIgeHMiv5NG7PyYhsWHn6MtPz2fOZ6s4bkJ/Jp42DI/bx8Jv1nPn9W/zj5cvZ9jIlm246q5HbS0euVSvx468FlOsFvKr7ORVNfx3mBUfxx+FRfxxoLieYyQo1z7cqvJ4o2pnNIi3nEcoVKZVTuwUCGQm/wer6aRmWxr1Q9rBno7Luor6UfkZpkT+0v/cqI15x8BzWV2+gwPeiibtiDZe74+E5CIMhlH4A7/jcn+Iy/0hADqpO6KUGVadqTHSU79stQ2aY6QOvSz9AdhqX4cktH9eU2fCZBhBz4y5ONzzKLU/0wUVwjWqKa16Bll2kZb40GH3NXnaKIaN6cPX7y5j6bcbKClsWD07u1cqE88eyTmXjyM+yXrY43YGzMYx9EyfC0Be6eUEgvtibJFGW2I1TSQr5b+IYlysTTlsjj62N1f8aSJ7dg7mxotfxWI1css9UwHwuP38+P0fbN9SUOMYeey5SzBbwkOD+w/O4qm/fsGalerm7PRz1WpVK5duZ+O6vZx69tHc9XDtRnHcxIHc/+f3sdrCS6j+8fs+5ny2ivMuO54b/nJqzfFzZo7hqukv8Ooz3/HKrD+1eI7V6zGv9HIAbT0eYXSW9TggPZX8Kjtr9ucDcO1xx4SdH5iRxoJtO5mzcQvThoY/QNh8oLjmtUnfOW8HkuJuICRXUmZ/PtamaDRBeuKjxFumRdTWqD+yH3Q1xz53Sb1jU7sdi0lq3iHQWoyinjOzRvPm7gU1x/a66tsRbUrKGtc1CYbyIJQXdRs65zdhlBidPDHs/xqNEwwV4vL+jMv7E6FQcfMXaBzRlDteRVZcZCQ9BRxenn96ViLX338W199/FmXF6lOw8mI7Xrcfs9VIamYCiSntX0asI1Adgtoz/RvySq/E618XY4s02oJE21VkJD1OLITGokFOHzUvOTNLLR/Y72C0CIDZYsBsMeByesOOHcqAwWqKS/GBcOfo6pVqROdZ5x0bdnzUcX1ISYurSbGr5ucFfwBw5ozw9onJVgYN687aX3dTVeEmIanlqXgGfT96pn8DoK3HI4jOtB7H9cph8Y7dLN+jOuY8gQBmfe0N1MS+vXlhyQqW7dnLC0tWcMO40Zh0OtYXHODV5bWh8/1SO25UTHOkJtwLiJTZn421KRoNkJpwf4tSrg36oxAEQ5fVcXIE6qdojkzqE/VxRyT1DnvfkDBrV0BzjGhEjNe/EYf7a5zeH7QIEY16VDrfQxKTSE24r836TEmPD/u/hookpZKT/gWF5bfjcM+JtTkarURAR1riw22i09ORsFjUqA1Jp1YdsBwSxSGKAopcqwuQv7+cuZ+tYtP6fZQW23G7fPh9QQBkOVw/oPiAWokiM6u+2GR6ZgL79oQ/5crbVwbANTNebNTeqkpXqxwjoK5FQFuPRwCdcT2eNrAfTy1agiegipAu2LaTc+tEhgzNzGBU9yzW5hXw0rKVvPbLbxh0Em5/uGjpOUM791P61IS7EQSJ0qp/xdoUjTqoOnQti8gT0GHQ9cMX2BQlqzo2NXpBdX76UozR3wOnGMKj4xrTLYomPbIL233MQ9EcIxpN4gtsweH+God7Dv5gbqzN0ejglNn/g1E/kDhL9HIhNVQEwURWymtUGI6lpOpxTZ2/k6GTMshKeQ2z8bhYm9L2HLKfEsXGN1hbNuZx383vERdn4twLj6N3vwzi4s1UVrh45M6P6l9wcLMoNNFnWPODjpVb7pmKJNUvDwmQnHL46RLaeuzcdNb1mBFn48/jxzIoQ43SmtSv/pPlv59xChe+9zF2r4+gLBP012qLHN9LFTe+aGTnqEjTFCnxdyCKCRRXPIxWHCDWCKQnPUGS7epWXW0yDOmyjpFEvZoeXuyrLUcdlENRH9cvBw+xo2tGZmuOEY0wFMWL3f0Vlc53APD6NzR9gYbGIRSW345e1xOT4ehYm9IlSIq7DpPhaArKbujSJe46ExbTBLJSXunQoo7txZcfrsTnDfD8W9fSp19GzfENa/c22D4tMwGAAwUVxCeYw86VHKiq1z4rJ4V1q/Yw4tje9OwT/dKD2nrsfHT29XjL+KadOUelJvPVNZfywtKV/LZ3P65AgB4JCZwxuD9XjFa1eySxYadhZyPJdg16KYvCslsAtMpR7YwgqNGB3ZL/Q5zlnFb305V1Rnrb1N/Buo6RioAz6uOW+cMFnHta06M+ZkdEc4w0Q1WgnJ3OPyjxFeIJuZCVEONTp5Jh6h5r09qUQHAvFc63sbs+ISTX31xqaESKovjIL72anhnfoZMymr+gATwuH+UlDnzeQHWnEV3XZ1BWq8br7JiNx9Ir8weKyu/F4Zkfa3M0GkEQ9KTG30Ny/M3AkXEjcriEguqTsNRD0uUWzG1Yr+OYsUcx74vVzPtiNf0frN14r1+dS2mJo5746smnD2PeF6v58M0l/N8T53FodLDH7W9Q4+Rw0NZj56ArrcfuiQk8fXZ7l96MDTbz6fRI/xyA/NJrCIaKYmxR10CSUslOfRsAs+GYZlo3jVE/uC1M6pSMTlYLgfxaVitZsLEyl9HJTZc5PlzWlIdXoTk2uW9Ux+uoaI6RRnAEK/k6/102VK1EVsJD8oYkjK7nGNnq+J0VZQvRCTouybkVSegcH20gmEuZ/T/YXV+gEGz+Ag2NCAiGiiiquI/s1HdadN2Cz1fx9XvL2bO1ECVCZ0hdvt3xdIuvOVKQxGSyUv9HletTiisfQpYdsTZJow4mwzAyk9VUM41aRp/Qj+U/beXv93/GlDNG4PH4WfHzVjxuf4MpOONOHMDQo3P47ut1VFW6GXZ0T0qK7Syav56c3mmUlYQ/9Rp6dA4zLx/HZ+//QkFeOWNO6IfFaqSsxMGGtbn0HdCN2/96dpvPS1uPHRttPR7ZmAxqJEzPjO8pLLsJt29FjC06sjHqB5Od+hZ6XU7b9Gfouo6RU7upf7v/3fUtgYMpNIuLNnBV7ylR0/3wyQEWFa2veS8JIqd2GxWVsTo6nePuvZ0p8RXwys5HcQQbLhXaEJmmHmyqWg3AyMQTGJowJlrmtQmB4D7K7M9pDhGNqOH0LMDhnhNxOOWz933Kwi9XR9mqI58E6wVYjOMoqrgPl/fHWJvTpakOK06Jv43k+FsRtJ/cekydNgqnw8u8L1fz/JNzSUi0MP7kQVx982TuvO6teu0FUeCx5y7hzZd+YPmPW1i9YidH9c/koX9ewO+rc/nq45X1rrnutlMYOLQ7X3/6G19+uJJAIEhyShwDhmQz5YwRUZ2fth47DoJgJCX+NgBtPXYRdFI6PdI/paTyKcodrxKmaKnRJiTaLiM98fGa37u2QBJT0EnpBLtg1cvkgyKoM3uM58O9PwOQ6yriq7wVzOgxLipj/m/XAoq9tfe852QfR7oxISpjdVBqvhiO7NhBDQ0NDQ0NDQ0NDQ0NDQ0NjSYQlPB49UNjdJQz//52e9oTFeb9NTJV5OBBFfl/bb2LMr+ak9jNlMPA+KNJ1KcwO1/9LK7rcz8D4+oLSz6z7S4OePM4LmUyM7vf0EbWty2K4qPM/hLljpdQFF+szdE4wtFJafTKXIIkNu15/mXBHzx+y3s177N7pdKrfybJLSzTe/Mj01pl55GKwz2X4spHADQhyHbGZj6F9MTHANDresbYGo2OQPV61NZi+1O9Ho+0tbi3opKeSYmxNqNT4PYu5UD5nQRC+bE25YhAFOPITHo6alUI80ouxuX9OSp9N0bf7D+QxOR2HbMxfHKAm1a9wnaH+vcqCSL3D57J6d0OT7+lGlmReXP3QgDe3bOo5ni2OYU3j/sLNp2pTcY5FIfzvwSDe7FaZmAwHBuVMSKgnr+j+kWzcYT7yyJPJ+ns/Fqm/mFUO0XOybqCE9POrDlf7RhpjB6Wvhzw5pHn3h09Iw8Dp2chxZUPEQjui7UpGl2EYKiEksq/kZn8XJPtvv9sVc3rv/z9fE6bORohBjXUjzTiLGdjNU8CoLTq31Q639LKiEYZg6436YmPYjVPibUpGh2M6vVYvRYBbT1GmSN9PZ7y6tuM6p7F9GGqJsPUQf2JN7VdSsORhMU0gV6ZiymufIQq18exNqdTYzVNJjP5aXRSt6iNYdQPbnfHSEfCKOp5ZuQ13L72DXY7DxBSZJ7Y9AnfFq7hkp4ncUxyX3SC1OJ+7QE3y0u38EHuj+x1hacqpRjjeWbkNVFzigB4vN/h861EEIz1HCNFxapAdEryf9HpekXNhqbQEizrsKHq15rXg+OPCXOKREKKQa3AUe7vODlxsuygqOIBAOzuL2JsjUZXpMr1CUlx1zepMr5jUx4Ak84ZyekXdGx9ns6GKKi16NMTHyHJdg2lVf/E7p6NlmvdtuikLFIT7iDeeqGmXaDRKKJgq1mLgLYeo0RXWo9r8wpYm1cAwBMLf2Jy/6OYPmwQ4/v0QtIeMIQhinFkJj9LvPU8iisexBfYFmuTOhWSmER60mPEW86L+lhduWRvNcmGOP47+s88uOG9mio1a8p3sqZ8JzadiYHxPehtyyDLlIxNr5avt+lMSIJIUA7hlQN4Q37KfA7yPKXsdRWz3ZGP3EBxgx6WNP4x4kokQWJT1T6cQS8hJdRim8elNv3vFgzuAUCvH1DvnD+wAQBF8bZ43LbiyP61aCEHvPtrXg9NGN3i602SBQCfHLt/0Lp4/GsoLLtFixDRiDll9ufJSnm90fOOCjcAw487qr1M6pLodT3olvISyfE3U1r1T5yeH9BuyA4PnZRBctwtJNquQBDatuxrZ+LDWb8wZ+46KspdpKXF8b83r8Nk0kd8vdvt46ILX8blUlM8//Ofyxk6rHszV3Ve9LoeANp6bGO62no88aheLN+zj5CsVk/0BYPM37yN+Zu3kWa1cvbQgcwYNpj+6akxtrRjYTGeQM/MhVQ63qbU/m9k2d78RV0YQdCTaLuSlPg7kcT2Sd3qypVpAD7Zt5Qt9v1ste8n311e77wz6GV1+Q5Wl+9ok/Hy3KVcuuKZw+5n2ZSmq0PKspqJIopJhz1WNDgiHSPpCeoT0qE5GQztkRnxdd6Qu+a1TdcybQMA+aBnTS9EvhmMFuWOVymtfKqTVpyR0Ou6o5PS0InpSFIaOikVUbAhCAYEwaj+R/Wmp6M8EVE3JgoyEKoJkVaUAIriR1E8yIoXWXEiy05kxUlIrlD/C5UTkkuO2LBqh3s+/nj1y9ugr1+L3RJnwl7hIiHJ2t6mdUnU0nrv4gtspdz+Mg731530uyJ2GPWDSIq7gXjLDIQO8J0fSzZs2M9bb/3Mgw9Oo1+/DCoq3S1yigBYLEbmzL2ToqIqLrn4lWbbOxxe9HqpxeN0RLT1ePh01fX4vwunU+ZyM3+L+jT56z+2sKFA1bApcbl469c1vPXrGgZnpDN9+GDOGjyAFKslliZ3GAR0JMVdT7x1JhWOV6lwqOltsuKKsWUdC5t5KmmJD2LQ9W7XcQ26fgiC/ojdFzfHi9vntut4Srs55Q+Oo8jtNF7LaNYx8rcLTmlxp5IkYDMZSbKaSbKZefX7lXy3ruFwNUGAnNQkclITyUlNJMFqwqTXYzbo0EsSoYMfnMPjw+nxU2x3sutAGbuKyvD6628cbjx1LDeffnyLbQawSGqJJEewElfQ0eLrq7VJ4vSx84IpBCmueIBK5wcxsyFSRMGK2Tgak0EVEjLq+2HQ98Og69ulNjZ1CcmVBENqSGwgmE8guJdAcA/+4G58ga0EQ0UxtrC1yJTZXwCgW8qL9c52753K5goXBXtL29uwLo1RP5BuKS+SmnAflc53qHJ9TEiu/2RCQ0VAh9U8hUTblVhNJ8XanA7Dli35ZGcnM3GSGkKb3b314nWiGFmxvBdfXMBJJw7khPH9Wz1WR0Nbj5FTvRaBLr8eU6wWLj9WLQhw+bFHs7eikjl/bGHupq3klqtPZzcXFbN5YTH/WLSEk47qxfRhgzm5Xx/0Uss1Co40JDGR1IT7SYr7E6A+WKx0vt+Fo0hE4ixn1ZS2bioNOpoIgh6Dri++wJaYjK8RHUQxhVCoEH9gI2bz1FibU49mHSMzxg5tdechWea+979lwfrt9c6N6pPNeWOHcsLAXiTbWu69DoZkftuxn3lrtzBv7VZkWfVAvbZgJXaPmspy37RJtCS9sps5BwCHo5KtjnWMTp4Y8bWyEmJT1WoAelvr5021B7LipKD0Blzen2IyfiSYDKOIs5yBxXg8RsOwIz73t6VIYmJNmGJDP0YhuQyvfz0e31o8vhV4/Ks7jTfd7v4KgNSEe2vCyKs58cwRbF67lx++WsP0qycgSlol8fZEr+tOWuKDpCbch8PzDZXO9/H4VsbarA6BQd+XBOtFAMRbZqKT0mJsUcejqtKDxdJ+aQuKorB2TS4nnTiw3cZsT7T12DjV61Fbi43TMymRWyccz60Tjmd9wQHm/LGF+Vu2U+ZyE5JlFu/YzeIdu0kwmzhrsLpfnTZsMCOyIo+wPhKprkaSlvBXUuLvwO76hArHm/iDHbOgQlsjCjbirdNJivsTBl2fWJsDqJFgmmPkyMKgH4YnVIjT9SZ6/QDMptMRhI4jGN1sud7D6fxvny7ky5V/hB1LtJp46tKpnDCw1+F0HcauA2Xc/e48dhWVhR2/cuIx3HXOiRH3U12V5rO81xEQuLr3PQyOry2LdPf6C4GGy/XOK5zFj8VzALihz1/pHze8VXNpLbLsYH/JhXj9v7fruJFg0PcjwTKTOMu59W6INQ4PWXHj9i7D4VZD7pye7zp8GGhqwn2kxP8l7FgwEOL2819i1+Z8TplxLH9+dDqGIyBEvjMTCKqaSw7PXBzur/H6N8bYovbDoO9LnPlM4sxnYjS0/uHAkc59937M5s0FuN3hpd8nTxnCAw+cU/N+8eLNzPpgOQD5+RWkZyRw5pkjmDnzOEQxfNtRUuLgogtfalRj5C9/eZ9dO4vxePxhxy+9bBzXXHPkRg0EgvtxeNTveW09arSUkCyzYu9+vt+6g8Xbd1Piqr9P2P7AHTGwrKOj4PYux+7+HId7XoffX7UGk2EECdZLibdORxQ6VjpzueMVSiqfaLfxOlK53gc3vB9rE1rFE8Mvb/K82/MNZeXXhx0TxXhAQpYrwt63luxum5tr0qi/I2qOkR827ODOd76peZ9gUUv/vHfbhfROb/s/ukqXh8te+Jh9JeHlhV+6bhonDo4sL65affeZbXdT4itAFETGpkxhdNIkssw9uW/DJYDqGOlvG8Ze9w5+KlE3KtXRIn1tQ7jxqIfbaloRISse8kouxuP7rV3HbQ6zcQzJcbdgM0+h4+iAHNnIihO760vKHa8RCObG2pwGMeoH0Cvzx3rHHVVu/nbD22xeu5fUzAQmnTOSQUf3BCA5Ix5jBI6SXv279hOvaOIP5uLyfI/L+xNu30oUxdf8RZ0EQTBhMY7BYjoRm2kKBv2Rk54RTXy+ALKs8M47S/n99708//xlAOh0Enq9uqlZtWo3jz06m9vvOB2AgQO6sX9/Oc88M58ZM47lkkvHhfXZnGPE6w3g9weZPu15HnzwXMYe3xcAvV5Cp+s6aQHaetRoLbKisL7gAJ/9vpHZG9QbiJCiaI6RZpAVD07Pdzg93+Hy/oQstzzlvqNgNAxVnY2WszDoOq7ovcv7E3kll7TbeB3JMXIkU15xBy539Epm98gubK5Jo/6OqOQxyLLCM3OWhB2782w1ciMaThGARKuZB6afzI2vfxl2/Omvf2L8oF6IEeTUSAfrQV/T+15e3vkwzqCdX0oX8EvpAkShNrR/1t4X8Ms+Qkq4xkmSIY1Le97WBrOJHEXxk196ZYdxihj1QwDISHoCs/G4GFvT9RAFG4m2K0i0XUqlcxYlVU92uDxZX2AbvsCWsFJsD1z5Bvt2FVNWVAVA6YEqPnv9pxb3/e2OptWwNVqPQdcLQ9yfSIr7E4rixe1bgdv3Cx7fGnz+9ciKJ9YmRkR1qprJcDQmwygsxrGYjWO6RAWLtsZoVJ2VOp2IKAiYzfU/w/ffW860accwefKQmmPZ3ZM56+yRzJm7rp5jpDlMJn1NlInBoGtwzK7AkbQeTQY1Aldbj9Hnj8Iivtu6g0U7drGrVNOvaQmiYCbeMp14y3QUJYDH9ysu74+4D6a5+fwbO6RosiSmAGAxjcNiPAGraSJ6XU6MrYoMq2kiA3oUxNoMjTYmOek5LOZzcHu+JhDcgSI7UAjWlPLVSTkQI63JqDhGlm7ZQ0FGIofPAAAgAElEQVR57c1YSpyFc8dEX7xn3MCe5KQlhkWN7CupZOmWPZw0OPJ8uTRjN/7S70k+3v8Ku5yqN12uo57rCdUPpesfN5xLcv6MTZdwGDNoOUUV9+H2LmvXMRtCFONJTbiPJNsVB490nSd3HROJRNsVWE0TKSi7Ca9/XawNCsPunk1aQq1jZN0vbVNuTKN9EAQTVtMkrKZJgCr67PNvwutXa9D7A1sPOsC2EZLLmuoqijbq0et6YtD1w6jvj0E/AJNhRLsr63d19uwpZtOmPD78cEWD54NBGZ1O0xQ6HJpaj9VrEdDWYxclt7xWjHVvRXhUtVGn3gZM6d9xowY6IoKgx2Iaj8U0vuaYrLjx+tbi8a/DF9iEL7CFQGBPuzpLRMGCUT8Io2E4JsMwTIajMeqrdQ+1yG2NjoPJNAnTwd8sUB/05xWoUeKpKe+i18dGQywqjpEfN+0Ke3/S4D4RRWy0BeMH9uLDknCdjR//2NUixwio0R83HfUIua5trKv8hb2u7VQGyvCG3BgkEwm6JHpbB3J0kvq0q491UDM9tj2qav0n7T7uoZgMI8lOfQOdlBVrUzQOQa/LISf9KwrLbsLhmR9rc2pwuOeQlvBAzfuzL2vZU2ONjoWADpNhBCbDiHrnQnIFgeB+AqE8gsF8AqECQqESQnIVslxJSK5AVpwAB8taB1DwoyhBQEAQ9AjoEQQdgmBEFKyIYiKSqJZUF8UEJDEZnZSJXpeFTuqGXspCJ2V32epWHQVFUfB4Alx9zYmcdlrDuluaU6TtaYv1qCiqhktL1mP1WgS09Rhjyt0e5m3eFla+ty6jumcxY/hgpg5S05TijB1H/LCzIgqWes4SRfETCOYSCO1X110wj6BcTCikaimE5Arkg2tOVnygBA6uuZC6xjCoa04wIgo2JEldX5KYXOd3Lwe9LgeDrhc6KRPNAaLRGREEA6KYjBzjSmxRcYxs3h9eUrRXevuVr+2eUj9iY9O+1pc47WUdQK8YVZlpCo9/DcWVj8TaDBJtV5Ke+Ji24enACIKebimvIpddi8vzQ6zNASAQ3EcglI9eygbg5kemxdiijoPH/jg+5+sA2FK/RmcY1W5jVxY0Lo4s6foTl76oxX1KYhKSIQkT6o2xu/JOAv7vkAzHYEudDULHq0zlrryTgGeOamPyrA5pY2dAEASO6ptObm4paWlxbdavKIoIAoRCcvONNcI4dD1qHBl4AmpUwqLtu/j6jy0s27OXkBy+PrIT4pk2bBDThw0mJykxFmYecczf07gYsM3QlxOzv8Kg76/p5GhoRIAkdYu5Y0R7VKOhoaGhoaGhoaGhoaGhodFlicpjsPzycLHHZJslGsM0SHX1m7ocak9nR1Y8FJbdgqIEYmpHWuKDJMfdHFMbNCJDEPRkpbxG7oEpHaZajce3Cr0lO9ZmaNRBlNLVcmlR+25R8Lu/BEIEfb8gh/YjdjiNgc5gY+fhyisn8MjDX9CzZyoAEyYMQJEV9uSWEArJnHJK+BPXUFCtDtdUNIhOJ5KVnczChX/Q56h0BMBkNpCSYovaPDSiw3O3v8f3H9TqpL216gmyeqfH0KLOxfI9e/n6j60s2KbqdLn94d/dVoOB0wf2Y/rwwYzO6a4lWbQxRimNgKzqtsgx3pNraHR2JCmDQGBTTG2IimPE5fOHvXd6/Y20bHsaGsvtb7/x24PSqqcJBPfF1Ia0xIdIjrsppjZotAxRsNAt5UX2FU0DQrE2B4/vN+ItWgpNRyI+Yw0AiuJEORjO6CiejKJ422gEAYNlBgHPHHTGExE7pDJ+Z7Cx8zBuXD8ef+J8Zn3wCwAfzvoFnU6kR48ULrr4+Jp2L76wgPnz1+P3qykBd945C51OZMgQtWTvs89dGtbvvfeeyYsvLOD6694kPt7MtdeexKmnDWunWWlodAyu/ujLesdEQWBsrx5MHzaYUwf0w6zXUgGjxeScH2teB2UnfrmSpXnnEjqCymdraLQXZtNURDERUWzfQiZ1icq3pVGnw1PHa13QjhEbeWVV9Y7ppcgqpMiKerMoCodXUWWvazs9rW2fT+j1rwegwvG/Nu+7JaTE36U5RTopZsMxB0v5vhdrU/D4fo21CRqNIAg2BKn66XvbZlxaEp+FxGfbtM+2pjPY2JG4/vpJcH3j58eO7cvYsX2b7OPW207l1ttOjXjMoUO789/Xr4m4vYZGR2fZ3LU4Kl1MvXxCi6/tk6KKck4fPphzhw4iM06LnmpvdKINnWhDUynQ0GgdNutl2KyXxdSGqDhG0uKt7CutLQn2w8Yd3HXOiQBEsziNosCijTsbtCcSZu17EYBLc25DFFr3xba6/Gc+z3uDfwz/oFXXN0VRxf0HX8Xuab/VNJnUhDtjNr7G4ZMcfytVro9inorlC2xDlu2IB6uLaGhoaGhodEUUWeH5O95Dr9e1yDFy6TEjmD5sMMOzMqNonYaGhkbXICqOkf5ZqWGOkYJyO9+s2QzA2ccOjsaQAHyzZkuD0Sn9s1Ijun595QoABAQuybm1Rc4RWZGZVziLn0u+ifialuD0fI/X/3vzDaOIXpdDt5SX0EqBdW70UjbxlvOocn0cY0tk/MGdmNqx6oqGhoaGhkZHY/vvuTgr3SSltexBwSOnnRwlizQ0NDS6HlGJ9zphYK96x/7+xWL+/sViNu1vfencptiaX8yTXyxu8Ny4AfXtaYrfK3/h4/0vo6A029YbcuMNuXlrzz9rnCI2XVs/AVcorXqmjftsORlJTyPFMO9Lo+2It54XaxMA8MdYK6djojkeNTQ0uiZCNMOKOzBrf9oSaxM0NDQ0ujxRiRg5feQAnvl6SZgIq9unhu1f9eKn3DPtJM4bOxRJPHy/jKwofPXbJv4x+0e8B0Xb6mI26Jk6ckBEfY1IHAvA+sqVrK1YhojIhTk3IzRyo1LqK+TNPU8DUOIrAKCbKYdret/bmqk0itPzHb4Yq/TGWc7CajoxpjZotB0W4/HopAyCoeg4KiMl1iLC7U0osB6f802C/pUAyHIpopCIZBiJ0XoFOuNJCIKhZZ0qQfyeT/F75iEHtiArFQhCPJJ+AHrTGRgtl6jtWtpvG2EvOh45lFfvuCDGkZC5udX9KooTAL/7Y4K+pYQCW1DkCkBEEFMQpQwkwxj0xhPRGcfRlMMpGjbKcgl+1zsABLw/IYf2oShuRDEFyTAKg/k89KZTmu3HU/UgPte7AMSl/4Cka/r3LKx92ndI+iGtsl9DIxZ0RceIHJJZszi2ezyNjoUvVMpe+0eUeJbhDuQRUjwYpCQSjSMAyLadTYZlUqPXbyp7gr12NSp4TOYbAKSaj2+0fTWrDtxEiWcpABO7zwfAom9YgFxRguQ5v6LQtQCHfzt+uRK9GAdAnL4vmdZT6BF3PmIze4+t9rUsLPoMgELPXgCSDGlc0eseMkyq+PY3Be+xpGRuzTUjkyZwcc5tzc5HQ6OlRMUxYjUauHbKaF6Yt7zeOV8wyBOfL+Ktxau46ISjmTC4F0dlpLR4jLyyKpZs3sPHy38nt7ii0XZXTTqWOLMxoj4vzfkLACIS6yqXs7piCYIgckGPG+s5R7Y7NvD+3ufxhFw1x4YmjOaSnFsxiJGNFykVjrfatL+WIggm0hP/FlMbNNoaEatpClWuWTG1ois5RnzO1/HY/w6ElyGVlRJk7wIC3gUYrVchSpFXQZGDu3GWX4Mc3BV2XFHKCfpWEPStwOdSxZptye8i6o467Hm0FEFKQ5BLUNpQpd/vmY2n6q8AKLKj3nkl5EYO7SfoX03Qt5i4tIXtaqPf8yWeygdQFFe9c3KoENkzj4BnHjrjiViTXkM4uJnU6LxUFNuZ8+aPrFn0B4V7S/G6fCSkxjHo2D5MvmAsY08f0WwfL9/3EXPf/JGRJw3iqS/uIOgPMu+dJfz81SrydhXhtnsAiEuy0m9ET06/bDzjzhwZsY3BQIiFH//Csjlr2L0pD0eFC0u8mV4Dsxl/9iimXjEBvSG2FUz0Bh1et4/Zry1i2Zw1FOSWgKKQ0TOVcWcczXk3n4o13hxxfw3NGTiseRfmljD/3SWsX7qVgtwSPE4vOr2OxLQ4evTLZOjYfpxw1ih69Gtc92PBh8vZsmo3uzflsWdzHn6v+vCwosTO6ak3NHrdBbedzjUPz4jYVo3OR77zG/4oe4yQ7A477g0WcSC4AIADrgWkmscxKv3Zg4Kv4WTbzq1xjOQ7VYdCc44Rf6icUq9aPSzJdHSjDhEAVyCX1UV/xhXIPaQP9X6sLLSKMu8q9tjfZ3TGq1j1vRrsp9RXyLu5T2PTJQIwOeM8JEGiIlBKijGjpt3E9HMZnjiWCn8ps/Y+1+Q8NDQOh6j9Al496ViWbNrD77kFDZ4vKLfz7NwlPDt3CWnxVnpnJJOTmkhavA2zQY/ZoEMQBLwB9cfC6w9S7nSTW1JBblEFBRXNV7oZ3D2DayePjtjmak2RS3reiiRIrK5YwqrynxAQmdnjhhrnyNLS+cwteB9Zqb3BmZIxg9MyL2g0uqS1BIK5uH2/tGmfLSXBOhOdlBVTGzTaHrPxmNg7RkJdwzES8HyDx/74wXc6DJYLAdAbTwBBRyiwA7/7Q3yudyJ2XsihPBylM1DkMkBEbz4DvXESgpiEIpcT8H5PwLsQOag+gXGWzsSW/j2imBaFGTZOXOocABTFjSKX4yq7nFCwvkh2pPhcb+OpejjsmKjrhd44CVHqDsjIoQKCgXWE/OsxWC5uVxv9ni9wV9wBKAiC6iQ3WC5AMoxBECzIoTz8nq8I+dcR9C3BWXYhttTZNW01OheLP1Ojv168exYeV7hjrbSggqVz1rB0zhqOmTSYB978U0Q39fu2F+KocPF/M55j18b635EVxXZ+W7iR3xZu5JSLx3HXi1c12V/+LjUy8JFLXyZv54Gwc/YyJxuWb2PD8m3Mfu0HHv/4Vrr3jZ2QZ1W5k3vOeYaCPcVhx3M355O7OZ/vP1jOU1/cQc6Abs32lb+rqME5Q+vnPf/dJbzyfx8RDISL4IeCfor2lVG0r4zVizbx7lNfM2ujGlGcnFE/Bfndp76mrLCy3nGNrk2+cy7rSx4AFETBSHfbuSSbjkESzXiChRQ45wFQ6dtAqecXfi28huOz3kc85Pcj0TgMm743zsAeDrh/AGCo8jCSYGp07ALXtygHq3Nm285ttJ0nWMCKwsvxhyoQEMm0nkKaeTwGKanGMXLAvYhi90+4A/tZWXgV47M/xyjV13vcWPUrISXEzB43AtA/7ugGx7TpErDpEkgzZjdql4ZGWxA1x4gkirxw7Tlc/fJn7DpQ1mTbEruLEruL33bsb5Oxc9JUz+OL152LQdfy0rsCgppCI4isKv+J38oXIwoi07Kv4su8N/mtXK1brhcNXNhDLVt7dOK4NrH9UCpdH0IEWifRQyAprvGnFxqHh8v5Ko6qx7HF3YUt/q52HdtsOKZdx2uIQLB++sIRhxLAY3/k4BsRa8rb6I0Tw5roTVMx2q7FWXohocD6iLp1V9550CkiYU1+o15ahsFyIT7nG3jsjwFqaoen6hGsSa8c5oRahyBYECTLYaX0hAKb8VQ9dvCd+vNlTngUo/UyGpLMkkPFCGJkVcnawkY5lI+nUt3UCmIytlQ1PFjShZdvN1qvxmv/J17ny4QCG/Han8Kc8LdWjakROxZ9upJnbnkbAEVRMBj1nHLxOIYe3w+TxUDx/nJ+/OJXtq7Zw5ofN3PftH/z7Lf3YTDqm+y3rLCSRy59iV0b99FrcDZTLjyerN7p2MvU9LENy7ex+HO13PnCj35h6Nh+nHbpCQ32Vby/jDvPUG/Qq8ocCKLA+LNHMXryUOJTbFSVOlkx/3dWfr+ewtwS7jnnGV756WGS0mNTLezJa1+nMLdEtXHKMBJSbZQWVLLgw+VsX5dL2YFK7j//Od745TEscY3f5FXPu6E5Ay2e99Y1ewB48Z5ZKLKCLcHCKRePo+/wHGyJFtwOL/t3FLJh2Xa2rN7FqIlDGnSIVPPP2XeGOVceuuhFSvLLiU+28vTXdzd6XUKqFl12pOIJFvJH6WOAgkFKYmzm29gM4WXOe8WrqbHbKv7Drsr/UeXfzNby5xic8n/1+su2ncu2iudrIk+KXIvJsp3R6PgFTlUnURSMdLOe3mi7DSV/rXGKHJPxAumWifXadI+bzp6q99hS/jS+UCmby/7ByPT6WomV/hIAMkyRR8pqaESTuo6RNk/sTLSaee/WC7l/1rcs2bynrbtvkDH9evDMFWfWjN9aBAQu6HEjoiDxa9kiVpb9wKaq1TiCqoc/QZ/MVb3uoYelT5vY3TAKdtdnUey/eazmyRhaEX4fChUgiokIgiUKVrUdncXOaGDQ90UU1DUiK56Y2CAf1Ik4kgn4FiKH1KefBvO0ek6RagTBiiXxKRwljW9cqgn6VxH0qVW0jNZLG9WqMNqux+/5FIBQYCsBz3zk+AOIUucs7eh1vgSoWlLmeFXLyWi9otH2opTeHmbV4HO9iaKom1Bz/IP1HCK1CJji7yPgW0IosBGf+32Mcbe0ezSPRuspzivnxbtnoSjqg4v4FBv/+vpueg4Mj6485/pJvPPEbD75z3fs3LCPtx77khv/fmGz/W/+bRenXDyOO56/AlEKd/qdfvl4hp8wgOfveA+AOW8sbtQx8syf36GqTE03EyWRh9+7ibGnhaf1nHbpCXz56g+8/tCnVBTbee2vn3D/G9dH9kG0MXk7D3Dva9dy8vnHhR0/88oT+eeNb/LTl79RVljJh/+ex3V/a1xEvHrejc0ZWjbv6sggRVb/vZ/8/Hb6j+zVYNvKUgcep7fJeR4anaLTqw/xJEmi1yDtqXhXJNf+AaGDe7GByXfXc4qoqLdqA5L+Qqn7F6r8m9nn+JSjEq+rF5GRbTub7RUvoBxM3813fdOoY8Qd2EelbyMAGZZJNVohh1LhXUeZdxUAOfEXNOgUqaZ3whXkOWfj8O/ggGsB3lAxpkN+k/2KqkWpE5p2FmtotBdRTyaNMxt56bpp/LBhBwDPzFnSYEndwyUt3sYdZ4/nrGMGtVmfAgLnd78eSZD4pXRBjVMkx9KXq3rdTbw+qc3Gagivf0PMxTETLOe3qL2iqKlPpUUTSEh+GZOpca9zrFGUQKewM3oI6HTqBswfaH1qw+GgHJJDeyQS8C6pea23TGuyraQfhijlIDeTYhTwzKl5XZ2W0xg6oyrQFgpsBUIE/csxmDtGVaIWoQQIelWtEEFMwmi9NsYG1SfgUcOcBcGGwdx4KLKKgMFyMZ6qjaD4CXjmY7ReGX0jNdqEr15fhNddmzpz/aMz6zlFQBUTverB6az5cTM7N+xj3ts/c+FfpjYbkZGalcSt/7q0nlOkmtMuO4HPXvyO/N3F7N6Uh8fpxWwLj6DY9OtONizfVvP+jCtPbNBBADDjpiks+Gg5uZvzWTpnDTc8NhOAlG6JTdrZ1owYP6CeUwRAEAVu+efF/Pr9ejwuHws+Ws5Vf1W/T6udCtXUnXdTc4aG593QnKu1Saptacp5kZgaR6IW2aHRQgpd3wOgE61kWac201qgR/z5VJU+hqz4OeBaSM/48LRRky6DFPNxlHrUhyilnuX4QxUYpPr3LvkHo0UAutvOaXTUAte3ddpNb25KpJkn4PDvQEGmzPMr2baz+aX0O5aWfENVoJzgwXuGRzddE3bdkITRXNmr9YUsNttXs6b8Z/I9u6kKlGMQjXS3HMWUjPPpba29T3SHnDyx6QYGxI/kyl731OtnU9VvvJv7L87JvhqA8amqYykg+/mp+Ct+r1xGub8Ek2Shf9xwTs28iBRDrTbK9wc+AmBR0ZfcOeDfZB4SGfPKzoco9uXztyG1WpLfFKgO741VK7l/0CusKFvA8pL5lPuLMUkWRiefzNRul7T6s9FomqiU69XQ0NDQ0NDQ0NDQ0NDQ0NDoDLSb/PiU4f0AmDC4N9+v2868NVv5dec+ZLn1+hmCAKP6ZHPGqIGcOWoQlmbydls1BgIzsq/FLFpZVDwbgEHxo6IeLQLg8i6O+hiNUV0y1Go+uUXXBfy/AaDEKDWjJQT8v3UKO6OJXlJLocUqYiRWKTztSShYW+5Vpx/WbHtJP6jZiJGgf011ayTd4CbbiocIJ8vB3c3a0BEJBTahKGp4us54QszKDzeGHCpCDqli45J+aET26ero/IT8q0CLGOk0LP1aXYPVURoTZzQu9C4IAlOvmMCLd88i4A+ybO4azr628VKbACeffxwGU+N7GkEQ6DW4O/m7i1EUhfJiO9mHRIz8PHtV2PtTL2k43aaa0ZOHkrs5Hzkk8/vSrQBMvmBsk9e0NePOaLzKTlySlWMnD2XpnDXYy5w1wrQDRvUOa1d33s3NGerPu6E55/SvFXtVZIV3/j6b6/52fqMRPRoaLcEbKsYbVEWC4w2Dmi1xC9SU7gWo8K2jJ/WFxrNt59ZEjChKiALXfHrFX1qvXYFLjXY0SqmkWsY3Omal73cABETiDU2Xjgcw62pTxqor2PSxDSZOr0ZlrShdwE7nRi7ocfPB8dX07nhdcrN9N8WSkrm4gnaGJIwhUZ9KVaCU38oX8faep7hzgFrVJlGfgkWyMSRhNH9U/YoraMeqC4/kW13xEzpBz6ikE2uOhZQQ/9v9BHtcWxiWMJYxyVNwBCtYXf4TW+3ruLnvEzVlhg8He6CCBQc+YW3FUoYnHo9Nl0CBZw9mqeul/rcn7V6XzajTcc7owZwzejBlDjdrduexLb+U7QUl5JZU4PD4cHn9+IJqHrleUkMkrSYDcSYjPVITGJCdxoCsNI7p052MxPplqqLB1G4XkWxM54u8/7GoaDbDE8aSYYpuHqjLEzvHiMWkfgmIQss+X5/vpyhYEx06k63RQifFOpdZQVG8CE0opXd2lFDpwVc6BLG+KvuhRKKLIYcKD74KUVnYu8m29eyRq1rUvqMgy7WVJSRdy+bcHihybRWNQ51RjSHWWX9yqH7lDI2OSdmBSkryywHoO1wNjW6u3Oug0bVaXZt+3dWsY2Tgsc3rl9UV9/R5/PXOb1mlOkGrb977DGl6s56WXXszkrcrNmm8PQc1vXb6jujJ0jmqU2rPpnygvmOk7rybmzNENu8zrlL3RJ+/vACX3cOXr/7Ayu82cO71J3PyzOOIS4pc5FlD41B8wdKa13WdCU1h1tU667zB4gbbZFqnsKlM/dsMyi4KnN/Uc4xU+jbgCqjV67JsZyE0kUzgOei8UZD5NrfhCjKNEZBVGYVMU05NSsk2+zoABsUfC4BV1zYpaNf0vh+DGL6v7G7py4d7n2e7QxW4H5N88sH/T2Z95S+srVjKhLQza9q7gna22tcyNOE4LFLtvdCKsu/Z49rC1G6XMCm9Np3ohNQzeGbb7Xye9xq39H3isOcQUoJsdazjrgHPohc71oOgI5mYFqxPibNw6oj+nDqivkBdSJaRFaXGMdJW3Luh+dKNtQjoBB0myYJJtGCSzFgkG85gFc9suwtBaFyv9unhHx2WnbLswONfd1h9HA42U+SRIj7vYtyuNwkENiPX0USpLLumXtvM7H3U/bOT5VI8blUc0udZSDC4FVl2IYo2dPqhWKxXYTI3LBYVCuYC4HK+jt+3hFDoAAg6JDEdveEYzJYZGIwT6tkJhNkaiZ3VKIoDl+MVvJ55hEL7EAQTesMorLabMRgb97IHAptw2v+J3/8bKEH0+mFY42+PuUNAakRgqz2RFXeTJeSq+fbAHJaULMYRqCLRkMxDg5/EKLZ9iVNvyMP9G2/HE1L1T+4e8BB9bY2JaDZPdVRSxP/WkbRTHK23h1DzjTogilw7Z6GFDtv2QFFqNQgi+jcEBKFWIFzpAkLERwrlRbXOxbo31U2RXqddWWFFs+1TMhuvaNIQ1SKwdal23sghVXzxrG43RdyfszI2+k+JKU3/JtV1BlWLyh5K3Xm3ZM7Q+LwTDtr15Oe38/RNb5G/q4iCPcW8+sDHvPG3zxl72nCmXnEix0xqOoJPQ6MhQkrt350Y4e9H3X1TUG7490MSTGRaTwUgzzGbSt9GXIG9WPU9a9pUlwAG6N5EmV51HFeT55uiuhRwe3CoUwSgh0UVs62uhFNN37hhJBnSWF3+Y5hjZF3lMkJKiDHJk8Pab6hcgSToGJ96ZtjxJEMawxOOZ03Fz1T4S0gyHL6Y+qT0aZpTpJ2JqWOkKSRRpG1dIiqyIreovV8J4Zd92AnfyCgoDW5E2gpvYCPQMlvbEpOh8XDWQxEEPTr9YHT6wfi8ar30YGAbJvMZDTzZDfdEu53v4HQ8q54R49HpBiFKGYSCe/D7luH3LSMh6T+YLTPDrgsGd1BWrH4pKYobvWEkRv1wFKWSYGAHHvcniGJSmGOk2k6gxtZI7ax2opSXnk8wuAtJ1wuj6RRkuQyfbzk+78/EJ/4Di/Xyep9PwL+W8tKZKIoHveFoJKkXoVAuFaWXYDRNaf4DjiJ1b8xiRXV6RFPscG5lTv7nXNvnZnIsvXAE7FFxigCYJDPPHf1fyv2lPLDxjsPuTxBMKICCr9m2ACjBCDq1gOJDEBOwJL3UInvEmEcJtY66laM6YgqcINR5YhyhfXXn0VbOno742bQ1BeV2Fq7b0eC5yyeNQhTbvMheGF5X7Vo2NpHuUhejpXZz63Y0/51nNB/+ZjiScRojFIyNA1VvbHpbaqhzvq74bV2iOe8Bo3rz36WPsPCTFcx+7Qf2bSsk6A+ybO5als1dS58h3bnhiQs4esLAVtug0fWQxNrft1AEe6JD2+nExn8/qp0deQ5VDqDA+Q39km4BqtNrVEHVeMMg4gz9mhxTJ5jxKz70YjxHpz8dkZ3V1I1wiTalvkJWlH1PrmsbVYEyvCF3jdCrcsi9lYDAsUkTWVj0GfmePWSb1fuB1eU/kmRIo29ceAp0me8ACfqUBh0WaSY14q3EV9AmjpF0Y2z2a7H+jY0lHdYxEjogiVYAACAASURBVC2OsnUOb77PvzFmYwuCAaM+8s/JYJxQ44CoDvEPBrZhspzfbLUXi+3qGmeF0XQKQp2SXS7nqziqHsflfLWeY8Tj+qDmCWt84pNYrFeFnQ8ENiEdkrZQ185qWyO1s6rybnVewV1Y424jLv5eqp0ngcAGykumYa96EKPxRCRdz0OuvQdF8RCX8BBWW+3TK4/7E6oqDv/G+3CIdcSKSvMu0D2uXaSbMjg2Sc39TjdGv9xsU+GkLepHTIFQHigBFLkCQWxan0iRy5rtU5QyCMkVqlPQOJ6u8FUuSLWbDPlgtFhHQpRqN31yKD+ia+RQXoPXh9OyDUgkfz+dnfmrt/LS3OUNnrvoxBEYxeiuh7rVXxpKYWkIn7u2nSWufb53TVYDfl8AW6J60/V//428BG9698PL8W8tfm8g4vMma8OfY915t2TOENm8dQYdUy+fwNTLJ7D5t10s+Gg5P3+5Co/Lx+5Nedw/4zlueHwm029snwcfHv8aKuyvAZCV+ka7jNkcBWU3kmS7BrNxTJPtKhxvUOX6lDjLmaTE3x52zulZgD+wHYDk+D9HzdaOgFmq3dN4g4VNtKzFEyyoeW3SZTTaLtmkalmZddl4gvnku+bVOEbKvL/iD6kRVt3jmqukBkZdGn5/JSHFQ6rpeAQhGo+wD4997u38d9djWCQrJ6ROJdPcsyba/509/2zwmmOTJ/FD0eesKf+J7OzeFHr3UuDJ5ZSMmQgN/gY3/GC8+nl5w9fUJ9TMg7BYlTGO9W9sLDlyZ9YINx31SKxNiAhvDB0jRv3QMAdFNBHFlEZTZay263FUPUWwAWHQuh5fQagfOaDXD2kzG4PB7fi8iwBV2yAu/h7qRpTo9cMxWy7C7XoHj/sTbPFqibGAX81jDAa2IEk5WG1/CuvXbLkQt/NtAoENbWZrS4lE4CvaCBHY4Aw4MIqxj25pDZJ+MKGA+rcQCvyBro5zriFCgW1NngfQGUar5XeVAEH/OnSGxoUfjxQk/TAQdKAECfqWA9Ubio7xMyaIqYi63sjBPYQCf0SknVMrogtSHSHW8I5rv9+UUAnomha8CwU2N3n+SODXrU2LE0eb1Kxa52ZxXnlE1xTl1Tqs6l4fTZIzE7GXu/AedMqMPGkQkq5ji4VWlNhpSkGotKA2erexkrh15x3tOQ8ecxSDxxzF9Y/OZPZrP/Dxc/MJBkK8/vBnjJ4yFIDufaPvyO+sJMVdjyAYCcn115HNfCqYT42BVe2PQUrGqu+JK7CXKt9mQooPqYG9bV0qvL/XvE4yNl6Sutq5nm07m52Vr+EO7KPKt4kE4xAOuBaqLQSJLGvDe/G6JJlG4fDvQFYCVPrWk2Qa1fzk2pmlJfMIyD6u6fsE3cy9ao7vdjb+21gdGbKuchlnZV3BuoqlaiRJcn0tqDRTFntd2wjIPvSHRC6X+lRnVcrBh3dSnXupoFzf6VtxSFpPRyHWv7GxpGPsKDXq4QtsidnYBn3zom/tgw5RSjmYxhKk7p+r2TwNt/NtAOyV/0fAvwGL9Qp0+kENd3UY+L3Lal4bjeNoKMJBp1fDZgOBWodWIFCrEWMwHk9D1bH1xjExdYwoStNP59qDxpxwL+x4mt0u1SnmDanpATeuUVOVxiSP45retdE3q8pX8O2Bryn2FpFsSGV82kQApqRPRRTEJtsd2qat0Rsn4HermkN+z+wmHSNycA+hYPOOEb35XHyu9wHwOV9Dl3zkO0YEwYzeeBIB7yJkuQSfS/1MjQ2kr8UKg3kaXsdzKIqbgGc2BktTmlZyzd8Fgg59I1Frolj7JDAU2IKuES2joH+l2msosqeNnRWvP8j6PQXNN4wiialxZPdJJ393MTs3qBtIvzfQZBWZLb/tqnldV4g1mgw9ri+5m/MJ+lUn4tbVuxkytm+7jN1adm/KY9TExiNWd2yo3bD3GdqwsGrdebfXnK3xZi6792zMNhNvPPwZiqzw6wJ1PxCJY6QpzbpICMqqeGdB2Q0EQ0XopWy6pbwMCJTZn8flXQKAzXwKyXE3UVL5GLLiweNTK/jEWabicM8jPfExLKbxVDo/wOH+GoUQFuPxpCbc06wNZfZ/4/L8hE7XjWCo9oavbl9ARP1VOt+myvUpFpP6fZeW8FcAqlyzCAQLaq4vqXoSg643CdaL69kM1LTLK70Cq/EEPL5VBENFdE//CId7HoHgflIT1Ijg0qp/AaDX5ZBgvbDZ+bY1WdYz2VH5CiHFQ4HzG3rEnddoWwWZ/Y4vABAEHRnW5qOTutvOZWelGll0wLWAeOMgitw/ApBmnoBBaj5aKss6lX32TwDYXfUOx3RAx0h1FEaCPiXs+KqKH5u8bkzyZGbtfY6dzo1sqFxZoz1yKCMTJ7DbuZklJfOYnDGj5niFv4QNVSvoYelLskEV0a/+P8Ae1xa6W+qIcFetwhmswtJGgrNtRUf4jY0lmmOkgxKoE2Ld3lSXcG0vfF71y8rrmUswsBlZLkZW3KB4Gr1x1xuOISnlPQDsVQ/hdr2L2/Uu+mrBVsvMNot6CYVqvyDcrlm4XbMabSvLlbWvQ7Uq46LUcJjjoek+7U3EuhdRRKDhpyI3HnV7TWTQ3IIv2ebYzN0DHgRAEmq/ujbbNzJr31tcknM1vax9KPIW8v5eVWQ3pISYmnlOk+3qtokGetNpCGIqilyK3/0lBvP0hp0jSgB31V8j6lNnOA6dcQJB31IC3gV47E9ijr+Xpr7S5VABoeA29Mamq2F0ZIy2Wwh4FwMKXvujAAiiDYN5esMXKAFCwV1I+vbJ9zdar8LnegdFrsBjfxJJrz7FkxpITfTanyYU+AMAg/kCRKnhmyddnVB0n+s1DJbz66VjKXIZnsoH2moaHZo1O/Pwx0j/oi6Tzj+OD56eW6NzsfizXzn98oadVoqs8O37qoNdp5c44czINbwOh5NmjOGbt3+uef/5yws6vGNk2Zw1nH9Lw1EC9jInaxZvAiApLZ4+Q3o02K7uvNt7ziPG10Z01dWiaQ7TQQ2aqnInwYD6963TR56mEDyYvtcj7RMEwcC+4un4AtuRZTse3ypy0tWb6LySy7AYjwPAYpqAQac+CAvJdtITH8Xl+xm9rjsO92x6pH8OCOwvuQCv/3dMhsarkPiDu3B6fqBnxjxAYU/hRAACwdywvoCI+ku0XY0oxuMLbA07HmeZzt6iqaQm3ImCgtP9LT0zF9QbZ3/JBQBh4wiCkazU/9X0FW+Zwb7iaaQm3AmIuLzq30z1Z9Xe9Iy/mL32D/HLlWwtf5YE49BGS+Jur3gBu199gNrdNg1TBNXsLPoeJJlGUuFdR5H7R9KtJ+M7uE9tTnS1mmTTsaSaj6fUs4L/Z++846Oq0j/8TC/pvRFCC733XoIgIKICKvbCri5rL6uubVd3dYuuPxV7L4gigtKLSu+9d9JI7216ub8/JgmETJKZZEoC9+HDJ2Tm3HPeO8y55973vO/3zddv4FTJW3QLe6zRlBqjNY9Ky1miNI1HyzaExW6myJyL0aanwuKIGCs3F3Om0hExo5Zp0ciCiFI50lG7Bw/kWPkeFmS8xaCwcZjsRo5X7MVkMza6CdYrZAhaWSAbC5ZRYs5natztTtsNCU/hePke1uV9T44hjfYByVRZytlbuhGZRM7sdhejw3sEOyJBA+UhrMldSIm5gDBlNPnGCxwt30m0OoEqa0WzPhdv0VrWWH/Rah0jdkFAgoQWOtHbJHahCru9+VUnWopC7iuxHztlJfMwGlYAIJWGoFSnoJJfi1QaikQSQEX5ywh25xcNVXXlnCj1eEzG39DrFmIybqC87Gl0VR8RFvENMnkHj9hZg0LRu1YTxRmX64vU0GC+ocS/U9B2iSPHH0glmgYdWMpLhK1kEhkSpKicKI2vyv2Z8VGTGBo+EnDoj4yJdHw3thRuqHV6NNTu0jZeQaJEE/IK+tKHABtVxXejDJgDgEI5EiRK7NZUzPofsVnPIVP0wWZpOpUuIOxdKguvx27LwlT1IRbDMhTqSUhlSSCRI9grsdsysJkdNw826xkU6slNO0YEC4JQgVCrcu/4/guYsdsykUgCkUiC3fzuWhHslQ5dIKFaa0EQsFszkEgDkUiCaj+rxpArh6AOerw6KsPx0KEvfRRT1YfIVWMdOh2CGbutALstDatpJzJFLwIjl7bYRsBhZyM2SqThaEP/D13JHxDsZVQWXQ+AUnMzctVwJJIA7LYsLIZfsJoPACCTd0ET8nKDfcoU/ZArB2I1H8BuK6CiIAVVwH3IFF1AsGG1HMWs/wHBXlrbviZ160pk1+nWEeI7Y+4Eln+2gYoSR5WGz19dQteBHZyWh/3qtZ85f9Rh96Q5I4mIC/WJjX1GJDNwfE8ObHKEkO9cc4jPX1nCvS/c1GB6SWF2Ceknc2rTQHzNqf1prPxiE9PvH1/ndcEu8P5z39dqulx75+gGz+HS83blnKHp8978syOyYujkvmgCGk5x2LRkT+2/k7q7VrYboF1yLKnHs7Db7Gxf6bg2jLvJ9UhAlcJhd01qqlwaiV2owmw9g1rZjxqnhFrZtzYiWS6NwC4tqz5OhUSiQhBMmCxnMVvTuFB4MWrC3kDVkxosljRUiu7URMaqFI4Hemd9udJfQ0glWrSqUVQZfgPsBKjHIpVo0LswjqbaIVSDRKIgUDMJnXEzMmkIWvXI6tfdE3a3V2/gWe1V1dVh7NWvm9Fbs5BLAlBIg5A0sWYqZWH0jXqd/QWPYLGXsyPnNtoF3kC4ejAyqRaDNYecqtUAlJkc1/hARUd6hj/jsq3tAm+g1HiQKksqFyp/AkAhDSFaO97lPvpH/YftOXMwWHNILf+CHN1qYrQT0MoTax0kVnsVemsWZaajVJnPEaNNabZjJFN/lo/P/73Oa6m6E6SmXkyNCZSH8HIvh9NraPhEDFYdu4rX81PWxwTIg+gTMpwpcbfxwbmG11q5RMHAsLFsK1qNVhZIrxDn808qkXJPx2fZXLiM/SWbOFGxF7VMS3JgHybHzql10ABoZA5R9gc6v8zqnAUcKtuG2W4iQdOJ+zs+z4mKfewp2dCsz8VbtJY11l/43TFyobiMQ2k5HErL5WR2AeU6I+V6I1VGE0ggWOO4QAVr1ARr1XRPiKJvUhz9OsTRMdo/4mDexmr1bwiT3EdVK4yGVRgNK2qdFxFRK5BK64a+VZS95EJPUlTqyajUk7HZcqks/xtGw0rKy54hPPLHFtt5qSiiQjmQ4NB/u3jcxXOxXVLG+FLsNv8KJVoviWrxB9ImhEhdIdtwgfNVZ1mbt8Lp+zbBhkwia7RdTRtvodTMQLBlYaj4D2DFrFsAUPuzBlXgPBSqcVQVz2myT4k0ksCo5ehLH8Zq2oHdloNJ93UTBzl/qLdbM6gsuhGEylqHQ/026VTkj7rYlUQFkiCCIn9B6tQhaKMibwiCUOW0UoogVFFRcNkOu0SBRBJMQPinDeqmqIOeRCINxVjxr+p+jNgsJ7E1K/3Q8zYq1BMJCP8MfdljCHZHWVez/jvM+vqRZnLlEALCP61b0cYJ2tB3qSqeg92WhWAvwlj5xmUtJKiDHELOMkV/dCX3NNpfW2bXqQx/mwBAcEQgT79/P6/c9T4AlaU6Hpv0OpPmjKTPqK5oAlTkXyhm45I9nNqXCkBiciwP/PMWn9r5zEdzeXTS6wAUXChm8fx1bFq6l+FT+hHXIQqZXIq+wkBuRhGnD6SRcSqHEVP7+8UxolQpiIgL5b1nFrL3t2OMmNqf0OggSvLKWffddk4fSAMgOjGCWx+f2mhfNeft7JwBt8/7/WcXAvC/R76iz8iu9BjciYTOMQQEa7BabORnFrFr7WEOb3OkQiZ0imbo5D5O+3LG+JlD2fLLvtoxAM4dyaTbwI4OWyuNlOSX03NIZ6cRMJIGRMyViu5U6h1RHOCIoAjQXIPZcp6GhJ1VimQUsgQSo74HZAiCpUmRTYU8qTq6w+EUMFvPO+0LcKm/xggNvJui8v8AEiJDnm3QZuCyceqfb2jg3RSWvYpUGkZY0B9ctkFvucCO3Duw2nXYG1gz9ZZMNl24mCIplaiQSwMYGfcdWoXzaKdo7VgGRc/ncOFzWOwVZFYuJrNysdO2YeqBDIp+p05Fm6aIC5jC8eJ/YRdMZFcuAyA+cCpSNyKslbJwRsYv5FDBMxQb92C05pFR8X2jxzTU/+zEecxObLykdufAXvy3n/PPoCHGRc9gXHT9Da8nul6+dtZlRsJ9zEi4r8n+ZRIZKdEzSYme2WRbgFh1e+7vVD+qs0NAd6bF3Vnntenxd9f56WtayxrrL/ziGLHYbKw9eIbvthzkRJbzB0YABCjTOcpR1fw8lpnHTzsdu6mdYsK5bXR/rh/cE62q5WkTQvXC4aqasLew+DlHXCYNbv7Bl4oNNrBY1GCtFglUqx03OJc7RWzWdATBvcgZmSyO0PAPyM/ZgMW8p/HGNbY2YadKNYYaK0ymrSBYwIVFRKG4GCZqNu/CcWNS97tluUR80R9YbXl+HV8mbdnOqYCAyWZiRvxsRkQ4342QSWRNtvOmU6QGVeCfkStHYNJ9htW8GwC7vQSpJBSZcgCqgHuRq8ZgtxW43KdUGkVgxCKspq2YDT9jNe9DsBUgCCYk0gCksvYO0VJAoZ6AQjXRaT8CFgS7e04yQTCBYEKgIZ0aAbvdTWExwYIgFEMT5QpVAfej1Dhueky6hVhNW7FZzyEIZUhQI5FFIpXFI1eNRalu7AHKOzYq1BMJjt6GSfcVABbjr9ht6QiCAak0ApliAErtjSjUTYvdAUjlSQRFrcWk+8LRlzUNARNSaSQy5WBUAfcgVzp2Q+22C+6dTxuiuFLPuVz/OnMvZeikPvztW0d1h//O+5yqMj2rv9nC6m+21Gvba3gXXv56XqPRBt4gNDKId9b9FYB/P/Aph7edpjC7hBWfN5xvL1f6p9JEt4EdePr9+3lu5lvsXn+E3evr629FJYTzr58eb/JzrDlvV88Zmjjv6vBls9HC/g3Ha1N6nJGYHMvfv3sYpRv3pSOn9WfSnBH8+sPO2so7i+evq9fuwX/e4lZqkEY5CI1qBJkFswCBAHUKGuUgqvSrGjxGIe9ASOBdXCi4FSRSEAQSor5BKmlYAF2pSCZAPY6M/Bko5Ikoqp3l9fqC2v7ATn7Js5gspxCwYLacJTLkr8jlseQVP4HZerY2etpqzSYi5CmU8s6oFN2xC3okSGojU5zZDDRpt0waXr1BI6BwY1PQjrW2movLxwgmzDYTdhqvRBKtHcv4xDWkVyykQL8JvSUTm2BEKQ0jVN0XcOiRxAZMcmt8cJT1jdWmkKNbU5uqnBDofsSsShbJsLgvKDLsJKdqFaWmgxhthbVOIrkkAK28HcGqnkRpxxCtGev2GCK+p7Wtsf7A546RXw+f5V9LN1JUqWtxX6n5Jby2ZAPvrNrGY9eN5tZRjakyN835KsdCtyz7a4ZFpDAkfILT0H1n5BozWZLlCOO6NXFenVAqd7E3kDriKySNLCJNIZdd1JM3GX9HrWk4b1FavQhZrfVrZQv2CsrLGg4PNBpWo6yu4nC5fofFfBhB0COTtXfJ1qbslCu6o1JfW912HRXlLxMU8rc6FScEwYLZtAGFcgTSaseSQunII5fLu2K1nkFX9SkBgQ/UHmPQL8HclPPGy1isqX4dXyaLaLpRI0iQ0E7bnhxjFmHKhiPIXG3nbWTKAWiV7zfaRiqLJjTevYdbuWpMk9VuGrVL3sXtMZtG7oU+LyKp1udRBz0KQY82sxfv2SiRhqIOcpSfrPnZsv5CUAc9URsZ0hBSWaJXP3d/svt0Zm05xNbC0EkOx+OXe19j+Wcb2b3uMDlphRgNZkIiAuk+qBMTZg1l9PX+EykMi3asSf/55SkObDrBxiV7OLH7HCX55ZhNFjSBamLbR5LcL4kh1/SuPSdf02t4MjHtI/hwy8v88vHvbF22n5y0AgQBYjtEMnr6QGbOm+RyueOw6GCn5wy4fd5vr30OcGjJHN99juzUAsqLKjGbLCiUckKjgunUqx2jrhvAhNnD3NIHqeGp9+5j4IRerF/oKJN5/mgmVeUGVBoloRFBJHWPp0u/+tF5GuUgNJeV6b20bG9E8CNEBD9S5/2oUEdKweXldGt+Dwm4hZAA96KbIkOeIzKk/uuN9RUX8V4Dr89vdKzEqEVujdMu8psG+7La8ggLbDpK4FICFR2Z1vGYW8e4g0IaQnLoPJJDG4+maA79o9+gP41HTrhKpGYEkZoRHulLxP+0xjXW10gEofYjcL1Qs5tUGc38a6nDU79in/dKCY7snsQ/5kwmKjiwWcevynWESm4sWIYECS/1/JBghWuh/jbBykvH7sdsNzEt7jZSom9slg0AFbrF5JY81uzjW0rHuO0o5Y0VzGsYe3XKSGHBOAR7BQpFX+SKLgiCAbu9sk5qi91eTFH+BOzVO9VK1XDkit7YbYWYTVuRyTsiQY7ZvJvYhEwu9eMVFVyDtVqUS67ohkzWDolEi82WjcV8ABAIDXsPtbYBUcZqW12x02GrIw+3tPg2LObDSKVRKJS9kEiCsNlysVrPINgriIrdjUxWN0TSYt5HSdEtCIIRhXIAMlkiNmsqFssJNNqbHSV+g54iMPipZn3mzcVmL+dctuer+LhDSMAcYsPfarLdz9mLOFlxnOd7vFrvvSNlB/go9R2ui7uJAaFDELCTY3CIF9sFO8MiRjXa7tI2l1JkKuTFY0/yZNfn6Rrk389JREQEXlqwjhW7G7+H2P3WI6gUfs8SFhERaeVU6BZTWvU1WtUwokJdSdsWEbmyuYrW2Mt9HrX+jtZd0F5ERERERERERERERERERETEi3jd5VNcqeeBj5Zw1gc5SztOZXD729/z2bzZACRFuSfsmKa7KN6XqO3scrQIOMqHdg7sxcmKA5ypPNKiiBG7ExFAXyKVuBam6vTY6rSWiMilVFb8G4vlCBbDSaSSUBTKumGqUmkE4VFLqCp3iCiazfuxmA8glcWh0c4hMPhJdJUfYq7WY7iUwKBHMOgdUR0Wywms1nMgCEhl4ajVk9EG/hGlqvHwPqksxiU7HbY6tDDCI5dh0H2LwfALZtM+wIxUGo1SOQS1eipSaf2SmwrlYMKjfqGq4r+YTXuxWk6hUPQlPPIHpLJYDPr6IaG+wFhdrcSfKOSNpzu5Qt/Qgczr/ASrc5exNm85MomMmOpUtimx1zfZ7tI2AD9c+IbtRZuw2B153m+deR2ZREbnwGSe7OpaOV0RERHPs/sqV8sXERHxHMEBNxMccLO/zRARaTWIa6yXHSN6k4U/fby0SadIsEZN59gIusRGEBUSgFalIEClxC4I6E2W2r7yyyo5n1/M+bwSR9UaJ+SXVfHAR44a5Asfv52IINfVmissF0uXtte6X/c+UuV4KC6ztKzSiNCE8KC3ES4pT9tc5IqehEU0nNNZ206eTGjEFw2+HxjsPMVErbmhUV0QV3HVzhokEiXawLloA+e6NY5C0ZewiAVO34tN8E8VIqN5n1/GvRSF3Lky++XclHArNzWii9YnpD99Qvo33MCNdnMS72ZOon/UwEVERJyTmldMQVnzSnyKiIiIiIiINIy4xjrwqmPk1cW/cTrHueK/Wiln5rDeTO7Xlf4d45FKXK8EY7cL7EvN4tfDZ/llz3FMlroKz7mlDhXrFxau5aMHXSulBFBlLa/9d6jCfVHIYHlYvX6ag9CEYrW3Eew6Gqj8JnIFoTNu9rcJKKpLNYuIiIg0xi5xJ0tERERERMQriGusA69pjGw7mc7qA6ecvjelfzdW/vU+nrtpAgM7JbjlFAGQSiUM7ZLIC7NSWPnX+5jcr6vTdjtOZ7D20GmX+xWq/wBIJO5/NHKpw89ksZvdPvZSJP6polyLXRA9hpdjNlowGy3cM/ofHNtzvtn96KuMzO77PFM7PsnUjk9yfF+aB610HZu9DIPpoF/GvogElaK7n20QERFpC+w6Jd60iYiIiIiIeANxjXXgNcfI/DXbnb5+X8pg/nv3NKJDmlc55nJiQgN5857ruC9lsNP3P15XX5+iIbSyILSyIABKzc4jXRqj3FxS3U/Lzk0iUbTo+JZis4uOkcsRBIGaAk7yFqgxawPV/HTkdb7e5l8F9Er9csDmVxuU8iSkkgC/2iAiItK6sdrsWG129p/N8rcpIiIiIiIiVxziGnuRmic890I2muBEVj4nswrqvDaiq6P2+hPTx3hyqFqemD6GMzlFbD+VXuf18/nFHMnIpW9SXJN9xGscQpDllmJOVR5CQEDixkdzuvIwANHqRsQQXEDSAvFTT2CxZvh1/NaISqME8JhDQyrz6JRzmwr9T34dH0Cl6OlvE0RERFo5R9JzAdCZWhaJKSIiIiIiIlKfI+m5V/saK6G6ZG9NxIjQcFv32XisbqqBRAIvzE7hhdkpnhymHi/MSsFZVs7m466lK3QN7EvXwL4AFJny2Fn0q8tjHyjdRq7REYaUHFi/qok7yKoroPgLs/WsX8cX8S5G81EMJv8Lr6pVA/1tgoiISCtn16kMdp0SnfUiIiIiIiLeQFxjL+IVMYuDaXWrbPRKjKF9pPcf9ttFhNA3KY7D1TtMNRzOcK3qx5DwCQCsy1+M0abnl5yvMNmNjImaitxJeotdsLGr5HcAlmc7KpsopEqGRUxsyWkgk7pXZtjTmC3n/DLu8q+3suKb7eRnlaAJUNG5ZwLzXplJYudoAP448d/cMm8i+zafZPfvJ9BoHVEc1905ijsem4zkEq/YpuUH+OH938hJLyI6Powptw1n5txxSGV1s8eyUgv4+s3VHN55DoPORHh0MDfcO5aZfxhX2+bm/i+gq3BUChIEgb9//geGpdSNdshOL+S7d9ZzdNd5ykuqiIgJZsocR7ngW//csu+Dpymt/NDfJgCgVQ33twktIrOwjKPpuZzPdVShOp9bTHZxOTqTBZ3RkvAPaAAAIABJREFUjM5oRi6TolUp0KqUhGjVJESG0D4qlPZRjuthj8RousRHuq2z1Jowmq0cTsvheGY+WUWOyl4XCsvJK6tEbzRjMFswWqwoZDI0KgUapYKY0EASIkJIjAyhd1IsfTs6IvqCtf6NlvMlOpOZE5n5nMspJrOwlKyickqq9JRVOa41lQYTZqsVi9WOIAgo5DIUchlalYLQADXBWjXRIYHEhwcTHxFMx5hwALrERxKkUfnz1DyCzmTmbHYRG480X9NJxEG53vGdOnWhgPT8UtLyS8gtqaCwQkdJpR6d0YzZasNitSGTSlHKZSgUDgX2II2KsAANYYEa4iOCaR8VRlJ0GL3axxAScPXMVxHfU7PGgmN9vZrW2HK9scH5CjQ4Zxuar8BVP2ftdoFjmXkcTc8DIKOglPT8EvJKK9GbLOhN5tp7FZVCjlalIDokkOjQQDpUf4bdEqPp3T6GuPBgf56KR6hZYwFxnb0ErzhGMgpL6/w+LLm9N4ZxytAu7es5RjILyxpoXRe1TAPAzIS5LMycj12wsSr3OzYWLic5sBdRqnhUUjVmu5kicx7nKo9Raa3b93VxtxMkD2nROcikkS06vqUYzYehtmSv12Roajm62zEhP3t9BS98cA9JybGUFlVyeMc5ImPrfpYfvfIzf3j+eu56Ygon9qcD8N6LPxHTLpxJs4cAsH/LKd59fjGPvHYzXfslkpVayDvPLsJqsTHnoWtq+yrOr+Cp2fPp1DOeFz+8l4jYEDJO5xESUVcjZvGh1zDqHSFmN/V6zuk5aAPURMaE8Oy7dxIeHczxvWm8/dwiADr3jGfw+B4t/6A8gMlyigr9cn+bgVSiRaXs69E+d5/O5MH3ljTZbtaoPrw055om2znjfG4xq/edYsORc6TllTTZ3ma3Y7JYKa0ykF1czokL+fXaBGpU9OsYx6Au7ZjQt3PtA25rprC8itX7TvP74bOcyMzHamu6xLfJbsVksVKGgdySCg6lXnRY19yzJsdHMWlAMpMGdK29EblSEAQ4mJrNlmOpbD+RzvncYuyC68GaJovj86symJosqRcbFkS/jvH06xTH4C7t6JoQ1VLzvYYgQE5JOWeyizidXciZ6r/ZxeW48fHUMuzJ+Z43shFWv+Io3R7fim6USyr17DiZwe4zmRxJyyWjoLTpg6qx22xYbDYwOX4vqzJwoYF7qMSoUIYkt2NC3y4M7ZqIqgX6W57mi1/38u7ybS63f/XOycwY1suLFrlGWn4JN/3za5fbj+/bmbf/OMOLFl1EXGO9h6fmbGPzFVrvnP3i170ATc7Zf9x1LdcPdT0N2y4IbD2exsrdJ9h1OpNKg6nJY2ruVSr0RvKqq5xeTofoMEb36sgNw3uRHO/fZ7amENdY9/DKjCjTGev8HhXsGaFVV4gKri/mWKozuNXHwLDR6G1VLM/5BrtgQ2+t5HDZrkaPkSBhUswsRkdOdWssZ8jlLdMoaSk2e2m1cwTUygFeH8+gc1yoJBIIjw4mtn0Ese0j6DGwQ722A0Z3ZeptjkiMdp0ckSTH9pxnxTfbah0jC99dz4x7RjPhBkeqRkKHKKbePoLV3+2o4xhZvXAHEomElz+5H41WVdvWGZdHmlxOWFQQ9z83vfb3+KRIfvlyCwDnjmW3GsdIYdlrXHR6+Q+Naqjfqi/lN6NO+/GMfD5dv5vNR883ayFpjCqDie0n0tl+Ip13l2+jY2w41/RLZt51I1rdLtfesxf4Yv1edp/OdOuhvilquqpZsN9fuYPBye2495ohjO7ZwWPj+Jry6rXwhy2HWLbrODklFT4ZN6+0krzS06w74KjKFhUSyMgeSUzs14WRPTogb+J65g1MFkcZ+nM5xXVuzk5nF6IzXtW5zR4hu7icdQfO8NvBs5zMyvf4dcoZFwrLuFBYxtIdxwjUqLhheC/mjOkHOB7ARK5OxDW2abKLywFazZxtK/O1JsKhKaw2O4u2HGLBpoPkemHdTS8oJb2glAUbD9CvYzzzpg1nePckj4/jDuIa6xm88mRisdWtdhFULVzpCwLU9VNeLFb3q2+MjpxCp4AebCj4heMV+5yW4JVJZHQNctwETIy+kQ4B3dw32AlSiQaZLBKbzbULgDfQGTcCvnGMDKl2Gky+ZRhP3PQOXfu1Z/ItQ0m5cTBKVd2vaPsuMfWO79QjgR3rjtb+nnYqlxP701n0we/12lqrvwtyuYzzx7Pp2i+x1inSEgx6Ez9/tpldvx2nILsUu92OrtLxUDQ0pXU4RSr1K9EZ638m/iBQM9lvYxeUOd8BcIbOZOa/P21i2a7jXrSoLml5JfzOOR6aPtJnYzbF4bQc3l62jYPns3025r6zWew7m0XP9jE8f0sKvZNifTZ2S9GbLHy2bjc/bDlU+7s/KSyvYtmu4yzbdZxgrZpr+ndh5sg+Xv9MV+09yZZjaZzJLqzdAfWkQ+1qx2i2svbAaZbuOMqRtNymD/AiVQYT3208wPebHWXgZ43sw7xpIwgP0vrVLhHfI66xzmlN8xXqztm2Ml/P5DT9XLTzVAb/WbyRdDeiblrC4bQc/vT+UoZ3T+Lvt08iNizIJ+OCuMZ6A684RrRKBVWXeKeKK92L2GgJzsZSK5t3mvGaJO5MegybYCXbkE6FpQSjzYBSpiJIHko7TUcUUu/kcitlSRj86Bip1K8BICL4Sa+PJZE6PPYPvTqLW+ZN5Nef9rDg7XUs/nADb/70CGGRFy8yVidOLkEQamPxBbuA0WDm7qem1kaQXIpcLrv0QI/tFvzvqe/JPJvHY/++leTe7VCqFTw8/X8e6dsT2OzFFJS96G8zagnUXOu3sfNLXdvNOnA+mxe/WeuzXf5LGdu7o8/HvJwahfL5y7ezaOshn+xmOeNEZj53/e97Zo3sy9MzxzX7eu4rth1P4x8//NasXVNfUKE3snTHMZbuOMaAzo7oxC8fv8UrY63ae5IdJ0VRN0+TXVzOgo0HWLHnJFUuhIb7ErvdcaFYvO0Ivx46yz/vvJbRvfx/PRPxHeIaW5fWPF/BMWfbynw914hjxC4IvLt8G1/95p/iArtOZTD7X9/y99sncU3/ZJ+MKa6xnsf38bQiIiIiIiIiIiIiIiIiIiIirQSvbL1FhwRSZbwompRdUu6NYZySVVx/rJZqnMgkctpru7SoD3dRKXtiMO/36ZiXYrI4whoNpr1oVPUjL7xFVFwotz8ymZlzx/PHif9mw8/7mPXHCbXvXzhXX1jr/InsWm0QiVRCpx7xZJzJIzK28ZzJpG5x/PrTHsxGC0onKVjusHfTSeY+N51egx2edovZSl5mcYv69BwCucWPYbUV+NsQANTKvshlcX4bv1xvxGSxNio6tv7AGV74Zm29tEBfMbZ3J7+MW8OZ7EIe/8Qh0uuP3bzLEQT4afsRDqVm8+Yfrm+VwqyCAO+t3M4Xv+7xW3SNu7RGEUIR5xRX6nljySYA1h88UxuZ0ZopqzLwyMe/8OSNY7krZZC/zRHxEeIa66Bmzorz1XMUVegorTIQFqip87reZOGpz1aw089lZ6sMJv7yxUqenjmeO8Z7X4pAxPN4JWKk02U3W1tOpHpjmHoIAmw+Ub/kUHJchE/G9yQqheuqy96ktOpzr4+xbc0Rtq05wvofd5N6Ipu8zGL2bjpJZbme+MvEUA/tOMuKb7aRlVrA+sV7WL94D1tWHuK6Oy/mit75+BS2rj7MwvnryTiTR/rpXDYtP8DvP9cNr7vuzpGYjRZee+hrTuxPJyejiAPbztTRK6nBZrVhq07jsTtJ54lrH8GBLacpzq8gK7WAN59ciNVqx2p1LnRqtdhr+/U2ReVvoDNu8Po4rhKsnelvExpNc/hx62Ge+2q1327YgrVq+neM98vYAL8eOss9by0ip6SiVThFLuVcbjF3vLGQ/ed8p3XiCna7wMsL1vH5+rbjFAGYPboPs0f38bcZIi4QqFay63Qmu05ntomHrBoEAf738xYWbDzgb1NEfIi4xl6cs+J89Sxnsgvr/G622nji0+V+d4rUIAjwxpJNLN1xzN+miDQDr0SMDOyUwG9HztX+nltayeZq58i4nt7z0m44ds7pxXhIl0Svjekt1Mp+/jYBgCr9aswhqSjl3vt/Uygduh/LvtpKbmYxNquNmHbh3PuXaYyY1LtO2xvvH8uxPal8/u+VqKqjPG5+MKWOnsjwa3rxt0/u5/v3fmXR+78hk8to1ymaW+ZNrNNXdHwYby5+hK/+u4qX7v0Es8lCZGwIsx9IqW3z9f9Ws/SzzZiNF8UTX33wS+RyGe2TY3h/9dMAPPnGHOa/8BP3jf0noRGBzHpgAuHR9UtLffi3paxdtAuzyaEe/extHyCXy+gxqAP//eGhlnyMTqnQLaa44m2P99scJBLH/1dwwCw/WwL5ZZW0v0yFfekOh0Ps9R/960Qa1SMJqdQ/SvlLdxzlHz/81qof7nVGM3/+YCn/V12icmQP/yrBA/x3ySZW7DnhbzPcomdiDD0T64tZi7ROVAo5c8b2B+Cj1Tv9bI37vPXzFpLjIxnWrb2/TRHxAeIae3HOtuX5CrS6OXsup4hh3drX3qc899Vqdp/O9K9RTnht0e8kRTvmwKAu7fxsjYireMUxktKnC28s21zn5vr1JY4L4aBOCQSqPS9YWq438q+lG+u9LpNKmdyvq8fH8zYqZW+kkgDsgs6vdghYKSh9kXZRC702xrCJver8bAyVSslf37u7yXZDU3oyNKXpqJsO3eL4++d/aPD9e56axj1PTWuyn6592zN/RdNCtfNemcm8V3wTMVGpX0FuiffFc10lQO1wTMmk/o/gulwcbuepDF5b1Dqiasb4KY1m2a7jrd4pUoPJYuWJTx2pPp8+Opu+HfyXmrVq78na6jNtCTFSpO1xW7Vj5Kvf9mI0W/1sjXvYBYEXvlnLspfuJUDtu0qFIv5BXGMd3Da2f5uer0Crm7M1lWkWbHTIDWw4fK6x5n7DZrfz0rfrAPjp+bvRqlqWsi/iG7ziGIkPC2ZMj45sOZFW+1puqaN81/3v/8SHD9xEhAdLQhWUV/GnT5ZSUF4/WmTawG4tGqvSWsaRst2k605TbinBaDeglmoIUUbQQZtM75ChAIQoPJurLUGORjUEnXGTR/ttDjrjJqoMawjUTPW3KQi0gae2VkCFfgl5xU8A/glVdUZo4D3+NqGW/EvKCZ7LLebpz1disztPe2oIjVJB57gI4qpLs0WHBaFRKlArZBgtNioNRqoMZrKKyjmXW+RSHXmpVMKonh3cssMTbD2exisLf222U0SlkDO0ayL9OjnCk7snRBEXHkxkSABqhRyFXIbJYkVnNJNfWkVGYSnHM/LYcSqDtLySJnp3jsniuNF84pPlLHj6NuLC60doeZtynZE3lm5u9vEhWjUDuiTQr0McCREhJESEEBkSAIBaIUetdHx2FqsNo9lKSaWe4ko9F4rKyCgo5VxOEScuFFBSqXdr3ACVkqmDuzfbbleZOrg7Pdu3rCTwz9W7zMUunuP9k4YglfpOVz5I453KdM4ICVADcOPw3s1yxkklEjrGhtOzfQydYsLpGBNOdGggkcEBBGiUqBVyrDY7lQYTFXpHufniSj3H0vM4nJ7LwfPZlOuMzba/qELHx2t28eRNY5vdh0jbwJNrLEBcWFCbXGNDAtQen69Ag3PW0/MVaHVz9mx2EWeyi5i/Yrtbx3WOi2BwcrvajZTEyFDiwoPQqpVoFAp0JjPlOiPlOiOpecXsPZvF/nNZZDvRrnSVmnTkj1bv9Mpn6Ik1FhzrrLjGOvBa3cOHpoxk28n0evWUT2UXMPvNb/nzlBHMGtanReFsFpuNH7cf4eNfd1HmZPJrlAoemtK8OuVWwcKqnIXsLP4Vq2Cp30AHB0u3sTznGwAGh49nRvzdqKTqZo3nDK16bKtwjADkl/4VtXIAclnLJ6CIdymp/IDCstegFTmRVIoeBKjH+duMWmqcqCaLlWe+WOXSDZVEAgM6JTChb2dG9OhAp9hwl8s9CwLkllZwND2XbSfS2VldXq3mxqOGfh3jCdF67hriChcKy3j+6zX1rtWu0DMxhtvG92fygK6NCu2B43qsUSqIDA6gV1IM06ofzFPzivl+s+Om8Zedx93OOy+u1PPU5yv59qk5yHy4WAN8s2E/ZVXulaOXSiSM69OJ28YNYEhyIq58hVQKOSqFnJAANR1jwxmcXDcsN7ekgr1nLwCw92wWO09m1PtuXcp1Q3ugUXp/9+r6oS3XytpyzJGG6+pN24NThzf5XWzr3JUykB+3HW5Su6BTbAQjeyQxskcHAPp1jGty51cmlaJSyIkMDqjtY0iyIx3ZbLWxZt8pvtt0sF6ev6ss2nqYuZOH1jp5RK5MxDX2Iq7OV6g7Z12Zr1B3zjY0X6G+NoertLY5e+JCPrf+51uXNnJUCjmzR/dl5ojetU62hgjSqAjSqGgXGUKvpBiuH+ZYv3aeyuCTtbsBOHi+efpmi7Ye5u6Jg2qvq57CE2ssONZZcY114LUz69EumnsmDOLLDfXrSRdX6vnH4t/5aN0uJvTuwrheHUmOiyQ2NKjRPmsufKdzCtl8PJWNx89T2shN6bM3jie+GbuIRpueD8+/SrYhrcm2NsFxE7+7+HfSqk7x5y5/J1DumZ3LIM0UCste9UhfLcVqKyC7aC7to39GImk9IXUiDuyC44KWV/IUlfplframPuFBf/K3CXWo0SJ665ctpOY1Xj1ILpNy04je3DFhYLOroUgkEB8eTHx4MNcO7Fa7oJ/MymfVnpOs3neK0ioDY3p1bFb/zcVstfHkZyuoNJjcOi4yOIBnZo1n8sCWpyl2io3ghVsdaVZ3pwzi1e9/q33Id5UTmfl8tm4PD04d3mJ7XMVksbJ42xG3jokLD+a1u6cwsHOCR22JCw9mxjBHKuKMYb0QBMd3a/PRVNbtP016QWmd9rNHiWk0bZmEiBAm9e/KugOn673XNSGSyQO6MmlAV5I8XL1JKZdxw/BezBjWi2827GP+iu1Ybe5FAZgsVpbsOMr9k3xX7U7E94hr7EUam6/gvTl76XwFrqg564pTZOrg7jw9c1yLMxRGdE9iRHeHltm6A6d5ecH62ohVVzFZrCzYeIDHbxjTIltEvI9XXT6PTRvNmZwitp9Kd/p+YYWOH3cc5scdhwFHeG9USABapRKNSo4gOEowAejNZgrKq1zK07t7nKPM1MzhvZto6ZxvMv6v1imSoOnI8IiJJGm7EqaMRCFVYrGbKTUXkq47w+6S3wHINqRTYMrm6/T/8VCXV5o17uUo5B1QKbpjspzySH8txWg+SF7p08SFv42XCho1yqe/P+fzMdsCRvMRckseBsBsaX25lgp5EkHaG/1tRh0KSqvYdiKdRVsON9puWLf2/PWWFI+Xh63ZBKsRwHzixrFsOZZKt3ZRjR/oYT5bt5uz1fm6rjKsW3v+fe+0euXyPEFiVCgfPzKLd5Zt5evf3StX/um63UwakEynWN9o2Ow9c6E23cAVYkID+fapOR7fMXKGRHLxuzVv2gjOZBexcs8JVu87RVx4EF0TfPs9E/E8914zuPZBK0CtZPrQHtwwvJdPBHUlErhn4mAGdE5g3vtLXYoGuJQ1+061qoesK52zhzNJ7udbAU1xja2Ls/kK+GTO1nwWV8ucVSnkvHrnZK4d2M3jfV87sBuJUaE8+tGyRqMynbFyz0keuX6UzyNbRdzDq44RqVTC2/ddz1Nfr6yjN9IQOpMZXYF7k/VSJBKYmzKUR68b1azjj1c4olvOVDp2AVOib2Rq3Bwk1A3lk8sUaDQBxGs6MCJyEgBrcn9gQ8EvpOlOcaR8N31DhjX7PC4lWDuTwvLXPdKXJ6jQ/QSCQFzE24DM3+Zc1QiCmeKK+ZRUvovgLN2rlRAZ8mxtRZrWwsmsfB77uOHIGokEHp4+ivsnDXUp1aGlyGVSUvp18f5Al5CaV8yXv9aP6GuMif268O/7pqGQeW/uSyUSnrhxLFKplC9/3evycVabnXdXbOft6mo13manmyr4r98zzSdOEWd0TYjkyZvG8vgNY9y+mRNpnfRIjGbWqD4kx0cyY1gvvwj79e0Qx+v3TOXxT5a5pU90NqeInJKKZkX0irjPo9e8TlL3eK65dTgpNw8jPCbE62OKa2xdWsN8hSt/zmqUCj58aCb9O3mvHHPPxBjeuP865r672K1SzEUVOnadyvSLjpyI63jdbaVSyJk/90b+csM4/nLDOFRy7/hiooID+fCBmc12igDsL9nK/pKtALTXdnHqFLkcSfWfaXG3kaRNBhzaI54iOOBmWpsDokK/hJyiPyEIzXdiibQMnXED6XnjKa74X6t2iqiUvQnW3uBvM+ohCDQoBCeTSnn97qnMneybGzZ/8ebSzW7peQzonMC/7vWuU+RSHr1+NKPdvIHYdOQ8R9JyvWPQZZx1I1+7Z2IMg7p4Nn2mOUilklrxPpG2z0tzrmHO2P5+rXYwrncn7pk42O3j9rmZLifSfN7f9CIDxvVgyfu/cle/v/LSnPfY8ss+zCbv3TuIa2x9WsN8hSt3zkqlEt6YO92rTpEaBnRO4I/Xur8BvuNUhhesEfEkPonnkUjgrnEDuWvcQBY9dQfje3V2WVCpKbQqBbeP6c/SZ+5iZLekFvWVoT9Lhv4sAAPDRjfpFLmcAWGjAcjUey6dQS6LIVCT4rH+PEWlYRUZ+dMwW1P9bcpVhdF8iAsFN5NVeCdma7q/zWmS6NC/g5vzyN/87fZrfFKxw58cSc9lx0nXF+hgrZr/3DsNpdx3TlqJBF66bZLbN5HfbjzgJYvqUqM27wqDLhNLFRG5krjvmiFui/kez8z3kjUil9OpVzse/OfNLDj6H1766k+oNQrefOgrbu/1LPOf/o75T3/Hyb2+u5e7GtbY1s6VOGf/MHmo25spLRrv2qGEu6lfskt0jLR6fC4r2ykmnHfnziCnpIJFOw6z8dh5MgpL3Qrpksuk9GgXzdQB3bhxaG8CPVRfW2e9eKMbpnA/DzFMGQlAldX1G2aX+g16kCrDrx7t0xOYLCfIyLuW6LDXCAm4xd/mXNEYTLsorni31VQpcoWQgFvRqppXFcof3JXi0CaqESq7kvlkzS632j82Y7RfIg1iQgO5Y/xAPl232+VjNh45R1GFzutpK+4I1saKURoiVzAhAWpmjerDAjeckmez3dM2Emk5MrmU4VP6MnxKX47vPsfHL/zI6q8dUdKrv95K+25x3PbkNMbP9I6WxNW0xrZ2rrQ52zkuggem+E58HUAhkzFzRG8+W7/H5WPS8kowWaxXdFWXto7f/mfiw4N5YvoYnpg+hgqDkSPpeZzNLaJcb6TSYKLSYEIihWCNozxUsEZNeKCGHu2i6dU+xispOUqpo1ay1WbBbHe/9rfZZqzTj6fQqkaiVvbHaHa/Drq3sQs68koep0L3I9Fh/0Cl6OFvk64YBMFEhf4Xyqq+xGh2r/qFv5FJw4kKfdnfZrhMx9hwHp7edpw4LSGzsIxtJ9Jdbt8xNpybRjRPyNoT3D5+AF/9ts/ltB+rzc6K3Se4rxUJxem8GLIu4luMFivXzf+a/8ycwuAO/k+Pai1M7NfFrYes3NJKL1oj4gyDzsTmpXtZ/fUWzh/LYviUvsz92ywA1AEqNi3dy/899g05qQXc/vR1Hh37alpj2wpX0px9bMZo5DLfi5rOHt3XLceIXRA4l1NMryTvi2SLNI9Lv0VuxGyIiIiIiIiIiIiIiIiIiIiItH1aRSxPsEbN6B4dGN2jg1/tiFBFA6DXV5GqO1WrGeIq53UnAYhUed4TGBH8BNlF93i8X0+hN+0gPW8yoYF3ABAe/AgKmbib5i4G014q9IsBqNAvx273bFqWr4gJ+zcyqWfL73mTZ2aNv2pCG5fvOu5W+7smDEQq9Z9OTFighlE9O7Dp6HmXj9l0NNXrESOhARrKda5FFqbnl3jVFhHfo/DD7mRrpldSLCqFHJPF6lL7wvIqBIGrSnzTX6Qez2L111vZsHg3KrWCKXeO5uVv5hEZX3eN7jawA31GJPPuU995PGLkalpj2wpXypzt3i6asb07+WXs2LAgEqNCuVBY5vIx6QUlYsRIK0a8Sl1Ct6D+AFzQp7K3ZBOjIqcQq3ZNNC/HkMG+ks0A9Awe5HHbAjWT0KiGAmAwuR625VtslFV9A0B51UICtdcRHvQgamV/P9vVehGwYjTto9Kwmkr9aqy2HH+b1GJCAu4gSDvd32a4zIDOCYzo3jLh5raCXRBYseeES21rhNmmDfZ/elxKv85uOUaOpudSVmUgNFDjNZvCAjVkFJS61Hbz0VSMZitqpbjktnXUCjm/PznX32a0OpRyGT3bx3DwfLZL7a02Owazxe8VOq4GHhr/T7oP7sjD/72NsTcMQt7IdahT73aYjZ6tOHg1rbFtiStlzt4ypq9fx++dFOuWY6SwXOdFa0RainiXdgmjIq8FYGvhakx2Ix+e/zvXx91F/7CRyCX1LwQWu5kDZY7SvKtyvsMqWNDIAhgVOcUr9kWFvgRAZv4MWnvmk4CVSv0yKvXLUCv7E6y9kSDtDOSyWH+b5nfM1lT0xh3ojZvRmba22agQZygVyUSHvepvM9zi9nFXj+PuWEYe+WVVLrUd38exA9MaHuaHJCe61d4uCOw7l8U1/ZO9ZBEkx0dyKNU1R6bOZOajNTt5/IYxXrNHRMTfRIe4JzJsslhb3UPWlcj835+nS9/2LrUNjQriH4se8ej4V9Ma29Zoy3NWIXNUybt2YDe/2tE7KZY1+0653L6wQnSMtGb8f8fbigiShwIws90f+CHzfXTWSn648AE/Z39JO21HQhURyKVKLHYTpeYisg1pmO0XKxNIJTJub/8wWpl3KhBolI5IlJCA2ynXfeeVMbyB0XwIo/kQBWWvolENJUhzLVr16Gqh1is3HNkuOB5AjeZ9czWhAAAgAElEQVSjtZ+BwbQbq63Az5Z5B5k0hITIL5FKvLdL72lCtGrG9+3sbzN8xk43SvSO7tXRi5a4R1x4MCEBapdTVwBOZOZ71TEytGsii7e5Lor8ze/76d4umimD/HsTd7WxYNchFu45RHZZBQFKJd3jonjxugl0igwHYNq7X/HHMUPYejaDjacdUUkBSiVzhvblofEj6oSND/vXh1QajQgCfHjHDYzv5jx8O62olLd/287utAvozRaiggK4a3h/7h05iBO5Bcz68Dt+/vOdAHSPvVgB71ReITd9sICf/nQ7veLbXqh1SIDarfauhvCLtAxXnSIAaq2KXsO6eGzsq22NbWu05Tk7KNkR0R/gocqkzSU6xL0KeDo3KtqJ+B7RMeKEQWFjAIElWZ9htpsw2Q2cr2o8/FwrD+K2xD/TI3ig1+2LCn0RnXE9Vluh18fyLHYMpl0YTI5SoTJpKBrVCLSqYQColL1QKXq2KW0KALu9ArM1zfHXcg6T5SQmy0ks1pqH0NYd3eMJJMiJj/gEpdw/eZ7NZWSPpNpdh6uBHW44Rga7GaXhbbrERbD/nGshvwDHM/O9aA0M7doeuUyK1WZ3qb1dEPjr16vJLCxj7uQhyKRXrlO4tbA3PYs31m/h7Vun0yU6guIqPbtSM4kJqrt58frqTfzl2rE8kjICgIMXcnhlxe8khAZz04CLpUV3/3UeBrOFgf98r8ExCyqruOOzRXSLjeLdOdcTExzI2YIiwrQOh3HPuGj6Jcbx476jALw8PaX22J8PnqBLdESbdIqA4yHYHezClb82thb2/X6Mc0cuYDI4T5O55/kbvDLu1bbGtjXa8pwd2aN1pGcFadyrRGqyulZhT8Q/tFrHiF0QkCDxm8jPoLCxdA7oydaiNRwu20mZpbhem0hVHANDRwEwKnIKAfIgn9gmk4YQG/Y/soru9sl43sJmL6PKsIYqw5o6r8tlcaiUvVDKO6CQtUMub4dC1g6FPKHaaeL9BwpBMGKzl2Kzl2G1FWKrjvKw2guw2vKxWrOx2LKwWLOw2UVhxeiw19Gq216awMieHfxtgs8wW20cy8hzqW1EkJaYUO9EvjWXmFD3rq+u6n80l5AANVMHd2fFbtc0WwAEAT5YtYO1+0/z6PWjGNenc6sTsruS0JstSJAQFRhAYlgIiWEh9E+Mq9duROf23DK4T+3vHSPD2JeezcI9h+s4RoAmhYgX7T2KRALv3z4DbbVOT1JEaJ02tw/tx6srNwDw9OQxaJUKbHY7q46c4r5Rntco8xVKhfgA3BpZ9PZavvn3cjr0SCD9ZDYdeyaQl1GE1WJj6l3uFRlwl6tpjW2LtOU527dD/Wu5Pwh00zFibkVRNyL18btj5EJxGYfScjiUlsvJ7ALKdUbK9UaqjCaQQHD1Fy5YoyZYq6Z7QhR9k+Lo1yGOjtHhXrUtVBnJ9fF3cX38XVRYSqmwlmKyGVHLNIQowgmUh3h1/MYI0FxDaOB9lFV96TcbvIXVlovVkIvzLDwpMmkQUmkoMqnjZlMmDUEi0SKRKJEgRyJRIJEouPj1tiMINsdPHBckQTBV/zVjF/TYBR2CXYdd0GGzlyMIYqibq0SFvkho4J3+NqNZ9E66ejRvzucWY7O7Ft2QnBDVdCMfExHsXrhqQXkVdrvg1Yo6904czMo9J3B3Ey01r5jHP11O14Qo7pk4iGsHdkMuVjnxOGOSOzBzYC/mfPoDfRJimDWwN9f3645KXvfWp0tURL1ju8dG8tvJc26PeTK3gN4JsbVOEWdM7d2V/67dAsCqo6e4eVAfNp9Jo8xgYEY//4sdi1xZrP12G4+/fReT5ozglq5P8d6GF7CYrbz55y+J7RDp1bGvpjVWxHdIpRJ6JEb72wzA/VQeWyuKuhGpj18cIxabjbUHz/DdloOcyGok3FmAsuqc8pqfxzLz+GmnIwS1U0w4t43uz/WDe3pdDChYEUawonWleESH/q1au+Kgv03xIXZs9nJs9nIsuJ4WIOIdIoKfJDzoz/42o1moFHKSolrXnPYmp7NdT71LjPSf07chAty8xtvtAgXlVcSGeS+Sr3NcBDeP7sePWw836/gz2YW88M1a3l62jVmj+jBrZG+i3BTDE2kYqUTCy9NTeGDMEH4+eIL3Nu7k0617WfiHW4kI1Na2szhxGDb33lWoHrcxFDIZswf1BhwRJjcP6sOyQycZ1TmJqCD3HIAiIk1RnFdWqxsilUoxGy0o1Qruem4Gz89+G4Ab/pjSWBfN4mpbY0V8R1xYsFj+WcQr+HyL6tfDZ7n21c95YeHaxp0iLpCaX8JrSzZwzSufsGh7825M2zISiZKEyC+Qy9pmPrJI2yYy5BkiQ572txnNJiEixKvRBK2NszlFLreN8aIzobkom3ETVKYzeMGSujx101g6xrQserGwvIqPVu/k2pc/47GPl/HYx8vYdPS8yxE+Io0TGxLEvPHDWPPovZitVpYdPlnn/dTC+umQJ/MK6XBZCowrJEdHcCw7H2MT4dJzhvZjztB+nMorYH9GNpvOpHLjgJ5ujyci0hQhkUGU5JcDEJ0YztnDjk0lTaCassJKygorvTLu1bbGiviO9lHuX5tFRFzBJ+62KqOZfy3dCMCKfa7nY7vT/2tLNrDx+Hn+MWcyUcFXz46bXBZDQuRXXCiYjV0QS0CJeBspMWGvAxAa2LY1bqJbmYaGt8krcb0s9HsrtvPeiu1etMY3+EJBX6WQ8+bc6dz/zo9uVc1xht0usPlYKgCbj6USHqRl2uDuXDekR6sJG25LrD9xlkqjmV7x0QSolBzPyafMYKyn+bEzNZOFuw8zorOjesfBCzmsOXaav10/sV6fNWK7NrvzkJLbhvbjh71HeHzRSh4cO5SIQC1ZpeXozRau6XGx2kds9X3KhG6d+deazajkclK6+7Z6R2mVgcJyHUUVOooqqqjUm6gymtGbzOhNFgCMFismixWT2YrJanP8u87fi6+ZrWLufGukz8hk9qw/Qu/hXRh+bV/eeWIB0+8fx4GNJ0jqHu+1ca+2Ndbb1MxXoME529B8Ba6oOdvaNNBErhy87hgprtTzwEdLOJvr+m5lc9lxKoPb3/6ez+bNBvBICJ9NsJFtSCPXmInOWoHZbkIpVREoDyFek0S82qGKLJX4T8BIrexHQuQXZBXdiSBY/GaHyJWNVKIlNuJdgjTT/G2KRwgPbDtlhT1BQXmVv03wOUazb276OsdF8NmjN/Pox8vIdcMB1RQllXoWbDzAgo0H6BQbwXVDunP90J7iA4eLKGQyFuw6yIXScqw2OwmhwTxxzWgmXuaAuGfEQPZlOCrYAGgUCuaOHsxN/S8Kr77z+w6+2rG/NhLk4e+XI5dJa/VJasrvxoUEsWDuLfzfb9t54NufMVltxAQHcn8Doqp3DOvPfV/9xK1D+tbTPvEEOpOZk5kO8fDjmXmcyioko6CUjIJSdEbnFUpErizu+Mt0tIGO6iM3zbuG1ONZfP7KUuI6RPHku97b4Lja1lhPUTNnxfnaMGFB2qYbiYg0A686RvQmC3/6eGmTTpFgjZrOsRF0iY0gKiQArUpBgEqJXRBqdy30Jgv5ZZWczy/mfF6JQ5zVCfllVTzw0RIAFj5+OxHNnDxGm4HfCpayt2QjOmvDYYZB1QKsQ8NTSIm5EZXUvdJXnkKrHkN8xCfkFD8gOkdEPI5CnkhC5FeoFFeOMKBaeXXlp9bsNF1NmH1YFi85PpLv/3I7f/tufW3UhydJzStm/ortvL9yB8O7t+fG4b1J6ddFFG1thAndOjGhW9MlxFVyGW/dcl2jbR6bOJLHJo50adyuMZF8eIdr5U9rRFpv7O+5NJpjGXlsO57G9pPpHM/Ib1UlNkV8T0Kni9FmmgAVL375oE/GvdrW2JYgzln3CA3wz7OWyJWPeEclIiIiIiIiIiIiIiIiIiJy1eJVd+6ri3/jdI7zSghqpZyZw3ozuV9X+neMb1LF/VLsdoF9qVn8evgsv+w5Xi+PPLfUEeHxwsK1fPTgTLftzjdm8Unqa5Rb6guyXU6l1SFo9XvBzxwo28YDnV4gSuWf2tqBmmtJiPyS7KK5YrlZEY8RoB5LXMQHyKTeLY/ta642RfPSKu8LkbY2BB/vuoUGanjnwRtYtfckb/28heJKvcfHsAsCO05msONkBhFBWm4a2YebR/cVc65bgD/3ZlcdPU3nqAj6J7bsviG/rIpfdh5j5d6TXCgs85B1IlcCRr0JtVbl9L0LZ/MASEz2fFndq22NdYf8Mkdqqzhnm4f43RLxFl77Zm07mc7qA6ecvjelfzeevmEs0c0sSyiVShjaJZGhXRL5w8ShvLFsM+sPn6nXbsfpDNYeOs2U/t1c6tdoc9zEfpz6TyospQCopGq6BfWnnbYjwfIw5FIFFruZcksJWYY0Tlc6quFY7CZKzYV8fP4fPN3tf6hl/smtDFCnkBj1A9lF92GzixdakeYjkSiIDHmW8KB5wJWnLO+OM/ZKoK2KrLVFrhvSg/F9O/PZuj0ALNx00CtCsMWVej5bt5uvftvLtQMd69w9EwfTNSHS42OJeAaD2UKRTs/pPMem0Y/7jvDPGyc3u78LhWV8vn4PK/eerBWGFRG5lL/f+QGvfv8wystKnh/cfJLX5n4KwE/n3vL4uFfbGusKl85XQJyzzUQp95+uo8iVjdccI/PXOK9ocF/KYJ6YPsZj48SEBvLmPdfxfyuD+XLDvnrvf7xut8uOkc2FqwBqnSIDQkdxU7v70coaduDU6I/8nP0Fh8p2UGYpZkvhSibH3uzuqXgMjWoY7WNWklV4JxZrut/sEGm7KBVdiQufj1rZx9+miLSQmgdyMWXZtwSolDw2YzQAd4wfwOfr97B0xzGvOEisNjurqm+0V+87yfg+nZk3bQRdE6I8PpZIyziRW8AD3/6MunrH849jhnBdH9fuUS7FYLbw6drdfLvhABab77R0RNoeFpOV1+77hJe+/hNyheOBctVXW/johR+565npfrbu6kCcr55F1NYS8RZecYycyMrnZFZBnddGdHVUb/GkU+RSnpg+hjM5RWw/lV7n9fP5xRzJyKVvUtNhqsfK99T+O1HbmduTHkHSxE55gDwIgDuSHqXEXECm/hxHy/f41TECoJR3IilmNbnFD6MzbvCrLSJtB4lESUTwI4QHPYpEomj6AJFWjy8FSEWcExkcwLOzJ/DHa4fx/eZD/LjtcItL+zaEIMDGI+fZdPQ804f05NEZo4hqZnTm1cDqR+/16XiDkhLY/+LDLerjTHYhT32+Ugy/F3GJfy56hBdvmc9///QFz3x4H5/9fSlrF2zj2Y/nMnr6AH+bd8UjzlcRkbaDVxwjG4+dr/O7RAIvzE7xxlB1eGFWCte9/kW9ndHNx9NccoyUmC86c4aEj2/SKXIpEiQMCZ9Apv4cxeZ8l4/zJjJpKO2ivqW44h3g/9k77/AoqrWB/7bvpvfeSCH03osUBUEEafau14Zdr1e9Xj+96rUXLNg7VhCpKh0JvUMgISSBJJBCerJpm81m9/tjSUjZTXaT3eyGzO95eGBnzpzzzjDvzJz3vAWKyt8BhEmSgGlclBMI9H4NuTSm/cYC3QbBmdl58HF34cGrx3H39FH8efAky3YkktJiEcFWGAywdn8yW46l8eiciVw3cTCCZ3v3ZtMRY8jwf5ZusIvnUVPEYuPN4qZU4KaUo1LIUMmNf5RyabPfKoUMpUxKQtIZkrKc4/tH4CIqNyUv//owz133PncMfw6DAd5a8yRxQyIdLdolz6YjqV2ir2DUWXP6Cgg6KyBgAXYxjBzJyG32u394IBF+XvYYqhlhvp4MigzmWGZes+3HsnLNHNEcUZOvRi+Zr9Xje8q8jf041VREhK/HY4CxpO/54kfQ6jIcLJOAsyCXxQLg7/kf3FQdj3MXcF4UQslEp0MplzJ/3EDmjxtIYkYeK3YfZ9OR1Mby9LakuraO15ZvZcuxNF6/4yp8OljCXsCx/Hkwhf8sXQ8YE9B3FpEIwny96BPmT1SgD+H+noT6euLr4YqfuwtuKtPJOtvifGmFMMnqJHU6++SccHFX8r9lj/LSbZ/Qq1+oYBTpAhp01tb6Cgg6KyBgJ+zyxZxVWNrs9+i4CHsMY5JRsRGtDCNnLXRf85UHApBTk9mYO8QaGirU+Cpsn93bFqjkw4kM2kxR+auUVnwDCEmfeipSSTC+Ho/g6XYzACL7FqgScCAyiTGmXCwWWfyB9sM/b2RApHM+xy41BvUKZlCvYJ5eOIWNR1JZuy8JgMOnc2yaF2Z/6jluePNHPlk0n5hg6w3/Ao7j8Okc/u+HDZ2eYPm6uzB1cCzj+kYxPDYUDxeljSQUsBU6G+SfuGXQM622iUQiFCo5UpmENV/9zY61h5vt/yHx9U6PK3ARW+isoK8CAl2PXWZDZS1ip/09ui6+2d/DtdW20irLylQO8RoHGA0jKRVHGekz2aqxk8oPADDYa4xVx3UlYpGKAK+X8XS5nvzSZ6nRHnK0SAJdiEwaho/7g3i63iTkEOlhqGQyqmq1FrWt0ljWTsB2uChkzB3Tn7lj+gOQU1zOuv0nWbMvmZzicpuMUVBWyV3vL+Obx64jOkgwjnQHyipreOqrdR2uXjEyLpxbpg4DYGL/XkKlECfHFok5r3tkhg0kEegottJZQV8FBLoeuxhGWj7Y3VVyewxjEldl68lenYXJByf4zQTgYGkCiWV7Oea5h8FeYy06dnfRRpLVh/GVBzLR7yrLBXYQCvkAIgLXoK5aQZH6Lep05xwtkoAdUcoH4u32D9xd5goGkR6Kr4cLVYWCYaS7EOrryX0zx3DvjDHsTz3LbzsT2Zp4mnp95zz9yqs0PPTJKn5++mY8hRVIp+f9NTsprqi2+rhALzeev3EaE/pF2V4oAbuhrq7tdB9z/jG584IIdBhBZwUEui92MYy4yGVUNvmwLq6wzGPDFpgaS2lhjL1MbDTg3B/zPF+eeZ2lWYvZV7KVAZ4jCVKG4ypxRyKSUGeoo6KujFxNFollewE4W52OrzyQO3v9i+r6Sip0ZRjM+EH7OU2ojQgP14W4u1xDWeV3lFR8hK7ePokABboekUiGm2oG3m53o1KMcrQ4Ag4myNvd4rDCgvJKO0sjYCkiEYyOj2B0fARF6iqW7TjG8p2JlFZ2/L2aW6Lmf79u4c07Z9lQUgFbc+Z8Mav2nrD6uCHRIbx/3zWC4asbUmahh3NHKT5fjlIlw9VTyDVkDwSdFRDo3tjFMBLg6UalpqTxd06JbdyALSHbhMuxpaE832S+BUC+JpviWmMyotSKRFIrEi06vkRbwNunnmy33duDf7Wov65CJJLh7f4PvNxuo7zqF0oqPqVOl+losQQ6iELWF0/X6/FwXYBELLjLCxgJ8vawuG1eidqOkgh0FD8PVxbNMla1WbnnBN9sOkB+WceMWBsPp7Jg3EDAaHgRcD5+/PuI1Xlm+oUH8umDCyxeELIl9TZIMtnT6YzBsy3Wfb2dn975g9IC47PdP9SbW/41m+k3jbPLeD0VQWcFBLo3dtHC6EAfzuRfNIwkJJ/huQX2L9drMMD25NOttsdZmGguqfxg58anez9gRCI5Xm634eV2M5U1mwAoq/yWKs0O6Obndikjk0birjKu/Hq4zEUhH+BgiQSckQh/T4vbZhVY5lki4BgUMik3XDaEeWMH8NPfR/h8/T5qtNZXtPnsL6PHo2AYcT7q6uv562CKVcco5VLe+cfVDplgAWjqbF9VqaeRXWT7hcT1S3fy9csrmf/AFcQPi8JgMHDqcCafPreM2hqjd/fsuyfbfNyehqCzAgLdlsZJrl00cVh0KJsT0xt/55VWsD35DACT+kXbY0gAtp5IN7l6NjI23KLjR/nY33jTPZDgpjIm73JTzUCry0Rd9TPq6pXU6bIdLJsAGL1C3FTTcFPNQikf6GhxBLoBfcMDLW578pxQvq87oJBJuXPaSGYMj+fpb/8EIDEjr52jLnL4dA4A6XnFxAqVapyKw+k5VpdvvuPyEQT7WO4ZZmuE3ESdJ9dGiZab8ttHG3nw9Ru4/PqLhQFGTRtISK8Afnp7HSAYRmyBoLMCAt0fsaMFEBAQEBAQEBAQEBAQEBAQEHAUdvEYmTowlrdWb28WZ/fqiq0ADI8OxU2psPmY5dUaXvt9W6vtErGY6YN7W9THdeH32VqsSwK5NAo/z2fx83yG6tq9VFSvobJmPbp6YVW5q5CIPXFRTMBVNRVX5RSkEmdJ4CvQXRgQafk9k19WSeGFBKz+nl1Xbl2gYwT7ePDFwwsBePjTVexPta7K2JajaYLHiJNxIM0670ypRMx1EwfbSRrLyCupcOj4TbG2zKm1K/32Ii23yOZ95p8rJn54r1bb44dFUZBdYuIIgY5gjc5KJcZ1aUFnBQScC7t4jIR4ezCxb/OHcF5pBXmlFdy15LcOlbFqi4LySu5cssxkJYWrhsXj625Z9u2a+hpq6mu47+DD3LrvH9y67x+kVqSZba/Va3n86NM8fvRpUipSW+3flL+VR448ZfmJdIDVOev417H/2HWMi4hwUYwl0Ps1YkIOExm4Dl+PR1DKByE4H9kOqSQAqSQAd5erCfB+haigzcSGJhPi9wWerjcKRhGBDuHpqiTcz8vi9rtPZrH7ZJYdJRKwJQqZFIVMyvv3XWPV/zPAoXQhRNLZOHO+2Kr2g3uF4GPht4490OsN5NghDKSjyKQSq9pX1HS+TG5nKamo7nAy5bbwD/Uh9Uhmq+2pRzLxD/XBP9TH5mP2RKzR2cG9QgSdFRBwQuyW7efBGePYeTITfYv0zCk5BSx8eymLZoxlweiBiMXWWfWbUldfz7JdiXy2aS9lVZpW+1VyGQ/OsDzjtkqiAuCzER9SVFvM40eftvhYqcgxiZMchwilfBhK+TD8PJ+hXl9GtWYH1bXGZH41tfuprUsB6h0rppMjEXuikA9EKR+MUj4EpXwIMkmoo8USuEQZ1y+SXxMsS6yacMKYF+qaMf3tKZKAjVHJZTx73VQWffy7xcecyim0o0QCHeFsQalV7YdEh9hJEstIyy2itk7nUBmaopBZZxipdALDiDX5gaxhzj1T+PiZXyjIKaH3kCgwGDh1JJPfPtrIXc/Ps8uYPRFrdNbR+grOp7MCAs6A3WbzfcMCuH3KcL7Z2rrSS3FFNS8v38KnG/YyZUAsk/r3Ii7YjyAv9zb7NBggr1TNqdxCtiedYVvS6TZLmz09dzIhHUxqJBa17wEhF8t5b8gbHer/UkMi9sLdZTbuLrMbt+kNVWhqj6CpS0SjPU5tXRLaujOA3nGCOgiJ2Ae5tBdyWSxyWTwKWR8Usj6C94dAlzJlYAy/JhyzqG3CiQwAyqs0eLoq7SmWgI0Z2yeSUF9Pi1cDy6s01GjrUMlldpbMeqyMiLhksNaDIcLfOi8hW3MwzbrwLXvjamXIdkF5lZ0ksZwdyRl26XfuvVORSMT8/M6flBYay/V6+blz27NzmHXnJLuM2ROxRmcdra/gfDor4Dh66nvWFHZ1c3j0qgmk5haxKyXT5P5CdRXLdh9j2W7jh7qrQo6/pysucjkqhRSD4WLcZ7VWS0F5JRpt+9bN2yYNB2D+mJ5QttR572axyBUX5QRclBMatxkMGrS6M2jr0tHq0tDWZVBXb3w41+nOoasvoHsZTsRIJX5IJcFIJcHIJCFIpSHIJGHIpMZwMrk0CrG4baOfgEBXMCIuHDeVwqLV0bp6o7fXyj0nuOOKEfYWTcCGiEQwIi7MKjfpKo3WKQ0jErF1YZpVGi0KWff34LQ254Wbyva526xh87H09ht1IQGerla1T8o6bydJLENvMLAjyT6GETBWnZl992TKiyuoranDP9QbkTAbsinW6Kyj9RWcT2cFHIc179lL5R1rDruemVgsYvGds3nyu3UkWGAJr6rVUlXQ8dJRIhHcPXUUj8wa3+E+LOX+Q49QravBcKH08RPxjzDUa1Cbx2jqNbx1ajFSkZQn4h8GQCE2Phz3FO9ndc468msL8JP7MjlgIjODpjd6rhgwsDJ7LQBbCrahqa9liNcggpSWl+B0BkQiJQpZPxSyfib3Gwx16Orz0OkLqa8vQFdfSL2+kHp9GfV6NXp9ufFvQyUGg+bCMRr0+hoMhlqgHgP1YNAb/8YASBCJxIAYERfca0USREgRiZSIRQpEImXjH7HIFYnYHbHYHbHI+LdE7AkYPT8kEl8kYl+kYj8kEm/AOpddAQFHIZWImT2qLz9vP2rxMd9tOch1EwfjonC+SbOAeQKsTJpraBH26iworfwAq6ipdWjcvq2wdtLaMmy5K8k4X8LRMzkOG98U1t7/ZwvLUFdr8HBxjHfc7uRMCuyQX6Qlnr7CIo29sEZnHamv4Jw6K+A4rHnPXirvWHPY3eSjkEn58O65/JBwGIAP/thFrc72MW3+Hm68fON0xsVH2rxvU3w6/ANq9bX848CDbbZreEzW1Nfw1qnFuEpceSTuAWTii5OM4+VJfJ3xPXf2upVo1yjyNPl8deZb6g31zAmZBcDOwt2szfsTgDuibiHOLZYT5Un8em4FvvLulTjr4+Td/JR+mCJNFUEu7vw54x4AXKQyRCIZMmkEMiLsMvaSpF0ArMo8waZZzlWFaEnSLqeUC5xbNgHruP6yIfyScBRLv8tKK2v4YsM+Hp0zof3GAk6DTm+d552LUm4nSTqHq5Vy5ZdVEhngbSdpug6lXIraijz15VXmw4rtzTebD1r8POkqgn08kEkkjZ5vlnAwLZupg2PtKJV5ftlhWYijgPNijc46Ul/BOXVWwHFY8569VN6x5ugSXxiRCG6dNAyA8X2iWLxuJwnJZ2xiMXVRyJg7qj8PXDkWzy629IstqMQiF8upqa/hzZT38JH7sCj2HiSi5h4GK3PWMC1wKuN8RwMQpAxkasAktuZvbzSMbM7fxlifUa2hBrQAACAASURBVABM8jdOUEJUQRwvTyJfU2DL07Ir+wvP8m7i37w/bi79vYMorq3GRSqsRAsIdBVRAd6MiY9kT4rlFWe+23KQywfHWlXyV8CxWJMIUCGT4iJ3TsNIgJd1K//HMnIZ1TvcTtJ0Hd5uKqs8CAodlCMj+Ww+6/YnO2TstpBKxPQK8iHVisTCv+1KdIhh5FhGLjvtGEYj0DVYo7OO0ldwXp0VcBzWvGcvlXesObo8SCg60IcP7p5DbomaX3cfY9uJ02QVllpluZRKxPQNC2Dm0HjmjhqAm5OudAFIRBIWpy6hWFvCc/3+1cooAnCuOoe0itOszf2z1b56Qz0SkYTzmnzG+o1utT9UFdKtDCPHinOJcvdhVoQxlCbKvXt5uwgIXAo8PHs8e09lWfzc1esNPPHlWn785434W+miLtD16Or1HEyzvARvVKC30yZfC7YygfrBtGzuubL1u7K7Eezjwalsyyf1h9O73i1eo9Xxfz9scHhYgDn6hQdYZRjZk5LFucIywrswMaauXs9ry7Z12XgC9sManXWEvoLz66yAY7DmPXupvGPN4bDsKSE+Hjx+9UQev3oi6hoNiZnnScsrorxaQ0VNLRU1tYjE4KEyeoF4qJT4uKnoGxZA/4hAFNLukfglT3OeAZ79yK3J4+ezy7k18sZm+w0YqK2vZWHYXCb6t86N0tSQIjKRaFUq7h7XoYFiTTWuMgcaspz04x8QZBPoMvpFBDJjWDx/HTpl8TEFZZU8sOR3Pn1oAX4e1iU2FOha1h04SXl16xL25ugTFmBHaTpH7xA/q9rvTz1L5gVvmahu7O4bE+TL34mnLW5/LCOXKo3W6tCjjqI3GHjxp42k5xV3yXgdYUyfSFbtTbK4vcEA76xMYPG9c+woVXPeX7OTlOzus7glYB5rdPZYRi6AoLMCToE179lL5R1rDqeYVXuolEzoG8WEvlGOFsXmeMo8uSXyBsb7jeGV5DcJVQUzNWBy434RIiJcw8muycVHbv4GC1QGcLa6dWmtnJpce4htc+74+2eOFOdSWWeshhHzy6sAXBM5gHfHNv8I+Tb1AN+lHiS3upwwVy/u6TOGG2KGmGwDmG1nAD44sYMf0w9TXadlSkgsUe6dU+L2ZFNrNQz9/V12znmIxccTAFiffQqDwcAd8SN5YuAkq2Vbm5XEkuTdZFWUEOLqyQ0xQ7grfjSSC0u8DWMCjeOaGtNcX0Cz/uxx3QScj0evmUjCiQyqai1PeJ2eV8yd7y3j3XtmE2flhNWenC+tYOWeE+SXVvDizdPtPt59H61g6qBYrh7Vt8s+ai3lfGkFi1fvsOqY8U787u0XYV2CcYMBvtywD4BXbp1hD5G6hIFR1oWtaXX1LN12mPtnjrGTRBfR6w28/Mtm1lthWHUEY/tEIhaL0OstXx3/+/hplu04xnUTB9tRMiNLtx5i6dZDdh9HoGuwRme1OmPum67Q2Yb7vzvorIBjsOY9e6m8Y83hFIYRZ6TeUH/hb/MJ7BraAOgNbSf46uUaxf0xd/Nx+hcEKgLo73mxKsv80Dm8n/YxoTkhjPQZht6gJ7smF72hnvF+YwGYGjCZ77J+BKCPe29i3WNIUaeSXH4ST5lnh8+zq/hk4kIMBgOLj+9gT0Emv15+KwBScfPQoqVph1h8PIEXh1/JIN9gjhXn8sLBDej09dwSN7xVG8Bsu98zEvk0eTcvjZjBML8wdp4/w5vHjC6rIS7WXbOlacaPl/Zka+DhXSuZE9UfgHv7jqW4tgqp6GJOGnOytZQrIe8Mzx34i1dGzmSQTzBnKkp4dv8f1On1LOo3rpWcDeOaGtNcX0Cz/iyVTaB7E+TtzjPXTeH5pRusOu5cURm3vP0zi2aN4+bJQ5FKrCunagsqamrZcqHU4F8HUziQdg693sC4vl2TfDs9t4h9p86yePUOrhgSx6yRfRgVH4HYgfEouSVqABYt+Z2ySssS+zWU5x3fL8peYnWaBu+k3qF+pOYUWXTMuv0nARgdH8HsUaYroDk7I2LDrE4eunTrIa4e2ZcwP/s9qytqannm2z/ZlZxptzFshaerknF9o6zO3/HOygT8PFztlm9ErzewePUOvheMIpcUzqizDfoKdAudFXAMfh6uPe4da46u/6IVEBAQEBAQEBAQEBAQEBAQcBIEj5EmfJ/5EwB/F+6gTl8HwKsn30IikhDnHstzfZ8C4LfslfyVtwmt/qIL+uLUJUhEEkJVIfxv4Asm+x/pM5z5YQV8kPYpL/T/N2CsLDPMewiP936I1TnrWJP7BxKRhGBlELNDZjYeOylgAoW1Rkvez2eXU6vXMsJ7KLdE3cjanNZJW50NlcS4MikVixGLRLhITbuff5S0k3v7jmVu1AAAot19OVtZxkdJOxu9Mlq2Mdfuh7RDXB3Zj2ujjS6xMR6+7DhvXDnKqrC8YkPDmEC7sjUwNjCS2+JGNP6OwbfZfnOytZTrw6Sd3NZ7BHMijd4nUe4+3BgzlJ/SD5v0GGk6bssxzfUFNOvPUtkEuj+zR/VjR1IGGw+nWnVcbZ2O91Yl8NuuRO6ePoqZw+NRyOz3OtEbDKTnFrEnJYsdSRkcPZOLrt66crT2oEZbx9r9yazdn4yfhytTBsUweWAMI3uHI5e2TrRtD/R6A6v3JfHeKmP4jNqK3CKzRxtXepwtHMgUkwfGWLya1cArv2xBhIirR/W1k1T2w02lYHSfCKu8Hao0WhZ9/DvfPn49Pu4uNpdp+4kzvPLLFgrLLa+W42jmjx1gtcdIbZ2OJ79ayyOzJ3DHFSNtmpg4+Ww+r/yyheRz+bbrVMApcDad7Y76KuA4eto71hyCYaQJt0Xd1OxvcywMm8fCsHnt9jctcCrTAqc22zY7ZGYzg0cDQ7wGMcRrkNm+RIi4Ntw4ZsPfDUz0az1B7o6U1FZTpKlikE9ws+2DfUL4QLOD/JpKZGKxyTYt2wWq3MioKGk0AjQQ52nMi2DNJL9BLqBN2QJVF6t1DPENbbNPc7K1lOtUWQGHi7L5JHl3qz50ej1ScXOnr7bGbauvpv1ZKpvApcGLN00nu7C8Qx/q5wrLePHHjby7MoFJA6OZNCAagKExofh28CNPV68nu7ictJxCUnOKSD6Xz7GMPCprajvUX1dRpK5i+c5Elu9MRCWXMSw2lBGxYQAMjw0jPszfpsajvBI1G4+k8duuRM4Vlll9vEIm5a5pI20mj72ZO3YAX27Yb1U1hdo6Hf9Zup59p85yz4zRRNiw2ojBAFWaWtxUCpv12ZKF4wdaPak/W1jG9W/8yAs3TWOCDUKkDAbYdyqLLzbs41A7lTREIqyqMNgVTB4UQ68gHzLOl1h1nMFgTIy67sBJ7rlyNNOH9QboULicrl7P3pQsfkk4yk4hnOGSxtE6a42+gnPqrIBj6InvWFMIhhEBp0FTrwOMyT+bYriwRSWRUqnTmmzTsl0DohYfMTKx9au4DXK1J1tTlBZUTWpPNr3BQE19HU8MnMSCXq2NZi2NIm2N215fLfuzxXUT6B64KGR8+MBcbn/3F7KLyjvUh7paw9p9yazdl9y4zd/TjagAb4K83fFxV6GUy5BJJej1Bup09Wh19VTUaCir0lBSUQ0YJ/uF5VXdvpRgjbaOXcmZzWK6JWIxMcE+xAb7ERHgTYS/FwGebvi6u+DlpkIhk6KQSRBfyAtUr9dTW6ejoqaW0soa8ssqOFtYRlpuEccz8hqzwneUe64cRZC3e6f66EpCfDyYPCiGrRdyy1jD2v3J/HHgJGP6RDAiLpzBvUII9nHHQ6XARSmnXq+nTqen7kJCxIbKeBU1tZRUVFOsrqK4oppCdRX5pRXklVaQX1pBv4hAvn38elufaiOTBsQQHeTLmfPWVZEoLK/koU9WMiwmlAXjBzKxfy8APFyU7R5bo60jKSufncnGyd2mI2nkFLf/XFDIpHzxyELeXWlMOn70jHMkhheLRDw4axz//Gpdh44/nVfMM9/+ydu/bwdgZFwYI+LCiQ/zx9NViaeLEjelgrr6ejRaHUXqKvJK1KTnFXM8Mw+A/annqLDQsPufGy4nMeM8AGv2WV5RR8A5sKXOWqKv0FxnLdVXaK6zzqKvAo6jK96xAHW6eqd5x5rCboaRHxION/576sBYQrwtr5FsL/QGAyJENnWLFLAdwS4e+CpdSSzOZWJQr8btx4pzCXbxwEOuxF2uNNmmZTuASHdvTpY2XwVPL7fOTaypXECbslmDJbKJRSL6eAWQWl5IkEvnJjDW9GWr6ybQffB1d+HTBxfwwJLfOVdkvfeBKQrLKwUX3ibU6/Wk5hRZ7apqD0b1DueuaaMcLYbVPDJnAtuPn6Feb30Yld5gYPfJLHafzLKDZPZBJIKnF07mvo9WdOj4w6dzOHz64qpxuJ8XcaF+xsm8SoFcKkFTp6Nao6WgvJLcYjVZBaVWGybFYhFv3HkVg6KCG72knGmidcWQOCYNiGb7iTMd7qNIbfQa/evQKavKnFvDFUPiWDh+UGPFkjX77DKMgB2xpc6a01fA5jrrTPoq4Dh62jvWFHYzjLy5anvjv92UCuaO6t9Ga/tQqK7k971J7ErJJLOwFHW1BgMGvF1diA3yZUx8BHNG9CPA0639zgTsjgh4sN843j2eQKir54XKL3l8fWo/zw+bZrINYLIdwE0xw3jx0AZGBUQw1C+U/QXn2J2fCYC/0vL/84YxgTZlswZzsrWU69EBl7Fo52/EJflxZVg8eoOB1PJCdAYD85rkWLEEc30BzfqzVDaBS4swP0++feJ6Hvx4JSnZBY4WR8BORAf58sadsxCLu98KQVSAN3dPH8nn63vOjHF0fATzxg5g5Z4Tne7rXFGZzQyfDYhE8J/rL2fywBgAhl0wjLBxv03H6SzP33gFSW/82GjgcDZ6BfrwfzdeAUDvEH8HSyPQGWyls/bQVzCjs06mrwKOoSe+Y1vS1DBit6+ks3ZQ7Lb4dpuxBNrHG3aj0epa7S+prGZ/ejX708/x8fo93DRhKA/PGofCgvAHAftye++RSMUS3j+xg9zqckJdPHlq8JTGRKAt2wBm210bPZjsqjJeO7oVja6OaWG9+b9h0wHM5tloSy6gXdksxZxsLeW6IjSOzyZey5KkXXycvBupSEy0hy/39x1r9Zjm+gKa9WepbAKXHr7uLnz12LX896dNVidkFXB+YoJ9+eyhBXi7qRwtSoe5f+ZYDqXncCg929GidBnPXDuFUzmFJJ91roSdErGY/948vVnivSHRIY37OrLqaC/8PFz54P5ruHvxcsAYfuAshPh48OlDCxpDJ3qH+jlYIoHO0t101tn0VcBx9MR3bFO6xBLQ0bj1jvD26gS+3255bXhdvZ7vtx/icEY2n943HwAPlXVhEQKW86/BU4Apbba5OXYYN8cO63QbsUjEk4Mm8+Sgya32ze81sD1ROzSuh1zJ6Rv+3W4/5mQzJdeUkFimhMR2ekxL+rJWNoFLD1eFnDfvnMWY+EgA3lyxzaSBWaB7MWVQDK/cNgNXhfNXoGkLsVjE+/fO4d4PV/SYyh4KmZRPFs3nHx8YJ/VpuY4Px1LKpbx+x1WNq84NuCiMFej6hPuTlOVc/z/9wgP56AFj8vpHP1/tFAmdowK8+eiBeQR6XfTIbDCQBHi5UVAmhCN2R5rqrDPoK7Sts86orwKOoSe+Y5vSJYaRlh4jZ4vK2Jd2lvS8YsqrNSjlUnzcXOgT6s+4+EjclB3LQLvtxGmrjCJNOXE2n0e+WgPAV4sWIjGR2FJAQECgpzB/nDG0anR8OO+uTGBLBxJydSUKmZQh0W1Xg7IVEkn3eT+4qxQ8Pveyxv/PSwE3lYLPH17AM9/+2WOqfHi6Kvn6sesA+NfXf7AnxXFx3HEhfrx55yx6BfmYbTMiNswpJ1rDY43PiG8eu45/frWOrE4mMe4MkwZE8+rtM82Wy+4d4icYRroxDTrrDPoKtKmzzqqvAo6hJ75jG+gSw8i54jLOXign+PqqbexKyTRbHkoiFjN7RF8emjnOqtwfBkPzvCamaAiVqdWZXv08fMaY8OjrrQe454rRFo8tICAgcKkS6uvJO/+YzaH0bD7+Y7dFJQC7kuggX+aM7se8sQPwdO0ab7+lT97It5sPsGpPklO55DdFIZOyYNxA7r5yVIdLJzszbioFH9w3l6XbDvHxH3uorbv0vZrcL5QtXPLAPL7dcpDP/trbpectlYi54bIhPDx7fLulp4fFhvHdlo4tVHUFcSF+/Pr0LSxevYNlO4+h13ddJSxPVyUPzx7PgnGD2iwGEBfq3+MmJZca7iqFU+gr0KbOOru+CnQ9PfEdC11kGKmoqWXBW0sB80aJBur1elbtT2LTsTTevfNqxvaOtGiMPaeyyClpHbIjFou4b9oY5o3uT5CXsRpHcUU1mxPT+GrLAc6XVbQ65svNB7h27CC8XLtXHPZr27fz5aGLD7Zr+vbl3ZkzHSiRgIDApcLw2DC+evQ6Tp4r4Ke/j7DpaKpDQmxign2ZNCCaK4fFAxAf1vWJCgO93Hh64RQemj2eTUfS+OtgCofSs9HVOz5GO8THg2vG9GfB+IH4ebg6Why7IhaLuP3yEUwb2psvN+xjzb5kp/g/sDdisYi7po1k2tA4PvljD+sPnbJriWuxWMT0ob156OrxhPl5WnTMsJhQxCKRU5feVsqlPHPtFK6/bDCf/LmHLUfT7ZpnwU2lYN7YAdxz5SiLSrH2DhFyjVwKCPoq0F3pie/YLss22p5BpCVVtVoe/GIV7981B4CJfXu12X5nSqbJ7Q/OGNvK+8PX3YXrxw/myiHxPPTlKhKz8prtr9HWsWx3IvdO615eI/eOHMmM3r3JrajgkXXrHC2OgIDAJUjf8ABevvVK/nPD5exKzmRrYjr7Tp2zS2lekQgi/b0ZHB3C0JhQxsRHEOTdudLVtsRVIWfumP7MHdOfqlot+1LOcvh0DieyznPyXIHdV1ikEjHxYf6M7RPFZQOM78iBkcE9riR9iI8H/3fjNBbNGsdfB1PYcCFxcPLZfJt+6EslYmKD/RjUK5iBkUEMjema0C1zhPt58ertM3lo9nhW701iw6FTZNogNEQsFtE3PACAK4fFc9WIPlYb2dxVCuJC/TiVXdhpeexNr0Af3rxzFkXqKtbtP8m2xNMcz8rrtBeJTCIBYHB0MDOH9+GqkX1QyWUWH987VKhOcynRUl8Bm+tsT9BXga6nJ71jRQZD4xmZ+pTq8NkOeuK9jh7ajAavjRVP3Yp/G4p++4e/ciSjeR1usUhEwiv3t5lMtVBdyYK3llJWpWm2PSrAmzXP3NFxwR2IuraWoUuW2M1j5JvDhwl2d2dGXJzN+xYQEOie5JdVcjzTaGROzy0ip0RNXoma/LJKqjVaNHU6NFodBoMBqUSMTCrBRSHHy1XZ+JwP8HIj2MeDMD9PooN8iAvxs2oi4UzoDQZyio1ejJn5pZwtLKOgrIKC8iqKyquoqKmlSqOlUlNLbZ0OXb0enV5PwytZKpYgk4pRyKR4uijxclPh5+FKmJ8nEf7exAb7Eh/m325IQ0+moqaWI6dzSM0p5HReMXmlFRSpq1BXG695na4esViEQipFLjPej2BcPPH1cMHf041gb3eiAn3oFeRDuJ+n0+cfyyku53B6DinZBWTkl1BQVklRRTUAGm0d2rp6JGIxCrkUpUyKm1JOoLc7ob4ehPp6MiAyiIFRwY1JVHsq6moNiZnnOZVdwOm8YvIveBcXlFehrtKguXD/SCViVHIZKoUMXw8XogJ8iAr0pm9YAMPjjKWLu+szTKBrMKez5vQVEHRWwCmw9h0L4KKQO8M7tqXNo9He4RDDiIdKydBeIfQK9MZVoaBWp6OwvIojmTmNuUhacs3I/rx843SzfU576QvyWySpignyZeW/bmtX1i+37OeDP3a12v7nc3cR5muZG5ozYW/DyBXffMP1Awdyz4gRNu9bQEBAQEBA4NJgc/737CxcwUNxS/BThDlaHAEBAQEBAbOGEede+hAQEBAQEBAQEBAQEBAQEBCwI13mg9vg4vXE7IlcM6p/Y4WYlhxIz+al5ZvJKmwec/fXkRQenz0BHzfT2fUrTNSjD/H2sEi268YNYslfe1ol3Tp8JqdbeozYk2y1moxSx5W3EzDN918lALD0wt//fmkeU67o70iRrGLf7nTefHk17h4qXnvvRoJDvB0tkkUUFqi5ae4Hjb+HjujFmx/cbPHx3fW8BQQEBAQEBEyz/N11/PDKCnwCPXnx938S2VfwlhLovmw+moa6WsP8cQMdLYrdsYthpFKjbfZbIZPy5QPXAjAgIrDNY0fGhvHjYzdw0+Kfm4XVaHX1bE5M57pxg0weV13bumSit5tlVWU8VEoGRQa1ylFyMqeAOSP7WdRHd0Sj0/HZgQOsTUkhW63GXS5nQmQkj48bR4SXV7O2nx84wKqTJ0kvKQHg9YQEXk9IaNz/4OjRPDF+fJfKL3DpsGr5AdTlNajLa9i6MYmb75jgaJG6hJ563gICAgICApcqP7yygpqKGnIqavjry63c/077Yf0CAs6I3mDgpZ83I5OIBcNIR9l4NLXZ79snD2/XINIUD5WSZ+dN4YHPVzbbfjQj16xhxBRyqcTitsOiQ1sZRlp6rVxK6PR67lixggM5OcyIi+P6gQMprKpiRVIS2zMzWXb99QDE+voCMDw0lHBPT86UlvLurl3M69ePy6OjG/traCfQcfbsSOXg/jPceJvRwOTn7zzVN7oSiaRnRvj11PMWEBAQEBC4VJHILJ+LCAg4G8ln81FXa/B1Nx2xcalhF8PIhhaGkQVjrLcwje8Tha+7C8UXsqkDpOQWWNWH1IqJRoRfaxf2vNIKq8brTvx47BgHcnL454QJPDBqVOP224YO5cpvv+XZTZsAWH7DDQAMDwkB4GBODgDxfn7M7N27i6W+tPn91/0cPZzJVXOGAj3LMDLvupGkpuTi5+/O9KssN352d3rqeQsICPQsRCLB8CvQc7j1+QUsfXkFwVH+zHngSkeLIyDQYfamZDlahC7FLoaR7AslCgH8PVwJ9u7YBG9AeBDbk880/i6trOm0bOYI9W2dj6S8RQnfS4k/Tp1CJpFw57BhzbaHeXgws3dvViYnA8acImEeluVqEeg4tZo6ko6fc7QYDmPU2FhW/PWko8XocnrqeQsICPQstPU1rMp+n1MV+9EZtISoYrki8HbCXfo0a7c1/wcSCpezKPYDApSRzfZ9feYZimqz+VffH5pt33j+G5LLd/NY/BccKPmLfcXrKNPmo5S4MtT7Ci4PvLWxrc5gDPXeWbiCE+U7KNWep95Q36y/6UF3MM5vXuPvQyUbOFiyHoDC2mykYinhLn2ZHHAjoaq4NmUB2pRH4NJk4eNXs/Dxqx0thoBAp9DrDew+KRhGOk2B+mLZXHPJUi2hZY4QUwlWbYW7UtFqW4XGfuM5mrPl5QS5uaE0kQQ32vui90xGaalgGOkCEo+epa6uvv2GAgICTsOL321k/YFTDI4OZsmj863yUuwquoOMzsiw+94zuT0mxJflLwj5AqxlRfY7eMoCGO83n5r6Cg6VbuC7jOe5O/p1glUxne6/QlfCtoKfSCzbTn/P8bhKPDmvyUAhbv4N+kfupwAklm1ncsCNhLn0Jrs6lb8LfsJHHsLC8KfwkQc3tv8z9zP2l/xJb/eRAAzwugytvoajpVv5+swz3Bb1EpGuzROdN5UFaFMeAQEB23Mi6zzLdiRy5HQOhepKNFpdu8fsfvuhxkIhTRny8MV3wZIH5jG+XxR6g4H1h06xem8Sp/OKKa/S4O2uIirAm/H9enH75cPbHU9Xr2fNviQ2HUkjLbeIsqoa3FQKYoONqQmuGBLH/HEDLUoLUVBWyeZjaQDsSzlLam4RJRXV6PUGPFwURAX6ML5fFAvGD8TTRdlmX6v3JnEsI4/UnELScouorTNeu+KK6mbXoiV3ThvJo3O6f548uxhGpGIxDSaFeoO+zbZtUa83NPut03e8r/ZQyltfirr6njlRbXrVWxZ6FrAPB/akO1oEAQEBKzAYYN3eZPR6AwdOnSO3WE1EgFf7B3Yh3UFGZ8XP05XyKg11up75HWBrQlW9mRf2WOPvfp7j+eL0P9lW8BM3RT7f6f7rDTrSKg6xKPZDZGK5yTY19ZUcKd0CwDDvaUz0XwhAL9dBFGtzOVa6FTepV+PxZ6uT2V/yJ+P85jI96M5mfY3ymcUHqffxV94X3B+72KwsgFl5BAQEbM/n6/fxyZ+7MRjabwvg4aIkzM8Tibj9GU+Ruorq2joe/2IN+06dbbavoKySgrJKqmq17RpGsgpKefSz1WQWNM9lWVZZw8G0bAAOpmXz47YjfPjAXKICzFcs/Hz9Pj77a2+ryqoNFFdUU1xRzaH0bH7YdphPFs0nPszfbH9L/thNQVml2f2XOnYxjHi4KKiqNborFqmr22ltniJ1VbPfrgrTLxetDT5cetoqWrS3N4dyc6nR6VC18BppWo43skV1GpHItqaS779KaCwxGxjkyQ+/PwzA3p1prF93lNSUPEpLq1AopISG+TBqXCxzF47E08uyVRdNTR1/rT3Cnp1pZGUUolYbw7FcXRWEhvkwZnwcsxcMx82tbQtqA7fM/5D88+Xcce/kxgoiKcm5rF15iBNHz1JcVIFMLsXP352BQyIAmHXNMGLimicfTth6khPHznI6vYAzaflUVl4M27r/9i/alOGPv59BbsKQ1xSJ2Hg/2+o62ponH1xK4hHT7nkvv3U9Y8bHmdzXkob7x9S9A3T6vPPzylj+8z4O7jtNUYEamVxKWIQvU67oz5z5w9v9f2hKW+cM1p13A9VVtezZmcaBvemknTpPUYGa2lodKpWcgCAP4vuFcuWswQD0H2i+XKC56wg45f3jDIhEcPWYfqw/cIoxfSMI83O+0u62lnHL4TTKqzTMn3jp0hoVIQAAIABJREFUZ6bf+Oa9AFRptJRV1rDwxe8bV84ErGeg12XNfoeq4ghWxZBRlYj+QiiLWNS5JJUT/Be0aYQo0eY1/jtAGdFsX4AiHAMG1HVFuEqNenKibAcAw31a54hwlXoS5hLP6cqjVOnKG4+xVBYBAQHbs/loGh//sRuA2GBfnlowmQGRQdTr9RzLyOPN3/7mXNHFiqfv3TOHKYMs91grLK/k2W//ZN+ps4T5eTJpQDQhPh7UaOvIKixjZ1IGE/tHt9lHXomaO977ldLKGsQiEZcPiWNCvyi83FSUVtaw7ZhxoXT7iTOcKyrjH+8v55enb8bPw9Vkf/Fh/tTr9ajkRm+XMX0iGBIdSqivBwaDgYz8UpbtOEaRuoqSimqe+nodq/5zB2IzhqDPH16Irv6ikeWhT1ZyvrQCT1clXz16ndnzsrQSrLNjF8OIr7tLY+LSsqoazuSXEB3oY1Ufer2BE+fON9smlYip1elQtJjIF6pNW7ascTAx5WblIr90X2pz+vZlX3Y2Xx86xIOjRzduz1ar+Ss1lcFBQQCEezZ/2XurjDd+boXtE9MW5JdTXa3lw7f/YvP648326erqSU3JIzUljz9XH+G1924kOrbtSkdHD2fy2gurKClufX+Ul1VTXlZN8olslv+8l6eem83YiZYnky0qNJ7/d19s58dvdzSzTNfW6qis0JB5phCAEaNjWhlGln6VQGZGocXjWYtSJeeNl1ZbdB2Bdq+lrXFxkSMSizDoLTTpt0Nb9w507P5J2HaSN19aTW3txWdDba2OlKQcUpJy+GvtEf73zg002ArbW52w9Tlv/OMYS97bQHW1ttW+ykoNlekazqQX8NeaIwDMv34UDzw6vc0+7XEdL2VevH06L97e9jV1NLaSUW8w8PLSzcik4h5hGGnAVSnHVSk3+xEpYBke0taV67xlgeTVnKa6Xg2Am9T8qqgl+CnMG38BXCUXv2fKtM3fv2VaY3J/L/nF51mx1lip8MPUB9rst7pe3cow0p4sXUFeRgG7Vx8gMSGZjOPnKCssp65Wh8pdSUC4H72HRzPlBmMVvKFTB5jtZ/XHG1jy6DdE9Q/n86NvUZxrXDz7+IlvObQpERd3FRPmjeLOl29AdWGRafXHG1j5/p8U5ZYQGhvMgsdnMf22SR2SGTApd1syN2XHin28fIP5EIC2uP6pOdz96k1m9//9625eveWDNvt4+tsHufzmiRaPeXjLcZ6Z8T8Anv/1cSbOH029rp7NP+7g71+Nk/6sk9mUFahRuigIjPRnyJT+XPPglQRFBVg8DsDhzcfZ9EMCKfvSKDlfRk2lZbkV39r8fwye1M+qsbqCrzcdAEAhk/LRA/MIapLjcmL/XoT6erDwtaWAcZ75++7jVhlGfkkwGhgeuGos91w5utV7Qa83oGnHgP78DxuMRhGxiPfumcOkAc0NKXPHGEPzfth2mLd/306Ruoq3VmznjTuvMtnfZf2j+d9tM5g6OBag0UDSlJunDOX6138gu6ics4VlHEzPZlTvcJP9tfROkUmMBmupWNwY5nMpYxfDyICIIE6czW/8/fPOozy3YKpVfWw4mtoqp0hpZQ2L1+3k6bmTm20/mpGHKSqtyBFSUtnas8VV2frmclY0Oh2ZpaVUaLUUVBoNAXkVFSRkZuKuMOZP8VIq6XUhf8i1AwawMT2dd3ftIrmggCHBwRRXV7P8xAlkEgn/mzbN5DiRXl708vbml8RE5GIxoZ6eVNbWMjQ4mLERESaPsRSDAf73/Ar27zmNSiVn8rT+xPY2fqRkZRSx8c9jaGrqKCmu5L//XsHXP98PmC5zeuRgBv9+4md0OqN1bOCQCEaNjcXbx2hxrVBrOHY4k32706hQ1/DCs8t57r/zmHS5ZQ/64qIKlv+0lx++2YFUKmbI8F70ivFHKpNQmK/mROI5ii8YT4aN6NXq+KdfuAZNTV3j7++/SuDIwQwAnnpuNgAhYaaNiTJZ+2r7y9JdHD961qLrCPD1z/d3abnYl9+6Hr3eQIW6hvKyan78didbN57ocH+m7h2g3fvH3DknHc/m1f9bSf0Fq3nf/qFMmNwHD08VJUWV7Eo4RWpKHs898QuSC/GfunZyxLQ8Z6BT5x3Ry7/RKBIR5cfgYZFERPqhUMooyC9n36400k5dNC7//ut++vQPZcoV/c112eo6AhbpoVBq+NInOetCyT6PnuslJNBxTJmDDTSsXllmdKo3tD3hkIra/mbzkgcQ5250cT9cupEAZQTBqhjyak5zpGwLg72moJK4NZHPKPVVwfe26c1iyqDTniz2JD+rkPfu/5zDm1sbtwEqS6uoLK3iTGIW67/ZBsCYq4fz3E+PolCZXxDMTsujplLDs1e9CkBmkjFhfLW6hlUfrafgbBEvrvgnP/7vd757cVnjcRknzvL23Z80/i9PM2EgaU9mU3JbInN351xKDsW5pby48B1OHWgdcl2p1VFZVsXpY5ms/XQjT3x+P1NvHN9uv5qqWl6/7UN2rzlotUwikQiJ1Pne+dW1dZw8Z5x7jowLa2YUaSA6yJe+4UbjUVJWPieyzrdq0xZF6irmjR3AfTPHmNwvFotM5ilp4OiZ3MZQmYXjB7UyijTllinDWL03ibTcIjYdTeXJsssI8HJr1U4kglkj+7Ypt6tCzl3TRvLSz5sBSMkuMGsY6enYxTAyrFcov+w81vh7+e5ExvcxZhef3L99y9z5sgreXP23yX0/JhxBKZNy/5VjUEilVNfW8c22Aybb5paoLZb5TH5Jq21+7qbdlpyRY3l53LR8ebNt+7Oz2Z+d3fjbz8WFffdfMCaIRHx+zTV8fuAAvycns/n0adwVCsZHRvL4uHGNBpSWSEQiPp87l1e3b+e3pCSq6urwd3Fp5VnSUfbvOU1UL39eW3xTq3K11908lgfv+orysmpys0vYu8vo6j/+svhm7SorNbz24ip0Oj1isYh/PjebaTNbl0JdeONojh7O5IV/LaO6Wsu7r62jT78QAoPbj8FPPp7N/t3pDBwcwTMvXkNAYOvzz8023lNKVeuHZGzvoGa/Pb0uuqDFXNjX0svEGo4fPWvxdQTYuyut1XW0N2KxCE8vFzy9XPDxbf2wt5a27h0wff+YO+f33/yz0Shy/S3juPuBqTSNIrvpjgnNwsAspek5A5067z79Qnjg0ekMHxVNZC+/Vvtvu3sSH727njUrLn74/LHqcJuGEWh+HaF12WhrrqPApcO+5J6VmV7AtpTXFRDYospMqTYfmViOi+RignfJBYOCzlBHS8rqCjotx4IwYxWwbzKeZV3uJ4gR4ynzZ5zfXCb4LWzW1kcezBmOEeU2kABF5xZ+uhIvfw/Sj2Q2/la4KIgZHElITCBypZyS82Uc255MTcXFSo971x3io4e/5skv7zfbr06r49Mnvyf3tHEyOenasWg1WvasPQTA7jUH2fbLLn54ZQV+oT4Mu3wg6UcyOHPcmIvh+5eM36imDCNtyQyYlNsSmQFihkRy/zuWJ0xe9tYaSs4bwy3cvNt+R4+7ZiTfnDTmmCkvUqMuqqC8uIKfX1vVeJ06Q+qhM+xZe4hTB08jEomIHWpcaIvsF4pUJiU7NY+k3acwGAxoNXW8fffHhPUOpvfwtsM5Xr/9o0ajiMpdxbyHZxIzOBK5Uk52ai6rl2zgfOZFfROJRfzr60XEDu1FcHQgcidcOC6trG703A1soxpqkJdxX1JWPqWVNdTW6VBYsODYwN3TR3VYxvWHTjX+u8EzpC3G94siLbcIvd7A/tRzXD2qbQNIW8SGXPxOVFdfusVFOotdDCOT+8fgoVKirjG6ZOkNBh77Zi0At00azq2ThuFvIlZKrzew4Wgqb67+m+IK87lJvtpygBV7T9A72I+MghIKW+QiaeBkdgFVtVqzuUmasqdFEh2A2KDWkw1nZXR4OKefeMKqY6RiMYtGj2ZRk1AaS4j29ubLuXOtOsZSRGIRz70y3+TENjDIk+tuHssXS4zJ044fNf6ftZyU/bHqMKUlxntizoIRJo0iDQwZFsU/Fl3OB2//RXW1ll9+2MOjT81sV87ysmpCw33437s3NK6st8Scx0dXYM11BOO17O6T27bOGUzfP6bO+fixs2ScNn4QRET5cff9UzCVWufWuy5j787UZl4ZXc38682/oEUiuGfR5axfa8y3otXqSEsx7V3X7DgbXUeBSwe93sBuwTAi0AmOlm4lzn0Eogt+Azk1aZzXZNDbfQRi0cXVZ+8LoSxZ1cmEqGIbt6eo91GlK8dFYn7CYwlJ6l0AlGjPsyj2gzZDXgZ5TeJgyXoSCpaxINxoUBG18G7R6jXIxZblKOsqFC4K5j96FaePZXLl7ZMZOnUAshar2FXl1bx555JGowbAxqXbuf3F6/Br49tl/TfbeHOTMVluQyjFV//+iV/fWgPAG3csITQ2iA92vYKrpws6rY6Hxj7HmcQs8rOKAGMYSGTf5tfdEplNyW2JzCExQcx/xHQYQlNWLP4DoNEoEj8ylvmPtP09KFfKCI01LmY1/A2w6fsEmxhGGowXEX1CefaHh4kZHNWqzamDp3n+mjcoK1Cjq6vnh1dW8NLKp8z2mZiQzO7VxgVlpauCzw6/0SwEZ/RVQ7n6vmk8NvH/ADh9LBOD3kB+VqFVIUFdTdNqK2WVNWbbNZ1fSiVi5Caqc5oj2MejU7m6Ei9EOIjFInqHmk+A2kBTr5esFolarcVddbH6qrlErQLgfL5QAgICAgICAgICAgICAgICAl2EXTxGlHIp140bxJdb9jdu019IOPjttoN8v/0QsUG+RAf44qaSU6fTU1hRyYms/EYvk5ZM6BtFlUbLkQxjMqyyqhr2p59rU45anY7f9hzn9sltl03KLVWzKyWz1fb40O7jMXKpMGRYFFG9zFtR4/uGNP67IQFqS7ZtSmr899yFI9sd88qrB/Plx1uortaydeMJHn5yhkWJ9m64dZxZbxFHY811BPPXsjvR3jmDZffPgT2nG/89beYgRGbuBZEIpk4f6FCPkfZQqmSEhhtX0jJOF1BdrUWn0yNtIz7YVtfREbz+81aW/W0M4/z4sfmM6RvZzhFGHv5wJbtOZAKw+uU7CTdT0nbWv78ir7h1iKabSkHC4kUdkjm7sIwVO45zIOUc2YXlVGmMeWNkUjE+7i5EBfkwNC6Uy4fGEhXUvhearWRcszuJxDN5pJ4rJC2nqLEiS7G6mmH3mU9keMeVI3lk/gSLx+kML32/iVW7TjB5cAzvLppDbZ2On7ceYeOBVADOFZZhMBgI8fNk6tBYbrliGG5NVs26koKySrYcTmPfybOk5RRRcqFin95gwMNFQVSQD+P6RzF/4kA8Xa3zQKjSaFm96wR7k8+SllNIWaUGsViEj7sLfp6uDI0NBWBsv0hGxIeb9IBrQFevZ83uJLYcNoaqpmYXUV5Vg5tKQWyIL5cPi2PexIHIpZZXkBEhokibw/cZzxPjNpSa+koOlW5AKpIzJaB5Ysve7iNxlXqy5fz3lGnz8ZIFUFB7luTy3fgrwqjSlVt1bVqSUWl8PrhI3JGL266iEOHSj/F+89hVtJJSrfE5H+c+HIXYBbWumKyqEwQpo5kT+lCnZLIHNz07r839rp4uPLv0EW6JMcquLq7AoDdw9O8krrjFvFdA39FxrZJuzrr3ikaPEX29nuv/dQ2unsZwUalcymULRnMm8aLH2dmTOa08RiyRuaXclspsCYkJyXz57E+Nv70CPHhh2RMmvVa6GjdvV97c+Dw+ZsK840fEcP/bt/P6bcby0Ic2JaLT6pCaqZq3c+XFudns+6ebTNiqUMm57YVrAXhh/luNx9307/mdOhd74qZS0CvQh4z8Eg6fzqGyprbV876grJKU7IshQoOigtt8HrbE37NzKRbOlxm/l/R6AyMee9+qY83NjxtIvpBfZceJDFJzCskrraC8SkN1rZbaOl27SWEFjDRojc3Trd8zbRRbjqeTUdA6d4debyA1t4jU3KJ2+2moQPPk7MtQyWVc986Pbd4cM4fF89fhizFcS9bvZkhUCIOjgk22r9fr+e+vm6mrb504cWLf1kkzBexL/0FtZ3Jv6t5fq2kdg6ypqePMhTAIH1+3xklhW8jlUnr3DeHooUyqq2rJOF1gUX6P4aPajuF0JNZcRzB9Lbsb7Z0ztH//AKSnXjR09OkfYrJNA7Hxzl+Rxd2j+ce/Xq+nLWdBW11HR3D12H6NhpE/96ZYZBgpqahmb7IxLG9wTIhZowiAr4cLxepqtDb6wFiRkMgbv2xrVhqvgXqtntxiNbnFanYnZfLJ6t2sf+Me/Nr5MLOVjB+v3k1BmemKb87G6bxiitVV3PfuCs7kFbfan55TRHpOESt3nuCTx+YT3cWZ9b/4Yx+fr9tr1n25WF1NsbqaQ6nZ/Lj5MEsenU98ePtu1gB/7kvh9Z+3UlnTOmY8p7acnKJyjp02LijtPJHBsv+71WxfWfmlPL5kNZn5rV22yyprOJiazcHUbH7ccoQPHp5LVKBlVWQClJHc3utlNp7/ll1Fv1On1xLqEssVgbcTrGqed04pceW2qJfZnP8dx8sSqDNoCFbGcHPU85xSH+BI6SaLxjTHcJ8ZACSr9/DuqbuajOtCkDKaywNvJdylT+P2aUF3EOrSm/3FxjCLPUVrqDfU4SbzJlTVm8Fe1hUWcCaUrgpGzhgCwJYfjaWJC7Nb609Teo9o/d0TFBWAyl3VmPtj0GXN8yAERja/l0vzO2fcapDbUpnboyi7hFduXEy9zjgPkEgl/Ofnx9oMz+lKFjw6y6xRpIGJ80fx9t0SdHX11NXWkZ2WR1R/08k1s1MvhtTGDDL/joxusS87rf1QXEdz2+XD+e9PmyitrOHJr9bxzLVT6BXog8EAablFvPLL5mZVSO+a1v7iaVMaKrR0lIaFj45QX2+6omHG+RJe/GkTxy44DrREIhajlEtxVykor7Ks6lBPpsEwYsDGxhGVXMbbt8/i7o+XU9bB/wixWMR/bzBWR4kJMn7IfP3gtdz/2e8UVbTOKzJlQAyv3jSDQ6dzACgor0Sj1fGPj3/jpsuGMGdkP2ICjf0YDHAkI4f3/9jZ6IXSlL5hAUT6d650nID1mEpi2pSmll2DifqoJSWVjeVQA4IsjwMMavLSKcxXt2sYEYlF+Pl1LtbZnlhzHcH0texutHfO0P79A1BWevHZEhDgYbJNA76+jr8Hcs4ZE6CmnTpPXk4panU11VVaamvr0NbqqGunWk5LbHUdHcGAqCCignzIPF/C1iNp/Pvmy1GaWTVrYOPB1MYJ6+yxbVel+v4ZY3nrmto6yiprePCDlWSeb238t4QTGed57aet6A0G3F0UzB7bn74RAXi4GFe4KjVaMs+XcDA1m8TTeYztF9muUcSWMn76xMJmBpuHP1hJfmkFnq5KvvjndWaP83ZrexXeHuQUlvPwh6vIPF/CtBG9Gd8/CgAvNxX5pRWs2Z1EUmY+hWWVLFr8Oyv+ezuuyq7z9osP96der0elkDGmbwSDY0IJ9TM+W/QGA5nnS1m+/RhF5VWUVFTz9Ofr+P2/d7TrufjLtqO8+cu2xt/hAV6M7x9FsK8HeoOB/JIKTmScJ+lC5YV5E8yXN80rVnPXW79SWlGDWCTi8mFxAIz///bOOzyqMvvjn+mZZNJ7IQlJCAmE3qWLdFGKiBUruuiqK+qqv7WvZW2svStFERUEywqCiPRO6B1Cei+TOplM+/1xk0mbmUxIh/t5Hp6QmXfuPefNzNz7nvec70mIxEujpqhUx1+Hz7PtaBLpeVoWvLWK7569FV8benF1uSZwPtcECsKXM0MfhtCm5yvQJYJbI55r9Hi4ay8mBt3R6PFJQXcxKeiuJo97rvQga9OFbKfeHiMJdY1FLlFgwUyFsZQj2s2sSHmRh2M/q6dl0svjKnp5XNW04c2wpbMQ0K1+kLCuIKst/LvZzqT28HFDV6pDKpMSGF4/EKJ2r/+doNdd+uKwhrp2N2WzI4xVRl6atxhtbm2W3YLXb6XvmM7Tinb0nKZ1ABUqBb4h3lYdl9JC+0FtQ53AgMrVfgZdw24/ZhsB/M7GrBEJnEzNYdWOo+w9k8qsl5ehViqwYLEGRKTVNzCPXD+aUb3bdwPcRSlHbzDi4erCa3c0rWdYl2CfxvebGQXFzF/8Xb0uriPiIpg+JJ5e4QEEertbdTbPpOcx7/VvWubAFUCblNLU0CPYjxX/uJmHvvjZZtcXR3i5ufDSTZMadbGJDfHj56fu4Outiew6k0JBaQXB3u5MHxTHrKEJSKUSbhrVD4D3fhNEtvRGI0s2H2DJ5gOo5HLcXJSU6vQ2s0RquPvq5kURRVoHWx1cmkNlnQuuSuX821tVR2G7vLxptWa5TGq3xKIz0NJ57Iq0ls912yirmlBed+lAZfb8vFLefXMde3acsztGVud9WhMwbIqu/t6ZMaIX76/dQYXewJYjF5gyxLEw7Lo9pwBQKuRMHBTr1DnUKgVqlaJZ5QQN+W3vKczVQaWPHplD70j7wdjC0goqmrnT1FIbG2YDKKqPI5dJiQlp34yLpjBbLJxOzeX1BdOZOLjx33DOmL488+V6ft9/hlxtGV/8tpdH5rSfiODoPlG8fPcUxvePQW0nNf+WCQO46d/fkJFfTGquloNn0xkSZ7+d4tn0PN7+YSsg7Ag+MW8cN4zta73pr0t+sRDsdXUQDHp+6QYhKCKVsHjhdYzp2zgz4PqRvVmxKZG3V22loKScN7/fyn8WNC1q2Vn4JeN9azZIjZhqXXxVoaxOe5NsXRJRmn7tbV6HIG/QjaOpQLeHj+1AmKx6J93d263RvVHDdu41mRktoa7dLQnOf/DIEk7vE9rgjr9JaHPrjFBre6F0UdAt1nHmag2KOo0m6gY/GhIUGcARhJLztDMZgO31jvBcLQ0zfzor/5o3gbLKKtYfOI1KIafKaEIuk9LNz4uBMaHcNEbIkqpp29ueBHhqKC6vRKc3MDwuHJm0ZVKfn6zbYw2K1LQQXjhthM2xtjJTRRrTpoERgG6+Xqx+/HbW7jsOwLItB0nN09odr3FRMWtYb+6ZMAQfjavNMe5qFQ9MGcEDU2z/8W8aKbzpf9h51FrPVYPeaERf5jjFeGhMNyb3d+4GWaRz4Von+t2cFP+6ARU3TcfUoIt0DuoGQ/R6x98Vhla4wbsUirUVPLxgCXnVu1whYT5MmtaX+N6hBIV44eGpRq1WIpNJeWjBEgBOn8hwdMjLhmnD4vnwp52YLRbW7TnlMDCSlqvleLKwmz6uXzTuDnbPWpuS6kxKqURCTKjjQIOPuys+7ravhyICw+MjbAZFQJjjJ2++mm1Hk6jQG/h51wkenDkSuax99OclEuF96Qg3FyV3TRnCy99sAuB0Wq7DwMhX6/dbM53+PnMkN46zv5BvKtPo8IVMDpxNB+CGMX1tBkVquPWagfy86wTnM/LZlHiWXO0YArxa3m69rTFbTJQZtShl9jOa0iqEIKmb/NK7TnQmLBYLZw9c4OCmY1w8nkpuSj6lhWVUlOqoqjRQVVmFoYlrXEMUSseBc3u6Fs5iy2agxXbbYsOyLaz7QuiuFtUnnEWf3tfiY7Y2nv4erb4JN2rWUDYsFTLNfvrwd669fyIar8bfEd++trbe7yNmDG5VO9qKN3/cwvoDp+kfFcI7C67DqwOyGO0xIDqUc5n5GEwmjl7MYkC0Eyl0Dth/TtDalMukTZYFZRY11h5zis67B9wmtHlgBIQ/2NwRQsvUuSP6kllYwsGkdPJKytGWV2KxWPB1dyUuNICBUaEt2oUD0FTvirx261T+9uka9EbnvkC7Bwj1hG/dMb1F5xfpOLx9NchkUkwmM9lZztexZmfVBuv8myifELm88fSqXYAW5JcSEmq/pK5Ya7+teFvy7bId1qDIVaNjefblOcgVtr83TVfYLkGgt4Yhcd3YeyqV3SdTKCrV4e1u+8Zo3d5T1v9fO8LxwrW16R4sXG/MFgsf/LSTR+eMcUr0WcQ24wdEO3ze082Fq3pHsinxHNoyHafTckmIDHL4mvamRx3B95IK+5mLBqOJrUcEkWhPNxdunjCgRefdsL9Wl+26q3o3OX5kQiTnM/Ixmy3sP53G9OHt+9m5FKQSGT09hnJcK+hSKKVquql7IpXIKDNquVB2iAtlh4n3GE6gS2THGtsK7Fi7j6/+tbLVdSGkTQQTJc1RsmxAW9lsi3OJSbz/9y8BQdz0udWPOSwr6ShUbSAWPXRqfxJGxnF852kKs7T8bdCT3PTk9UT1iUDlqiTzfA5r3lvHiV213wu+Id7c+PiMVreltUnL07JiyyEAHps1tlMFRQAmD+zJD9sFHbRlmw+2ODCi0wsbwEq5DJXC8ZJ+w8EzDp+3h7o6GFpUrsNoMrfbhkJH0S6BkYaE+HgQ4tP29XuDokP58L6ZPP3NevJKGmuS1GV0fHdemCfomXi5da4PUltjMJcglSiQSbq+3yqVnJ7xIZw8no62qJy01AK6hTvejdXrjZw9JVyIXV2VdI9u//Q6SZ2QbGfSbLgSiYkN5OC+JADOnMykT79wu2MvnMtpL7PqcfhgsvX/d943zm5QxGKB3OyWCd11RWaM6MXeU6mYzGY2HDjDTeP72xy3ft9pAHw93LiqV2Q7WghzRvdl+caDlOn0rNiUyLajSdw0vr81s6C5nUmudKJDmu4iFx8RyKbqbivn0vM7XWCkbsaSo4DmmfQ8a5egoXHhLd5MOpokXP+kUgmxYU2nywd519a6p9gQau2szA5bxO78nwE4UbKT49rtGCx61DINAapwrg1ZyEDviR1sZcv57o2f+epfK62/e/i6M3hyP6L7RRIY7ofG2w21xgWVq4q1760HsGYQdBSObAZs2n2pNhfnl/Li3MVUVRqQSCU8vfwhQqI6v5B6ayGRSHh+9WM8M+M/nDlwgdzUfN578Etvx8koAAAgAElEQVS748N6BPP8j4/h0Qk01Zoiv85a7/fEMwR5a/D1cLNZYtgRDIoJZXhcBHtOp7Dl6AXe+Xk7D80Y6bCkJruolPNZBYyycY8S6utJcUUlFXoDx6qzX/vYuK6t2nGUTYftl107IjLQm7MZeZjNFjYdPseUQY7Lk7soEgS91Y4JjLQnQ2O68fNTd7B69zE2HT3PmYw89EYjUqkEP3c3BkeHce2geEbFR3a0qR3GiYJXCXabSKDrhI42pVWYMCWBk8eFtOCfftjPQ49PcTh+w2+H0VWX0oyd0KtDdm3r6jrUtD+Nie1cN+1XCoOHR/P9N7sB2LjuKHPmDbObyrp108n2NM2KrqK2TEyjsb+A3r/nfIdltXQkVw/ogZvLZsorq1i355TNwMjxi9mk5gqZYtOGxbX7597bXc1H/5jNs1/9TkpOEWm5Wt78fgvv/CjsaI/pG8Xs0X0Y0cu5lsNXOl4OPgc11C0pKSpt/8/FqZQcth+7yNn0PLILhe95azvFKufbKeYV1QorhjvZGcYROYW1LSSHPtDMFpIVXafLgVLqwtiAeQDWn5cbScdSWfLsd9bfZ/59Cve8eksjIc0aNF4dX6LXXJvh0u02m8y8dtt75KYKJTp3PD/X2pnnSsLTz503/niWvw//P9LOZKJ0UWAympFIJXj4aIjqG8Go2UMBmHDLaId/i85EQmQQkQHeJOcWseKvRFb8lVjvealEYg1AxwT7MXVwT2aP6NOu1/9X50/h1rdWklVYwtJNB/j94BnG9omim58XMqmUskohWzA9v5jjKdlcyCpgXN9om4GRyYNirW16F33xKwALJg8lLiwAmVRKcm4hv+0/xa5TKfSNDOZUWq5DfU1bTB0Ux8bEswA8v2Ijp9NzSYgQ1idyqZSyyiryS8rp1z24xRkwnYHLPjACgm7JneMHc+d4oT5ObzCikMs6TQSxI7FgpkC3m2C3rr9LUsPk6f1Z/e1esjKL+PWng8TGBzN5uu3666OHUvjiw82A0LZ33m3OKc+3Nt0ianc7f//fYQCGj+zRIbZc6fQbEEm3CF/SUgq4eCGXpV9s5a77xjUa9+uagxxOTG53+wCCQ73IyhR2avfuPs+1Mwc2GpN0Poe3Xvm1vU3rFLgo5UwY2INfdp3geLIQAAlv0Ia3bhlNU91o2oqEyCB+eO52ft19km//PERSVoFVt+bPxHP8mXiO2DB/Hps71qHehAjInWijqKqTWaVzIE7Y2lzMKuSlr/+wts1tSHPbKZbVEeJ1awUB6LKWtJB0UtRZpH3Y8t1Oq9B2zIDuLFx8h8PylrIix9nU7UFzbYZLt3vJs9+R+OcxAK66bjA3Pz3rko7T1dHrqnhqyiuknckkpn8kL//yVJMtgbsCJpOFm8b2540ft2C28d1ktlis37EHz6dz8Hw6GxPP8uEDs1rcitdZfNxd+fqxm3h66Xr2n0sju6iU77cdcfgae7bdPHYAu06lsPdMKnnFQsD81R82Nxo3MDqU9/82k/s/+JHj1V3KnGV832hmDOvFr3tPojcYWbrpgM1xT8weKwZGuipN1WG1N3+kjGRQ4Lv4uAwmp+IvDuY8xMCAxQS5TaJIf4QD2Q8wMWIn5YYUAM5pP6awcj9VpiJcZP50c7+BaK8F1uNty5hJlOedFOj2klOxGSnCjZOf6ygSfJ9BLhWE0nZnzaek6jQmcwUHcx6xvj7G6z5ivR9uxxloXVQqOc++PJtFDy6nUmfgrVd+ZcP/jjD0qhi8qxXVy8v0HElMZveOs9RUrjz0+BRCu3VM3/oxV8fz1SebMRrN7Nwq1AEuWricq8bE4uGhprLSgFZbQVmJjgcendwhNrYmFrOFiooqyssrKS/TU1hQuwOanlpISkg+bhoVrm5CZF+tVjZqMdxWSCTwj39O4/GHvsFitvDt0h0cPpDMqHFxeHqqKSoqZ9/uCxw9lEKvhDAunBei9U2J/Tb0GXDotyOfJ0xKIHH/RQA+fmcjGWkF9OkfgaubkoK8Ug7sTWLLnydRKmT0HxgJ0GFBnI5ixohe/LJLUN5ft/cUf5shiHXXCFZuPCDsgMR1CyAmtOkyjLZCIZcxe3QfZo/uw5ELmVabN+w/Q4XewNn0PP72zmoemzuWWyY0DoCJCOidCHRU1hnjaqc7TGuTkV/MnW98R2m1ZsiIXhFMGxZPfIRQshno7W5tHXwmLY+bX266nWLdzjaVrRDgUSvlVFW3kHz13ua1kAyy0UJSpOPISs61/j9hZM8mAwzHd55ua5OapLk2w6XZvWPtPr5/8xdAKA/555IHW6SJ0pVZ8+46Tu0VSiue/ubhyyIocjI1h0Vf/Ep2USmhvp5c0z+GQG93a1DBYrGgNxjJLhIy5P48cp7solL2nU1j1Y6j3DK2ZVpNzcHPw43PH76BPadTWHfgDIeTMsgvKUdvMFmvB6G+HsR3C2RUr0hGJ9huK6yUy/jogVms3nGM3w4Imz0XsgqsLYF7hPgxeWAsM0ckIJVI6Nc9uNmBEYB/3zaZq+Ii+GnPCU6n51o74agVCrzd1UQH+RLX7fIoR+tcEYIrFE9VL0qqzuDjMpiiykO4KSIo0h8hyG0SpfrTeKkSAJBLhUW9iyyA/v5v4CLzp1CfyLG85/BQxeGvrm0/eCL/Fbp73sFVId+iMwofgiN5T3Fe+wlxPo8DMDToU0wWPZtSRtE/4E0C1WMBkEi6drtOgB5xwSz+6A5e+tdqsjO1HDuSyrEjqTbHuroqeeSf07h6UkI7W1lLYJAnDz46mffe/t26c2LLZjeNqssHRm6b8wG52VrsSal8+v4ffPr+H/Uek0gl9OkXztsf3t4OFkLfARE8+ez1vP3qrxgMJk4eT7eWZ9XQIy6Yl964kaf+8S0A58/av9g05TM09tuRzxOn9uXA3iT+2nSCqiojq1fuZfXKvfXGeHq58uJ/5pKbI4i0XmmBkYE9wgjx9SCzoIT1+05bAyP7Tgsq7oXVpRTXdlC2iC36RYfQL1pozfjoDWNYsSmRL9fvw2gys3jVNq5K6N6oja6IQEFpOT1wHODK1dYGItury8+nv+6xBkXuu3a49X1oC2fbKfrWsT0t136XP2fx96puIVllYFh8y1tIinQcqjotmbV5jrtQ/PH1NjLON3+R1No0x2a4NLvTzmTy5j0fA6DWuPD8j4/h6tH1dfUulcRNRwGQK2SExnT9sm1dlYFHP/+FHG0Zw3qG89EDs5r8Hrtr4hBmvLgEXZWBbccv2g2MHH7/UbvH2JX/PYeK1lFuLMJd4ce9UR+hkDqvDzY8LoLhcZdWLrszfyUntH9xX8xnzBvTj3ljmm4x/sSccTwxZ9wlnW/q4DimDo67pNd2JcTASCfAU5VAaZWQJVCkP0Q397nklAsLpOKqU3iqBJV4lUy46YvzWWR9rasinOTibyjWn6oXGPFU9SbW++8AaBSCWn+I2zSK9IetY2QSNRKk1f9XIpN2fK1pa9KjZxBfrVzI778eZsfW01y8kEtpiQ4AVzcVYd18GTIimhmzBtXrRNJRXDtrENGxQfy0aj8AJ46mWTMK3D3UBAV70atP109T01XoHQYIbGExW6w6MO3FhMkJxCeE8uPKvRzYe4H8vFKUSjlhEb5MmJTAtbMGIZdLCY8UPpeOAiOt7bNEKuH/XprFiNGxbPjtCOfOZFFepkftqiQo2IshI6KZM28Ynl6u+GW1fOHUFZFIYPrweD7/bS9puVpOpuTQKyKQPxNrBchkUilThnZOITGNWsX9M0bg6qLkv6u3YbZY2H40iciJgzrEns6+sXo2LZ/h8Y5vME+l1u5Mx4a1T5bQgbO17RTvmuK4nWJWoXPtFOMjApHLpBhNZvadTsNkNrcomDEgJpTzGfkYjCaOJWXRP6brX2famoMFKzih/YUKUyEauT/zIr9qtCA6WLACoMlxrUns4Gg2Lt8KwJ7/HSTlZDoRvcLqjbGYLaxfspkPH1naZnY0B2dshku3W1eq44U5b6ErFe7/Hv9iIRHxjY9/JaGs1gwxGkx8+sTXzH5kGn6hPshaKOTcUew9nUpOdeD7zmsGO/V96OfhRkSAN6fTcyku1zX7nGkVx9mau5yZYU8S6BJDhVHbpp/tK4lKUxkyibxD5lMMjHQCPFUJXNB+jtlioKTqDIMC3uNc0QfVv58mxkvorW4yCzucSSXLyK3Ygs6YicVixmguJcB1TKNjNkQh9cRgLmv0eEcy/54xzL9nTNMDqwkJ8+GPXc84PV6hkDFj9iBmzG6dxcQ3ax5qlePYI753KPG9m39TWjOHzs5lc+exNflx/WOX/NrlP+7lpw2HKdJW4O+rYfl/72zT909IqLdVvHfZqj1s2HaS99+/q96Yp1+YWe+nLVrisyPGT+zN+ImO22sGVqfIOvK7rT+HHcWMEb34/Dchk2bTwXPEhQew9UiS9fmRCZHtljlwqQzpWastUtOaryOwtuwr01kzGzpT275NiWeZP8n+97y2TMfuE8kA+Hq4Etut6e4rrUGz2inud66dootSzoheEWw/dpGCknLWbD/G3LFN7xbaY/KQnqzaKtS4L994UAyMNEGm7ih7879kUsiz+Kt6UGFqvCCqGQM4HNfaXH3zSJa/uIqSglIqy/U8MPRpRs8ZRnjPEKRyGTnJeRzYeISclDzU7mpuqdbYWPbCD21qV0tsBmza7azNi+//jLQzgr5PRHwYeRkFrHlvnVOvdffWMPF229fG0sIytHkllBcL9+blxRXCv5IK8jMKreMSNx/HbLbg5qHGzdMV1+qfAL4hPh0ibDrlrvHs/13YKF37/nrWvr++0Zgau7wDveg5JJrJd45j8KRL/55pS7K1pdb/+3tqnHqN0WQmq0gIRvt5uDUxujEZutP4KEOI9xDeHz7KkGYfQ8Q2G7M/Js5jFLHu9jMs24rOc1cjIiIiIiIiIiIiIiIiIiIi0s6IGSOdAC9lAmWGJEqqTqFRdEcp88ZVEU5J1SnKqs5bsz+O5P8fAGVVF+jj9yIeqt7IJCp2ZMxtdEy5pHPvgopc/pSWVaKQy3Bpha4JAIdPpvP5t9t5YdG19IwKpKi4otWOLXJ5EubvRf/oEA5fyGTr0QuM6x9NQUltN4OO6kYDsPHAGUb1iWpSBPT3/bUig9Ehvm1tll0igrw5m56H2WyxliNNHtJ5ypCOX8zmhy1HuHFc4x1Ns8XCf1b+ZRUqnTkyod10NEL8PKtb8ho4fjGbhO626/lXbztar8yrKe6aOpQdxy9iscDbq7bh5qJi2jDb9d81nY5ScopsCg0P7BHK8PgI9pxKYcuRC7y7Zjt/nzkSwO485RSVcj6jgJEJkU7bfLmQozuJlzKUGPfxAHjSuCyjZgzgcFxro/Fy44XVj/Hc7DcpKyrHoDew+dsdjcb5hfnwzLf/oHuCkJG2/KVVVn2z9sZZm6G+3c7afGJXbSZWyql0PnlsudO2hcWG2M0Y+fDRpXbtrMsfy7fyR3WpUEMe/3Ihk+aPddqe1mLo1AGMv2kkf3230+4YfXUpb3ZyLtnJuWxdtZvJd4xj0Wf3I2nn9vZNEeRdKwK96dBZYoKb1nJ6bdVma4ea0b1ti5s6QmcsQSntOJ0aCZ3rb9BaWLCQXH6IOI9RHXJ+MTDSCXCRByKXuJJbsQ1vlSD+463qR07FX8il7rjIBPX6vIrtAPT0WYS3i9CdwGyposKYdsnnliADJFgszetrLSLSFP/94k/Gj+jJ6GExrXK8k2ezCAv2ZsJI4eY/LFgUoRRpmmtH9OLwhUwuZhWydscx6+Oebi6M6RvV7OOZzGbKdFWU6fRUVS84LRYL6Xla3FxUuKmVKJ2o037t281UVm1kYGwofbsHEx7ojUatst60ZRUUs/VIEvvPCN/v4QFejO7j3M1ba9lYlylD4vijupPPC8s2AnA6LZeEyCBkMinluiryi8vpFx3c7qUYEgmE+nnxn5Wb2XkimXH9BF0tXw9X8rRl/LxTaNsMEOzrwV1Thzp1XIPRRJmuivJKvbX1Y5XRREZ+MW4uSjRqVZPlRJMGx3IqRehc9dgnv3LP1KHEhQdYAw4pOYX8tvcUu0+k0CcqmNOpudZAhiP6R4dw3/ThfPq/PVQZjDzz1XqWbdzPiF4RBHi5YzCayCsuJy23iANnBeHonmH+fPXPeTaP9/I9U7j9tZVkFZSwbMMBft8nLCbH9ouim78XMpmUMp2e9LxiTiRncyGzgHH9oq/IwEilqRhFE5pszoxpKxJGxfHFkbdZ+/469v9+mMykHIwGEx4+GkJighg+fSAz7p+I2r12Ude9dzeSjtkWqO9omwGbdne0zV2VXz/ZyNLnf6C0sAyZXEZwVCB+od7I65T6GQ1GyosF3Y30c1lWfZYNy7YQPSCSmQ9O6RDb7TEiLoIQHw8yC0v4ZP0eknOLmNAvhlBfT+QyGZUGAznaMk6m5rDhoPDdllmt6dQzzJ9ZVznffOG71GfIrDiNvlre4LWT0wDo7Tme60KfsI7bX/gzBwuFLkjFhjy8FAEM872B/t71565mXN0xQINxFrbnfUti0W8YzDqiNUNbVLqzM38lR4o2UGYUSr5MFmHTwEXmxrzwlwlR96TSVM5/z8zlwR7L2J73DWdKdmLBwhCfmYwJqN8U4GTxFnbmf09RVSaeCn/6eU9hmO9sq45lYVUmO/IEzaXUimNUGItxl/vS33sKI/xutB7n6+QnyK1Mosqs48e0f9c7x1V+NzE2YP4l++wsEovFKgloK/QkNqhvJw7kPEi5IYWe3g8T5DaJ9NK1XCj+AjdFdwYHfgAIbXgBXOWhJPg9j8lcwdmi98mt2Ep3z/nWFrvbMmYS7DqJHt4P1DvHuaKPyKrYyJjQn+o9vjV9OhpFFHE+jwES5FJXVLL2qb8WuTwxWyzMvOdjnrh/UqsFRj5avpWDx1L58s326UzTkGWr97Bh60m+ff/uDjm/yKVRptNzzROfUWUwIpVKrAvcG8f146mbr27y9WazhclPfg5AeaXeqfaoCrkMjVrJ2wuvA4RFbEOufuwTtGXOCb5FBvnwzoPXEx5gu6ViS2wEeHvhdTZtbMjzSzfw6+6TDsc8fmP7tRV+afkf/LTzOACrnp/Pox/9QnqefbHhQG93Pnl0DhF2OvvUvPbO17+nrLKKKkPT86isXkxoXJQsfXIeYf71/0ZVRhMPv/8T+047XsAN6BHKe3+fycL//sjx5GzunDyEh2c3vWO2cvMh3luzA70TtvaPDrEbGAEoKCnn/75Ybw3GNcXEQbG8ft90p8Z2do4W/cixojWUGnNxVwQxwGcevTyvtT7/a7qw4MnRnaSqekFUQ6zHNVwT/C/rOFtjGo4DOFfyJwcLv6G4KgONIpBentPp73OjdTEBoDeX8eW5GcyP/p59+UtJKt2KBejnPYehfo2vRenFH5FTtoIqUz4qWTD9QtYha6cM4vTiD8gr/4kBIZva5XztidlSyaHMifTwfRsPF+cCq52RH976hS+eFjrpDZ06gIc/uIeAcMdC1Cajia+e+Y5Vb/8KQFTfCD45+Hqb29pczmXm8/CnPzstYg0wvm80L946CQ9X57V/DGY9Fsxsz/uGlPKj3Bb5BgAyiRxZdVfPg4X/Y2vuMiYFLwQgWB1Lpu4MG7M+YnzgXQz0vrbRuLpjgHrjjmr/4PesD5gc/CBh6ngulifyV84SPBUB3BfzmdO2Axwv3swf2Z8wP/JtfFRCFtuhonX8mf05f49djlrmAWANjISq4+jtOZ5It/5UmIqRICPMNd56vKSyg6xNf5UpwQ8RrI6lUJ/Ouqx3GOxzPVf5CdebcmMR+wrWAhDjPhSN3Ie0ihOsy3yXueEvEK0ZXD23lRgtVbxz5iauD3uSGE3tZ00mUSCTtFo+h92Yh5gx0knwVCWQW7EVbxchY8TLpT/l+SmEaGovzP38XgbgeP5LbEmbglLmQ5TnXS0OYvT1e5kTBa+wPWMOSqknsT6PEKa5vkXHFGk7ps3/gFefmkn/XmHs2H+Bp15by7+fEBZg40fEcvxMJv98ZQ3rlgtdiVb9L5HV6xLJySshKMCTW2YO4bqJfesds6xcz5Tb32fNZ/fz5Xc72bLnLBYLzL12IAturr05X70ukTXrBcGurNxiXNVKekQG8OiCCUSE+gDwwL9Wcu5iLrpKA0+/XhuEu+OG4QAsuMX59LhFL60G4MTZTMorhLTOUbPfAmDSmHie+0ftTXlDPwGbvjozHxYLLPlhF2t/P4yu0sCIQVF0C7a9KBXp3GjUKsb3j2bD/jPWoAjAtcOdK6OxYKlXfuMMBqOJolIdegcBimVP3sS6fac5fD6D1FwtRaUVVBlMKKozOXw8XIkN82d8/2imDYt3mJnQEhsBh3bW5cU7JzO8VwS/7DoBwOnUXEp1etRKBV4aNdEhvsSFBzbLjtZCo1by/bO38e3mQ2w6KGS2pOVqsQChfp5MGBDDbRMH4eZiX+iwJlunppWzM9QETwoNRpvtdpVyGR8+Mosftx1j3d5TXMgsQG8wWm/EY0L9mDQ4lpmjEpBKJPSNDrZmtzjDzVcPYNLgnqzdcYy9p1JJzi6kuLwSlUKOj4crQd7uDO8ldOu5eoDjILWvhxufLrqBPadSrBkjh89nkF9cjt5gws1FSYifB70iAhnZO5JRTmYwdXaOa39iX/4SxgQ+QoBLHDmVp9iW8y5mi4kEL+FeaGqIcP9lwcy+/CVkVBxmVvi7AEjr3KxPDXm53hjA5rjU8v1syVnMuMBFBLj0pKgqjS05b2K2mBjke2sjGzdkvkis+zUM8LkJnUmLlPoZXyWV+4Tjat8m1u9dNKoEDKaCdguKXP4I1w6JpOuW7+or9Hzz8o8AaLzd+NeKh+tlDdlDJpdx2zNzWL34f1gsFjLOZbW1qZdEjxA/fnrmDn7Ze5Ktx5M4n5lPUZkOg9GEi1KOp5uacH8v+nUPBuCa/j2IDW3++kkhVQHC51mCxGY5zc78bxnudwMJnrWbL77KMLRV2ezIW2kNeDQcVzMGqDcuseg3enmOpZ/XJGGcqhsXyw5RVJXZbPszKk4TrI7FV1Ur7N7bczwbsj4kX59KN9f62TMRbv0Y5DNDOC/daMjO/G8Z5DOD3p7jAEGEdkDlNA4VrbMGRtzk3owPrB/I9VaGcKDwZ3Iqz1sDIwqpCxKLcK8jlyg7pFRJDIy0I0e0yaxO3cW/+97S6LkeXgtJLO7Dgn0rGR+YwF1RVzOt+/F6Y2q0RkaGOlbibpgRYj2H9wONskgAvF0GMCpUWIBuzzvJ5rxc5jsn6izSAfSMDuR8ci79e4Vx7HQGYcHenKhWXB8/IpZzF3OJr+5Lv2b9Ib78biePLphAfEwQJ89lsfjzPzGZzMya0r/RsZ996xcmjenFLbOGUlRcUa++/PCJND5ctpWXHxeCMN3D/SjUlnPwWCr+PrVvmMXP3oDeYGT6HR/ywqJrGTlYSGuXy5tf0//qk8JNqcUCX363k8RjqXz4ys3C8eosFG35CTTy1dn5WP/Xcb5es5fH77uGhLhQ9h1O5pOvtxHo79FsH7o63/92kHVbTzJ+WA/unDO83nPbD1wgOb2A22c23kFLPJHGwN6NL6IdwWv3TuO1e6c1Oc6WzTKplHcXCO95W75eqp/dAry4/9rhTQ90AplUSuKnj7bKsZpi6tA4pg61rWXRkRiMJtQqBfdMHco9TpbKNCQySAjutvZcyqRSbhzXz6b+SUMev3Ecj984rlnH9/Vw5d5pw7h32rBLtLA+w+Mjmmx9fDlxoGA5A3xuJtZjIgBeym6UVGVyoGC5NTAir14MQfWCSCJBYeOmXV530VTd49rWuAMFy+jjPYseHhMA8FSG0atyBie0v9gMjIS5DqCPt9BBxpvwRs+XVglBGLUiEj83YTHlIo90bgJEmkQqUTModHtHm9Eikk+mU1muByC6b4RTQZEaVGolUpkUk9FkbfXbGVEp5Mwd1Ze5o/o2PbiNqDAVU27UEqyObfRciDqWHXkrKDMWIJXIbY4Lqf69ZpxG7kuhPsMaeKjBTxV+SYERP1U4p0u2U2LIw0MhBIbOle5BLlHWC5bU2uP4ep9bmUx6xSl25zdem5otRqQSOVVmnTVj5HzZXoqrcrFgptJUTrSmc2VgiYGRdsaRWM68iFEopQq0hubt/LUmo/17Mdq/4wQJRZomPiaI88l5ABw9lcH1k/qydU+taN+5i7nEVQdGlq7azS2zhjJ5rPA3DQ/1ITOnmCU/7LYZGBnUJ5w504SspZoMkBoqKg1IkODrI7Q1Cwn0JCTQk4Se9VPwXVwUSGXC+1ylkKNugUCqSx1hSplMikQqsXk8W34CjXx1dj7W/n6Ya0bFMX1CH+tc7D+cTHq2/TT9y5V50wehVMopLmlc9jF6cDSjqwNfDfn8+518/NJNbW1eq2LP5hofbfnaFf28HLGIhb8il4DOpKXCWESAS30h4QB1PPsLllFuLMBN3vqixwX6i2TrTpBYsKLRc+bqev+6GSaBLo7vy4wmQStAJml+29HW4/IUg7xckNYRTK0orWzWa7f8sBtTtfZRRK+2FxHuyhjNQnazrYuSpTrzSC5xqS23azDOUkfFQi6pW+JT//Mlu8TspQHeU0nXneTj83ejkgrfFx4KP+Z0exZXmWej8Qqp/UCYBQsGcyVjAm6nr+fERs/XfIf9L3Mx+XqhnHRa8MMEqXsglyj5KumhS/KhLenSgZHHDy1lkE80R7Up5OtLeHfgPbjKVfyULqQUbso+gsliZqB3FAtihD/Y6yfXklaRj85UxXDfWOvjyy7+xf6C84CgjxDq6sO/egsCOEuSNrOvQFh4jvKP59bIMRwvTmV50hbrjnqhvpQgtTcv9JmHBInd8+RUannm6Ldk64oAGFbnOXv8lL7P6gtQzx9bHNEm823ydpRSGdk6LUN9ewBYX2Nv3lan7WZdxkEG+0bzQI+p9Y6ZWE0kwwoAABL8SURBVJjE5xf+QC6RojNV8f7gBahlynq2NWWXSOsQFxPE1z/uxWA0cT45l/88NZMvv9sFCLum5y7mMv+G4WhLKijUVlizR2qI7xHEV9/vIr+wDD+f+qlBvWPt6wwMH9id6RMSuP8poT41PiaI6RP6MHlsvLXOviOw5yfU91UulzY5HwB+PhrSMouYOCa+3rju4X5dIjDy5ard7Dl8kSA/D6oMRm65bgggZNis+GU/rz4mZD/839u/cOt1Q+jdI5g3Pv+D1MwiKvUGhvWLZMG8kU2e58cNh/lty3EGJ0TwwK2jAUhKywdg+dp9nE7K4fH/CDsEbzw5k/VbT5KVW8y9N14FCAGFkABPpo93LHpmy58aXwCn/TlxLovla/ciq840KtRWEOTvwfMPTeNier5Nm6USidVPoJGvzvjZHF9FRETaF1PNIqYR1QuYOpkirYUFC0azjqF+dxPn2VjEUmqjjt6eHSdz76BUfwiTucz62K4UQVTa3+16evj91/p4VukSskqWoTdlopKFEep5H4GaxkHdpscJc5OmfY/ssm8wmSvwVo9HrYh0xn2bZJUuI7v0a/TGdGQSN1yVvYjyeQG1on4wOr/8V9KLP6DSmIJSFkKg+02EeNxT3UgAjOYS9qX1Z1Co0G0lrfi/FFT8DlgIdr+LcK9FlOoPcSx7Dv1DNuCq6GE9dnnVKQCOZE2nX/AvuCmF7+t9aQMwmksAC/EBX+Cttq1NpTMkkap9i+LKPZgs5ShlAQS730mIxz027Qds+tBWhMeFota4oCur5FxiEr9+spEZf5tkd3xVpQEQBFc/++c31sen3t20NteVjIfCD1e5F5mVZ+iuqa+3laU7i4fCHxeZGy4yV5vjsnRnq48jjAPwVgaTW5lU71j5VZcuPJylO8vN4a8Q7tayzBoJEgJcosivTMXdz75WzYXS/dZSmjDX3gCYLAZr2VBdpEgBCeYOagrSpQMjAEqpnNf63Wb9PaOigI1ZQkrhh0MWIEHCQwe+4FRxOvGeYSyKuw6FVIbZYmbW9te5N+YaJEhYl5nIv/sKKfqx7iGYqyN4R7UpHNUm89GQ+wBYlLiE/t5CXe25six+GPkYAAqpnIX7P+ViWS5RmkCb5wEoNer4uM/91ET+7t37IZOC+xPhZrvOrcafGl+Aev7YI70in69H/MN6DqDeeRrOG8AN3UagkbuQVFb/jWq2mPn3iVV8NnQh/qraUoKGttXYBTi0TaRlxMUEkZxewLmkXCJCffH0UBMaJOhfnEvK5WJaAXExQVbdAEvDaHT1ry422oSqVPa/EqQSCY/ddw23zxbStdf9dZyvvtvJirV7+eiVW/Dx6phaZnt+Co8JP11UCsp1epvj7M1Hw+yuSykFam9SMwvZmXiBL169FSxwy6KlTr3u0buuRiGXYTZbmP3g59x740gkTWz+zZncH42rigup+dbHoroJF8ZnH5zC0TMZvPXULOtzk0bFsfC577h77gikEgn7jqbw4Qs3NjpuW/kDcC4lj+/fES7OCoWMhc9/T3J6AVHd/GzaXNdPoJGvzvgJOOWriIhI+6NR+KOWeZFTeYpuboOtj+foTqGRB6CStn5dsQQJvqoYivTJaOQt04iL8/8ECxbStEIApLhyDwlB31efp/Z6nl36Nanad4jyeRGNsi9lVYdJKnweS3V2SpD7bU2OqxmTWyboVGSUfEyUz79xVw1EW7mdlKI3UMmb3ymjpHIvKUWvEev/Ia6KHhhM+RRX7kYpq7+JodVt40Lh/xHt8woaVV90hiTOFzyFxWIkzLN+mfjZfEFjzc/tekI97sdgKkBSHXByVw1ArYghr2wNEd5PWl+TVy745aqMswZFAIZ2O4TJUsHeVNuB7SqT0HXqePZcXJXx9PT/CJU8iIqqM8hltdlGDe0HHPrQ2qhcVcx74jqWPi+UPLz/0Ff8/OEG+o/vjX83P+QKGVWVBrS5xaSfy7K2Oa6oky065obhdtsXi9QgYaTfPLblfo2nQtDcClbHkqU7y76CtVwTdL/NcXXHAHXGwUCf6WzI+ohurgmEusaTVn6c5LLDaOTN785YbMilqCoLjaJ1MuFG+9/Kj2kv45cXTk+Pq7BgIa8yGTNmq3aKlzKYi+WJAMR5jERv1rE992vMNNY3k0rk+CiDOV68mQCX7tSsl5VSFzRyn0bjW5suHxjp5xVZ7/eL5bmkVwg3rw8f+NL6eLlJT5XZyH9P/0KFqQqlVE6pQYfZYkEmkfB6/9tZkbwNgExdIbdEjGGkfxwXy3KI9wizLpLiPMI4X5pFtHsQse4hKKS1U+itdKPCwXkAwl39kUpqF1hRmkDSKwrsBkZq/KnrS40/johw87felEdphA9m3fM0nDdH5OlL8VS41guK2LOtKbtEWk6ArztqFyW7DibRJ164CendUxCT2rH/PG6uSvx9NFgs4O3pyqlz2QztH2l9/alzWQT4uaNxu7SdsAA/oV/8nXNHcNOMwdzy0Fds2HqCm68fYh0jlUqRSMBobixG2NoE+HrY9BPq++rmqnJ6PkKDvTifnFvvWMlpBW3pRquQnq0lOrz6sy+BqG72L3zW9qMGI/9d8he6SgNKhYzS8krMZrM1s6K1UMhljBoUzb4jKbi7qRjYu1uTmUat6Q9AbGQACkXtrpy3h5qKSns7xpdGQz8Bp3wVERHpCCQM8r2dfflf4qEIsoqvHilazaiAv7fZWYf63cn6jGfxLoggSjMGC2YK9RcxY6Knh/1d/IZIJYJOhARF9U+JTcHVtOL3CfW4H383obuhWhFFpSGNtOL3gdrAiKNxtcETIXvAz20GAZq51eOi0eq2WzMhmoPJUgFIUMoCcJGH4yIPx13VuLNVWvF7BLvPx89NyBJ0kUcSpLmFnLIVjYIKni4jAAh2n2+1ry4BmhvIKllKhPcTgBQLJvLKhdaqYZ4LG53bUTZHTunK6kES4gI+s85/Q42XhvY35UNbcPPTs6jSG/nhzZ8xGkykns4g9XRGk69z83Tlxsev46Z/io0ZnGGwz/VIJXJri9piQx6eigDGBdxlFVBtOK7uGKDeuL5ek9BWZbM550uMFj2x7iOYGHS/TV2PptDIvfFThfPp+QXWxyRI8VYGMy7gTnp6NJ0xXJce7sO5Ifw5duV9x67875FKZPiqwhjhW7sZdG3Io/yeJXRY/ejc3bjJvRjmO9tuoGN6yCI2Zn/ElxceRC0T1hxjA+6gj9c1zXW32XT5O7W6QQaA7m4BBKqF3fN3B92NVCLFaDEhRcqegrOUGHS80u9WSgwVbMo+Yn1dqNrXWjpTYqjg5p2L+W3cM0S7B/FXznFrzdep4jRG+glCNDI7W6oHCi/YPU9KeR5mi5maCNiFsmzmdx9n178af2p8Aaz+OOJiWa71PBeqM0DqnqfhvDnCV6VBW1VOgb4UX5XwBrVgaWSbM3aJtA5xMUH8ufM091Wn9deUwHz9416rvohEAvNvGM4XK3cQFOBBfEwQp85n8/2vB3nk7vHNPueW3Wcpr9ATGyUE2txcVZy5kE1JWSVhwfWj1nKZlNAgbzZsOUFMhD8SCairu0H4erduDbQ9P4F6vjZnPmZO7s/izzfRr1cYCT1DOHwynYNHU/FpZdtbm9BAL5JS862B2JTMQutzri5Kiqp3fowmszX74eDxNErKKnll0QxKyirZVL1L1BIkUgn6KiNmi8UaoAWYOakfHyzfiqe7CzdOa7qlqz1/6vrSHH/q1lg7a3NL/QSc8lVERKRj6Os9G6lExv78pdXtegMZ4b+AeM+pTb/4EonUXMW0sFc4UPA1BwtWIJXI8VZ2Y4BPY3H+lmIwFWIw5VuzFGrQqPphKBY65lSZcpCgcDiuypSDUhaIzngRAP86C3wAV0XsJQVGvNVjCdDM5VjWbDSqfgRo5uLvNhOppP7mTYXhDKX6RNKLP250DIvFaM0IEWwe4PCcAW6zSS16E23lLrxcRqHVbcdoLgbArzoo5CzlVUKXLo2yr8MuQI7st+VDWyCRSLjzxRuZfOc4/lyxnaPbTpJ+NovSwjKq9AZUaiWu7moCI/wJjxcyvwdOSGDYtIG4erR/h5DOzPiAu6A6iGGLgd7TGejddDtzZ8ZJkDA24A7GBtxR7/HmBgpMFiPLLi6ih/swbuj2LHKJcF9utBg4XbKdXzLeZJH7UGQSBS4yN57utc6p48ZohtZrrduQYHUsd0W957SdYa69uDvqA6fHtyZ1P4EWLgPlpFBXX2aFCan+Dx38AilSLFh4a8Cd9PIMY2nSZh5LXIKvyoMYjbDLbrZYePDAZyirsz/MFgtzwoVoc4JnOAN9uvPAfqFP9Ai/WBK8wjlebL+2y955ALprAnj26EpyKgWtgqv84gh380dnquL1k2tJKsvGYDaRXJ7LwpjJVn9qfAGs/rjI7AvveCjU1vNcVR3ICbeTlQJgsph5+fgqkstzKTfqydYJ9t0bfQ3hbv483XsO/3fkG5RSOUaLmTf6z29kW41dgEPbRFpOfEwQuw5coG9cKIBVADU9q8gqLAowd/pA5DIpX32/q7o9rQd/u220VVS0OSjkMlb9lkhmjnDzYDSaCQ7w4P5bRzN6aOM2kP96aAqLP/+TOx5dhqe7izWIM3V872afuyls+Qk08tXZ+Zg+IYGsHC0fLt+KXm9k9NAYHrnnar5es7fVbW9NIkJ9GN4/kvufWUmwvweemtobmcgwXwJ8NPzt2e/w9XazZl/ExwSxdM0eHnttDX7eGqLDhXIYXXV98Ruf/8GF1HyMRhPJGYX87eZR+PtoePmj30nJKKRcV0VOfgn3zB1BeIgQ/ZdKJEwY0ZN7n15BkL+HVQfEy12Np7sLFgsE+jXd4ceePzW+AE770xS2bDaZzFY/gUa+OuMnOOeriIhIx5Hgdb21A01TjPC/r1XGRLgNJ8LNcWcqlVTDAz3/csoue5gt1UKbjcpNa3+XStS1OiV2xtVkp1hpEEC+9Fa2UqJ8XiLUYyF55atJ075LRvEn9AlahUJW8/1txmTWEe61iADNDY2O0DCgIKsnWtkYhcwPb/U48sp+xMtlFHnla/BRCx2CFNLmlSfUimU62hh0bD809qEtCe4ewG3PzAHmtNs5RTqe3MqL5OmTuaP7YhTS+p+RaM1gtuQuRWcqQdMGgtNdBYmlfsF9w8CIqPPeBXHUFlhEROTK4bl3/secKcLOWb/qIFpH89y7vzFncv9LsqfGn87iiyNq/ITOM/ciIiKXJylFbwBQXLmDvsG/NHjWwv70oQS730GYZ215UJr2HXLLVwFUi5U6HlcjaHo0SwgAuyrjiPF9wzruTN5CKgznGBCyqUW+mCwVHMq4hhCPuwjxqE33P5I1A7Uiili/d+2+tkZ8tXfg1wB4utgvCyis2Mi5/EUMDNvOwfRR9PQXdqi91Y0zas0WPXtS422Kr6ZohTnILfuRQaFbkdoJyjhjv4hIW6IzlfDB2fmM8r+Fvl4TrTIR+VVpbM1dhtFc1azMji6MrUQQCzgOb4qIiIiIiIiIiIiIiIiIiIhc1nR5jRERERERkc7P+q0nWbPxMP3iQi/rDIorxU8REZGugoQwzwdJ1S5GJQ+r7jZzhMzSL+nu/VyzxwW63wrAxcLn8VANxV01kBL9PrSVu1DKmt9lp6Did0zmUtyUvZFJNZRXHcdoLm4kXtrN6xHO5C4kXRGDj+sUwExF1VksGPF3m2Xz2I7wVl+NVKompeg15FJ3vNT2u63UdO+p+VmXIE2NKO0KzuQ9SJjngyhkvlQa0zCby/FxnWzHflrsg4hIc1DLPLgh/Hm2537NrvzvMVqEkml3uS9RmkGM8b+tiSNc/oilNCIiIiIiIiIiIiJdFMelNALZpSvILPkcvSkTlSyUEI+7CXK//RLGCV2+UrWLySldiclSiY/rRLxcRpNR8nGzS2kKdX+Spl1MpTEVi8WISh5GkPstBLs3FrYs0v1FevEHlFedRCKRo5ZHEeq5EN/qQENzSmkAkoteIbNkCaEe9xHh/c9Gz6dq3yaz5MtanRYELRBXRQ/6Bf9Wb2yF4QwpRW9Sot+H2aJHJQsixOM+gqoDSQ3trzlWQx9ERETaHLulNGJgRERERERERERERERERERE5HJH1BgRERERERERERERERERERERaYgYGBEREREREREREREREREREbliEQMjIiIiIiIiIiIiIiIiIiIiVyxNdaWxVYMjIiIiIiIiIiIiIiIiIiIiclkgZoyIiIiIiIiIiIiIiIiIiIhcsYiBERERERERERERERERERERkSsWMTAiIiIiIiIiIiIiIiIiIiJyxdKUxkhnxNLRBrQSXU2/5XKZd+jcc98V57kzz2dduuLcQteZ34Z09vnuKvPa2efREV1ljmvoanPd1eYXut4cN0VX/BtA1/87dLV5F+e7/emqc97Z57qrzis4MbcSi8XSlR0UERERERERERERERERERERuWTEUhoREREREREREREREREREZErlv8H1PSljyN8kM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data:image/png;base64,iVBORw0KGgoAAAANSUhEUgAABEYAAARGCAYAAAA1uLUVAAAABHNCSVQICAgIfAhkiAAAAAlwSFlzAAALEgAACxIB0t1+/AAAADh0RVh0U29mdHdhcmUAbWF0cGxvdGxpYiB2ZXJzaW9uMy4xLjIsIGh0dHA6Ly9tYXRwbG90bGliLm9yZy8li6FKAAAgAElEQVR4nOyddWBT597HP0natKm7UKfFizsUGT5kPpix7TKm997d3cnd3d65u935xjbGNiZMcXeHooVSSp16m1qSNnbeP06bWpKmUIXz+QeS85zv8zwn6clzfs9PZIIgCEhISEhISEhISEhISEhISEhchsg7ewC1yDp7AJcp0nXveKRr3nHIkK53eyJd245DutZdD+kz6TpI9/qORbrWHYt0vbse0mfSubTb9Ze10mOku34RuqtXTHe83t31WltDuv4dg3SdO4bucp2747Wto7tcY2t05+vuCN3ts7mUP4/u8ll058+gu1xja0jXvWPpzte7Kd3x+lvjUvpM6ujKn43lejc1jHTlQUtISEhISEhISEhISEhISEi0BRZbSFcJpZGQkJCQkJCQkJCQkJCQkJDocCTDiISEhISEhISEhISEhISExGWLZBiRkJCQkJCQkJCQkJCQkJC4bHFq4filmPxFQkJCQkJCQkJCQkJCQkLi8sJmTtWWDCMSEhISEhISF8GWn/byxj1f2Dx+zf3Tue+1m9tF+2L1JSTq2Pj9bt5+YAkAUf3C+Gzfi508IgkJia7OE+s38POJkwBsWbyIKB+fTh6RhIRtJMPIZYBQ6/ijNVZftJZS7oyzXPraSEhISEhISEh0BAKCtIaTkJCQaGeku+NlQEplFgAPHXnnorUW97ya68OnXLSOhISExOXCmNlDeH/L01SUVFJWXElFSRUbl+8mIymnTbWBNteXkJDofFIqs6Q1nIREB7Iu5Sxl1dXcNGhgl9aUaFskw8hlQKI6ubOHICEhIXHZ4uapos/wmEbvnTue2SaGC2vabakvISHR+UjrOAmJjsMsCDy5YSPOcnmbGTHaQ1Oi7ZEMI5cBR9QpnT0ECQkJCQkJCQmJC0Bax0lIdBwn8gsor64mwM2tS2tKtD2SYeQSp9qk53RFemcPQ0JCQkJCQkJCopVI6ziJSwWbpUC6GLsyM7uFpkTbI+/sAUhISEhISEhISEhISEhISEh0FpJh5BLnRHkqRsGEUTB19lAkJC4LthR8yaunZvPqqdmc10lx4RISEhJtyVdfbWfqlFdJTy8iPb2oVecajWaMRjN33P4Zb725pp1G2LbUreMkJLo7MlnX9xkxCQI7MzK6vKZE+yCF0lziHFGf6ewhSEhISEhISEh0AQTL/0xmcyeOw3GkdZzEpYJSoUBrMPD14UTWpaSQWVaOIAhEeHsDML1XHItHDMfTxcVhTaPZzIqTSaxLSSG5qBi1Toeniwu9AwKY1bsXNw0aiFKhsKux4mQSR3JzOV1UxJmiYqqNRgCKtVpi37JdDereUSP5z8QJdvUAhzVt6Tk6Z6BV866jbjxfX38dE2OiMQsCK5OTWXEiidSSEtTV1fipVPT082NSTDR3jxzhkG53pNsbRr5NPMJ3R46SU16Bu1JJ/6BAnpkmliKL9fMD4Mqvl3Jl7948OH6s5bwPdu9lbUoKa/92BwAVNTUM++AjAHbedzfv797DujNnEYA7hw/l3wnjLeeuPJ3Mx/v2k6kuo4eXFwALBg1k0cjhKLqYNfRIWef8oJ6p2I3OVMkQ31md0n9ncDnOWUICYMtPe3njni8sr1/69d+MmCZmXS8vrmTj97vZ9dchCrJLqFRr8A7wJDjCn8ET+zH5+lFE9QtzqB9BENi7+gi7VyZy+kAqAOrCCkwmMz4BnvQZFsP4q4Yz6bpRyOStuxdXlFaxf90xjmxN4tyJbEpy1WirqnFRKfH29wAgql8YI6YN5Ir5Y/DwvnQTqG39ZR+vL/4cAC8/D747/TZKV2eHz9/w3S7e+ftXAPgEevHd6bdxcnZsgdZenDuRxfpvd5K09ywF2SVoKrQIZqHF83oNieZ/259psV1VuZYN3+3i8KYTZCbnUl5SidLFGf9QHwYl9OWK+WMYMKbXBY29oTbQ5vppJ7NZ8/V2jmw7RUmuGrlCTmC4uH4aNXMQcxZdQUhUAM4uHbNk/PXXgwQGejFxYp8213ZyEr+HS7+9t82124vOWsdJSLQ1pTodN//4M5llZY3eP1NcbPn3lxMn+fbG64nz97erla5WA3DP73+QVqpudEyt07E/O5v92dl8fTiRJdddS08/X5ta7+zaTUFV1YVMqUP0GpKuVtucM9CqeTelUKNBazBw7+9/sicrq9GxgqoqCqqq0Oj1kmGkq3IgO4fXtu3gw6vn0cvfn2Ktlr1ZWYR4eFyU7j//WsXV/fpx96iRlGq1KGT1EUc70zN4asMmXpwxjUEhwZYv5pPrN2A0m7h/zOiL6rstUesryNDkdWifQu1uzJq891HInC4bI4GAcNnNWULCFiW54qJn39qjvHXvl1SVa5scV1OSq+bU/lQCw/0cMoxkp+Txxt1fcPZohtXjhdklFGaXsPPPQ/z4zmqe/vYBwuJCWtStKtPwyePL2f7bAYx6Y7PjuqpqdFXVAORnFrN/3TG+e+1PHv/yHoZdMaBF/e7IhGtG8vn//YS6oJyK0ip2/nGQqTeNc/j8jT/ssvx/yoKxnWoUEcwCnz6xnL8+24wgtGwIaUpLex3rv90JwBdP/0xVmabRMUONEU2FjqwzeaxaspWxc4by8EeL8PR1d7j/9d/utKrdVvrfvvw7P769GrOpsfdE5unzln9Xfr6Fv791G36hPg7rXgx//ZnInLlDOqSvrk5nrOPqSDqTy/2PfQ+AXC5j2x+Pdso4JC4dHly5iqyyMmb17sXkmBj83NzIr6xkxckkAI7n51NQVcXtv/zKhkV34qFUWtU5X1HB/OU/AlCq1SGXyZjVuxeTYmLwVako1WrZmJrK5nNpZJWVcctPP7Py9tsIdLd+b/xu/o0YzfXhaot+/Z28ykp8VK4sXzDf5nz8bFSYaarnqKYtvabztjVnoFXzbkpBVRUPrVrNnqwsIry9mRobS7i3F1qDgQy1mm3p6VzRM8Yhre5KtzaMaAx6ZDIZge7uRPh4E+HjzdAeoRetOzYykoXDxB/lOq+TOv63dx8Lhw3hqn59AYj2FS1xNw8exA9Hj3cpw8iRso4v75anE/usNlXh7tQxi6iuQJ4u5bKbs4SELYrz1BzccJwXbv3Q8sDlE+iFT6AnmnIdJflllvdHzRjUol5KYjpPXvtOo4fDyD7ivb5Hz2CQwfnUArJTxAeIjKQcHpr2Mm+t/W+LRhc3TxWn9p1tZBTxC/Emsk8YHt4qtJXVpB4Ts8lXlIo7QOXFlTx/8//4dN+LhEYHOnpZug1OzgquvGMiP7yxEoBVS7Y6bBjJzyzm5J6zltczb0tolzE6yhdP/cSfn26yvJ5wzUjix/XCL9ibgqwS9q87yondjX8r67wkQmOCCIkKsKm99KXfWf7mykbvyRVyeg2Jwj/UlxqdnozT5ynJFTdQ9q4+wr9TXub1lf/B3wEjQ1N9uULcpGkr/W9e+I0f315lea1wktN7WAy+wd5oysRF9tmjmWgrdbzz96+45v5pLWpeLPn55eTklLZ7P92FzljHSUi0F2mlat6ZcyVX9+vX6P2bB4vrgIdXr2VlcjIFVVV8uHcf/5000arOY2vXU6oVPSQUMhmfXHM1U2N7Nmpz48B4vjp8mJe3bqdIo+HFrdv4YO4cq3pNvSqca0NQnGRyegfY/g2whTUvjYvVhPp525oztG7eTVl25ChFGg0PjR/HA2NGN4uCMAkCNcbmG0iXEt3aMDIpJoYbBg7ghu+XMygkmBsHxnN1/364OF3ctOwZV84UFZN4PpdP9x2wetxoNuMk7xo5bRPVHZ/4MUNzpMP77ApcrvOWkLDGqX1n+f2jDQiCwLy7p3DN/dMJiw22HDfUGDm85STJB9MI6GHfzbOqTMNLCz+2GEX6DI/h3//7G9EDwpu1TT2WyeuLPyc7JY9KtYaXbv+Yj3Y+ZzcMRK6Qc90/ZrLyyy3MWjiBsXOHNTN2GA3izs8fH29kybO/IAgCNTo9v36wjn+8s9Dh69KdmLPoCn56ZzUmo5nTB86RdjKbnvERLZ638ftdFs+MPsNjHA6Tag/Op+bzRwOjyJPf3M/Ea0c2anPDg7OaGSBSEjN45rsBOCltryV2/XW4mVFk+i3jueuFG/EJ9Gr0/uHNJ3n/waUU5pSQczafV+78hDdWPw6IxghH9Ou0AYf1bWkDnDmczk/vrra8HjKxH499thj/Jn+PRoOJPz/dxJJnf+H3jzfa1LsYfvpxHwAbN50kK7MEgM8+3cJnn26xtLn1tnEsWjSp0Xk1NQYA3nt3Hbt2paDV6unRw4errxnO3LlDG3n7LF++ly+/2Nbo/DFj4nj5lRubjeerr7azauURln13P198vtWiDdjU1+uNLF++l61bTpOXp8ZobJ6/5N77pjB/fus2zzpjHSdxcZRX6Civ0BHg74GbyrrHw+XKmMiIZkYRAHntH9Nz06aw+dw5tAYDK04m8eiEhGbPVIfP57I/O9vy+ubBg6waCAAWDR/OihNJnCkuZt2ZFAomTyL4IqMKOouG87Y3Z7jweRdpNMwfGM8/x46xelwhk+Hm7HhYbXekWxtG5DIZz0+byn2jR/HrySTe372Xzw4c5KebbwIgwN22S5LGoLd5zJZhxSwI6AwG/p0wnuvj+1tt01WMIgBH1R270yBgJq0qsUP77ApcrvOWsEXXyjPUGRzekoRMJuPJb+5jwjUjmx13dnFizJVDGHNly+7yP769msIc8WEponcor638Dyp364nZ4gZH8eqfj3L3yP9DV1VNdkoeG3/YzZxFk+32MfeuK5h39xSbx+tCQW741yxyzuWzbukOABK3JrU4/u6Kf6gP4+cNZ8fvBwFY9eVWHnzvdrvnCILApuV7LK9n3NZyErn2ZPeqRItn0qCEvs2MInXc+p95rFu6HXVhBQBlRRUc25nM8KnxVtsbDSY+ffyHRu9Nv3U8j3x8l9X2w6fG89a6/3L/uGfQVOhI2neW9cvE79Dsv01uUd+etj19a9p1LH9zpSXHSlhcCM///C9crDzEOTkruP6fMxEEgS+f/tmm3sUwIF40coaG+pCVXcLXX+1gxoyBjB0bZ2kTacVz5803RMOOXC5n3lVDcXZSsHHjSd57dx3Ozgpmzar3RpszZwhDhkRRUSHuMv/fk7/YHVN5uY7HHl2OwWCyaAM29d9/bz2bNiVxx50T6NevB6dP57L0G/EzDgvz4+mnr6FHmOOx/nV09DpO4uJ586MN7NibwrOPzWPqhL6dPZwuxYy4OLvHfVxdmRQTw9qUFNQ6HUkFhQwObRwSuyq5sbHwhnjr9+k6JvWM4UxxMSZBYE9WFtf2t/781tVpOO+W5gwXPu8HulDkQ2fQrQ0jdYR6evKPsWO4a8Rwpi/5hj9OnQJgcW1yGA+lkoqamkbnnCkqbnU/cpmMvoGBnC0uJsTT8+IH3o5kavMp0Ze3ez/HyzZyXneawup0CqvTMQr1BieNsYxXT822et6YgBu5IuhvdrUrjSWcqdhFhuYohdXpaIxlCJhxVXjgr4ygp8dwAIb4XolK4djnodaLrvZH1WvJ1B5Drc9Db9ahkDnhpvDB3yWcCLd4+niOw9/F9u6orXnbm7Oj8zYLxto+NpFcuYvC6nR0pkpc5G4EukbT13M8Q3xnoZB1rtU2V3eGI+o1ZGtPUmUsxWCusdv+kb6/AqCUq6we1xjVHC5dRZrmEGX6fPTmatycxEzlYaq+xHtPoZendSu2LWxpXqheni6Fg6V/kqU9gdZYhqvCkx4qMUHgMN859PQY3umfS1dh5u0TrBpFWkONTs/ab7ZbXt/x9HU2jSJ1BPTwZepN41j1pbjbvG7pjhYNI61J1Dp1wTiLYaTwEnf5v+qeqRbDyNaf97L4xRtx87T+9wtwfNcZCrLE31alSsnkGzp3gZV9pj43Q6+hUTbbOSmdiOoXjrrwVP25KXk2DSO7/jxEcW34Sp030j0v32R3LEER/sx/eA5fP7cCgF/eWwtYN4w01W9J25a+LcNIRWkVBzcet7y+6ZE5Vo0iDbnmvmn8+PZqq7lOLpb4+Hrvr5MncgCI6RnIxEn2HypdXMRr//4HC3GuNV7OnjOEW27+mLVrjzUyXHh5qfDyqv/uOpon/+NP7rRo29KvrKxm3brjzJ4zmFtuEZP8Dx0aZQkJ2rD+OL5+7ri0MnltR63jJNoOs1kg8XhmZw+jy9I7wH5CVYD44CDWpogGweTiomaGkcRc8b5eF+bRL8h+OGtog+e19CYJS7sTDefd0pzhwuYd5uVlqRB0udKtDSPrUs5SWVNDfHAwHkolJwsKKK/WWfJ+1DE8LIxfTyYxuWcMoV6ebDp7jsTcXMK8vGwo2+Zf48fywB9/ERfgz8xevTDXugynFBdjMpu5ZkDXsER2VHm3HYXfUmksaXPd3UXL2VX8A2bB1OyYxliGxlhGllbM0H+g9A9uinyJYFfbbmUAR9Rr2JD/KVBvfKjDLJgoNxdQbiggreowOwq/5R+9l+Hh5GdNqt3mXao/z4qs5wEo0ec0OqYzVZClOU6W5jgHS//gxsjn8Vc2Dydob3YXLQdgR9F3NCx9aAtXhQe+ylDkMtsJGE+Wb2F93kfozbpG71caxIesZMMukit2EeMxjGvDn8BFbj+R1Mly8aHYlmZr9QD2l/zG1oIllgTDIBpezlaKbuBnK/cx3G8ePs4tJ/y8HJi32LYHhqOc2p+KpnaHV6lSMnrmYIfOG5TQx2IYST0u5kiw90DfGkKi63eujXojhhpjh1Xr6Gjix/WmZ3wEaSez0Wlq2PzjXrueNRu+q0+6mjBvGO5ebXPNLxRDg7wxrm72DWouqsYGTZOVUIg6Dm85afl/XfUlRxKeTpk/xmK4yMsQyzhmp+QR0btx+G5TfUeTqTbVt6YNcOZQmmV+MpmMsXOGtqjtpHRi6OT+7PzjoENj6QiuvU7c/GpouPDxcSMy0p+83DJbp7VK37lJ4mBr+rm1RqzoJiF40bX3CkGAoqIKfHxaV8lKKtPb/UhOzadKY3+T6HKmpeSiAEENQj7q8og0JK+yEhDzXQD0eec9h/tvuknenWg479bMGRyfd5CH44m7L1W69WpOqVDwbeIRssrKMZrNhHt58ciEBKbFxTZq949xY8RkMqtWozeZmBYby/PTpvL5gdb/wE+Ni+XT667mo737+WTfAUvoTE8/X+4dPapN5tUWdNQP6s3RrzYyXvycJZY1rDAUoVJ4cWv061bPc1PYt0gGufbELJhwlrsS4z6UcLf++DiHIGCmpCaHRPVqqozibozWWMYfOa9wT9znyLAeypSrO8P6vI8sD7WuCncGek8nRBWHq9yDGrOWEn02WZoTnNedJsZ9mE2jiK15tzTnluZdbihkWfqjaE3iDpEMGX28Eoj1GIFK4YXWVM7Zyr2crdyPWp/H9xmPc1fPD3F3ar177oVypmI3O4qWWV4HukQxLeReQlW9EQQzObpTbMr/zOKZc33E0/T2HGtLDhCNGCvPvw0IOMmUDPSZRoRbPEq5K+WGAgCSyreRqztDelUiP2Q8wcKYt3CSWd/hrNfDpmZr9ACSK3aypeBLAOQyBYN8ZhDtPhg5Cor1Ykmzo+p1HC5d2SnGqq6Gq5uLQ/koWiL5UJrl/xG9Qhw2QPiH1CeeFMwChVklVnOSXAh15T4t+hdQ6aQ7Me+eKbz/4FJATMJqyzCi09Sw+6/DltczFnZuGA3QKFdMXZUVW2Ql5zZ6HWwn6WpKYobl/72HRTs8nsAwP3yDvCwhOwCnD5xrZrxoK31r2gAZp+qvRWC4n8Olp+sSHncVwmyEpri4OGEwNN9UaS9979rrV5Df2Lsjv8HrkJDW78J2JcOIzFEXm8ucQ0cyOnsIXRqlouUKZS4N2ugMhmbHq/S2UyG0hNFs2+Dd1emIeTvy+VzqdGvDyJTYnkyxk3ymDg+lkrfnXNns/WsbeHd4ubiQ+tjDDvV7Rc+eXNGz5X47C6Ng4kR5aof01fQhUCGr/0rJZXICXWy7L9ujl+co5oU9Sh/PcTjLXZsdH+l/DUvS/g5AmT6fUn0uWZoTRLlb31E+Wb6l0U7/TZEvE6rq3bxhoGhoqTE3t1I3xNa8L2bOq3LfQWsqtxh3ro94ml6ejV3RB/vM4EDJ72wu+AKNUc3G/M+4Jvy/F9TfhbC3pD7G3EmmZH7kC3g51z98xHmMwicihC/PPYCAmWPq9XYNIxWGItblfQgIqBRe3Bb9OgFWrt8Iv6vYVriUvcU/k1+dyraCr5kWcq9dPcCmpqN6ACbByMb8zwDRWHVjxHOWMC6APowHYKTfNfyQ+YSlMtPljE+gZ6vCU2xRml+/K3vueBazvBddkE6l2jH3/+yUPA5tOknGqRxy0wqoKNVQVa5FrxMXJIYaI/qa5gu1S5kp88ey5JkVVJVpyDx9npN7Uogf1/zeueO3A1RrxV2p4MgABneB2PqEq0ew/C2x6sqe1Uc4czidPsOblxpc/+1OiwcHgMrdhaGTbXt/qgvrH3j9Q1pnmPYL8WlkGFEXVTRr01b61rQBKtRV9e2DHX9g9w7oWiHEqnZObOmofkiIN6NGxbJ69VGiowPp3TuElJR81q0Vw5WmT4/HsxUea8baTZeOWsc5glwyjLSIyWRmf2J6Zw+jS+NIRZPqBm2sJfpUOTtRYzTi7So+G7w3x3b4elN6eHWte1hraDjv1swZuve8O5pubRiRsE5yRQY6U/d1FxOREe9t22VbKVcx1l+sA7427wMA8qvP2TSMVJsqa1XFH/dA12ib2m5OPrjRsWV3c7SnyNKIi6ihvuINr6lRpI5R/tdyvGwjRTUZJFfsotJYgqdTy3GbF4verCNPV79Qi3If1MgoUkeASyQhqjjydCnk6uzveB0s/QODuRqAqcGLrRpFRGRMDrqD9KpE8qtTSVSvYWzA/GbeMg317Gta1wOaaaZW7rd4Jw3wvqKRUaQhSrmKWaH/4Ou0B+3O+XLAXjWP1lAXRnOxGI32d4+P70pmyTO/cOawtKhtiotKycyFCfz6v/WA6DVizTCy8Yfdlv9Pv3V8l9hhjh0UyaTrRrH9twOYTWYem/0acxdPYcCYOHwCvCxlpTf/uLfReXc+c73dMKDqBq7ySlXrcgq5NsmRoy3Xtpu+Ne2m+i3lFmmk3UI4UpvQ+V+bC+L/nrqKhx76jvfeW4dcLiMo2Jv580Uv4ptvcazUdR3JFRkAXWod1zCkaOc+sRz3+q1JnEktoLRMg5tKSUQPPyaMieOa2UNQubbeaCUIsGv/WXbsPcvJ5FzUZRpMtcmTfX3c6NsrlIljezFlQt8LMtQUlVSxYWsSh49lkplTQkVlNUaTGVcXZwL9PYgMF72EB/UPZ8yInkSG2fYaTs8q5uCRDFLTiziXUQhARnZJI0+i599cyfNNKlc1ZdOKf6Nso9/L7kCx1vo9qSH5VfWGW38roTfB7h6U6arR1nqTjI+KRNGFCl+0Fw3nfbnMuTOQrqqEhISEhISEhISEhISEhMRly+VjpryM6Epxqe1JU6+PalOV9YZgqTBTF06zvXApU4LvspmTpKM5VVFfeWOQz/QW28d6jKCoJgMBM5maY3a9a9oKMfdJfTiSpxVvkTq8nAPJ06WgNZVjFPQ283ckV4jJGpVyFf29J7UwAhlDfGexLu9DTIKB5IrdDPeba1MPaEGzuR7QTDNNU1+Kub/3ZLsjDHGNw0cZQpk+v4W5SDhCwwo0AT18GTCm1wXp+AbZDhdYv2wn7/9rqaWsq1whp9/IWPoMjyEkOhBPX3fcvcRdK6XKGW25jhdu+/CCxtFdmbt4Cr99tAHBLLDrr8OU1YZo+ASKCczzMopI2ivuIstkMmbcmtBpY23KIx8volpbw/51x9BXG/jtw/X89uH6Zu2cnBXc/tS1AFx93zS7mm6eKvTV4m6lXte60KrqJokZ3azk92grfWva0NirpKbacX2T6eLzdrSEt7d47y4ssB4G1FXZvj2Z3PNlfLlkMZGRF+fB2RXXcC4uzlRXG3j+rVXsPtA8xKfcoKO84jwnk8+zYuVhnn/8KuL7hjmsn5VTyovvrOJMaoHV4/mFFeQXVrBt9xm++2U/L/73aiJaUf74pz8O8sV3u9Drm4dyaLQ1aLQ1ZGSLCfV37D3Lh0u28rebx/G3m8db1Vu5/jgrVh62ekzCNqcLi0iIsh9ufrKg/jtgrfrKiPAwzhQXY6i9Hx3Jy2NEmOPfNUdoD8e1i9VsOO/2mHNX5bxO/D74Kb1RKcTwqTJDJdsK99NDFcQov0H2Tm81kmHkEiSxrOv9qLYHrk0qiZixvWgb6jub/cW/UWMWcw0cKPmds5X7GeE3jwHeUxwu99tenNeeBkCGnGDX5jHwTWkYwlJaYz+pYFvR9BrpTLYXrhqjmKVfLnPCyUb52ipjCRUGMa4/xDXOoTK3Yar6vAU5ulMMp96I0VQPaFGzqR7QSBOgsLo+AWhora49glxiJMNIG1H34A0Q3iuUJ76+r031C7NL+PCRZRajyKCEvjzyySKCI20n3qwrR3s5ERodyMjpAzmw/jhGvZEN34sGyPkPiWF/m37YbUlCO3hiP4Ii2j+0z1GUKiXPLX+Qp298j0ObTqBwkuPk7IRBb8TNU0WPmEAGTezL7Dsn06NnkEOavkHeFuNQcW7rSjaX5DWuluIb2Lw6XlvpW9MG8PCp/+0st5GHxBoVJbY3H9qKsDA/wsP9WLXqCE7OCkJCvNFqaujXP4yhdkou28NoNJGdVYpGU0OVRgy1FAQoLa3i4ME03N1d8HB3JTLqwr+3iYkZeHmrcHO7+LwnXXEN56JU8NK7qxsZRaIi/AmrTXSdnlVMXoGYG6eopIpHnlnBh6/dTC8H/qaSz+bzyLO/UFlVHwYbFeFPeKgPdY+T2bmlZNWWP07LLOL+/3zH/169mRg79+o6fl9zhI++2mZ5rXJV0qtnED7ebgiCQGmZhoysYjTaxsktRwyJtqk5auL4A9kAACAASURBVGg0blbC3H5fc9Qyj4ljexHdwr1Qoegam3MdxbqUs9w9coTN42qdjp0ZGQAEuLnRL7C5YWRu3z58f/SY5fUXBw+1uZGgLreJWqfDaDZbCm10pmbDebfHnLsqX6SJuQ3jvXtxQ/gsDGYDTx5/G73ZQJVRy21RVzG3xxVt1p9kGGljyqurcVYorCYM6gg0Rh0plVmd0nd7kF+dSmrlAQpr0qkwFKIzVqI36zAKegxmx+Nv3RTe3BT1EivPvwWIZXHV+lw25n/GloIlxHmOZqjPlcR4DGuvqdilwig+bAmYef30Va06t9pc2R5DaoaL3B1/lwhKarIByNacpMasaVbqttJYQkH1OaDO8GDdTl5lrK+rbi1XiTW8nOsXWXWlfNtLrw6tUVzsyWUK3Jxazj3TkVWCLnX6jqhPcp12MgtBENo0d8X2Xw9gqBF3EN29VDz34z9bLOtbUdr+D4ddkavumcqB9WIepHVLdwD1hpHNP+6xtJu5sOt4i4BYNejVRZ9yaNMJvPw8ePn3h+ll54HHEfqNiiU9SbwPtiYvTWF2icXgUYe1ZLBtpW9NGyC6X/2COj+r2OFy1lln8hwey4Uil8t46eUb+PSTLaxfdxytVo+fnzshoRee9ys7u5TFi79s9n5KSj7/ffwnQMyhsW79fy64j3nzhrJzxxkWzK/3JnOv9cyJiwvmrsWTGOBAZayuuoar89jo1TOIJ2v/7mOblCfefeAcL7+7mipNDbpqPa99sJYv3rkduZ1E3JVV1Tz92p8WY0K/3qE8/s+Z9Ixq/huecq6AF95eRVZOKRWV4nlfvXeH3RwdZrPANw1yCN12wxjuvGlss3PMgkDKOXFnetf+VFLTChnYz/aD55gRPRkzonkRhs07ki1zuSKhL1O7QBLqrsTRvDy+O3qM24Y0zgdorjWsP7t5CzqD+Js8f+BAq3k0RoWHkxAVxa7MTAA2pZ7j9R07eTRhvM28G3mVlaQUFzMppuWNRxArjZ4uKsIkCKxLOcvcvn0cnmN7aTactyNzhtbPuyuSrskB4OZIcdNyW9FB9GYDHw57lkT1SX7IWiUZRroyz2/ZypW9ezE9ruWd5fbgeHkqZqH7lqOqo6QmmzV575FT60nRELlMgbPMBVeFWOvcnudCQ3qo+rA49hMATpRt4mDpHxTXZGESjJyp2M2Zit0EufZkWvDdNpO4thd6U8sJqWzRkZ/3aP/rWJP7PiCG1vyW/TIzQu6vDVUSKKzOYF3e/yxGq7EBN9rU0jeo/OMkd2yXzVle7wKuNze+Zm2tV4dBEBc59sr52tKUuDgGJvTB1c2Fam0NFSVVHNxwglEz285tMj+zvhJJryHRDj0cHt/Z9XZzO4LhU+MJiw3m/LkCctPEZIPJB88hk8vJzxSNih7eboyfZz05cWex47cD7Pj9IAD3vHLTRRtFAEbPGsyar7cBcHjLSUD0pvDy97B73paf6x/QAmsTO0b27dGiviPa1vStaYNocJTJZQhmAcEssG/tMabMH2NXWzALHN3R/Pe4PYiI8OflV2z/dixaNIlFi2yHSb7/wcJGr2NiAtm85QmH+2+t/oED53j1lZVMmtSXfv164Kx0wmwWqKhNHr1h/Qme+O/PfPf9/XjZSeoLXXsN5+2l4t0XF+Dl2bxSIMD4UbG88PhVPPzMLwCcTStk94FUJtgJgVz2yz4Kao15keF+vPfSfJuJW3vHBvPuC/NZ+Pev0Or0ZOWUsnbzSa6+cohN/eLSKtRloqewylXJ3QsnYM22LpfJ6BsXAmD5V6JtcXFyItjDg2c3bWZ7ejrT4mIJcHOnsKqKX06K99FjeaK3bZiXF/ePGWVT6505V3Ltdz8AcL6igs8PHGTl6WSmxcUS6eONk0xOpV5PVlkZx/LzOVtcwrS4WIcNBPP69WX1GbHC4OPr1pNUKP7mDQ4JwUkup1JfQ1GVhmFhPRz23LCm2Vq9unnbmjNwUfPuiuhM4hrcx1n0Wt9csIcZIQm4KpTEekRSWNM6r8qWkAwjbYhZENidmcmVvS8sDr4tSFQnd1rfbUWZIZ9vMx6m2iT+mMV4DCPeewohrnF4OQda8kcU1IY4fJX2D4e168rqDvGdxRDfWeRoT3O8bAOnK3agN+sorE7jh8wnmRZyNyP9rmnjmdnGWe6K0aTHVeHB1WGPt+pcR70j2oLBPjPJ04m5BI6o15ChOcrn5+6tLaksWAwiMmRcEbyIWI+RNrXqPkfAYe+fhu2U8sbx822tV4eTTDR0mATHYvHNQvvH4V8uuLq5MO+eKfzy3loAPnr0O+IG/x9+IY6VGBUEAZPRjFODigoNaViRo7SgzGqbhpTml7Pig7UO9X2pIZPJmHf3FD7973LLe7v+OtzIFXzyDaNRunaOt6QtDm9Jsvw/un/buB6PmjmIyL49yErOtXgcffrfH/jPF/fYPKcwu8TyPQa49gExl5Q1D6im+i1p29K35V3lHeDJiKnxHNx4AoDlb64kYd4wlHYq1GxavoeSXLXN45czb725hgEDwvm/p662ejwi3I8XX/yD1NQChg2LtqvVlddwV80cbNMoUseIIdEMHhDOsSRxl3f91lM2DSPVNQZW1nqhAdx924QWq9kEBngy84oB/L7mCACrNh63axhxanB/0lXryS0os4T/SHQsg0NCePPKWSz8ZQVbzqWx5Vya1Xahnp4svfF6u573/m5u/HrrzQA8tHoN+7KyyausZNmRozbPUSqsrwOsMT0ujusG9Oe3pFNUG418fuCg1XZPXTHZYcOII5ot6dXN29E5Q+vm3RUJchHD0bK0eVQataRWZfJon7sA0JqqcZK17fwuOcPI9K+/5r5RopVxe3oGW9LO4eas5NbBg3lw3FiLU3+GWs0He/exPyeHUq2WYA8PFgwcCMD9oxtbKb89coRlR4+SU16Bu1JJ/6BAnp0yhVi/+lJeC378iVOFhWgNBu778y/L+38fPZqHE8Zb7ROw9Nu0zwvliDqlTXQ6k12F31uMIgmBtzAh8Dar7cxCy/XQWyLcrR/hbv2YGrKYAyV/sKf4J8yCkc35X9DTYwT+ypZdX9sCDyc/dKYKDOZqot3FH3l5G/+xtxWzQkVDlN6sJal8G04yJSbBgBwFvspQItziGe43z5LnwxZeTvWxwXW5QVqi3FBYf75z49jittarw83Jm3JDASbBiM5UgUphPW6/jrrQG4m2YcHDc9izMpHz5wooyCrm7xOe5fanrmXCNaLRzaNJgkldVTWpRzNJ3JrEthX7efzLe+g7Mtaqdu9h9bsoWWfy2Pj9bqbf2jzZ3vFd4sPKu//4BnVh90oK2ZZMvzWBpS/+hq42weexHcmW3CIAM27rWmE0AEqX+sX1Ny/8xqLnbyA8NtiuEaAlZDIZD757O4/PewOTUdzd3/LzPpDJuPulBfgGNb5HJG5N4r1/fmMpPx09IJy5d9l2/W2q31AbuGh9gJsemcuhTScRBIHslDyeu/l/PPLxIvx7NA4FFMwCm5bv4X+PLHPgylx+mExmSkur7OYWSao1Evj4WDe+N6Qrr+Hs5dxoyMSxvS2GkaRk2znQTibnotGK9xIXpRPjbNynmzIkPsJiGDl7rhCNVo+7jevv5+tOTGQA6bW5oR57bgWPPjCDYYMiHepLou0YERZGuLcXq+9YyDeJiaw9k0KGWtyQiPAWNztm9u7FXSOG46Fs+f4c6C6GcX8//0Z2ZWby1+lkDp/PpbCqihqTCQ+lknBvLwYGBzMpJoYrerbOa+LNK2cxITqaFSdPWjxGKqtrcHV2xk+loneAPwOCHctLZUvzQvQC3d1tzhm46Hl3Na4MnQjAm2e+BGTMCEkgwEX8nUqryibYtW1zml1yhhGAF7ZsBeCJSRN5aNw4EnNzeXrTJsK9vbh+wAAA3JVKgj08eG/2bII83Dl0/jxPrN8AQP+gQIvb0f6cHF7dvoMP582jd4A/xRote7KzCPFo7Nb69fXXoTeaGP7xx7w/Zw5TYsXYQ+cGsV9N+wQs/Tbs80IprFFzXlfYcsN25eLj/zO14g6CXObE2ID5Nts1fKi9WFzk7kwIvBWlXMWWgi8REEitPIC/v6OGkYubd4TbAIpqMjAJRnJ14kNYuNuAi9JsLzblfwZAUvk2wt36c0PEMy0aC6zh5uSDn7IHpfpc8qtT7VavqeN8bYJUgDBVP7t6QIua9vTqCHKJIU8nLlbzq88R4z7U7hiLajLsHpdoHR7ebjz/07944uq3KDpfirqwgvcfXMoH//oWgMBwPzy83TAaTVSVaSjNd9wwNX7ecEKiAiyhIG8/sIRVS7YQOygKd28V5cWVnD5wjuyU+twKNz50JQc3HCfjVMtJjwtzxCoHJbllaCq0aMq1aCp0aMp1pNU+OIAYkrLi/XW4eatwr3W1d/MU/+8b7E1otHWvsMKckkbagEP6DbUBm/pNcfdSMWXBWFbXJjJMO5mF2SwaRqL7hzUyNHUVpt08jjXfbMdsMnNo0wkObTrRrI3CSY6HjztRtVU0xs0dyqw7JuLqZjssLn5cb/7+1m3872HRYCCYBbb8tJdtK/YTNziKgDBfDNUGMk6dp+h8vauvfw9fnv72gRYNMw31G2oDbaI/YGwvrv/nTFZ8sA4QjSu3D3yM3sNi8Av2QVebJyH1WCYVpVUonOTc88pNfP7kj3Z1LzcUCjnjxvViy5YkVCpn+vcPQ6GQo1ZrOHhQzA9z+HA6CQm96dlCItKusYazTVS4X8uNgJ5R9ZsMJWoNFZXVVj1NTjXIWRMZ7oezDc++pvj71ec1MwsCBUXlVnOS1PHPu6fwn+dWYDSZyclV89BTPxEXE8Sc6QOZOqEvPjaqN0m0Da/OnMGrM2dYXrs5O/PA6NE8MHo0YERfNBO5UkzI6uR9u1UNY8UrmDT1eYLkqqtx9nnX8johKqrFaje2MFa+ganqU5SBG5E5NTbOXdWvL1f1a54nRhzPywDU5DUfjz1sabaWi5lzHUvOiRUxp03wwSwIhLuJGwknyrL5Nm0Xbw4TvXIeS1zO7T0TMAlmlqXtwlkumg/ydGWMCYjj/t5TAfgt6yDr805gEswM94uxvP+vQ8sY6S8+Fx9VZ1JcU8VHI+/A3anl0PM5oZMBiHYLo9pcwzDf+mcjNycVt0TOu6hr0JRL0jAyvvaLctMgMRa9p58vB3JyWHbkqMUwEujuzuMTJ1jOifLx4ZtEsSznycJCi5FCq9cjk8kI8nAnwtubCG9vhvYIbdanm7Mzilq3VRcn68lXm/bZsN+GfV4oXaHEmxhSIaI1VmAWjMhlrfuaGcx1OR2c7T7UNixx21ZEudfnL6gbhyPUzftC59zfexKJ6tUA7Cv5FYAbuqBhRK3P5WDpn5bXU4PvviCjSB39va9gV9H3GMzVJJVvZbDPTJttBQSOqsUym3KZE729xtnVA+xqOqIHYijXsTKx3anybXYNI6X6XIpqMm0el7gwwnuF8NHO5/jgoaXsXpmIIAgWT4XC7BIKa8ssNsXLzwN3O4teZxcnnvvxXzx1/TsU14YJnDmc3izhpaw2eeDCJ67hlv/MQ1Omdcgw8sl/xBjovauP2G2XfCiN5EPW3YoHJvThzdXWw+s++c8PLWrb0x+YICZ/s6VvjavumWoxjNR5SwDMuG2CjTM6l74jY7n18atY9sofNtuYjGbKiystnkHHdyXz52ebeeX3hwmNsf0wO/tvk/ELFt3y//fwt5TklWE2mUlJTCclsXnS1MET+vKfz+9u5pXRkn5DbaDN9O964UZkchkrPliHYBbDzk4fONesnZunin9/eCdj5wxjyTM/N/rcJeDJ/7uaX345wPZtp9my5TQ1NQY8PV2JrjU4PvTvWcye3XLesq6whrNHS/lR6vDzaZKQvUpn1TBSoq5PZH02rZCJV715QeOqqLS/VhsxOIp3X1rAmx+uJ6vWiJiaXsj7n2/mwyVbGT0shtnTBpIwRvRylbdhgm+JFqjzOGwhr47C417kqivBlItB/c8OGJh9utp4LpTVOeL64ZWhC+jrFWpJgmuPbG0pPybUpzC4fc+nXNljEE5yBWtzj/P5mEXIkHHf/q9JKj/PAG9xw0FZa0x5a9gtFzTWAd7NQ/LG+tsOo7tQGj69XTJ3gjj/5lbtfoGBbEitLzOmNRhYcugwm8+d43xFBWZBoLJGdOm7IqY+0/SkmBhujB/A9T8sZ1BIMDfGx3NNv364OLXeptS0T8DSb8M+L5SuEJvqrxT/AAqr0xAwk1y5m/5etpOYWcPbORidSaw+k6s7Qw9V88zNR9RrOFOx22HN0xU7iPUY2SgPhTVOldcbWwJdHLfE+ivDLmrOEW7xxLgPJV1zhLOV+wDYWvAVk4LusBlSU2Eooqgmk1gP26XP2hqNsXGM+any7Xg5B+Du5IfsAm4hI/zmcbh0JTpTBVsLviLUtRdBrtb/FrYXLrVUuxnkMw1Pp+bucw31ALuajugB9PYcg7uTDxpjGSfKNtPfe7JV44hJMLI+7yPHJi7Rarz8PXhq2d/JOHWerb/sszzE5mcWU6nWIJOJ3iWhMUHEDY5i2BUDGD41HmcX+/fq6P5hfLrvRVYv2creNUfJPpNLtbYGdy83/EN9GTq5HzNuFUNEomurSvQbFceab9reMNsdiOoXxuDaSgvHdoqfgZOzgqkLxnbmsKyStO8s/3t4GRm13jNKlZKgcD9U7vUPaWazmWpNDUW5avS6+nKdeemFPH/rh3y88znkdkpqjpktLsyGXtGfjd/vYu+ao2ScyqG8pAoXV2f8QnwYOK43E68fxZCJ1r3S7DFm9pBG2kCb6ctkMu56/kYmXTeKNV9v5+j2U5TklSFXyAmOFO+Ho2cOZu7dUyzJYkNjgsg5K5Ujb4irqzMLF45n4cLmYXitoSus4WwhkzXO12EPZZN7rq7aen4ujcbxyoL2MJpaNtQNHhDO0g//xuadyaz46zDJqeJ32GQys+fgOfYcPEeP2twji29NYNqk1v+tSlwAMmeUgZtbbib3Ryb3B4Vj4VbtTVcbz4Xy9vBbAViatpNcnZqFMQlMCGr+zNUwIXSUe0Aj42GcZzDZ2lIEBLK1Jdy//xvLMa2x/m98qN/Febd0FJekx4jR3PwmKSA0emx7dO06UktKeGXGdOKDg3F1cmLesu+anSeXyXh+6lTuGzWKX5OSeH/PXj47cJCfb76JALfWud817ROw2W9rERA4Vnb2onUulv7ekwE4XbETgNXn36VAd44eqj7IZQpqzFqqjKWEq/rZDBXp5z3REgrxa/ZLjA9cQLBrLHIUlOhzSCrfSlrV4dpSsGJJX1ML+UbW532MwVxNpLuYR6aHqi9+yjBcFG6YBRPlhgLOVu4jUyOG8fgpexDraTtxqLV5W5sz4PC8rwp7jG/SH7KECO0rWcGpiu308hyNj3NorY6GMn0+uboUimsy6eU5pkMNI6GqPpa8KyX6HA6W/sHB0sY7sTJkuCo8CXSJor/3JIb4zkKG9QWVSuHF3LCH+TX7RXSmSr5J/zcDfaYR6TYQpdzVci1OlW/jfG2Ikb9LBFOD725RD7Cp6agegELmzLSQe/kz53UEzPyc9QyDfWYS5T4YhcyJUr3oOXC8bCMlNdmEuMZZvr+XC1MWjGVKBz0YR/cP42/PXt+mmh7ebix4eA4LHp7jUPvpt463moukKc/+0L47Se2tb4umCVZHzRqMd4Bnp4zFGnVGsyevfQej3ohvsDcPvHELCVePsJmQ1GQ0c2D9MQBeu+szanR6MpJyOLL9NMOntOy956JSMnfxFOYuntJ2E+kAbRBDcx58z7oLe1O+PPRKu4zhcqerrOFsIQhgMJpwdmo53KWmprEhRGUjrKvh+4EBnnbL49rDv4mHii0UCjkzJvdnxuT+pGUWsXZzEpu2n6JELea0y80X81288PYq9hw8x1MPz7FbalhCorsT7iYavJ8bdB3lBh037HifjVP/i5uTC6V68e/CKJg4W1lgOSetqrCBoUTG2cp87oydiJNMTojKh49H3YFcJscomJA3WPtfyOYpwHmd2Lef0huVQtzUKDNUsq1wPz1UQYzya7tKhXCJGkbOlTQv3XOqsIho33r30u3p6Tw+cYIl+6/eZCK73HZseqinJ/8YM4ZFw4cz/etv+P3UKe4e0fiBVCGXI8O6YcZan4706yhpVecpN1S13LCd6e0pPhwN9JnGibJNGAU9+0pWNGs3LeQemwaCkX5Xk16VSIbmKFXGEtbnfdysTYRbPDdGPgfAj5n/R66uZRdUo6AnreowgOVfa/i7RHBDxLMOl2cFcd4tzRnsz9vNyYc7Yt7lz/OvA5CpOU6FoYjDpats9quQdWwFCLNgYrifGM+3Mf8zBKwbIXWmCrK0J8jSnuB0xU4WRL5oqQjUlDiPUVwf8TQrz79FtamKo+q1HFVbr/wR7jaA6yOesuv5U6cHtKjpiB5Af69JVAQVsq3wG8yCiSPqNRxRr2nWboz/DfT0GM4PmY6XhpSQ6E6UF1eSuDWp0Xszu1gYzce1IUxGvWgwf/STuxg+Nd7uOQonOWPniJ5gU+aPZe1S0SPo7JF0hwwj3YFPU3awKvs4q6Y6XsmtrZm7+UPmRgzivt4THWpfbTIwb8tHvDrsWkb4d48dxwuhq6zh7FFWriPQgbLRJaWaRq+9PKxXsvFtEOYYGebHc4+1ba4Ae/SMCuTviyZz3x0T2X0glaU/7eVsWn1+l007ThMbE8it14/usDFJdDZds+BBe2EWBO7ZvwQQw1zMgsD8KPH73tMjkGBXLxbt/YIAFw9iPetDSr2d3Xji6M+AmGMkIbAP0e5iXqHrI0Zy34GvkSNHQOD9EQtxVVzcc8oXaWJf8d69uCF8FgazgSePv43ebKDKqOW2qKuY28N+svHWcEkaRvZkZQGw7OhRxkdGkZiby+ozZ3hx2jRLmwhvb3ZmZDKzVy80egPv7dmN0dy8zOa6s2eprKlhQFAwni5KThQUUF6tI8aneQyvk1xOlK8vf5w6Td/AQGSAm1JJUG3m5KZ9Ajb7bS2JXSw2dW6Ph4lxH8bxso0UVJ+j2lSFs9wFNydvAl2i7FYsUcicWRD5IkfUa0kq30pxTSYGQSxlG+QSTT+viQz2nWmxPoap+rZoGLkj5h2SyreSrRWTbar159GayjGa9Shkzrg7+RDk2pPenmOJ976i1TlCbM0ZcHjeAO5OvtwS9RoA6ZojnCrfRo42iSqjGqOgRylX4eMcQogqjliPEcR6tE01I0fI053lt5yXLBVffJxD6OM1Hi/nAIuBRkDAaNZTYSjkTOUeKgxFZGqOcUS9mhF+1ksZgmjMuC9uCYdLV5JatR+1PheDuQY3hZgcsodbXwZ4TaaPl2OuynG118WWZmv1AMYE3Eik+yAOlvxBlvYkOlM5rgpPi2fQCL95RLsPpcrYtjXVJSS6Ejt+P9gox4RvsDcjpw/sxBE1piRXbQmdAVB5uLZoFGlKQFj973uNVm+npURH4Sy/tB9autoazhoZWcUOGUbOZdRXhQv098DThmGkf+/6fH2p6YUIghiy05EoFHImju1NwuhePP/WSgC27hI/i7/WHbukDCPm6s2YdL8hGE4imPNB5obcOR6Fx4PIlbUe0uYyagrHIHeZjLPvpzZ0NmBQ34eT1zMo3O9spg3Y1q/FVPUpxso3LK/lLuKDrbPfko6ba1OEKoxlj2Gq2QxCNXLngSg8H0euHNYmYzJpl2PS/oBgTAWUyJXDcfL8FzLnlvMPtQdymYyvx1ovAy9DxitDmhe/OKrOJMjVi9eGLrB63rzwocwLbx5q/v6IhRc8znSN+Ht+c+RcALYVHURvNvDhsGdJVJ/kh6xVkmGkJf42TPwSH8zJ4fUdO3B1cuaekSO5Pr5+1+eNWTN5atMmJn+5BH83N+4eMYJA9+Y3fGe5gqWJR8gqL8doNhPu5cWjCQlMi7MeV/bGzJk8t2Uzc75dho+rK48mJHDdgP5W+wRs9ttajpZ1vR/VAd6TGVAbWtNa5DIFw/3mMtxvbottp4Xcy7SQe+228VX2ICHw1gsaS2u4mDk3JcZ9aIsVUDoKg7maX3NepNJQbCknvCDyRbslhccGzOeT1LswmKtJrTxg1zACoFJ4khB4CwmBF5aYqSM0e6j6cHW4/USVHk5+PNG/uTeJhMSlwOqvtzV6PfvOSXZzcHQ0FerGu+4BDiYibcj5c/Vuw3WVeyQ6B1eFMxunP9TZw2h3uuIarin7Dqcxcmh0i+127qsPCYq3Ex4zJD4CV1dnqqsNlFfo2Hc4jbEjLj7f3oUgl8u4ozYctM4wkl9YjlkQWpWM1alBZZ26UsRdBZPmSwRzKXLX6cgUPRBMeZi0P2EuvQtl4HpkilCQ+yB3nYFZtw7BLG7yyOSN8zaadL+CTIlCdY1VbcC2fi1ytwU4u4wBcxmG0sUdPldxjI0LaRjKHkKmCMPJ/R4Ecxkm7XLMpbei9P8FmXPrjOtNMZY/i0m7DLnLFBSe8xDMGsy6X9GXzMfZbxlyZcdtcnY3dCYxubKPsxiuu7lgDzNCEnBVKIn1iKSwpm03I7vOakZCQkJCQkJCQkJCQkJCQkKig7kkPUZcnMVpfTDXtrfBoJAQ/rrttha1psb2ZGqs4xbs4WE9WLnQusuQo322Fr3ZwMly66UeJSTaggzNUSoNxYCYRwOw6y0CYliQnzKMgupz6EyV7T5GCQmJ9mXLz/saham4qJTMvavtXFjbAp+AxuXD8zOLqFRr8PRtOUFj5mkxkfKuv+pzUNVV4LkU6CppJOVdZiRdg+6yhlu14QQ3XTOSQDuJlvcnpnPidH0p81lTbO+0u7o6c93sofzw2wEA3v10E73fvBV/B/5WQUwIazKb7VbLcTRhLEBVVWMPDw9311aX7vX1diOztnz8mdR8mNk5YRLWcPZbArLGRSPkzoMwlP0Lc81OFG5i6IRCGe/3DAAAIABJREFUNR+zbhVmnZhYX+G+yNJeMJdirt6KXDUL5D52tW3pA8jkvsjkdd58bX8/aGmuQKPxiMcH4+TztuW1QjUbffE1GCvfveAQH7P+EAAm7TIU7otx8nrSckxwvx194WSMFS+gDLCdS7ArMcQ3iiG+HZvrKchFrJCWpc2j0qgltSqTR/vcBYDWVI1TC88ireWSNIzQchnmS4qk8jT0Zuvl0CS6Hx8f2A/A9yeOU6zVEurhwZrbbsfNuWMSrX54YD9/nD7Fpjv+ZnmvLq8IgIez9bK2TTELRst5Hk7NS2i3NadP5LBi2W6efsN67CPA3u1nyEovZMGdXStZJMD+nSl89/lW3D1duXXxZAYOu/gfn1ee+IWrFogx0vFDIi9aT+LyZd/ao3z48LJG7133j5ldLtTEN9ib2EHid/3c8SwMNUZeW/Qpj31+Nz6BXlbP0Vcb2PLTXpY8+4v4urZs79DJ/Ym6wEoZDfk0ZQe/ZiZSVF2JoTanmKezmHfhi7ELGegr9rEsbR/fpx0gT1dOmMqHRb3GcUPU8GZ6LbUTEPg4eTs/ZhxEa9QzKbg3AFEeF3YfztSU8HHydg6WZKCu0RLk6skN0cO4u5d4H92Qe4rVOSdwd1KyIfc0AA/1n0qVsYYlZ3cxKbg3b424waKnM+l5+OAvbC9Iwc1JyYJoMZH93/tOblS5YOya16k0VIvzGX0Lk0J6Wx3fmpwTfJaykyxNKaEqb26IHsYdsWNRyMQH5qu3fMzf4saxvzidzXlixSJnuYKEoDieGjTb8lkApFcV8/7pLRwoTkdr1BPo6sltPUdzR+zYVvXZGrrLGk5XreffT//Mk/+eDTTOEQKw5+A5XnpnteV1314hjB4eY1fzthvHsGPfWXJy1eQXlrPoX0tZfGsCVyT0wcPdpVl7rU5PyrkCDh3NYNOOZJ5+ZA4D+vSwqf/n2qNs3pnMjMn9GT0sxlKStylJZ3J5/cN1jd4bPcz+2K0xsF8YR09mA7Bm00nGjYxj/KguUtLViuFCphQNN4Kp3pgldxmPTBGGSScWEWhoGDHr/gSMKFRN8k9Y0bal3yE4ONeGyFVXNW7vPAiZczxm/V6gLhdk6x7CzbqVlv8r3BqHdMvk/siVQzHX7EIwlzYLWZIQuTJUTNT95pkvARkzQhIIcBGNamlV2QS7OvZM4iiXpmHkMuNIWUpnD6HdKa+pxlmu6DDjQGf1eeB8Dm/v2Q3A+7PnEB8URIlW16FjsIaXc6Dl/8kVuwAIDLT94G4WjKzP/wSdqQKgVaWP25Oxk/owdlLzGu1dgY2rjnDfo1cyYLBkwJDoXFKPZfLBv5biHeCJTC7jfGpBo7wbPeMjALilA6tItIZ7XrkJgCeufguzyczhLUncHv8Y8WN7E9E7FFd3F4wGI1VlWnLTCjhzOB19deMH09CYIB7+eJE1+VaxMvs4S1P38sPEu4hy9+fnjEO8mbSBddMeBMBHKS7gl6cf4KPkbfzfwNnE+/bguPo8Lx9fg8Fs5uaYkZY2QIvt/sw6xpdnd/H04DkM9Ytgd+E5AN49tYlQVesNWe5OLgSrPHlz+PUEunqSWJLFM0f/oq9XCBOCewGwo+Aszw2ZR6yn+Fvx3qnNXBUxiC/GLuT2XV+TXJ5PX+8QAL5L288j/afzz35XcLQ0mxeOiQ/T4W6+XBM5xNLv3tmPozPpGbHKeong3YViWfTnjq3i2cFzifftQUZlCU8f/Quj2cw9vesN4C8dX8MdcWNZPlHMZ5CvK+fxw7/xWcoOHh0wA4DC6koW7vyKPt4hvD9yAUEqT85WFOKndG/WryN9Okp3WMMNGxSJXC7n0NEM7nv0OwDCe/gSGeaHTCYjI6uY87XlbgHc3Vx44sErW/S48HB34bWnr+Php3+msLgSdZmGNz9az1sfryc40AsPd9FoZTSaqKyqtpTWdRRBgKTkXJKScwHw8XYjMtwPb08VCoWcqqpqMnNKKCppnJvIw92Fuxe2/rO8atZgfv7zEDV6IyaTmSde+o3oCH/CQsUHOa1OT4m6Cl3t/ebXr+5rdR8XimDMwKT9TvRiMOUjCFUg1HnJNKwwKEOuugFT1fvieYYkZM5ijkaT7ldkijDkLuNsa0ML+u2P43Otp2nOEfG98NoErnX5VgKbtbE7DlO65f/6Ijvl1s0lIBlGrDIndDIA0W5hVJtrGOZbny/UzUnF/7N33uFVVVkffm+/N733nhBICL1XKdJERFEUe++jM5YZy/jZ24y9YR0VxS4WREWR3nuoIUAS0nuvt57vj5NcCCkkkOSm7Pd5eG5yzj5rrRuSu/dZZ+3fuiqsY9chIjHSC9hbesTRIXQ6T65dy5x+/ZgZ3XpXl57uMzEvz95W+sJY+QY+opkOSF1NpMtw3DX+lJvz2VT4BQAlxiz6u43HXROASqHGLBmpNBeRW3eMpPINlJvlGyl/fRRDPGZ1aDz7d5/gs/fWoFIpqas18+K71wNQVlLNsw99Q0mhvMjxC3TnoWcvRaFQsPzbHaz6ZS9DR0dx8z2yQFjSgSy++WQDSpWSsuLq+ms8eOjZBSgUCn77YRfr/jiIzWZj8PAIrrtTnti++ngDe7enIkkSgSHyZHb/47K4bEvXtERuVglL3l3DwT0ZlBZV4eSi56FnL8XFVc+XH61nz3b5pmbs5P5cdu3JLjotnVv6wTp2bTmGj78bpcXtW0QKBCB3Yjm690Sz58L6B/L0d7IYpkbXPZcQDdtfnvjyHl6/5xNKCyow1ZnZs/ZQk1bDp9IgIjt90ThufeYK3NrQgeNM7CvNJMEziEgXuZ3hhaGDeWb/r6RUytV0I+pb0L6bvIGbYiYwL3QwAJEuPmRVl/Je8np7wuPd5A0AZxz3VdpO5gQnsCBsmH0MwJaCFDKq2y9U56Nz4f74Gfbvw5y9+Dx1G4fLc+2JEZ1KzfzQIeTVlgPw6uG/uDxiJAPcAwgwuJFdU2ZPjIzzjWJRfayRLj7sKk4H4Mu0HY0SIwDKViowFifLLZWvihzN3BC5M1K4szeXR4zgmxO7GiUpBnoEcs+Ak9u+ol19mRsyiL0lmfZj357YhUKh4K3Ri3BSa+32mvPbFp9tpSes4UYPj+SSC4by9Msr2LxDnneyckrJyiltMtbPx5VnHp5PZLhPm2yHBXvxv9ev5+XFf7Jh61EkSU5o5BVUABUtXufmasDVufmONw04OWkbfV9WXkNZeU2r10SG+/Dkg/MIPItqOH9fN5745zyefmUFdfXJjxOZxZyo317TgLNT02qYzsJm3guAufgaFEp3VE7XodAMkLfCWIsxl97a5BqV02VYq94C5GSIWjMQyXwEyXwYlcvfOVWi0mbe28g2cEb7ncnp8bQ9lua2GzQcO9vtPieTMGq3J6GFbR8KpV+zxwUnGejer8mxcd5Dmxl5bnTPVc05sOrGG888qBdRYa4mpaqLS9S6GJsksTkjnTn9mv5R9CafACU1NThrtGce2Ik09/GvVmhZGPYE32U8Sbm5AIDDFes5XLG+VVuxruOYG3QfqrNof9wSNpuNl574kdc+vhkfv8al8QV55by4+Do0WtnfA7d8TEZqIeHRflx0+WicXXScSClodE3K0Xw+/uGeJtdodWrWrjzAf9+/AYVCwcN3LuHooWxiBwbz14p9PPLCZcT0D0SynZxMc7NKWrymJQJDvHj4uct48oGvuOrm84iNl8uCD+3L4NC+DF76QP5Me+zepSQMk2+irFZbs+dcXPVs35jMm0tuQ0Li1sveOZcftaCP4uLhROTAUAqziqmpqkNn0BLWP5BJ80dx4a1T0Xfhov5cGDN7CB/vfZH1y3awc9UBThzOoiS/nLoaIxqdBr2TFp9AT0L7B5Ewrh/j5sqJhLPpZNMS0a6+/JFzmNzacgIN7qzJPYJepbEnKwBKjNUUG6tI8Gy8JWCQZzCLk9dRUFeJWqGk2CgnfFsb56d3Jb262H7Tfioxbr5nlRipsZhYkrKVtXnJ5NaWY5VsVJmN9i06AO4aAwA61cnqRk+dXA2jVaox2iz241EujZ+69neTEyYN21zayrEK+bM8sSSTD49tbHLeYrOirm/zm+DZ9DPYTWOgynxSVyKpPI8EjyB7UqQ1v23x2RZ6yhpucHwwBr2WFx5bwOYdcqXO76sPknQsj7KyGgwGLWHBXkwe14+L5wxFr29flau7m4FnHp5PWnoRq9YnsfdgBrn55VRWyh0pUMiaH8EBHsRG+zNqWDijh0Wi0bT+s557/iAGxASwcdsxDifnkJ1XRklpDUajGQkw6DX4+7oRG+3PpLHyem/86Oh2a4ucysQxMXz29o388Otedu9LJyevnNo6Ewa9Fnc3A2HBnsS3sv2no7FWfSx/IdWi8fwehSbOfs4mbW/2mlOrQmy1y8Ht31jrfgYUqJwuazTWWvVxs7Zbs9+ZtBTPmWKRrNko1P1PO5YJCv0peijtQ6Fq2I61BaVuHAp1195T9EaskhVVB+uKIN/6SNALEyNVFbX2dll6g2NvMLuCxLKjSL1YVOXyb7/hcGEBNWYzd/yy3H787tFjeGD8yafnJ8pKeWPbNrZnZVFSW4O/swuLBg3izlGNW2AtSZQz55/vSySrogJnrZZ4X1+enDKNaC+vVn025/eX5CO8vWM76WVlBLm6sWjQIG4ePgJVOyfV639cxt7cXKpMJvuxqNdfBWD+gDhemz3HfvyTvXtYkphITmUFIW7u3DZyJIsSmi6CzzROAt7cthWApfv3UWMyMTUyyl6xcjq+ughui/mAA2V/AXCscjuFxhPUWMqxSmY0Sj0GlSue2mCCnQYwwHUCfvqOb71XXFiJm7uhSVIEIKZ/gD3BAeDh5UxNjanJuLZck5tdSk5mCY/c9Zn9XIOtJ15ZxHefbSYvu5SF18m/D6MnxpKeWtjiNe0lI7WQ2PhgFPW/S/3igkg7dnI7Q3PnvH1diYjxR6FUoEBBeHT7yj4FAoDwuGDe3fKUo8PoEAwuemZfP5nZ1092iP/LI0aypySTWavewFWjJ8Dgxhujr8BLd3J7hj1pcNpU3jC3G1QaqizGU0+0OK6B5qYgzVkuJh/Z8yMplYU8PfQi4j0C0as0XLbu/UZjFM04bElvw9ZkzdL+NYxNkqi1yp+t98RN45LQpk8OT01QOKnOvB6UkJp9H835bYvPttCd13AD+wexYfk/mxyfMDqm0WtHEhnuw23XdawGWHSEL9ERXTsXBvi5c9eNU7rUZ8ucTEqiCmh0xlbzfYtXNeiImI33YjNuxlb7u11/pFn7p9k+k/3Oo/l4zhSLtWYZSt1UGh4PSuZ9SObD9cfO7rNTaZhfb/sLLFVvo/F4nSaPH6WaFjVaBGCT5KqbH7JX8UfeRoqMpXw06jm8tR6sK9iBTqXt0MqRXpcYWfzcL0ycKatgj58e7+BoOp+9pcmODqFT+fSSBRitVka8t5g35sxlepR8o61RNl5wOWu0BLi48MacC/BzdmZnTjaPrPqTOF9fpkTIGdvtWVm8sFEuRX5n7jz6eXtTVFPD1swMAlxczujzdL8b0k/w6Oq/eG7a+QwO8Ce1tJSHV/2JxWrlrtFj2vU+35s3H0mSeG3rFrZlyaW93yyURUTVp/j8fF8ir2/bylNTpzHYP4DEvFyeWLsGi1X+4LhmyJAzjmsYs+zwId7dKe9Zf2badIYHBrExI53/btpIkGvzqvNqhZZhnrLwWsNrV+Pp7UJFWQ2lxVV41pe6S5K8sFS2ok7fEi1dEx7li2+AO8+/cy1KpRKLxYqq/v8iKMSLB564mMqKWm699G0Avl71z1avaS8RMf5sWn3Y/t6OHspmzMT6J7QKRbPnnF31nDieb69iyUovbta2QCDoOg6WZvO/8dcxyiei2fMBBje8dM7sL8tmvN9JocYDpdkEGNxx1ehx0ejsyZTWxoG81SW5PJ/TOV5Z2ORYW9hUcJz7489nuLesf2SyWciqabqFoq2knhbHkfI8oPltKy2hVCjslSYpFQX4G5oX1m0P/Vz9+CkjkTqrGb2q+YqHBr8d5bO3r+EEjkepmwKAre4PLKV/Q+m0AKQabHWrwFZNSzf9Sv3M+i88sFa9j2TNQO36YLP2G9mG1u1LZiRrKpKtEqRKQEKyyZ8JNuMGULigULqhUNcn3qQ6JMsJJKkSrPWfa9ZceSyA0hWFwgOFOrL5eNrwXkGJZEnBXHwNSt0kJKkca81XoNChdr3vtPhbief0WLSysLTK+Tas1R9gsqSj1E1FoXRBsuZhM21HqRmI2v2FFuISLM9ZA8CvOWuZGTCJbzN/s59TKZT8kPWHSIy0hGST2Ls1xZ4Y6QvsLevdk6qTRmOvvtCpWxZC9XV25qGJJ58yhHt48OnePRwqKLAnRmrMJvvTID9nZ8Lc3Qlzd2d4YGPBpbb6fHPbNq4bMpSLBsj72SM8PLlq0GC+OLC/3YkRg1r+U9QolXZV/ub8vrV9G7ePGMnFA+TywChPTzLLy3lrxzbgZGKktXENY5bu28e8/nLZ4MKB8t9MtJcXG9PTSS87+0VvZ6NWq/jH/83nmX9+g0arwmKx8dSrV7Z6jdVq45UnfyIjrZCaaiOFeeVcc9uUVq8JDPFi7qUjeeiOJahUSmw2iWfeuBqtVs0/b/8EjUaNJEnMu2L0Ga/RtbOsGCBuUAiDRkTwz9s+QZJg1IR+xA0OtZ9v6dyIsTH848aPCAj2JCjE8fo0AkFfJqemjMzqUnz1Lbc4VaDg9tjJvJW0hmCDBwmeQRwozeazlG08PGh2ozFAq+NArlJ5bv9vjPQOZ4hXCLvrNTy2F6Xho2u/bkqIkyebC1OYERRPtcXI20fW2rvrnA3bi9L4Km0HY32jSCzJ5PdsWffl8SFzm4y11PuxSE0FE+8eMAWAv+/4hujk9ZwfFIdNkjheUYBFsnFRaPtapS6KHMU3J3Zx/87vuC12El46Z7JqSqmxmDg/8GRJ/t0DpnSYz96+hhM4HpVTfac+qRxr9ZdYyh9FofRCqZ+N2vVBTMWXN3+hQq6yUhkuxlr9KSg9TiZLTrd/im2gVfuSNQ1T4ZzGx8wHATCX3GD3rQuQt9bZzImYixt3dLGZdmAr2XEyVKUPWv8dzcbTlveq0MSi8foCa8ULWKrfB6kOpWYwKteHUGga31OeKZ5TY2lA7fYwSu1QrNWfYa3+H2BCofRDoRmC0rCg2ZgEMn/myw0p7o65hpFeCY0SI2HOQWTXFrR06VnR5sTIwvHP8vib1zBoZATb1srt2J7821L+/dqVTJqZQFJiBo/f9RnfbXkMgJ8+38LPX2ylMLcc/2APLrtJvmmdc9nJ7hRVlXVcNvYZPl/9Lz5/ezWbVh1EkuDia8dz/T3nN/L/8xdb+eWrbeRnl2Fw1hI9IJC7/j2P0Ei5PO6Baz8g9UgutTUmnr73i0bXXnn7FK6/dwa9jezaQvLr2r9fuDdSYzbz0Z7drE5NIbuiApskUWk0MjXyZLXHeRGRLBwoqxkv+OYrhvj7s3BgAhcPiEOnbn+OMLm4iD25Ofaqi1Ox2GyNKj06gpLaWopqahgc0Lg8cIh/AG/Ub4nJr65Co1S1Oi6/ugp/ZxfSykrtSZ1TifX27taJEYARY6MZMbZxC7y4QSFNWvWe+v2/nml+8mntmhkXDmXGhU0z0a99fEuLsbV0zZl48pWmyZ1FN05i0Y3NlxW3dO6Gu6dzw93T2+2/r1FnsrB05S7+3J5MfnEFCqUCP08XRsaFccPcUfh5nryR3ZiYCsCvmw+TlJ5PYWkVBp2GAeF+3DJ/HMNi5dLiyhojF9z3PiPjwnjtHxc363fd7uP88+3lPHDVFBbNGN75b1TgUHz0LrLQ52pZyFClUBLq7Ml98fIap+GG+5qoMagVSt5JXkdubTlBBnfui59uF1BtGAOccdyCsGFk15Ty8qE/qbWamR4of84/Mmg2Hx7d1O738Nzw+TyVuIJZq97AS+fMjTHj8dW1nOg5Ey8Mv4Tfsw/y8qFVGFQabuonb0c8VXj1zaQ1LEnZSp1VFrC8d8fXqJUqol19+WGK3MljaoCc2H9rzCLeT97AB0c3olaqiHDx5tZ+E9sdV6DBnc8m3sjrSau5fetSjDYL/no3boxp3IFjakD/DvEp1nC9l7KCaWgNF+Lken+bxktSHWUFU3DxfAONtn0P1hqoq/6E2qp38PTf1ex5lfNtqJxva3Jc6/NrM6NPonZ7HLXb462Oacl2c/YV6lh0gamt2jsVpXZsu8a3Fk9z71Xt+i9w/Zf8tcd/z3hjfDbxACj1s1HqZ595oKARRUb5MzLY0FSgVoECi3T2SfrmaPPdYL+BwaQm5zJoZASH9mYAEBzuTVJiBpNmJpByJJfYhBAAfvlqG5+/s5q7/z2P2IQQjuzP5J3n5F7OVrONC69s/Ef/3P1fMe3CoSy8eRJlxdWo1CdvKA/slFsdffTySv792pWEx/hRVlRF4vbURhoDz31wAyajhcsnPMcjL8k3NqOnyIuBM4kz9VQSRQmmnQf+WMnxkmJeOH8GCX7+6NVq5n25tNEYpULB01PlG8Y7R47m+8OHeGPbVt7btZPvLl+Ej1Pb9/jZJIlas5n7x0/gsvimW7Y6OikCUGeR901KLewvBzCoNXadkpbGGdSn7ENvxs/p25QEgt7Ikx+uZN2e41w0OYGooEFU1Zo4llnIXzuSueOSxjdCS1fKC83SylqmDIshwNuV/JJKftpwgPte/5Fvnr0efy9XXJ10zB4Xx/INB8ktqiDQp2mp/S+bD6FWKZk9Lq7JOUHvwmyzctWG/zElIJa3xixCp1RjsllYmXOIh3b/AMgtabVKeSm2KHKUvVtLa5xpnFKh4O9x0/l7XNME6fxmdDHORIJHMN9Nub3F8zOD4pkZJM+DnvXthw/Nf9J+fsX0vzX5+tQKjOa4N24a98a13tGrgfP8YxsJwZ7Oz9Puavb43QOm2KtOGoh182fxmKuaHd8en21BrOF6LpKtHBQaFB2mDSGvzxS0v7pUIOjNBOrlAohjVekEnpYc2VacSKRzSIf6a3NiJDYhhNRkeR/o4T1yWeachaPY/NdhAFKScolNkJ+affnuWhbeNIlp8+QJOCTSh7wsOePzxXtrmyRGho6J5qKrxgLYK0AaqK0XLlQowMvXlcAQLwJDvIgbGtZonN6gRVl/Q9fQQtDg1LvFV/f0kRJMlVKJArDaWu6Dvv5EGg9NnMTIIPl30GS1klFe3uL4QFdX7hkzlpuHj+D8JZ/yY9Jhbh0xss0+lQoFcb6+HCsuIsDl7J+ctYdAV1e8nZzYl5/HpPBw+/F9eXkE1muCuOl0uOp0rY5z08kdJcLdPUgqarrn/FiJeIIl6P3sOJzO2IRwHr2+cXWiTZKadCR47b5LAHDSNV60xkcG8O/3fmXbwXTmT5bLba84fxg/rT/AD+v2c/dljZ8gl1TUsHlfGpOGReHhYujotyToZhytyOdoRT5fTr4Zwynin5P9+vH64dUAlJlq8Wtlm42g99JX1nC9keryx9Aa5qLtoAoAhcKAp/+2DrElEPQmLguR/8beTfmKjJpcANbkbyOjJoctxXt5NK7lpP3Z0PbEyMBgvv5wPRazldRkObAn3rqGz99ejcVsJeVILlfePoXykmpKi6vs1SMN9B8kf7908RqKCyrwPqXaY8CQUFpi1CQ5Iz9zwQjuu/I9YgeFMOuSEUybNxStrldJpLQLm2RjX9kxR4fRJaiVSsI9PPkxKYkBPr4oFOCk0eLnfFLVP9TdnY3p6czu149qk5nXtm7GYm1cXrXy+DEqjbKy/0A/f1y0Wg4W5FNeV0uEh+cZfUJjv38fO447f1lOjJc3s2P6YZMkjhYXYbHZuCSu44V/FchdcV7dspkQNzcG+wewLy+X/+3dw+PnTWn3uKsHD+aJtbKo0ejgEIYHBrEjO4stmRn4tqN6RiDoiSREBbLzcAZf/rmbiyYl4GKQE4bNtWk8PSHSQHykPwB5xRX2YzEhPgzrH8LPGw5w28XjANCo5arF37YkYbXZmDdhYIe+F0H3JNjJA71Kw9LU7VwSNgwlClIqC3kjaQ0DPeR2nSIp0jfpS2u43ocNs3ETWkNTTRyBQNCxTPKVH1q7aJz5NuM3DCo9X2WsINI5hIcG3MoIz47VFRU18wKBQCAQCAQCgUAgEAj6LG2vGBkUTGZqAceTcuzbXdw8nQgK8+Z4Ug7px/OJHRiM0SgLZZ3el/1UvQOdofEWF10LT+MAFEr56d3fHruIK245j1U/7eHzxav59n8beGXpbfZ2nX2NY1WZVFtqHR1Gl/HSzFk8sXY1F3zxOZ56PQ+Mn8ilp2h7vDRzFo+t/ovzPv4f3k5O3DpiJH7OjX83NEoVnybuBSCjvByLzUaImxsPTpjIjOjGQp7N+QQa+T0/KpoPLprP2zu2s3jnDtRKJVGentw5anQTWx3FDUOHoVEqeX3rVnIqKwh2c+NfEybau8q0Z9zCgQlkVshPul/YuIE6s5kZMTE8ft5U3t25vdPeg0DQHXj85lm8+NlfvPbVehYv28zkodEsmDKYkXFNKxgz82Ux4u/W7GPfsRwKSiuprjVhNMu6P7bTBH0unz6URxavYPXOowB2PZEVmw7h5ebEhCGRnfnWBN0ED60Tb41ZxNtJa/nw6KZ6MU9XJvrF8LcBUx0dnsCB9LU1XG+hvGgBVvMhJKmaypLGIuwG13txqhfxBECqo6r0Hkx1q0ChQaubgrP78yiUjavESvIGItkqAAlXr0/R6htv7ywrmIbB5Q7Mxs2Y6v6QD7Ziz+5eqqKi+FoU9d1lXL0+6UBNFIGgaxnmEccwD3ktJSHZO3h2NG1OjPj4u6N30rFjfTLxw0/qFsQNCWXb2iM4u+rx9ndDkiQ8vJw5uj+LEeP72cclH8gCwDfAHRdX/VkF6xvgzlV3TGXB9RO4Ze7rrF6+l8tO6cqgVClQKBRYrS1rUfSwlzk9AAAgAElEQVQW9pQecXQIXcqIoCBWXH1ti+cH+wew/KprWrUxPSqK6VFRrY5pj0+AqZFRjTrfnCv/mjiJf51hzNWDh3D14DO3BDzTOKVCwYPj5W4ADa8NXNqMoKxA0Jvw8XDm5XvncyK3hF82HeK3LYdZtSOZKSNi+M9d81DWJ+UPpORy13+/A8DVWc8V5w+jX4gPbi56Sitquf+Nn5rYnjoiBj9PV75fuw+QEyNJJ/JJyS7i6lkjUAmB4z7DeN9oxvs2TbwL+jZ9bQ3XW3DzXgqSkZK8Qbh4vtMoiaGg8UPfuuqP0bvcgbvvcmzWXCpL70FZ9QZObo81GucVcAhJqqEkt2Ux3+ryx9C73Ia773KAVuzJ85YkVVJRfC1KpTsunh/IZxS6c3nrAkG3obOSItCOxAjIOiPrVx7ghr+fbH07YEgo33y4ntiBsuilQqHgytunsuStVfgHexKbEELygUx++EzuQ3zHw+3bk7dpldzfvrqyjpj4IJxcdBw/lENleQ3B4T6N34xaRVCYF6uXJwIQFRsACgUGJy1evr1rH+8eoWYuEDgEm2SjxFRBqamCEnMlpUa56qbEXGE/Xm6uwmQ1Y7KZMdrMmG0WTDYzpvrXBlQKJUqFEpVCiVqhQqvSoFdq0Sm16FVaXNROuKgNuGiccFU74amVtZm8tG71/9zx0bl36iTR24kI9OKehZO4c8EE3v5uI1/8sZuV25K4YLycHPzyz93UmeTKkI8fu4R+oScFwvckZzVrU6VUsmDqYN77QZ73UrOL+W2LLFR+4UShL9IStVYjubVFFJvKKTdXUW6uptxcBUCFuYpycxUV5mpqrEYsNgtmyYLFZsUsWTDb5H9WyYZKUS/ErlSjVqhQK9VoFCrUShVqhRq9Sour2gk3jTOuaidcNM64qZ1w1cj6UW5qJ3x0HvjpvXBSnd2DHIGgNcQarmeiUDghoar/WodC4dziWLVmCE6uDwKgUseiM1yM2dR8K11ovXumWjPIbqs1ewqFoT4pcjVKVRCuHm+Dou/qMZ4NFslKXl0xBXWlFBlLKTSWUWQsA6DCUk2VpYYqcy1VlhqMNjMWyVo/91ixSVL9PKNCpVDZO445qw3yP5UeN40z3loPvHXy+s1P50WwwRdntRBkPxseO/g6zyb8o8PsNfy1tGlVHTsomO3rjzBw2CkVI0PDyE4vtnegAZh/zThUaiWfv7Oawtxy/II8uOm+mQDMWjCifQHWt9r9eelWcrNKsFqs+Ad5cuM/ZjJuWtN2b/c/dymLn5VbA9+54C1cPZy44e8zmDF/eLv8dmfqrCaOVJxwdBgCQa+mzmoiq7aAzJo8MmsaXvPJri3ssL7pFskKp9qytN+GWqHCT+9JgN6bQIMvYU4BhDn5E+YUgJe2abvYvk5Dpymr1YZWc3LBqFYpOX90LF/8sZuC0ir7ccspFYh+no0T7L9sPNiin0vOG8THy+UuA79vTWL1zmPERfgTE+LT4jV9AQmJnNpCUqtyyK4tJKe2kJw6+bXUVNkhPhr+Pk8X4D4bnNUG/PVe+Ou88NN74a/3IlDvQ4RzIP56L5GUFLQbsYbrG6i1jVtjK5Qe9Vtmzt1Wy/bUVJbcjM2ajbv3MpEUOQPl5iqOVJzgaFUmGdV5ZNTkkXOOazyzzYL5tMVcienM/++eWjdCDH5EOAcC0M81lH4uYYQ5+aNUiCrTljhSkdqh9hr+YiTakBy5+s5pXH1n477yoZG+rDz0XJOxFy4aw4WLxjQ5fiourvpmrz2VsVMGNHo9EwOHhfPOsr+1aWx3R0Iit7aY1Ops0qqySa3OBiClKqvDbswEgr6OyWbmeFWWfaF6pPIEyZUZFNaVNtFK6o5YJCs5tUXk1BbBaU8hPbVu9HORNTNiXEOJcw0n3j2qxzwFH/P04nO6fvvjdzU5VlxeDcDCRz5l/JBIIgO9cXfRU1RWzW9bktBp1UwbcXIb6ITBkazbfRyARxav4IIJ8dTWmVi/N4WaOpN9y83peLk5MX2UXBq9fONBSipquOHCztMf6o6Umio5WplOcmUGyZXpACRXpvcobYVqSy2pVdmkVmU3OadXaQl3khex4c6BRDgHEuEUSKRLEB6a3lWlKmg/DfPH6es4sYbrI7RSTdJZtqyWFDS6SVgtx6mueAZn96c7LoYeTqGxjL2lR0is7waVVJFGXl2xg6M6SWl9xfGB8uONjutVWuLdohji0Y/B7jH0cw2zV0X2RpIqUto81irZsHbwZ6lIJXYTaq1GTlTnNpo8T1TnUms1Ojq0RnyU+jMfpf7s6DC6PY8PvIVx3oMcHYagGYpN5RwoO86RynSOVJzo1YvUUlMFO0rk7YgNrwoURLkEM9g9hpFe8Qz2iEGtaL2M11EMCPRt9L1CATq1mrTCUrJKywHwc3MhyEO+Cc0tqyS/oopoP29mJfRrYg/AzVkuV505dgC7j2SxYW8qNpsNHw9nhvcP5roLRhEWcLJ998WTB1FZLX8O/7BuP89/ugoPFwPTRvbjrksncMvz37QY/xXnDwPkihGNWsXssW1L8PdULJKVQ+Up7Cg5zI7iQ2TVFjg6pE6lzmpqlPA5lQC9N/FukfI/9yginANFdUkvpqU1XMO57oJYw7WdltZxClSAonG1ZzdBqfLF2f0pdE6XUlF0KSp1P/TOrWvl9VYkJA6Xp7GpaB+7S5PIrMl3dEhnRZ3VxJ7SI3ZdIme1gdFe8YzzHsxIrzgMqt6lHfPogVcd6l8kRrqYgroSUqtz7NUfDRNobm1xj3g6LRD0NOSbtVR2lyaxqySJtOocR4fkUCQkUqqySKnK4sfsdRhUOoZ6xDLJdxhjvRO61SS75NaFTY5tS8ngnqW/8NFNCwAYHxPe6Pz21Ezu+3IFo6OadpcB0Gvlae/fN8xo9nxzXDtnZKPXU/ny6ZYXnU76k2J8k4dG4+bcMyp12kOlpYatRQfYWXKI3aVHutVNoCPJqysmr66YNQWyBoCTSs8At3Di3aIY5tmfAa7y760oke55nLqOE2u4PohCjUodgbF2GSpNHA0F9wqFM0qV31kabdAeO4v9tM2g1gzGxfMNKkvvRqWOAECjm9T6Rb2EIxUnWFe4h02FiRSbyh0dTodTballbcFu1hbsRqNUM8ZrINP9RzPSS5aX6K4PutrDByOfadPcaLFZuWP34x3qWyRGOgmTzUx6da598kytyiatOqdHlRALBD2R/LoSdpXIQpe7SpPYV3ZM3Ky1Qq3VyNbiA2wtPoBWqWG0VzyzAsYyon6S7W5PuV/7YzMXDYtrkhBpYExUKBcNi+fVPzby9Z1XdnF0jVm14+TWpnmTeofoqoTE3lK5DfEfeVvZWnwAs61jFvO9mRprHXtKk9lTmszS9N9xUcttM4d79mekVxwjPePs4soCx9PcGg4Q6zgBAC4er1Jd/hjlhTNQKOUKQyfXh9A5NU3mt0ZN5X+pq/oASaoDkFsAK9So1bG4+/55TjFq9Rfg5PoglaW3A+DusxyVOuacbHZXqiw1rMnfxe95W+yVWn0Bs83CpqJ9bCrah1u9ePj5/qOZFzSJAL23g6M7O5xUBnx1Xm0er1FqOtS/QpKkhhR3c6tfkf4+Aw3ZSPmpQY68F7k6m+zaQmxS728bLGgesZWmayk0lrGhcA/rC/dyrDLD0eH0Cvx08mJvduA45gZOtE+6jmbY429x74zx3DipZSHvTzbt5o0/N5P49L1dGFljqmtNXPrIJwC4Oev45tkbUHSvHFO7KDCW8mfeNlbl76CgrsTR4fQ6FCiIdAlilGc8E3yH2LWBBJ1PsalcrOEETRDruO5NTm0RAMuy1vBX/o5GHf/6OgoUjPVOYEHIVBLce1a7+BprXbt08D5M/ZZboy5vr5sWcx6iYqSNWCQrGTV5pFWdfHqQWp1Nhbna0aEJBH2SElMFmwoTWV+4h6SKE6KMuYMpMJYC8NmJ3/gm4y9mBYzh0tDp9oSJo3DRa9mTnt1qYmT3iWxc9F2/JchosvDdmkRAwcptSZRUyPPDk7fM7rFJkdzaIr7OXMWa/J29VounOyAh2UVev8lcRZDBh8m+wznPd7i9S4Hg7Dl1DQeIdZxA0EM5XpXFNxmr2Fy0D0Cs/ZpBQrJXAg9yj+Hq8NkM8Whed6270d7mAGeRFGkVkRhphnJzVf2EmUNa/eSZWZMvFoUCgYMx2kysL9jDmoJd7C87LibELsJoM7E8ZyO/521lbuAEFoXNxF3j4pBYZib046tt+/j3MrnMeNGYwQR7uqNUKMgqLeeb7ftZcziFK8YM7vLYTBYrS1fuprLGSKifBy/eNQ+AsQnNb/vpzmTXFvJ1xp+sLdiFVTw573Jyaov4OuNPvs74kzCnAM7zHcZ5fsMBCDacrY5B30Cs4QSC3kd2bQFLTvzKpsJ9Yu3XDg6UH+fh/W+T4B7NbVEX0881zNEhdWv69FYak83MlqL9jSZPaFu/aYGgNUQJZseSVp3Db7mbWZO/ixprnaPD6fMYVDqujbiAi4Imd3nbuCqjibs++4ldaU3bpzYwPCKYd6+bj2t91ciHx9fxQ8ZuioyVmG0nb45cNXreHX09CR4hVJrrmPTnc6yc9iDvHlvDX7lyF5+rIsZxd//p9msyqot579hadhenUWqqwVfvyoLQkdwcMxmA/WWZXLf5A5ZNvodo18Y3sEcr8rh84zt8NfFOAK7c9C7fTrqbWLeARmMALt/4Dl9OvJN496Bz+XG1m3JzFR+nLeev/J1iK0E3JcE9mjmB45noMwRtB++v7kk0lM6fvo4TazhBRyDWcd2DCnM1S078yh95W0WS/hxRoGCa/0hujJyHt9bd0eE4ErGVpjmKjOX858hnjg5DIBCchtFmYkPhXn7L3QLIKuOC7kOt1cgHKT/yZ9527ou9ktgufALhotPy6S0LWZeUCsCmY+nkllUgAYEerkyICWdafDTK+r0rv2bv4/PULSwZfyvhzj58n7ETgFeSVrJiyn24a50a2f/Xnm+4IHgIN0RNpMRUjfq0xI+TWoef3o0Xhl2Or86VvaXpPLn/J/q7BzDRN5bBHqFEuvjyS3Yi/xgws9G1y7P2EusWQFx9smOwRyjfZ+zk0YR59jE/Z+0FINrVr0uTIhISq/K281Hqz1RaarrMr6D9HCxP4WB5Cu+pl3G+/2jmBI4n1Mnf0WF1OUVGWeNNrOMEgt6HhMQfedv4OHW5mJM6CAmJ1fk72VK0n+sj5nJRsPxAp7uJ7DsS0SdOIBAIBAKBQCAQCAQCQZ+lT1eMCASC7kV2bSHLczawOn+naInYAzhRncP9ia9xVfhsFoXOaFPf+Y5AqVAwLV5WWm94bYl9pRkM9Agm0sUXgLnBQwB4/uAvpFQVMtyrsf7HaJ8oFkWMASAS3yb2fHQujSpBQp29+CJtK0fKc5noGwvAxaHD+SJtK/f2n2GP1ybZ+D1nPzdFT7Zfe0XEGJ4/+Av/GDALJ7UWq2Tj92xZUO766Ilt/4GcIxk1ebx17FsOlqd0mU/BuVNpqeHH7HX8mL2OQe4x3B59CdEuIY4OSyAQCM6JjJo8Xj/6FUmiWrhTqLUaeS/lB9YV7gHgH7FXEu4UcIar+gYiMSIQCBxOcmU632euZnPRfiGq1cOwSjY+P/EbiaVH+Xf8jQAOE2ZtjmhXP1blHiKvtpwAgztr85MA0Kk0RLr4NBk/yKP1G8sai4nP0zazPj+Z3NoybJKNSouRSX6x9jEXBg/lzSOr2FEsb/cZ6xPNlsLjVJhr7YkZgJmBCbxy+HdW5uxnQdhINhYcpcwsJwRPHdcZSEh8n7kakDsPCWHKns3B8hQM7VTzFwgEgu6EhMTP2ev5JG2FaL/bBTRsU79nz0vcEjnfvrWmLyMSIwKBwCFISOwsOcx3mavFk+pewIHy49yz5yUAHh94KzGd9ORakuCnPYdYtlsWR80qKcdksTQ7dstjd3JZ2CgSSzKYu/ZVXDR6AvSy4NirI67EU+vc5Bq9qnUxy//bt4zUqkIeHzSfePcgdCoNizYubjTGW+fCRL9YltfrhYz1ieaX7ETO8xuAxymaJhqligVhI/k+YycLwkayIiuR8T4xAPjoXNv4E2k/ZeZKXjqylD2lRzrNh6BrGeoZS5ChaaJPIBAIujtFxjIAXk7+gn1lRx0cTd/DbLPwbsoy9pQlc3/sVbhpmq6N+goiMSIQCLoUi2RlXcFuvs9cTXpNnqPDEXQghfWLm3/te5MnBt7CEI/YM1zRfr7dsZ+nfl6NXiNPX1G+XvavW+JgeRbvj7mBkd6R5+x/U+Ex/jFgJsPqt+CYbBayakqbjLs4ZDj/3vc9AGWmGtbnH+Gl4Vc0GbcwfDQfp2xkb0k6GwqSeWbIgnOOsTVSq7J56tCHFBibxizouVwQON7RIQgEAkG7SSw7yotJSwC5K5rAcWwvPsjf9vyXJwbe2me3ZYrEiEAg6FJ2FB/ileQvHB2GoBOptRr5v4Pv82jcjYz1TuhQ219uSyTK14vPbrscAC9nQ6vjc2rLyKouxVffMRUYIU6ebC08zvkBA6m2GlmcvLrZbSiT/GPR17dSfTVpJS5qPRN8+zUZ5693Y4r/AF46/Bs6lZopAXEdEmdzbCs+yItJSzDaTJ3mQ9D1eGpdGSvaigoEgh6EhMR3matZcuJX0Rq+G1FoLOP+xNe5v/9VnOc73NHhdDkiMSIQCLqUcT6DCDT4kFtb5OhQBJ2I2Wbh+aRPeHLgbQz37N9hdjNLyrlj6pgzJkQa8NG5EOXqy/x1bwDYBWJDnby4d8AMpgfEt8v/04MX8OzB5cxd+ypeOmeui5rQbNJFrVAxN2QoAF+kbeH6qIktitMuihjDbds+4bKwUeiUnTMt/5W/g9ePfoVVLEB7HTP9x6JWqBwdhkAgELQJs83Cy8lL2VC419GhCJrBZDPzYtISMmvyuSZ8jqPD6VJEYkQgEHQpChRcGjyVt49/5+hQBJ2M2Wbh6UMf8Z8hf6O/a/iZL2gDzjotZmvbhELNNivXbf6A8/wG8PqIq9Gq1Jhssh7JnzkHeTTxezbOfBStUo2rRk/i3GfOaHOgRzBfTbyzTf4fiJvd6LUlnFRaAC4KGdYmu+1lZe5W3jz2jRA27oUoUDA7cJyjwxAIBII2UWmp4alDH3KoPNXRoQjOwBfpKykzVXJ3v4UoUDgkhpSqDACiXcK6xF/X9FYUCASCU5gRMKZbdS4RdB5Gm4mnD31EsbG8Q+ydPzCGvw4dx2SxYrK0niA5VpnHscp8bu13HqHOXvjr3Qh18iLUyYtJfrEYrWbKTY5vC/17zgGiXPwY7Bna4bbXFOwSSZFezHDP/gTovR0dhkAgEJyR/LoS7t/7mkiK9CB+zd3M84c/dVjnugf3/YcH9/2Hv+99lp+y/6LU1DFryZYQFSMCgaDL0So1XBQ0ic/Tf3d0KIIuoMRUwdOHP+KVof8455L/+2dN5Ob/LeOaD74B4Jpxwwj38cBJq20yNtjTE51Kw5dp25gfOhylQkFaZSEAbyWvIt49qMO0R9pLrdVEsbGaoxW5fJ+xkycHX9zhPvaWJvNq8hciKdKLmRs00dEhCAQCwRnJqS3i4f1v2UXaBT2HTUWJWA9beTT+xi7ftvna0EcBWFOwlZ+y/+Lz9J8Z6hHHVL8xjPEajEbZeifB9nJqYkQCB9XJCASCPse84Ml8l7WaOqsQguwLHK3M4NO0FdwSNf+c7Mx+5RNKq09WeTz83coWxx5+/j7eGHk1i5NX83HKBoxWC371iZAJfv24M3b6OcVyLhwpz+XunZ+hU2q4KXoSc4IGd6j9zJp8nkv6RGiK9GK8te6M9hro6DAEAoGgVbJqC3h439sUd/LTfkHnsbX4AC8mLeGRuBtQtaCX1hlEOAcDcFPkZVwfsYDdpQdZV7CdN499hlapYaLPCKb6jaW/67l3HQRRMSIQCByEq9qJmQFjWZ69wdGhCLqIH7LWMtIrjqHn0Mb38tHtSyCM9YlmrE/0WfvrLIZ5hbNl1v91im2jzcSzhz+m2uL4bUKCzmNWwNguXaAKBAJBe8mqLeBf+96i1FTh6FAE58jmon28nLyUfw24FqDLdUdUCiWjvQYz2mswSRUp/C/te/7I28QfeZsIdQpkYchsJvmOPCcfIjEiEAgcxoLgqazI2SRatfURJCTeOPo17498BO1Zlj/+fcb4Do6q97H4+DIyavIcHYagE1GgYJYQXRUIBN2YYmM5/96/WCRFehHrCnbjrXUHOOcK4PZSZzWysWgXf+RtIq06i9Feg7g+4mL0Kh0bC3fx9vGl5NYVcHnoBWftQzxqEAgEAoFAIBAIBAKBQNBnERUjAoHAYfjrvZjkM5T1hXscHUqnoFQocVbp0ao06JQatEpt/atcLSEhYbZZMNnMmGwWTDYTZeYqzPUtZXsjeXXFfJn+BzdEXtgh9kqqaymtrsHX1Rk3g75DbPZkdpYc5s+8bY4Oo1NQKpQ4qfQ4q/U4qfSoFSpUShUqhRK1QoVVstn/lgDMNjNGmxmj1USVpbZXidCO8orHT+fp6DAEAoGgWSotNTx6YDEFxlJHh9KhKFDgqnFqtKbTqeR1ndlmsc85JpuZOpusoVdprulV88+yrDUA+Og8uDj4vE71daI6G4A/8jayvnAnWqWGGf7jeSTudry1HvZx/VwiiHfrx7spX55TxYhIjAgEAoeyMHR6j0yM6FVaQgx+hDkFABBo8MFL64a31h0vnTteWjc8Na4oz0IDoMJcTYmpnBJTBdm1haRWZ5NWlUN6TS5AjxesXZa1hjmB4/HXe53V9bvSsnl+xVoAjuTKXWaemD+dK8YMpsZk5sVf1zF/WDwjIoI7LObuTq3VCMCbx75xcCRnh7vGhVAnf0Kd/Ak2+OKtdcdH52Ev2fXQumJQ6c7avkWyUmaqpNRUQYlZfi0ylpFVU0BWbQE5tYX2n2FP4IJAsaVMIBB0T0w2M48ffL/Hbun003sR6xJKlEswfjovfOuT0L46D3z1nu3uzGKRrBQZyyioK6XQWEq+sYTjlZkcrcqg2NhzBWk/SPmREIMfI73iOs3HfYnPAxDrGsnt0VcwwWc4akXz6YtI52BMNvM5+evTiRE3jRPXRZx9VslRlJmrHCZYOdIrjni3jlH+7c2EOfk7OoQeQ7RLCEM9YkksO+roUFokyOBDnFskkc7BhDn5E+YUgJ/es9OEp9w0zrhpnIlwDmK45wD78YYnDmlVOewuPcLesmQOlaee80TQ1VgkK0tO/GoX8GoPB7LyuPnjZWjV8sJkfEw4W46n2887aTUk5RRSVZfYpxIj32auAqCoB7RCVCtUxLtHEucaSZxbBAPcInDXuHS6Tx+dBz46jxbHNHRMyK4p5ERNLscqMzhelUlGTX630kHy1Xkwyive0WE4HDeNE0CPW8eJNVzPQKzjzp7Xj37FkYoTjg6jzUQ6BzHWexDxbhHEuobjpnHuUPtqhYoAvTcBeu8m50pMFSRXprO/7Dhbi/eTX1fSob47EwmJ/xz5jDeHPUCgwadTfLwy5GEAolxCzzjWXePG4/F3n5O/Pp0YcVE7cWXYLEeH0W5OVOc6bFId6hHLpSHTHOJb0HtZGDq92yRGDCodsa5h9TdskcS5RnT4JHm2NCRiolyCiXIJZmHodEw2M5uK9vFn3jb2lx3vMeWa6wp2c0XYDMLrK27aytt/bcXH1Ynv7roKAC8XJ+Iffa3RmFGRIaw6dKzDYu3uFBnL+CFrnaPDaBEnlZ4JPkMAGO09kBGeA86p+qOzaKhO8da6M9gjxn7cZDNzvCqL45WZHKlM50D5cYcmoGYHjDurSrTehotaToz0tHWcWMMJeivf1Cfo1xbsdnAkLdOwjhri0Y9xPoMZ6zUQv7OsXu0IvLRujPMexDjvQdwefQkpVVkAbCnaz/rCvWTXFjgstrZQZanh6cMf8drQ+9GrtB1uvy0JkQb0Ki1xbufWhbBPJ0YEAkH3YLjnAKJcgkmtyu5SvwoUxLiEMMJrACM85VLAAW4R7S6TdCRapYZpfiOZ5jeSvLpiVuRsZEXOZoy27r3dRkLiu8y/eLD/Ne26LjEjl2vGD8XLxanFMX5uzhRWVp9riD2GbzP/6pZVQ/FukcwJHM8k36HolB2/YOoqtEoN8W6RxLtFclH9sezaQg6UHWd/uZyA219+vNNLohuSIbMCRDcagUDQvdhecoglab86OowWcVYbmOE/hnlBkwC5Erg7Eu0SYn+9JmIOO0sO82PWum7z8LA5TlTn8l7KMv4Re2WH2/4i/RcArgib02QLTampnMSyJKb6je0wfyIxIhAIugWXhUznv0c+63Q/bhpnRnnFM8JzAMM9B3R6CX9XEqD35paoi7k0ZDrfZq7it9wt3fKGuYH1BXu4PuJCfFvZ3nA6JosVZ13rN9nVRhNaVc9Jbp0LpaZK/uhmYqsJ7tFcEz6bIR6xjg6l0wg2+BJs8GX2KS1zs2sL2VlymB0lhzhQdhyLZO1Qn2O8BgLgrXPvULsCuPXq95k0LY7rbp7s6FAEgh5HgbGUl48s7ZYVq95ad64Mm8l0/9GdUtHQmShQMNprIKO9BpJWncMX6SvZXLTP0WE1yx952xjpFc/E+urQjuL7rJUAXBoyE7Wqcdqizmrki/RfRGJEIBD0Pib7DuPTEyso6IT9le4aF8b7DGaSz1CGePTr9WXonlpXbo9ewEVBk3n16JcAHCxPcXBUTbFIVn7L3cz1EXPbfE2Unxe70rK5adLIZs9LEqxPTiM+2K+jwuzW/J7XfZJfnlpX7oi+lMm+wxwdikMINvgSHHweFwefR63VyJ7SI+woOczOksOUmirO2b4QXD17qirrUKtV6A0aR4ciEPQqrJKN/yQtocpS4+hQGqFXabksZDqXhU7r0RWLDUQ6B/FY/E0klh3l3ePLuqWw7RtHvybONaLLkvcSUGHp2OpgkRgRCATdApVCySXBU+1jBIwAACAASURBVHg/5YdztuWhcQWQkyG+QxnsHtPrkyHNEWjw4b9D7gFgefYGPklb0e222KzK28614XMA2vR/dMXowTz501+89Ju8R//yMYMBsNhsHM8v5r212zmYlc/rV3VMO+DujITEH7lbHR0GIP+t3Rd7pV33oa9jUOmY4DOECT5DkJA4WpnB+oI9bCpKpPAs9En89F6M6ETl/97O26+uZNLUOCZM7u/oUASCXsXnJ37jcEWao8NoxFS/kdwSNR8vrZujQ+lwhnrEsnjEQ/yUvY5P01Z0eGXiuVBlqeGt49/y5MBbz8lOndXEvrKkRsd2lR5Ec8pWGis21hfsIMTQsSLJvSIxUl1rIq+ggsqqWixWG14eslBiVFj33D8mEAiaZ3bAOL5MX0nlWTx5UCtUjPYeyMyAsYyq1wvpi8mQ02kQGpsffB7x7lE8efADSjrg6XVHUWwqZ2fJYQDGeCeccfzlowdxNK+QTzbJ4m4Nr8/9stY+5qZJI5mZ0K8Tou1e7C87RoGx1NFhcGXYLK6NmNNpXZp6OgoU9HcNp79rOLdGX0xSRRobChMB2FSYaO+G0xpzAsaJn+9ZItkk9uxMY9JUkVgStJ0lz/7IV6/8yntbniIirn0dzixmK7ePf5yEsf24760bOifAbkBSxQm+zfzL0WHYcVYb+FvMQqb4jXB0KJ2KSqHk0pBpJLhH89zhj88q2d5ZbC8+yIbCvedUOWqRLGwp3sv+siP2Y68kf9xojAIFAQZf7o1pf3fD1uixiRGT2cJvaw7xy+r9HEstwCad3Nc2fYLc3vKp+08+MbRYbSSn5APg4qwjPNhxCsQCgaB59Cotc4Mm8nXGn22+JsI5iJkBY5juN6rbdI/prvRzCeX1YQ/wxMH3SavOcXQ4dtYX7gXalhgBeOyiaVwwWH7y+9v+ZE4UlWGTJMJ9PJg3ZADD+0ib3o31N9eO5KbIeSwMPd/RYfQYFCiId4si3i0KgNujL+FQeSprCnaxoXAv1ZbaJteoFEpmBXTcHuqO5qZF77Lo2vHs3J7C1k2yGK3BoGXeghFce9NkFPX5nOzMEj7/eAP792ZQVlqNt68rF1w0jCuvm9DIXlVVHZfMfJkvf7yXJR+tZ+O6IyBJXHL5aG64bUojW0Cr9u67cwkpR/OprTXx5MPfNfJz1Q0TubHeHoDJaObFp35i68ajqDUqRo2N5p4H5uDscrKDUlvfg6CPU39PYrN2nzbfHY3JZubV5C+6ja5InFsEDw24Hn8Hdpjpavq7hvP28H/xnyNL2FOa7Ohw7LyXsowRngNwVhvO6noXtRP3xd6AhMRV2x4A4IORz6A/ZUuUUqFE1QmNEnpkYiQts4jHXlpOenbbtQhUSiVPvb6CnPxy3F0N/PThHWg0fUOcTyDoScwPnswPWWtb1U0wqHRM8xvJzICxxLqGdWF0PR9fnQcvDbmXf+57s9skR7YXHwTAbLOgUbZtWmpIfvSVJEhzbC0+4FD/lwRPEUmRc0SBggT3aBLco7kjegGbi/bzV/529pYetd9wjPMehGc3Lwl/5/U/ue1v07nulvMAOHwgizf++xsBAe7MnCuL8RmctPj4uvLIUxfj7e3CwX2ZvPLCCqL7yS27R49r3GbxmceWMX1WAldcM56y0mqUqpMVgA22gGbtNdh64dWrMJksXDrnFR59+hLGTjhZSaZRN14D/vTdThZeNY43P7yJwoJyXnzqZ774dCO3/e38Jn5b8yno/vz47ip8g72YeFHnVBaotWr+t/O5TrHdXfj8xO9kdZNWslP9RnJ//6t6VEfBjsJN48wzCXfwUvJSANZ1g1bJpaZKlqav5PboS87JjgIFkc5ylx6NQoNG2fkaUT0uMZKZU8rdj31NRVVdu65TKGDGxDiWLNtGeWUt2xNPMHGUmMQEgu6Gh8aV8/1H81vu5ibnAvTezAuaxKyAsWediRbI5abPDrqT+xNfI78TxG7bS41V/jzfW5bM6PrOG4LWSa/Jc9iWqH71ycibo+Y7xH9vRavUMNVvBFP9RlBoLGN1/g5W5W9nTmD3r0YYPiqSufOH278PDfNmf2IGPy/bZU+MeHm7cMtd0+1jgkK8+OHbHRxPzgWaJkaGjoxg/mWjZHvh3o3OnW7rdHsNtvQGDUqVXLKi1aoxGFoWYYyNC+L6W+XETnikD9NmDOTwgaxW/TbnU9D9WfHxOuZcJzoQnS0pVVn8kL32zAO7gAUhU7klan6f3mqoVCj5Z/9rAFAAa7tBcmRFzkYuDJpIsMH3nOw8P+j+DoqobfSoxIhNknjs5Z/tSREng5ZZ58UzbGAoPp4u3PXYV61eP2pIOEuWyW0Nd+4TiRGBoLuyIGQqv+dusT8xHeoRy/zg8xjjPbBPT34diZfWjecG3cnf977abPm+I9hdktQhiZHUghIWvL2UxKfv7YCouif7So86xK/qlAWYSmj4dBq+Og8Whc1kUdhMR4fSJsIjmmq6Rcf4s3n9yT3itbUmln21na2bjpKfV47NJlFdVceYCc3rAcUPDGnRX4MtoM32zkT/uKBG37u4GaiuMjbrt6N8Crqe/Iwiso/nOzqMHs3i48uwSY7dJnRT5DwAUbVYT4Om3oP187OjkyMWycpHqT/xxDkKsXY1YlUjEAgEAoFAIBAIBAKBoM/SIRUjVeZcKsyZALhpQnDRBJ3hirNjzeZkUtKLAAgP9uK1Jxbi5+3a5utjo0629DmaKrLFAkF3Jdjgy9/6LSTBXa7qCnMKcHBE3Zf8kkrcnPUYdO3fexls8OPumMv475HPOyGy9rO7g8TDKuqMmCzdp4VdZ5Bcme4Qv9P9RxHq1LHt8QQ9H4ul6dNjSZIaVfj995nlpKcVcv/DF9JvQCA6nZo7b/ioRZtaXctL1AZbQJvtnQmDU8vbbE7321E+uwu/fbqBXz9ZR2ZyLhqdmvjRMVzz8EX0HxEJQGVpNVfFPcCo8wfx+NK7m7Wx5de9PH3NO9z54pXMv316s7aBZu038OH/fcvGn3fz2f7/sOLjdfz8ntzxJC+jCBd3J2ZePZEbH19AVXkNV8c9yJBJA3j6m6aVgVtW7AHg6WsXc8cLi7j4jvP57o2VrP52G5lHZW2tjx7/jo8ePynIe+UDcwG4/rHGugjGGhNv3b+ULb/uoaayjsAIX+bdOpULbjgPhaJxBes3r//OJ08ts38/eubgZuNb8uyPAPz66Xo+2fMCHz+57Iz2TUYz3772OwDrfthB3olCLObG89wtTy/ksntmNfHXkazO38nhitRO9XEmFoXNFJUiLaBUKLm//9Xk1hVzpOKEQ2PZVnyQIxUnGOAW0Wk+7kt8nteGPnquZuwKwueUGCkzpbE1/0UK6hoLwPno4xnn9zBeuphzMd+E9dtOlg4/8Y+57UqKgLz1xtvTmeLSarLzu09rI0H348XFf7Bitfx7/fU7txAS4NFpvp5/eyV/bTpCQv8gXn38MtQqUcgFcEEP2FfvaMwWK5f++xOeve0Cpgw7u8/bqX4j2VFyuFsIdmXXFlBoLMNXd25/b1VGUwdF1H05VpXpEL+Xh85wiF9B9yaj/qHVqaQcyyf4/9k76zCrqvWPf05Od/cwwZBDNziUIKCASAkKJhbX9qdXxYt6Lbx2J2KggCjS3d0dM0x3d538/bFnztSpyUOcz/PwMLP32u9ea885e6/9XW8E1VWIOHboKg89PoYevYIAUCrVZGa0rNx0rS3ApD2xWIxIBOo2qBDSlmO4Fvjihd8AWPf9LgaNj2bUXQOpKKti++8HeW7ie7zz97P0HNoZJzcHhk7qw4F1JynOKwXAxbPhHHzb8gPIbKSMnjm4gf36tgG99utTkF3Mz2+vYdeqI4yY2h8AV08n4s+l4uAs5BZzdLFn9MzBbP5lH9kpefgENwzl2rr8IABSmYTRM4T+dBscgW+oF2lxmSx7aw1jZw9l0G29dMcER/npvUYfLlyKWCJm0v0jkcol7PjjEJ89+ysyuYxxcxvOUybMG0Gv4VGUFpbz2uxPTV1+SvLL+PfUD1AqVCbtf/7cr+xcJYSP3fvSZKL6hXHlRAK/vPMP/mE+vPzjAvzDvE2eszVUqqv5MXFtu57DFGN8BjA/dJJF+3CtIxVJeLXrAyw8+T5FylKL9uXX5E38t+dj7WY/tSKrTe21SBgpVaYDsCn1UdRaBeHOE3CRBaNFS4kylaTSnWxJe5xJQd/jLG+7ihGXrgqDDwlwb+D90RycHGzJLyyntLzadGMrVtoZrRY277mARqPl5PkUsnKKCfRzs3S3rFwnnLmaQZVC1Wo7CyNmcLLwMiXK8jboVeu4VJKIl1cfAF5dvRWNVsvb0+tWwB5btsakjbyyinbr37WASqsmvTK3w88b5RTS6kRqVm5MTh1PZO3q4/QZIHgAXDyXxu7tF3jq/ybq2vj5u3HiaAIjRnWhokLBsu/26PU0MYdaW4BJe1KpGP9Ad7ZvPkdYuDB3FIkEDxF3D8cWnbctxmBpLhyOY933QgLNuxaO4+E3Z+r2TX54DPf3/Tdfv/Q7X+z9DwDj7xnBnr+OsXOVkKvvzsfqRNLivFKObTvHsDv64uTm0MB+Y9uG7NeiUqg4vv083xx6HbmtYS+eKQtGs2nZXjYu3cP9/7lLt70ot5Rj284CMOi23jjX/I27D4rQ9QsgtFsAI6aYrkpjYy/ng40vIavxYJow7xbmRb/Ill/3NxFGnN0dcXYXztfYm8QgIvh0x6tG7ZcVVbD1twPcNm8EALOeEb5XvW/pQtrVbLb/fhBXLxej16st+Dttl8WSfgP0cu3M053vttj5ryc8bFx4qet8Xj73pUXzwZwovNwsr5ELJVeRiSR0dhKeJccLzhtsq9aqUWvb1ju4RcLI6fzvAOFLPzV4OY6yhiprb/eHWJ/6AKcKvifG943W97KGwmJhshvk3/IXR6m0ZjXeQmW3NVo14puwnJQV/YhEcFtMd7bvv8yAXiH4+7SfZ4qVG49D55PaxI6D1I67g8fxTfzfbWKvNVwqSeKWGmHkZHLTcsJ7riQiFokwNufUWuj+3lFkVxVYZKIzzDO6w89p5fpg2qxBnD2dwrdf7ADA1lbGrHuGMm5i3Yr886/ewSdLNnLvXZ/j6u7AjDlDmi1MNLYFmGXvhVfu4LMPNvPIvG8BcHax4/5HRjFuYvM+0205Bkuze/VR3c8T74tpsM/Vy4muA8I4uesixXmluHg60WdkV7yDPNj6m1Axrr4wsuvPI6iUasbfM6KJ/ca2Ddmvz8ynJ5h8yQ/tFkjPoZ3Z/Ot+7v33FKRy4ZVmx4pDqGvEqnFzhpq8DqaYsmCMTrQAwVMmqLMfWUltI06bYz8jQSiLG9KlaaqCkC7+aLVa8jIKcPVqnid9cyhVVfBX+u52s28Kd7kzL3e976YsydtSerlGcmdADKvTLFtB6I+UrSzuscCstp/ELgPg2/5vAvDWpa/arV/6aJEwklEh3OzCnSc1EUUAHGV+RDhP4mrJxtb1rhGSmhCD1kx6y2o8RZwcbduiS2ah1Wo4kLea4wWbKFHm8XTUjzjLBLe/s0W7kIlt6Orc+pu3leuTlxfexssLb7N0N6y0kvJKBcs2H2PniTgycouxkUvpEebHvNv6M6Crfs+5gpIK1h+4wL6zCcSn5VNepcDBTk5UsDczRvdidN+GlQ4OnksE4I/tp4hNzSWvWPDweP7zpq6tR757GonY/LCs2/1HsCZ9j8XL914pTdL9vPapebrKRPX5ct4Ubonq1GR7LXuuJJrlWXK9kl2Vb5HzdnU2fM2t3NzYyKW8+uY0o22iuvrz5dKHTNpydLRl28FX28RWLd2jg/h6meHqCN/99kiTbfMevIV5DzYs6drc817LpMfX5dp7sP8rBtsV5wvChUgkYtycYfz6nvC8iT+bQni08GzbtvwA3kEe9Inp2sS+Mdv17dcnqLP+sJbGTH54NG/d/zV7/zmuC5nZtvyATiAYcGvrxdyA8KYe6ja2MpRt4K1prn0XT0F8y0lt+nzOThHC2BqHE7U1q1K3W7SC3TOd5+Asc7DY+a9X5oZMYHfuSfKriy3Wh6MFF3Verqa8Tj/v+1qDeV9tnqrlgz9E0mhFTKVVM+fwc23a1xYJIwqNMBm3k7gbbGMncUepKWtZrwzg7mJPRaWC9KyW5QcpK68mO09wAfP3cTHYbk36aga6D8bfLkDv/sulFylRljDQfbDe/Y05lL+GI/nr6Od+G3tz/miwTyyScCD3T6swYsXKdUqtOPHIkpUkZxUS5O3K8F5hFJVWcuxSCocvJPHve8cyLabpBG3VrtN8t/YwTvY2RAR64uniQGpOEccupXDsUgqvP3gbk4Z207WXSoSVksggLyKDvNh3JoGEjHxG940kqJG3kdluvLW2RRLuDh7Px7HGy563N0nlmWgRkjYayrfjam9n1IaTTfu6E1uaQoVlYoY7ObRPYvWOYE/2l5wu/ItBnvMY7DmPUwWrOVnwJ0pNBQH20cT4PIGzTEjyrNJUsz/3W2JLdqPWKmv2P46LGYnlE8oOcqVkJ5mVl6hQFSIRSXGSeRNk34deblNxleufV9RyOO9njuT9jJPMhwfCf6uxeYiLxZvJrhTyrFWqC5GKbHCVBxDqOIheblOxk+if09Taq2WC/yt0dh5l8PxFinSWJczX/d7JcRCTA98yOe4b3EnrhkSjqfurPb5kDhKp/vute71ny7i5w/jt/XUAbF1+gMeig0m8kEb8uVTueXEyInHdc6fWvjHbje3XIpOb93oy9Pa+ePq7seGH3YyeMZjYU0kkXUpn2hNCmWtj5zUXWwebVttorX2fYE8GjO3JpmV7AcFLJLJ3CHGnk9n62wHGzBqiC2FqD4qVZaxN39du9k1xh/8I+rt3Nd3QShPsJDY8EjaNty8ttVgftGhZm74HgMciphttKxc3LCTgIBXme7aSpvM6GbIm7VtLi4SRWi+RvKoLBtvkVp1v8+o03aP8ScsqIiktn/jkPMJDmqeO7jx4Redt0qd7kMF2GzPXEmQfbFAYSSiLZ2/uLrOFkZMFW7kj4F90dhrQRBjxtgkhrzrdvAFYsQjNe720crPx5k9bAUjOKuSBSYN49M6hiGtEiUvJ2Tz07gqW/LaTQd1CCPBq+PIyc3QfIoO8GBEdhkxa5x76y5bjfLJyLz9vPt5AGBnYLbjB/zmFZSRk5DNxaNcWJ1+tz0jvvnyXsMaiq0KV6mpyqgrxsdUvvD8zfjjBHsZDzhxt23cia2mKlW276GAOzjIH3QTleqagOomzhWvZm1PnnptQdohCRSpzOwnVRTZlvEVC2UHd/sSyw+RXJzEv7EckIv2iW4W6iI3pb5BecbbBdrVWQX51EvnVSZwtWstQzwfo5zHLZD9LlTkoNBXsyv6My8XbmuxXa1VkV8WSXRXLuaIN3Bn0Dp424WZdAytWAALCfDi95xIAvUZ00Rum0Zj6XiG7Vx9lwX9nsXPVYcGbpFG+jVr75tpuCRKpmEn3x7DsrTUkX85gx4pDgIkQmmYuGlwrvPj9wzw/cQkAnz33C2KJGO9AD+5aOI7Zz040cXTr+Cd9L9UayyQ197fz5KGwKRY5943CCK/e9MrszJmiWNON24lt2UK0yfxOt2MvMT9q45dB7xvdP9l/jNH9zaVFUmonx1vp5HgryWW7OVfwM2ptXSJTlbaKswU/kVy2mwinCW3WUYCRg+syV7/31RYqq5RmH5tfWM73f+wHhHvirSNarjzaSewoUZrvklSszMXTRr/IIhKJ0LRx4hgrbYtYfH0+RK20PwkZ+Rw4m8iBs4kE+7jx6NQ6UQSga4gPk4d1R6XWsHZ/0wRSbk52jO4b2UAUAZhza18kYjFJmR0b1mIjljPGZ0CHnlMfSRWZBvc9HDMAV3vjD9VOXm7889S8tu7WNUO5uqrDz3kjiCIAmZWXOJy3jJ6udzDS51942IQCUKhIY1vmErZlLiGh7CA9XCcyyvcpfG27AFCizOJq6f4m9qrVZVSry1iV/JROFPGwCWWg5z2M9XueUT5P0tVlHBKRDI1Wzf7c7ziRv8KMnmrZlP5fLhdvQya2E/rj86TuXy+3KcjEwvegQlXAhvQ3rHMJK81i9MxBup+Xv78erZ449Uo9hQrG3zOC8feMoDivlNN7LrH/nxO6/CP67Buybch+c5kwPwaZjZSdKw+z/58TRPYOIbRbIKHdAvW2d6lJjpqbZtmw0eayb81xMhNzyEzM4euDb7Au62t+OP4W816e2q5JV6vUCtZnWM5b5KGwqW3uFXAzMie4fcs4m6JSXU2lupq9Oafa1O7ckDva1F6LPEZ6ut8DQFblcU7mf83pgh9wkHqhBSpUOWi0KgIchtDdbW5b9pXhAyKICvfhSnw2F+Myeej/fuHhOcMZ1i8cmUx/Mh6tFg6dTOCj73dQUCQkb40Z1JmwVsTi5VXnYdMMtctd7kdGRRzu8qaK+aXiQ/ja3Zxx27kFZew+FMvxs8kAxCfnUlhcgUajxcnRhuAADwb3CWXyrb1wNpITpra07kuPj2fCyO588fMeNu++gFQqZsywLjw+LwaZVEJsYg4f/yAkhrsSn427qwMzJvVl5u3Gs5JLpRKqqgURbsX6E+w+FEt6VhFarRZ/HxdGDIxk9uT+ONqbt0o9/dFvycptmtXb0d6Gzb/8yywbjVHVlCHcuPM8uw/FcjU5l5LSShwcbAgL8mTkkM5MHhtt8HtSy4ff7+CvTafoHx3Cx/+ZgVKlZs2WM+w8cJmUzELKy6txdhJekLqE+3D7mJ7cMijSqM3GlFcq2LDjHMfOJBOfnEtxaSUikQg3F3s83RyI7hbIwF6h9O0RbHJhR6XWGBwzYPa4W8qxSym6n/tFBeoV0SIChXjKyyk5ZtuViMW4O9uTW1SGWqNpVq6Q1jLBdyhr0/d22Pn0kdnKiisyiYRIHw/TDa9TlJq2iW1vDnaSG8MLp0yVSw/XSYz2fQqAMMfB/Bh/D6DlSslOAKLdJjPK50kAIpxG8H3cTLRoSK84R5Tz6Ab2dmULJTmLFILnZ1/3mYzwfpj6vobRTKaf+0z+THmGKnUpB3J/IMxJWNF2kxv2Xk0qP4qHTShTg97FUdp0ztLPfSa/Jz1OpbqYIkU6iWWHCXfq+DLnP/7RfqUYrbQf3QdHMv1JIb/Zn59uJjMph4G3RmPvZEteZhHnDlwhPDqYpz+Z3+C4oZOE5NhObg6s/GQTmUm53LeoaX6ZWvv1bQMm7TcXVy8nRkzpz9bf9lOYU8IsE94T/mHeBET4sHHZHqRyCT7BnlSUVtKlv+Bx1fuWLi3qh0qhIu1qFuUllZSXVKLVainMKebEjgvYO9vi4GJPsJm5U/Rxeu8lXcUbe8eOux9vyTpEqcoyld56uIQzxKOnRc59oxHtGkGUUwhXSpMt2o8t2Ye5zW+IRftgjBYJIxKR8IUcF/AZV4r/JqlsB6U1kwIv256EOY0n0uV2RC1zSDGISASvPTWJR19eTmlZFcnpBbz6/lps5FJCAurcrs9dFvry1OKVXE3Opbikzi3c29OJFx65tYHdk4XHyatuOBE/W3SK/Oq8Jn0oUOSzN3cXXZ27m93vEd4zWZ/+BTnVwofxTNEOcqqEF6qLJQeYHWw8ydiNyE+rDrF01SHUav2VFQqKKigoquD0hVRWrDvBh4umE9nJeH32pLR8vvxlDyvXn9BtW7XhJACzJ/fn6cUrKSmrW2nNzCnm06W7cHK0ZcJIw3/P4pJK/rVICIFKa5TfJj45j/jkPNbvOMfH/5lBaKDplzF3VwcKiipQKNvm5SY1o5AX3xGqiaRkNFwBKS6p5NSFVE5dSGXl+hO8/8o0gv0N5waqJTktn5KyKp5evJLYxIYv9AVFQk6NgycSOHgigYmjepiVPHbrXsFl98PvtlNW0XSVKDOnmMycYs5dyeDwyQSWfXifUXu14zY0ZqDZ424u2QV1uR7+3nuOv/eeM9i2tFz/Kv/B80lsPxZLXGou+SXlVFQpqVaqUKoss/ob6uCHv50nGZVN738dRZaFE8Be66gsIIxYQoxpLzo7j9T97CTzwcs2jNyqeN227i513q72Eldc5QEUKlIpUTb0ZCpUpHKlpC7bv69d1yaiSC0eNqEM9ryP3dmfoUXDyYI/ARjj+4zBfooQMcH/Vb2iSG3f+3nMYn+OUGklvfKsRYQRK9cvD70uxPt36deJtd/t5K8vt6FUKHH3cSWqXyfGzm4aklJbQWX0zMH8880OnNwcdGKJPvv1bQMm7beEKQvGsHPlYaRyKaOmDzLaViwR8/ryf/HtqyvZtvwgFWVVuHs74xvSulLkafHZPDpscYNtcaeTeWX6R4Bw3dZlfd1i+xPvi2H/WmF+O7fbC7rtDs52hPUM5v7XptFtYNuF09UmwFxTkxvCElhDaNqW6UFjeOvijxbtw+WSJFIrsgmyb5p0WB+/JQs5jWYFT0AqaihbFCqKOV10iVHe5qW2MIcWCSO1iEVSurrOoKvrjLbqj0lCAtz5cNF0Xn1/rS6RarVC1eDlLSe/tMH/tQT6ubHk5TtxcW7oElygyGdf3m6yq7J02w7lHzDYBx9bX2YEmV9Hu4fLLdhJHNmb8wdysR27s5fjYyt4icwMfplIp/5m27pRiOzkjVqtwdZGxoBeIQBEdwnAz8cFrUZLcnoBf285TX5hOYXFFSz6YB3LP33AaFjL4ZOJFBSV8+T9o3Cwt+Hb5fvILyznn61nycwpxsHehifmjwRAoVDx+bLdVCtUrFp/wqgw8toH60jPFgSRkYM7M6RfJ1yd7cnJL2XjzvNcuppFXkEZz7y+il8/fQAHO+Mujd++K3hSVVUrKSqp5Lk3/yQ5vWUvglm5JTz2yu8UlQhqvlgkImZIZwb36YSrsx1FJRXsPXKVA8fjSc8qYuGiFfz0wTzcXY0n6cotKOPFt/8iNjGH8BBPbovpTqCfG0UllZy6HZQINwAAIABJREFUIIh6tULHxl3n6dUtgEmjDav6f248ycc/7GywLdDXlcF9w/D1ckaj1ZKTV8rFuEwuXc3k9jHGM8nXH7ehMQPNHndz0dRzD44K9iYy0LAnWqB3XV6M2uNe/noD24/H4mxvy9CeocT0CcfZwRZ7Wzn/W76LssrWuxm3hAHu3fnHgpOhLCOizMdbD+BoI+ehGMuH/FgKqbjjyxVWqi3zWWwP3OUNq0Q5Sr3IJV6X/d7TpqEXp73UlUJFKgpNw1VTQRSpuwf0dL0dY1mpwp2GsTv7MwCSy4+Z7GegQ29dqI8hfGyjdD+XKS0nZlq5vhk+uR/DJxv3nm3MY+/ezWPvmp4LN8f2w2/O5OE3ZzarHwB2ToJX8ZAJvcxKQhoY6csbK5402mb+q3cy/9U79e77YPNLTbaFdg1gc+H3ZvQWnV1z7R/bfo73H/mBEVOE94Uu/cOQ2UjRarSUFJSz7fcDLJrxMUtPvaPzKmktJwuvAJBloSpowz17E+UUYpFz36gM84zGz86TTAsufAHsyjnBvFDz8uL8mbYZgLsCxyGVNJQtqtTV/Ja87toRRixF1whffvpgHj//dYR1287qXX2uj62NjLsm9OHeaYNw1JP9eazPeMb6jNd5iLxy/v+4w38qUU6N3elEOEod8bbxQSxqnjdMuGNfwh37AugqLtzMDO0XzqKnJhIzKBJbG/2xgzNv78d9zy0jI7uYtMxCTl1IpV9P/WVPQfAYeeahMdw1QVi5sLeVseiDdSiUKvYfi2fZh/MJr7cikFtQys+rjxCXlENVtdJgP1IyCnjtqUkAjLulYW6aKeN68cbHG9i+/zK5BWUsW3WIx+fFmHUNbG1k+HrJWhXm8dZnmwRxoEYweufFqQzr33DFYNLonqxYd4LPftpFQVE5n/y4i9efvd2k7XNXMpg4qgcvPT6+gSB1x1hBAOnTPZj3vtoCwJ8bTxkURq4m5fLZT7t1v0skYp5+YDRTxvdqkI+jlvzCcuxNiEv1x21ozECLxt0cvN3qSgz2CPPl3/eONeu4nSfiANh+PJZAb1eWvnw3bk4NBdv3l+/Ud2iH0N+tq0WFkTyF4RxOq4+fZ1jkzT1ZshF3fNWdIkUpKq0aqajjRZm2pnEFFxux8CJlK3EGhEWf+tT+rtE29JrJrGyYN6g2H4khHKWeiEUSNFo1pUphMUelqUYq1u8W72/Xw6i9Wpu1qLQ3jnhlxUpz2PuXIDSOmzvcwj1pHz5a+BPdBobz0vcL9O4PCPfhnQe/IeFcKr1j2qZ6y8ZMwwvEHcH0oNGmG1lpFiJEjPLqx/KULRbtx4G8M2YLI8bQAiWq8tZ3qB4dF7huxYoVK1asWLFixYoVK1asWLFyjdEij5FT+UI8ayenW3GV608cmllxgip1AZ2cbtW7v7U4OdryxLwYHpw1lPNXMrgQl0l+YTnl5dXY2Qkr/27O9nTr7Eef7kEGvQHq42EjrLz42frha+tHhGNnE0e0jJvdWwSEfDHjb+lmtI29nZx77hzEkq+FcqhxiTlGPUYARgysK1k6sE/dZzMs2LOBtwhA1wghCZZWK4RmGMoP0rdHcBNPkVrEIhHPPjyWA8fjqaxSsmHXeRbMHYFU0v6a47nL6bpcGlPG9QJo4jlRy6w7+rFx1znik/PYdegKCwtG4mXC3dLbw4nnFow1GL50+5ie/LbmKGmZhVxNyqGiUqHX0+OXv440yCWzYM5w7rytt8Hzephwg208bkNjhpaNuzkM6lb3eTx2KRWVWmPW3z42tS6n0ag+EU28RVJziiivNF0az0Yu3MIVyrbNRxLtGqHzDFBZoNJFkaLU4L7Sqmq6+LUuFvx6x0bS8Rn6VVo16ZW5hNj7dvi52xIR4iYeIbVITXjiNK6rUev1UcsviQ82uz9VmhIcxfo/z05S43m1mqK/8ocVKzcyFaWVbFi6h+DOfvQfa9rL6npDrdJQmFOCnZEiBBePCuHDLp5OBts0hwJFCUfym1bS6yi6OIfe0GE0i+/6gIPrTvD+tlfpFWP8XaitGelteY+RlIoso3lGqtQKzhRdarDteOF5ZPWe3Wo07Mk5SqCdeblKzKVFwsjZgp8AcLeJNCiM5FWd50rxmnYTRmqxtZHRPzqE/tFt9wUa7DEUF5mr6YZmcjhvDf72nQm2b/rhv1xyiDJVEf3d27a08Y1CfTGjtMx4iUq5TIq3R91DwcFOjo1cSrVCRaegprkfnJ3qHjIVRl5C64st+nB2tGVwn07sOhRLcUklsQnZdItseeZxc9m+/7Lu50mjTU8GBvcJIz45D41Gy8lzKYw3cTO+9ZauuhdvfYhEEB7iSVpmIVqtkJS1sTCiVKnZf6zmgV3z8j9zUvPimBvT3uNuDuEBnsT0EYSZPafi+d/vu3hmZkyD66ZUqTl4Lom+UYE41VQu8nWv+5wmNirJW1ZZzTs/bzfr/EE1eUv2n01k3MAoE63NRy6WEVzzApxQnt5mds2lSFlqMOQw0M2FgvJKPUfdPNgZCL1ob+JKU657YURsNBSoeYJ2tab1lRqMlditLcdrxYqVhiiqFKz9bhcikYidqw5TlFvC8189gMhUKbvrEIlUzOAJvdi9+ih2NdVoug4IRyKVUJhTwomd5zm56yJDb+9Lp+76SxQ3lx3Zx1Br9RdH6AimBpgXkm6l+QTZ+xDmEGCRuV19DuSdZXawfo1ApVVxMP8UZ4vq5vsfXGmYNFaECF87L56MuLdN+9VuOUZkYgcq1ddnZYHxvpPa1N6R/PWMl+tfSZKL7TiY96NVGDFA/ZwwKo3xm7SLU9NJpIO9nGqFCndX+yb7pJK6CbKh6jiAWaWdo8J92HUoFhAq1XSEMHI+NgMAsVhERKjplUXveisJjSu56KNH56blpRvj4VbnfVFV3bRqRVxiDtUKYXvfGm+f1pbObe9xN5f/3C/Uhl9YuJo/d51h54k4ooK9cbCVk1NURkJ6PmWV1ax97yGdMDKqr1Di+Os1B9l/NoEF760kKtib/JJyjl5MIdjHlT6dAzgVa/zBNWloN5ZuOMrGQxdJzMgn1M+dKoWSskoFXz0/vVXjCncUJliWeHiqtRrKVZU4Spt+b+8Z2pul+07w+Ggh2Zat7LpMldUqPGzaTrhvDkcLLjDWZ6BFzn0tIhfbUV8aGeP7rEmvk8bYSSzztzSESmt8AcKKlWsBRbWK1Z9vpby4Av8wb1756VH6jTa/WuT1xovfPcxfX2xj799CLpXdq49RXVmNo6sDoV0D+NeH93Dbvbe02fl255ww3aid8LBxYbinYa9iK61npHdfEhItK4wcL7xoUBhxlNrzTOf70KJlzuHnAPi2/5vY1nu+ikViJO2Q86zdZpRlqkxk4qaT2puRMlUB3rb6PVpc5T6UKi2T8fla4Ep8NgdPJgBwNSmH7NxSiksrqaxSUq1Q6l6qzcGYd4PcxMuT1ogHsquz6c9xfYGgtkJMe5OTJ4QbaDRaRs78sFnHlpabTtJnKqSlMVo9FzGvoEz3c7CfW7PsGaK9x91cnB0EQe77f8/mr91n2XLkMmeuZqBSqfFwcaBXpD+j+kTgVa8iTm3ozDf/N5MvVu/nbHwG5xMy8XJzZPKIHjx8x2B+2XzcpDDi6eLAty/O5Mu/DnApOZu4tFycHWzpEtJ618IwxwDhh+xWm2oRFaoqvcLI7EG9yC0tZ963KwF4KGYAYV7uyKVNH5DBHtfWS2db4W3bNt+l5nKi4DKV6mrsJJbxWLnWcJB6UKSo+44G2EfjJm+bFdu2ovH6udZEuE256vpc0LJyc+HoYs/vVz6wdDc6DFt7G+a8cDtzXmjbBPL6SK3Itqg3wWjv/kiaWeDCSvPo796NHxPXWbQPl0uSTM4nRIjo5CA8U2UiGTJx+4cRmy2MJJftpkyZ0WBbavl+ypSZTdqWq7KJLV6Dn/31WU5xR/ZWVFoV4331Z8xdmvgdXZ27MdhjmFn25GI7SpT5uMubrsCXq4qRijq+woClSUrL570vt3DuSobe/RKJGFu5FCcHW4pLzXObF4uN3Ehb4V0pN8PDoX6bqiply0/WDMorTOegMIQxD5lazMnLY4r6eTJMVZox22Y7j9sQaRVnCLTvZXC/XCph9tg+zB7bx2ybnfzc+d/CyXr3LZgyhAVThgBwsuAvLhZvI9JpBACDPOfo2nUO8uLjp6aafU6z++bQ/l5PxqgwUB527JIfyC0tR6kWQhCeXr7eoI2Lbz/TLn2zNN42lhFGKtRVbMs+ymT/ERY5/7VGgF1P0ivO6n5PrzhzzQkjUlHDSWe5yvhCTHZVbHt2x4oVK9c4u3NPWvT8I7zMn0NZaRmhDn44Se0pVXXMQq4+1FoNZ4riGOxhPCT+7Z7PdlCPBMwWRspV2cSWrKVEkaLbFl+yyWB7Z3kw/T2N1wi/VjmUvx9biZ1BYaRaU8WunO1mCyOhDj3Zl7sSf7tI5DUxwyqN8HK3P3clIQ43rvufPjJzinn05eWU1azeD+wVCsD4mG5Ehfvg7eGke4mOS8zh/ud/tlRXAVAoTXut1PdsqU3+297Y2cpQKFU4Odqy+OnmhX/5eDm3U68aUl9cqapuG8HIUuM+mLuMmSHN81BpK/q6T0MqklOpLumwc3paKFyjlgq1fpf+8T0iO7gn1x6OUnucZQ6UKNu2TJ05/JW2k9t8hTAmeQes3lzLRLmM4Vj+ckDwxDhZ8CddXMY2ESMsiYOsYVJxY8KHRqvmcrF5+Y2sWLFyY7Iv95TFzu1n50mkY5DFzn9+/2X++WobFw5eoSi3BBs7OR5+bvQYJuRwm/V/k/HrVBfCXZRTwtaf93B44ymSLqRSWVqFvbMd4b1CmPzYOIZPbZ6DgFql5p17Pwdg7+ojxEwfzEs/P4GknkdsRUklKz9Yx76/jpKVlIuNnYwuAyOY+dwdAPQeZfqdUoSIHi7hHMo/16z+tTWni2JNCiMdjdnCSDfXWXRznUWZMpO/kmcC0Nv9QXztGit7ImwkrjjLAxG1cTXgyiolqzedZOKoHri7Ns/NH+DEuRQqKhWIxSKjlSzyqvMY42M4aWygXRBXSi8Z3N+Y0T73sjThRT6NfZgAu0hEiMioFBJSKrXV3N/pPfMHcQPww4qDOlHk/hlDeHC2YYFJ1YoV/raioKiCcBO5fXPz60JG3Fw6JoTM092B4tJKqqqUuuTDkg6ohtMc6ud2ScsqahObjcfd3mPOr07iaN4fZFfGsSZ1EQBTgt5AhIg1qYsIchBiYTMqLlCuKmBa8DvEle6jRJHFEK95gCCquMh86e463uB50ivOc6LgT6QiGSXKHIId+jLUa77J/u3I+oTC6jSU2ipCHPrrjkmrOMPB3J91ySaVmiqmB7+HTGzHuaKNXCnehQYNgfbRes/jIbesMKLU6BfSXpjYdnHU1zORjkGcKLxsumEbk11VwJ+pOwCYE3Jbh5//WsJdHkxXl3EAXCzeQqEilXVpixjn9xIOUne9x1Sqi4kr2UMnR0FccpI1t/JM8wiw60mdy6SWuJLdRLveQYB9dIN2WjTszfmSQkVqu/bHihUr1y5ZVfmkVlgofhYYYcHcIr+8uZpf3lwNQETvUHoMi6K8pJL400ls/WUvAA/8d3aDY9Z+vZVf//sXjq72hPYIxsPXlfT4bE7vusDpXRd44cfHALj1HtNelhq1hnfnf8ne1UcAGDVrKC/+9DjienPcgswinr/1TdJiM/EP92HwxD4U5ZVwetcFTmwTRI4nP3+ASQ+PMXm+aNcIiwsjF0sSTbapUAtRA6tSN3O5JEH3e30+6fNqm/Wp2TlGHGV+uMpDAXCRh+BtZ9i1vK05fDKBr3/dx3e/H2D25P48dk/zJshb915kw06h/NRXb91Nzy4BetspNNXYGMkGbyOxpdLAaqY+PGwCeCTyU04UbCarMgHQ0stN+ND2d5+Ai+zmKj156rww8ZJKxNwzbZDRtlm5HbdCboirSTkM6GVcGbmSUPcgiQhp34luLdFdAolPzkOpUnMhVghpi+6q/zNtKaLCfJBKxKjUGk6cE7zN1GpNq8SMxuNu7zF72IQy3v8FMuIvMDXozSb7a0Ph7gh8Tbeti/NoViY/w2CvexEhIrn8BDNC/mfyXEWKDO4N+waA3xP/RReX0bjLja+ejPR5AolIihYN31+9h6Fe89CiZUvG/5gV+hGO0obJg4sUGVwu3smMkPcBEatTXiS78go+dg2r2thKhHE5SO0oV3V8FRhLZsS/HujsFGIRYQRgRargVTDIo4cuSe/NyigfwTM2vzqJ7KorpJSfZGn8HILs++JhE4pMbItSW02ZMpf86kTyqpMALX52wqpeewsjTjIfIpyExYerpfvRomV1yvNEuYzB2yYCmdiOEmUmcaV7KVKkE2jfm4zK82i05uf3smLFyo3BYQuW6AUY7mUZYeTwhpP88uZqHN0ceP3P5+g5ootun1ajJeliGgDOHo4Njpvy2DjCokMYPLEP0np5Dld9uJ7vXlrOqg+EUF9DwkhtFSWNWsN7933JnlWHGDNnOAAv/PBoA1EE4MNHvyUtNpO7X5rCfYtnIhILx8edTOTZUa8D8MXTP9F3bM8Gni366OFivOJmR5BYlo5CozTqffpN/AoAThddYoRnf72559qSFiVfDXMSVj3tJB4mWrYtp2o+mGq1BjczEmI2Zlj/cJ0wsv9YvEFhxFnmTGaV4cRD2VVZOEodDe7Xh5PUnZHec0w3vAmorBLCiGQyidGEqQA79ltm4l+fXYdiuXuKYXe44pJKjp5OAgQPiYjQjhG6xgzvwt9bTgPw+1ohU/m1JozY2sgY2DuUgycSKCgS3P7Xbj/LneNb/vBrPG5LjznAvqnbokQkJcxxCMllx7GVOBFk39usXELu8iBdiVpPm1CKFRlGhRGVVsHurC9RaqqQiGVUq8vRaDWUqwqwlTg1EUUAChQpFCkyWJ3ykm6bQmNY+HCXO1tEGFFp1cTn5BPo7oKN9OarPGOKKKdgi51bUePN8+bFH/is7ws4tfNE5VpGWlM6eXrwh+zM/phLxdtRa1UklR8lqfyo3mNEiJF0YBjSGF8hRrtYmUluVTxaNFwu3sZltjVo52vXldsDFrMy+UkK6oVNW7Fi5ebgaMEFi5y39hkSYSGhfWWNgLHg3bkNRBEAkVhEpx7652EuXs56w2WmPTmBH19dQaqBPIq12NjJ0Wq0vP/g1+xacZBx827huW8f0Z23PsmX0jm66TQBEb7M/8+MBvsj+3Zi3HyhxPG6r7exZdke7ls8w+i5Q+x9EdckudVYaCFKpVUTW5pCDxfDURynCi8C8EzU/fRx7drufWrRsm0Pt3vo4XYP3nbRphu3IbH1VuUH9+3U7OPrCyEX4pomja0lyqkbR/IPkV6Z1mRfdlUWh/MPEOXU/n+cGxU/HxdACI26aOTvsGbLGXYftnwiuItxmfy9+TR/bz7dZJ9Gq+XD73fo8mfcPqZnh4Wz9O4WqPNk2Xf0KvuOXuWrX/YaTTCak1fK4ZOmXdfaknunDUJU7/7+2dLdbN1rOBRNqVITn5xncH/jcZsaM7R+3CKRGJW2Wm9FBxFivWGD0W6TuFKym9iSPfRyMy+TfL4iGS0atGjJq07EVW5c9EktP02VppQJAS9xi/cCtAjXwUHqRqW6RE+FCS3u8mCcZN5MC36Hu4Lf486gtwh0MOz5Z2uhCiRqrYYnf13Hko17G2xf+OtaTqcYvm/cLPR0jUDaDqXqmkN2VQGvnvvKIsLZtYZUbMM4vxeZ2+lb+rjfhZdtBLYSJ0SIkYptcJUHEOY4lFu8H+OBiOW4y4Nxl3eMuGUrccZW4syskM8Y6bOQAPtobCXOiEUS7CQuBNhHM9r3aWaGfIKNxBF3G8uJblasWLEMVWoF54quWuTcPV0j6OkaoVsY6kgUVUouH4lDJBYRM2Nwm9iUSCW4ejmjVql1//Rh72zHx49/z47l+7nt/pE89+0jiMSiJqIIwKmahf1eMd2aeJIAdOoRpBNwrp4yPd+ViaX42rrja6s/7LOjuFJqXIRXadWotGo8Oyi8+7pahsvMKQaEVeiQgOZ7q7i52OPsaEtJWRUZRvIdTPC7nROFR3n70mKGeowgwC4QsUhMRmU6+/P2oNFqmODbvKSPV0tPkFkVr0u62phRPvc0y971zJhhXbgSL4hcLy/5h/l3CTeiyE7eSCRiUjIK2LrnIkdOJ9G9sx+xCTkoDdxU2hu5TIqXhyMffCe4jh86lciIARG4u9qTV1DGhp3ndeKOr5cz904z76aqVmsoq6imolKBUimMTaPVkp5VhIN9TQiDnQ0yExVxXntqEg+/+Ksu5Oi3NUfZtv8SwwdEEODjikQiorxCQUZ2ERfjskhMzWPEwIgWCYstpWeXAO6fMZQfVx4EhGS2b3yygd/WHGVg71C8PZxQKFXkF5aTllnIyfOpRHby5qu37jZos/64DY0ZaLNxixDR2SmG3xMX4izz5fbARSaPsZO4YCdxRovWbHd5W7ETG9PfpkSZQ6jjQNzkgSg1lWzP+oT86iTUNe7tBdUpDPO+H1+7KI7mLWdN6qs4SN3xsgkDQCyScqvfM6xPe1O3Mq3Rqpgc+Aaucn+i3SbxZ/KLiEVitFoNU4P+q1v5boyNBRNsZhSV4ufi1GDbzovxTO5tFabtJbb0dI3gVOEVi/YjtjSFl899yes9FuAqczJ9gIWI8XmcGJ/H9e4b7/9vxvv/2+Cx04LeN/s8njaduMX7sWb3r5bBnvMY7DnP7Pau8gCe6mJewlSJSM6eTW4s3xgICCuz44d1ZcFjExq0mxSw2OzztxePvbWSuORctn/7hKW7YsXKTcHFkgRUWsvMtaMtGNZRlFuMSqnG3dcVO0fDaRQMcWzLGfauPkLC2WQKs4qpLK+iulKBSmE6HPGvTzex6cddiCVipi68Ta8gUktumlBRbOMPO9n4w06jdssKzUvMHmzvC0BGpeHFyPYmqdy4V80gD8EJY3/eCe4Obv9y1a0SRspV2WRUHKVcmaV3JRWgj8eC1pyiAaVlQsJOXy/nBivQzcHd1YGSsiqjJWB9bf34V+RzLEv6nj25DT98bnJ35oU+QKC9+Ssq+3P/ZFfOr/jYhJJdnYSPTSiFyixAyALf121cywZznTJjYl+OnErkxLkU8grKdKJDY3p1DWTJK9N45vVVRj1L2pNukb688q8JPP36KgAOHo/n4PH4Ju28PZ346LUZ2NkafonUaLRMffhrKioVeiu0VFQqmPXE9w22yaQSHOxteOfFKXpDv9xc7Pn23bks/mgDACfPp5CTV8pfmwxnFZdKO36V+YFZQ3GqeeB8/eteqhUq4pNziU/ObZG9+uM2Z8zQ+nGP8m06QdeXc6Q+Zap8ernpL8erDyeZJxMDXmmwTSa2Y4L/SwaOgFmhH+vdHuLQjxCHfnr3dXO5lW4uhhNM10cutqx+rtJYc40YYpB7d4sLIyCII0+e/B+Luj1IpAVDfKyY5t7bBzB6YGey80t55TPDpa6tWLFyc3HWQt4iANGulqs2p9XUvL82871Sq9Hy1txP2bv6CI5uDgwc35uhd/THyd0BO0dbvnz2Z8qLjZfD3fjDTgZP6svhDSdZfNcHfHbwv7h46l9gqO1nRO9QOvU0/pz1D/Mxawy1woglc8skmhBGeroI+e++S1jBheI4IpxCsG20kDc7uHnOCsZo0Yw3u/IMADsynkep0a9KiRDjZhPWpsKIpmaCLDaiqJlCKhXcj0x5IEQ5deG/Pd4jsTyBnGrBu8HTxoswhwgkzXRfPlm4hcn+/6KX2xjevzSXBREfo9YKL8Z/p32Em9y3BSO5fpHJJHy4aDr/bD3D1n2XSEwRlMpqhVCCNSzYkzHDunD72J6IRSK6d/azmDAS3TUAP28Xln0oVO1Yuf4kuw5dIS2zEK0WAnxdiBnUmVmT++NgZzyHhFar1eXZMBelSk1RSUWDcsCNcXd14NPXhUpRx84ks23fJc5eTie/sAyFUo29nRw/bxe6hPswuE8nhvQLa1Yf2ooZk/oCgsfQuu1nOXY2mZT0fEpKq7CRS3Fzscfb05mBvUOIGdTZpL3acRsaM2CxcV8s3saZwnUE2PckwP7aKkXWXCxZkjXS14MVR8/SI9CXSB8P5BLh3lteraCw3HT4hpuDXXt30aIM8+zFtwlrLBYfXJ/c6iKeO/MJ80InMi1glC522cq1hZuzPW7O9oT4W9Z92ooVK9cW54otI4w4Se0JdfCzyLkBXL2cEUvEFOWUUF1RjY29eeHD+/4+yt7VR/AP8+GTfa/j4uXcYP8XzywzaePFpY8z+u5h/PDK76x4fx1vzPqI9zYLi2PSRh7jngHCPbvLwAie/PwBs/poilphxJKkVGSh0WoMzhn+SRcWz71tPChVletyjtSnLYUR68zFihUrVqxYsWLFihUrVqxYsXLT0iKPkTMFP+p+vsX3DTxtu/J30ixG+b+LXOxAXMkGShTJ3BrwSZt1FMDZyZaCogqKSlqe6K2sXAjHcTBDERSLJIQ7RhLu2DoXr1JlAUEO3YCaJI4aBVKxsKI9ynsuvyQtYqDHHa06x/WGRCJm2oQ+TJvQx2Tbpx4YzVMPjDa4/6XHx/PS4+P17lv7g/6YcoDunf3Yv/p5s2za2gir5vPuGsS8u4yXGDaERCI2eL62YkCvEJOlhY3x7ENjePYh0/XPW9oehMo986cPZv70tkly1doxtwfNCVWpJcC+xzXpXWLJBJ8Lxwxh4a9rWbD0rwbbX1m91azjL779THt065rB08aVAW5dOWKhSgKNUWpU/JCwlj05J1kYOZMop2vre2nFihUrVppSrVEQayIJZnsR7hhokaSrtdjY2xDZtxNXjsWzf80xXblcUyScTQZg2NQBTbxFMuKzqTDjXdXD3w2AB96cTfLFdA5vOMnnTy4F4OmvHmrQtu8YYX54aud5VEp1E4+SluBeVr1QAAAgAElEQVRp0zEJTY2h1KjIqirA365pFUWAT/q82qH9aZEwkl8llFCNdJlMJ6exAEjENthJ3PC07Y6PXR+2pT/NqfxvGOjVdhNTDzdHCooqKCgqJ6+gDE/35pXMLS2rIjtPSFJpbrnfUlUpZcoSXOSu2Escmt1nAAepC2XKAtzlfrjKvMioukqwvSCUyCV2lKuKW2TXihUrVm5kbonqxLqn57P1fByZRaVUKZWsOXmRweHBBLg5mzZwEzDBf9g1I4zUcrUsjWdOfcQo737MC52Ej4Wz3lu5/rDki5IVKzcbcaWpFku8Gurgb5Hz1mf6M5N4a86nfP3CrwR29iOqf8PysWmxQji/q7cLjq7C+6N3kPAin3I5vUHb8uIKPnnih2adXyQW8e9fFvL0Lf/RJVYN7R7I1IW36dqEdg9i6B39OLjuBF89u4wFS+7Bpl4If22y16NbzhA9oquun8Zwk18bCdMzq/IMCiMdTYuEEZW2CgAHaV2lBZnYnmp1ie73IIcRnCtc1qbCSI/O/sQl5gCwZe9F5k4d2Kzjdx2KRVuTY6drpPG4qrjSK/yR+iupFYKCOjdkPjFeo6nWVLEiZTlDPIcR6Rhl1nlDHHoQW3qMYIfudHYayPr0z+nvPhGAhLJTeNtak9VZubbYERvP1bwCHhnatD57Y06nZ/LD4RN8dpf+bNFHktMYFGKZ2vRWrn9CPFx5OKbuc7jpbCyzB0UzroflkrVdSwx074aPrTvZVY1LM1sWLVp25hxnb+4pJvoPY1aQ4EHlLr8+Ba207CKmP/cjP705lyVLd5CYkc/cif2ZNkYodf3ix2tJSMtj3JAuvHD/GMQ1GeL3n0xg4/6LXE7MJrewDFsbGV06efPgnUMA6B3VMKl2lULF8o3H2XboCln5JYhFIrzcHOnfPZh5dwjfA2/3usmsMfuNbbeE9rRfXqngyxX72HUsDoCyCgURwZ48NnM4NvKm09NqhYpf1h9j68HLZOaV6Cq4DeoRwoK7hhLg03D109C1BHTXsyOvpRUr1yqW8hYB6GTB/CK1xEwfzOWjV1n98UaeHPYaUQPC8evkTXlJBRlXs0mryXP41bF3cHQVPCGHTenPT4tXcmTjKZ4b8wYRvUMpzC7m1M7zBET40mN4F87vv2x2H+wcbXnj7+dZOFSoevj1C78S3CWAvmN76to8990j5E16l3XfbGf/mmOE9wrB3smOvIxCki+mAYIw80vcJ2YKI9fG8zirMg/cjLc5WXiBhPJUqtVNi1fMDWm7qIsWCSP2Ui8AypXZum0OUm8KFfEEOAgPe5nYjip123pCDO7bib+3nAbgt7+PMnpoFH7eLmYdW1hcwdKacqEAA3uHGmybWJ7AR7FLkIqldHPuwcWSumy9NmJbUiuSqcqpNFsYifGejVwsJAEc7DmV7KpEtmf/BICbzJcpgU+ZZceKlY5iTOdwxnQON93QDD7ec5Df581sE1tWrHg7N89T8EZHhIjZweP4JPYPS3dFLyqtmrXpe9mceQiA2/yGMD1wDF7XgAtvS1j81SbGDOqMXCbh+78OceSc4E7dJdQbP09n/t55luF9wxjWW0j2/Num4xSVVBLTPwIfDyey80tZu/scz/3vbwCWvzsfH4+6l/M3vt7MnhNXuSOmB1MDelJeqRDK1h65wiPThzbpjzH7jW23hPayr9Fqef6DNZy6nEZMP6FUZ3RnfzJyi3nxo7W4OjVMnKxSa3jqvdWcvpLOqAGRTB7Vk/yaZOYb9l3g4Jkkvn1tFp0CPHTHGLqWgN7raWqsQKuv5/VIXl4p27Zd4OTJJJJT8imtqeqoUmmwtZXh6elEUJA70T2DGDQonKCg5nmIabVw4GAs+/bFcvFiOoWF5ajVGlxdHegSJbw0jxjRmVGjuiIysyTltu2CF90776wD4N13ZzJwgPCdLCqqYMuWc+zdd4Xs7GJKSqpwdbXHx0d4SezTJ4TRo7oRGtpwBXvL1nO8955QAdDV1Z6VKxbqCjqYw+Yt51iypO54wKQNfdcGaHB9mntt9BFXltriY1tLp2vAYwTgkSX30G9sNOu/2calo1e5eioRW0dbPP3dmfaUsJjtE1z3mXDxcuZ/2xfx46sruHQkjstH4/H0d2P8fSO555VprPpwfbOEEQCfEC/+s+JpAP7vtrf575xP+PTAmwRGCt8DJ3dHPtr9HzZ8t4NdKw5y4VAsKoUadx8Xug8VihYMmzIADz8TKkMNTlLhcygVSSzmMQSQWZVvcN/qtC0ALE9ZT4i9P8kVGYTaB5BVlYdaq+ZW32Ft2pf6wojZ3ygPG0EQyKg4otvmbRvNpaJV+NsPxkHqRXzppgYeJW3BkH5hBPm7kZpRSElZFQsXrWDRkxPo3T3I6HGxCdm8/vEGcgvKAPB0d2T0UMOixrqMv3GWufBKt8U4SZ1ZcHx+g/2dnbpwsui42f12l9d96eViW2YE/9vsY61YaQ8WrFjDkNAgTqQJZbJyS8v5cc40HORyfjt+htVnLzA0NJjnR9fFWr63Yy/pxSWkFQmeYYUVlbw2fhRu9nbkl1fw5F/rySktx9/FiQ+mTiQuN59vDhzlQmY2C1as0dn5euYU3WqqFSvNZd6wPoR6mvfQv1m41WcQK1OFzO2ZlXkW7o1+FBphlWdt+l42ZhxgpHc/pgeNIeQayIrfHPp3D+bhu4YyemAec//9s64a2XPzR1NRpWDroctcSsjWCSMfPndnkzLu3cJ8WfSF8IJ05Fwyk0fW5RY6dj6ZQT1DeOmBsQ2O0Wi1eu+bxuw3tt0S2sv+/pMJnLqcxu23dOfVBQ1zhMX0j+DJd1fjWC8X3F/bz3D6SjqPzRzO/MkNvYVnjuvD7Bd/4u3vt/Hdf2brthu6lqD/epoaK9Dq63m9sXLVUX78cS8KA5XxysurKS+vJjk5j/37Y/nyqx3Mnzec+fPNy9OQkpLP2++sIzY2q8m+7OxisrOFBdY9ey+zfPkhFi++k8DA5ofm5eWVAnDo0FXeeXc9ZWVVTfbXtrlwIR1vL+cmwsjImC589tl2KiqqKSqq4MiReIYNM99zceuWc7qfx40TvACMiSLGrg3UXZ/WXhuA2NLkFh3XWkSICHa4dp4B/cdF039ctNntg7sEsPjPZ/Xuu3fRXdy76C69+xavfs6gzR7DuwCwsexnvftlNjKmLrytQZhNa3GVO5FXXdRm9ppLTrVhj9dt2QcAeCJiLqO9B3Pvkf/jg94vodSo+CRuGb62bRuC0yKPkXDnCQBcKPwdlaYSqdiOKNdpxBb/w7qUebp2/TyfaJte1iAWiXh+wa088/oqNFot2XklLHxtBVHhPvSPDiHAxxV7OzlV1cIELCu3hFPnUzlzKa2BnSfvH4VMajhpTXxZHKO9x+Ek1e9i5Cp3o1hhuQ+QFSttgVwq5fO7mrqfze3fC0dbOXE5dQquUq1mV1wimx+dT3GVMKGY9+ufjIoM43R6Jpklpfw09y7kEglzfl7J1dx8Ont5sGTyeMZ+mcG3s6Z22Lis3NjMHdLb0l245pCIxNwbIjyXl1z+xcK9MY1Kq2Z79lG2Zx+ln1sX7gwcRV+3qOsir0StR4JfTbK9LqE+un32tnLsbGWUVyp02xq/aAN0C6s7JiuvpMG+7hF+HLuQwu+bTnBHTA+dOGBITDZmv7HtltBe9g+fSwLQhSLVZ2CPEDzdHHVzORA8PGRSCbNv69ukvZ+XM2MGdmbj/otk5pbo/jaGriXov57tfS2vN/755yRff71T97udnZyIcG9c3YR8e1qNloLCcpKS8qioqNa169cv1Cz7V65k8n8vrqC0tE6kCAn2wD/ADZFIRFpaASkpdfOQhMRcnlj4M598fE8T0cIUeXllHDkSz6LXVqPRCDH1rq72uLk5UF5WTV5+qW47wKBBTT1mbWxkjBrVlQ0bBM/1LVvOmS2MZGUVc+ZsXbjKhAnGX76NXRugyfVpzbWpVFeTWWl4xb498bJ1w0YsN93QSrviLHWwqDBSqCg1uK9AIYijXZ2F76RYJEKhUSIXy7g7+HYWX/iMSX4j26wvLRJGghyGN/gfwFkWxLjAz7hY+AcaVATaDyHSZXLb9LIe/XoG8/SDo/n4h51oahKGXInP5kp8tokjBe6fMcSotwiASqvCVmJrcH+VuhKpuOkDtKUsS3yZ+Z3ebjN7VqyYQ/8g82OmZRIJg0ODWLh6nW7b/IF1FYW6+nohlwhio4eDPeUKRRMbVqxYaT9GevcDYGPmQc4Xx1u4N+ZzovAyJwovE2TvwxT/WxjjMxBbybU7UbaveXmWSoSV3to8F7VIxOIGL1ipWYWs3n6Gs7EZ5BSUUl6poFpZt/peO4+p5dUF41mydDuf/LaHr1cdYETfcO4cHU2/bvo9Y43Zb2y7JbSX/eya1Xl/L/3h0H6eTiSm160ipmcX4+3uqDf3CEBwTXWHlKxCnTBi6FoCeq9ne1/L6wmNRsvPvxzQ/T5nzhDm3TsMuZ7rr9VqiY3N5sDBWOKv5tCjh+mcYqWlVfxn8d+6F/8uXfx4/vmJhHXyatAuLk7wlnjr7XWkpORTWlrF4tf/5ttv7tfbF0OcP5/Gn38eQ6uFqVP6Mu2uAQQG1HkeKpVqjh9PBODixXS8vPSHTE2cEK0TRg4fuUpxcSUuLnZ629Zn67bzuhyH3boFEBLsYbCtudcGhOvT2muTUpGFFst8vr1trN6f1wIycYvkgDajUGFYeHaWOta0KcbP1gtvG3fiy1Lo6hyOncSWYqVhUaUltOmV8LLtTozfm21pUi/TJvQhwNeVj77fQVqWeQqXp7sjC+ePZGyNi5Ix/Gz9iSu9wnjfiU32adFyrvgMIfZtV4YwteJSm9myYsVcmhuPml9ewXMjh9PJo+mDTCLS7w4qEomoUqkMuoFbsWKlbaj1tniq82weP/EeSo1+1/drldSKbD6/uoqlSesZ4zOA2/2GE2TvY/rADqbxfdPYfe381UwWvr0KJwdbZo7rQ0SwJ86OthQWV/L8h2v0HuPp6sCSZ6aQnFHA+r0X2LT/ItsPX2Fk/wjeflLw8BOLRS22by7nrwrJBtvLfu2LmEhs/nPBqDZRs6/+n8PQtQR017MjruX1SF5+qS6fhZ2dnAcfiMHQR10kEhEV5UtUlPkhEb8tP0ROjvAyFBzswQf/uxs7u6aCaGRNoYT3l8zm/ge+o6JCQUpKPlu2nOOOO/o0aW+I48cTEYngtUVTiYlp+h4gk0kYMkTIdVP7vz66dvUnNNSTpKQ8VCoNO3ZcYNq0/ibPv3VrXRiNKW8Rc68NCNentdcmpUJ/qE5HcL3mmrrRsLQwUmBEGOnuInhlHS84TzfnCAa49+SLq78xwe8WThddIsi+bZP3tuhKaNEAkF5+mPzqSyjU5bptjRno9XTLe2eEQX06sfyzB9l/7CpHTidxKS6TguIKyiuqde6QLk72RIX7MKBXCKOHRCEzs+bzLV6j+TV5KatS/yDGaxQAGq2GjMp0NmSuJak8kUfD/2Xw+JSKi2aPQ6NVo7FgwhsrVuqj1mh4ad1W4vMLKKuuJqOkhH+NGIK3kwMarZbXNm1HXCOCVCqVLJlsPMZRLBIxoWtnpi/9nQAXYRXPUPUaK1astJ5AO29mB4/jl6SNlu5KiyhXVbI2fS9r0/cS7RrBRD8hsdowz15IReY9w68Vft90giqFiu8W30lkcN1q76lG4b36CPF354nZI3hkxjC++GMfv286wZaDwiLKhOHdWm3fnL4D7WbftyaJaUZuMS6OTT10s/IargL+P3vnHRbVlffxz/QZGHoHQapYEHuPXaNo1CSaxBQTY3qvu5u+yb6b3nvfdI3pGruxt9grKKKI9N5nYJj2/nFxABn6yIDeT548ztx77jm/OUw593t+JSzYi6Mns6muMaG2sxuenlMCQI+Axjda588lYJvPzpjL7ohcVvdZq6qqISenlOBgx9zEGgxGm9cFwKJbxzV5438OPz83pk6NY9myAwCsXHW4TTf/ADMSBtgVRdpKQkI8H38shBitXXu0RWHk6NEMsrOFTVy1WsHECX2abOuMucnQt87j/kLgK3qMdAmcLYxUmQ0YLSa7dswPFZwUNLWRHLODJ3NGl8W3aX8QqPblgZgFDrWlXTPxd/4bAJwsE1R0uVSDFPsLlgsljICwazJuRAzjRji2bOM4vwlkVWWwPm816/NWA7AkvS5ue1rgDAZ7Nf1F+HXqEw61R0TE0TSV80MmlfL6nMZix1e7DzA6Iowbh9TFg7+5aQcHM7O5Kr5vA7HjfOHjuWkTHWS1iIhIa5gfOpWDJcndKqTGHkdKT3Gk9BQA7gpXpgYMZ1rgqC7pSWIPs1nYMKpfEhZgxdZj9ppjNlswWywoFXVLM7lMypSRvViyej8FJZUd6r89tl+o/of3D+e3DUf4fcNh+tx+eYNz+5MyKCipbJATZProPhw8nsmPq/ezcM6IBu1zCsrZsOckfaMCbaE5zc0l0Gg+L+Rcdke8vV1tnhEATzyxlEcemc6gQR33lj6WmIVOJ+QkUankzXpo1GdAfJjt5j8lJQ+93oBLvfdIS8ye0zg/TXuYOiWOzz/fjMlkIeVUHqmp+QBERtovOLF2bd17aML43ri4NC10OGNu0p0ojIgeI10DpcS5wgiAzlyFp7RxCFuQpuHnSi1T8a/ed1wwO9o1E2cq1gMQ4TaVUf7/QiFtuVZyd+P6sAUM8x7B3uLd5FXnYsFCgCqQET6jiNb2avH6h2K/QELLZbwsVjPvnbxwf2CRrsU9I58h9aiQgOs/vzzKiITukUhyYkwEz63awLbTaZgswgLSS6Ph7jHDnGyZiIjI+UglUp7ss5D7D7zWbFKz7kS5UcevmZv4NXMTfd0jmRY4grF+g9DIWn9j1NmMHhjB5n2nePq9FSSM7UtVdQ1b959GX11jC+GoT1GZjuv++TWjB0QQEeKDh1ZNQYmONTuOo1LKmTAspkP9G2pMZOSWUFlVQ2GtKJBfVMHfR9LQuqhw16oJC/Sy9Q20qf+2MG5IFANiQ1i++RilteVfB8b2IL+4gtXbk4gI8WkgXMwaH8fmfaf45OcdJKflExcdRHG5HoAVW46hkMt48raprZpLoNF8tnUuLwXuu28KTz75EyaThcysEh57fAlRUf7MSBA2SCZO7GMrO9sWjh/Ptj0OC/VptTe3j29dqXar1UpuXrndvBv2UKsVREc5plKmp6cLo0bFsG2bEJZ1Tvi4555JjdoaDCY2b6kr2Zowo3Gy4fo4Y26yqwpa1e5C4Cd6jHQJnO0xAqA3GfBUOL8certmwksplKFTyTwuSlHkHNHaXq0SQc5HJXPBQ9H6L2C5pOsmmhMRAQj39uLbm+Y524xLEovVQo3FRI3FiKG25GmNxWj732Cu97jev8Zzz83CNQ2O2WljsDTuB+h2uSpEBLyV7jzReyFPHf0Qs9V+qGt3Jak8laTyVD45/Rtj/QYyNWAE/Twiu1xVm9kT+lOuM/D7xiO88uV6PNw0TBwWwz3XjuGu/yxt1N5dq+HyUb05cDyTbQdSsVgs+Hq6Mqh3CAuuGGYTLdrbf+LpHO598ecGxw6eyOTgCSFcxNvDhVUf3m3rG2hT/21BKpHw5mNX8tHSbWzaK3gF7TqSRq8wf15+aBb7kzJYuvZgXXuphNcfncP3K/eyamsS2w6ctnmUDIvryZ3zRjeYn+bmEmg0n22dy0uBIYPDeeP163nzrdVkZAiJcE+fzuf9D4TN0Y8+3sDwYZEkJMQzZkxMq/OWFRfVCV4pp/KYNPmVdtlXUV7V6rZenq5tzqvWHAnT423CyF8bEgG4884JyGQNN0S3bU+2Vezp0cOb/i0kpnXG3BQYSto1hiN4IfFzp40t0rXQm6vtHn/o4H9bvPbdQc84zI6WXRpERERERERERERERERERERELlIkVqstz7c9KdVuDvAqs6Acb85+EoXUFW91LEqpq93QkX5eNzjKVoeTU5WFr8ofhQNL7wIYLHpUbfCkWZ3zKQlBd7W6fZouh3v2t09F7ii3R85hbo/G7oIiraO7htKItB2jxUSpsZJSYwWlNRWUGiuoNFVRadRTaRZ2c3SmKnSmKqrNNVRbaoR/zQYMlhqbJ4jpEk3O/Fy/2xnl09/ZZnR71uft5q3kxc4244ITqPZhSsBwJgcMI1DddCnMi4F8/SZ0NaeI8GxdGG5x9R4AvNXDO9yXSMfpbms4s9nCxk3H+e23vSQn269gEhTkyaJbxzF5ct8W+3v55T9Z/1dim2ywx+uvz2fI4HC75871//LLfwIQGurNN1/f2eExz2GxWJl//UcU1ksS/OJ/5zXKCfKPf/7I/v1pANxxxwSunz+y2X47Y27qU2asZP6upzs8nohIR3l9wIPEeUQ1Ov5j+spGx6otBs7qsjlRkcqdkdcx0X9EozYtcL7mYdM72hVKk1z6OwD51UL5qSz930227crCyMen36e3e19uCLu5wfGPTr3L9MCZRGpbl/TofNoiigBtEkVEREScT6VJT05VIdnVheRUCcnp8g0lFBpKbf9XmPROtlJEBKYGjEBvquaT078525QLSm51Ed+fXc0PZ9fQz0MI950cMIyxvgNxlWucbJ1j8XeZCC6tT2p9quQ9AIYHfd/hvkQuPWQyKVOn9GPqlH6knilg3Vph7b9hYxJFtaEfOTmlvPjScnb9fYqnnpzVbF4Wdb0qK35+bsT1az68pCm8vVzbdZ0jkEolXH55HIsX77IdW7P2aANhpKCgggMHzta1nxrXYr+dPTf51cXt6l9ExNE0FbY9P2xmk9f8lrmOQ6XH2yOMNEm7hJHEUmH3KUAzgBF+j6NVBCHtAhlt20pRTSHeysY7S4dKDzDCZ7QTLBIREelKlBorSK3MJl2fy1l9Dum6PDL0uaLoIdKtmBMyHpVUyfunfsJykeUbOR8rVls1nmNlp/n41K8M9+7HpIChDPPu26klfzMrfqbalEu01wMAnCx5Gxd5GD3c5pJU+DwAOuNZzFY9vprLbO0O5N2Dt3oEpYaDGEwFDAn8HLnUlfRyYe2VVfkHPuqR9PJ+tN5YP5FTuRorZrzVw4j2eoDKmhRSyz6n3JBk6xdgUMCHSJCSXr642b6ABv0BpJZ+RlHVLsCCRhFKnG/L8d8iFw+REX7cfbfgcXLHHRPYuTOF77/fScopobLJxo1JREX5N+sZ4VUvYWtoqA/PPjvnwhp9gUiYHs+SJbs453e/a9cpKiqqcXMTyopu2JjIOaf8ESOi8PHRNtWVjc6em3wn5hcREamPuR3e0SN8BvBz5hqH2tEuNcNTGQ5AoGYIXqrGbi+djdFoxmo/6qdF2vOHaDtWDpdsZG/xSopqspEgwVsZDMBQ7wQGek3GfiSTiIhIZ1BlNnC8PA2AExVpnKrIIKUyg0JDqXMNExFxENODRuGtcueV499QZTY425xOo8ZiZHvhIbYXHsJd4coEv8FMCRxBjDb0go8dpL2CXVnXEOV1L1ghX/cXo0J+BaC3j+C+LpUosGJma8YUor3u59xaQCpRMdD/3Qb9hbkLHrhyqRuVNSm243pjBjmVKxkW9DUgYV/uIsoMx/BQxdHf92W2VQtlPAcHfNyov+b7olF/2ZXLiPd/A3dlH6xc3CKbSPPIZFLGjo1lzJhe/PfFZWzeLFRfWfHnoWaFkT59gm2PT5/Ow2oFB+ZF7TRCQrzo3z+UI0cyADCZzGzecoJZVwgh0ps21atGkxDfqj47e26Ka8ovXOciIm2gPUniCw0lKBzsmNGu3kb6/wOAbbn/wWApw1MZgVzqYjcjfKTbtI5ZaIfsvDKWLNvL3sNp5BVWYDS1T9yY8d8ebC3YRLhrBCHqHsjrlSuqNldTaWq+zKFW3rqyQlvyf2R7wS/EeY6jv+cErFjJrToDwMrsjyk15jHB/8Z2vQYREZG2U2nSc6g0hcOlJ0kqO8MZXXa7xVURke7CcO9+vDXwEf6b9D+yqvKdbU6nU27UsTx7G8uztxHuGsSUgBFMDhh6wUoEyiQafDQjKNBvwYoFH81oZBI1FquB40UvA2C26pFKlBgtFVitFiS1Hi1e6sGtHkdnPIXemM6+3Ntsx8wWXbtsttdX/f4GBbzPmbIvqTJmEe5xK34u49s1jsjFg1Qq4aabxtiEkdy8UqxWa5NVYAYMCEOtVlBdbaSsrIrdu08zcqTzN1nbw4yEATZhBASPmVlXDCQ7u5SUFCEfi5eXK6NGti40v7PnptRY2XIjEZFOoKl8evZyjADozFVsLdjLYK9+DrWjXcLIivRFtsdlNWnNtnW0MLL38FmefPUPqg3GDvc1K/gqPjr1Lu+efKPRuW/Svmjx+s+GftOqcfYVr2Jm8D0M9JrS6Fy4axx/5X4tCiOXCN1xV+RiwIqVkxXp7C5KZH/JcVIqMkQhROSSJNw1iPcHP847J5ewteBgyxdcpKTpcvgi9Q++PvMnI3zimB44kiHefQAcWvY31G0+KSXvAhJivB4CoKhqN0aL4I020P8djJYycitXNbjOXjL7pnBVRKOWBzEk8HMkyLBaTSCpvV4iwWwVyiBasbTYb/2+BDsa9qeRhxLn+yJGSxnbM69gYti2VtvZGdy4+Gf2pGcik0g48a+HnW1Ot8VkMiOXtz7sTFdZV2pTq1U3WxpXrVZw5Zwh/LhUyE/43vvriIlZ0KpQEwCrVUgIK5c7v7Dm+PGxvPe+UL5Yrzdw5EgGJSU6tmyt8xaZOjWuURnfpujsuSkThRGRLkJTa/JdRfbXKRqZmkn+I7kmNMGhdrRLGLk6/CeHGtFaKnUGXnhnZYdEkcgwX+Jig4mLDaa/Rxwv9HuZA6V7KTIUUWOpAWBX0XZ6u/fFV+nnELtrLNWEuvSxey7UpQ9G66Xj1twa8jOKWPPNFg5sOEbOmXwqS3W4eWkJjvJn+PSBJNw6AQ+f1u/wLX51Gd/8R3Bf/jH1fQC8AjwAOCLW8ykAACAASURBVJOYwaovN3Foy3EKs4qxWq14BXgQERfKsKnxTLt5HNJW/KAd2HiMtd9uJenvFEryy3Bx0xAaK7hEjp87goSFE1Co5ChUba+AVFNt5K/F29m18iBnjqVTWlCOUqXEr4c3gyb2Y/rC8YT3bX2Crs6YD2dzLo/CodIUthUeZHdRIiWiy6iICAAamYon+yxkmLdQQeKjU79cUuE19TFZzewoPMyOwsP4qTwBmB40mumBo/BWune4f60yBrO1CpCgVQq7xh6q/qSWfQrAgby7Ucn8cFPGNtuP1WrmWOFTAFQaUzFZKqk25xDleS+uighC3a9lX85tSCRSrFYrgwM/RiZRI0FKoKuwcPw7+zo08hAG+r9j66+5voAG/UklSvbmLkSKErDYQntELj6WLT/Ipk3HmTqlH8OHRxIU5Nlk26SkbF5/Y7Xt+bBhkS32f8MNI9m+PZnMrBJyc8u4866vWHTrWMaP741Wq27UXq+vISUll/3709iwMYmnn5pN377BdnruXFQqBZMmCev7FSsOYbVa2b0nle3bT9ratDaM5hydOTdlNc17xouIOJt3Bz3TqeO1SxhxUzS8Cas05lBuFFzJ3BU90CouzJfVuq1JlJYLSQ8lErhicn+mje9HsL8HcrmUK+/4BIvFykv/FJIVxUT4U15RzcHEDBYv20NxqZ5RgyO5Z8E4W5/+6gCmB17RYJx9JbsZ7zeJIV7DHGJ3L7fhnNUdw0cV0uhcqu4QMW6OGae7Y7VaWfzKMpa8vhyjoWF24pL8Mkryy0jclcJPb67kzleuZ/otbXfhLcoREk15BXjw/Uu/8/3Lf2C1NFQpqyqryT6dx6lDaSTcOqHZ/kxGM2/d8wUbluxocLzMUEFZYTIAx3Yks+LzDTy/9GHc2phF/dCWJN68+wvy0wsbHDcaTOiS9KQlZfLHx+u46j7BM+uOF+e3Sbhw9Hw4m+SKs2zM38e22p3wEvFHX0SkSaYECOVb4z2ieTdlKQdKTrRwxcVNQW1Ooe/SVrH47BpG+vRnVvBlDPDs1aF+hwZ+2eC5UubFiKAfmmx/fi4QAIlERn+/V5u8Jlh7JcHaK+2e6+PTuBxnc/0111dzdotcRFitJCVlkZSUBYCnpwuhoT54uGts3g+VldWcTS9qULJWq1Vz223j7HZZH61WzYsvXsM//vEj+QXllJToePOtNbz19hr8/T3QalWYTBYqaz1RzlW/6YokTBeEjxUrDgGwedNxTpzIBqBv3xB6hrWtfHhLcyO0qZufjsxNmbF9IXciIhcrHcpYUlpzhl15r9jK9p7DV92XUf5P4K1qX7nbpvj7UJrt8T0LxnPDnIaCglIhp9pgxNVFBUCQvwdB/h7ERgUwdWwf7n1mCT/8sQeNWsHCa0Y1OY6nwsuhdkdrB7Mm53NOVx7AVxWGBROF1YKQlKo7wkif2Wwr+Il6ZZQZ63edQ23oDrx19xes+77OLdc70JN+o2LQerpSXlTBsZ0nKSusQFeu5+17v6QoR1jE3vhE67N2F+fWLnxf/J3vXxLKTqtdVYT1DkHtoqIop4S8swWYjGZGTB/YYn9v3PkZm36qK9fmE+RF/8ti0biqKcgsAuDozmTOHs/iiVmv4h/a+h/IXSsO8N8FH2CqEUQijVZN/zGx+AR7YdDXcGLfabJP52G1WPnt/TW21/fk1/e2egxHz4cz0Jmq2Ji/j9U5Ozmjy3a2OSIi3Q5/tTcv9r+HDXl7+Sz1d8rFxTJmq8XmSRLmEsjs4LFMChiGRqZytmkiIhccF5eG7/PSUj2lpc1XY4uI8OOZp2cTFNi0d0l9QkO9+fTTW3n7nTVs25aM1SqEguTllZGX1/R17u4atNqu8zk8lzA1PNyXtLRC9uxNtZ2bMaNt3iLnaG5ugCbnp61zozNXtcs+EZHO4v4D/2nzNR8Mfq7d47VLGKkwCgry6oy7MVtriHJPwEMRhhUr5cYM0io2sjbzXmaGfoG7Mqzdxp3Pmdpdcw83DddeMaTReaVCRrXBiKGmcS1kHy9Xnrh3Gg88t5T/Ld3J2OExRPX0tTvOlIBpBKqDHGb39sJf0Cq8yDekk29Ib3DOXeFDUvmORtdcSsLIn59tALCJInKFjHvfvJkZt05AIq2LUzWbzPzx0Xq+eOZHLGYL3/6fEA4SFR/GyBmDWjXW2u+EMXYs24dvsBd3vHQ9l105DLmiLpZWX1HFrpUH6dm7ec+nXSsONBBFrv/HbG5+9upGHhvlxZW8c///2LFsH3lnC8/vphHn2rx2+6c2UWTm7ZO4/b/X4eKmadB2w487eee+L6mpFsLLNv/8N/Fj+zDztoktjgOOnY/OJqeqkD+yNrMubzfV5hpnmyMi0u2ZHDCMET79+PrMClbl7BTz8NSSrs/lg1M/81XaChICRzMnZBy+qtbd/ImIdEcSEuKJjQ1k+44UkpKyyM4upaREh8FgtJWn1WiU+Pu70ysmgDFjejF6dHSzuUXs4eGh4fl/X8WZMwVs2JjEoUPp5OaWUl5ejUSCLXQkONiTmJhAhg4JZ9iwSBSKziu73VpmJAzgo4832J6r1QomTrAfRt8ampoboMH8dGRuLtUQSpHuw9welwPweerP9HWPJswlCLlURoY+lyOlyVwRPAGFVG77XmonEmq9E9oljBwqqk3KJZFwZdhitIqGIsJA79tZkbGIg8VfMD6w7UpPU5RVCMpmr0h/5HbCBVRK4eXo9PY/6IP6hdIzxJuzWcWs2nSUBxbav3mc6N84SWpHuC+msVusiEBVZTVfP/9zg2P3v3MLCQsnNGork8uY++B0pFIJn/yrzp33w8e+Y9jl8chakShs+x97AfAN9uL9bS/gbWdnw8VNw+T5o1vsa8nry22Px109nIXPz7Pbzt1by9Pf3sd9Y57jzLEMu23q81XtfOhr3+/jrh7Og+8utNt28vzRlBdWNJiPH17+g2kLxiJXtvzxduR8dBZndNksPruWHYWHxRu3S4BKo4HLln9AhVH4Xl86eQFD/S58qVVnUW0WxNDLV33KGyNnMdzPcZsLrUErd+H+mGtJCBrNZ6m/c6T0VKeO35XRmar4JXMDv2dtYpzfIOaFTibStXGIrIjIxUBkpD+Rkf6dMlZEhB+33+a4CkdTp/Rr8G9nMG/eMObNc3xovKPnpj7VojAi0sU5VCqE+N7YcxYzgyY0OLc+bwfHylJ4pNdCh43XriyK2fo9ZOv3EOU+s5EoAqBVBBHtPpMc/b4OG1ifc0lXXTX23cS0roKyXF5ZTXm9DNn1iatNiLnvSLrd8yKdy4YlO6gs01NZJrhohsUGt5g7ZM49U/EPq/P2yU8vZPsfbXuv3f3aTXZFgNaSk5pP8r46d8kbWgjnkcllXPPwjBb7LckrY+tve9j62x7bsUUvXNvsNTMWTUTtqkLtKnwuinJKOLApscWx6tPR+egM0vW5vJj0Ffftf43thYdEUeQSQatQcWjuY2yddZ+zTekwZTXV6E3NJw+31v4HoJA6b1c0StuDV+Mf4N/97iDUJcBpdnRFzFYLm/L3c9/+13j22Cc8e+wTjpaJApKIiEj3Qm8ShRGRrs2e4sPsKT7MQM/G3ld93aPZXXTYoeOd21Juk+9bTW09e43Mu8k2Gpk3RotjkyW5aJRU6gxU6OyLHh5ugjCSnVfaZB+e7i4AFBY3bdvvWT+jkbkwPXBmB6wVaQ0HNh5r8HzsVcNadMWUyqSMvXIov763xnZs3/ojjJ83osXxtJ5C8tPL5gxth7V1JO2pWwT79fAmol/LO9iDJ8e12ObQliTMprpa3hH9QglqYcdG5aIkKl7YVU7clQLA0e3JDJ82oMXxHDUfF4pzpeS+O7ua1Tk7bdVmRC49ZJKuXw2pJV7Yv46E0N5M7dF0Mk+NTKhc1VWEoJE+cQz37sv6vD38cHa1LUGpiMC+4uO2f/u6R3Jjz+kM9mq+wkx346nV6/n58DFeSpjK1f378sqmbfx+NAmFTMqMPrE8MXEsCpmMpLx8/m/9ZgCO5ebhq3XlliEDWThscJN951VUsjZZ+N3akZZOckEhRTo9ZqsVD7WKSB9vxkWGM39gfzzUjStytBez1cojy1ax+oRQPWRG7168NTsBmdT+94zJIvz2/HokkTXJKSTnF1JSVYWbSkUvPx+mxcZw3cD+KGVdL8RDRMQeVqwYLGIYskjXRilVAnCiPJUQTcNNmuSKM6hkSoeOd+4XQNx6FRERERERERERERERERERueRoV46Rc+EzhdVNu+sXVB9zeNleP283KnUG0mqrfZxPSKAXh5IySUrJbbKPytr8I5VN5CEB2FG4jb7uLe/ui3SclINpDZ5HDQhv1XXRAxu2O76ndW7MMYOE6+ondW0PZ5MybY/D+/ZopmUdXv4eaD1dqSxtuuJD/fAcgPB+rev7/DCYgiY+I+fjqPlwNFas/Jm9nW/TVgJCbL+ISHfGYrWyI+8MCaG9nW1Km5FKpEwLHMkk/6GsytnBTxl/AVBcU+5ky7oWSeWpPH30I/q4h3NTzxkXnefI6aJiXt20ja/3HrAd+3afUBr9tuFDuHnJr5RV13n0ZpaW8eKGLbir1Vzdv2+j/j7csZv3d/yN2WLfE7BQp6dQp2dPeiZf7TnAV9ddTZ8Avw69Bktthr7H/1xt8xa5ok8sb8xOQNaEt+qZ4hLu+mWZ7XF9Sqqq2J2eye70TL7ee5Avrr2SCG/HVjYUEbkQmCzmlhuJiDiZhECh/PenqT+SWH6KCNceSIA0XRZbC/cyJ3iyQ8drlzASoZ0KwOHiLzla/C19va5DJhHyG5is1SSV/MjZys0M9rnLcZYCMRF+nMkopKhER3ZeGcEBHg3On6syk3hSKNmZk19GkH/DNiln8gHQqBRNjqM36Qh16dyEd5cqpQUNF9begR5NtGzI+ULA+f00haefe+sMa4GKkjpxw8u/dTYDuPtomxVGis8LA9v0064GlW9abV8zoWL1cdR8OJKz+lzeObmEE+VpzjZFpJvx9cm9fHNyH9n6Mnq4enJH75HMj6orMz199efc0VsIuduVl8a6zJMoZDLGB0bxwtBpuCnq8ld9mLiDpamHyK+qxFhvAemuVPP1+PkM8Gm98H/dhu9IKslDb6rh7u2/2I7f13cMj8bX5VQa/NtblNcIN5ZW4PNx1zIpuK7s/eqME/x5NhEXuZK1mSd4PH4ClcYaPjm+i4m17d4bfaWt/Z9nE/kwaSdnK4oJdvVgftRAFsWOaPIGsCUUUjlzQsaTECQkY16ds5OfMzZQVFPWrv4uVo6Xp/H00Y+I94xmYfgs+riHO9skh7D59BkKdXqenjweN5WKN7fuoKBSx9JDR8kqK8dNreLJScIittpk4pWNW6k2mfhm30G7wkifAD/MFgsahbAeuywijMEhIYR6umOxWkktKuGHg4cpqNRRpNfz4B8rWHPnwna/fy1WK0+sXAfAiqRkAGb3681rV0xvss+ssnLmf7+UYr0gzkslEqbFxjA+MhwvFw3F+irWnzzFxlOppJeWcuMPP7Ns0Y34ubq2y0YRkc7CLIYmi3QDrgsT8jP6q31YnbPVllMkSOPHHZHXMSVglEPHa5cw0t/7JgByq/ZxoOgTDhV/iavcDyugN+VjsZoIcR1FP68bHWkrwwaEs26rEM+7dU8K82c1zIswYlAEfLUJi0XYEXjpgzW88uRVuGqE+KNVm46RlJIDQM8eTedH8VX5UWEUd8IuNBazxVZm9hwqTetixdQuDRPw6ivs5505H7mDSrxV6+o8jpSttBlafn26Msd4RphNrfvBc9R8OAIrVpZlbeHL1OWYrOJOhkjb+C5lP+8c3crzQ6YR7xPE4aJs/r1vLSaLmZti6sq7P79/LQCLYkfw2+ULydaV8+jfy/kwcTtPDBR2Hv5IO8aXybv5ecotRLh5s+S0sCv+0sG/2DTzHjxVmsYGNMNX4+dTYzYx5Pe3eXf0lTax4/zkqgeuftSWnLX/L6/b7WtT9ileGj6DGA9f3jiymSvD+/PNhPnM3/AdAEklo+jrFcDWnFSe3rua/w5LIN47iNSKYp7csxKjxcK9fTtWZUopFW5k54SMZ0bQGP7K28PPmRvIqWq5HPmlxJHSUzx66G3G+A5gUcRsgjW+LV/UhTldVMxzUyeyYIggNrooFTz4x0oMJhMbUk7z56IF9Pave415FZV8vGsPx/PyqTIabQLIOSZGR/LGrOlc3kv4PJx/HmDhsEHM+t/3ZJSWkVZSyp70TEb1bEVVqvOEDitCrpTfjyXZjl0V15dXZl6OtBmh5V8r11Ksr7IJJx/Nnc2k6MgGbebF9+OrvQd4acMWCnQ6XvxrC+/MaTnZuoiIMzGL6yyRboCkNg3qJP+RTPIfecHHa5cwcs475PKQ90ku+520yg1U1GQB4KfuT6TbNGI8rkDSvqI3TTJ6SCQKuQyjycyKv442EkZ6hnjTNybIJn4cTMxg7p2fEhsVQFGJrkEIzmXDommKyQGXsy53FbOCr0QhdWxSF5E6pDIpKhclBn1d8idDVesSQVWfFwrl4ua4pGytQeVS9744X9xpjpYEi3OVZc7Ra3AEvYdFtc04ILRX42pRXZkyYyVvJP/AvuKklhuLiNjhg8Tt3NlnFFeGC2GQkW4+pFeW8kHi9gbCSJyX8Nl4pL+wsx3t7svsnv3YX5hla3OwKIt47yCi3H0AmNNTKPn43L41pJQXMqyN5YJd5ArbjZVKKsdF3vTvSku74SqZnKvC+5OjL+e1w5u4PmoQfb0CCHIRvL+ydGX09Qrg/cTt3NxrKLNrbQ938+b6qEEsPnWgw8JIfRRSOQlBo5kWOJJthYf4JWMDpyozW77wEmJH4WF2Fx1jVvBYbgpPwEXWub9XjmRqr7q109iIcNvjXn4+DUQRgP5BgYAgSmSXVxDl03BDSgLM6de40kB9XJVK7ho5jGfWCOFbSXn5rRJG6idBtQLPrvmLX4/UhX/Pje/HSwlTmxVF9mdmsztdeC/PHxQP0EgUOcetwwbz65FEkgsKWXPiJHmTxhHgpm3RThEBg7kCqUSBQtp9PxvdDdFjRESkMe0SRs4hlcjp43kNfTyvcZQ9zeLhpmHSmFiOnsji6ukDsVitjX7U7lkwjoee/wkAi8VKpd7A/qMNS/P6+7hx1bSBNMV4v0mU1pTyWvJLJAReQaA6CLm08VT5q8QShh3Fy9+D3LQC2/PinNZVPCg6r11bwlkcgZtnnZtsWWHrvYsqSpoPcTk/tCV2aCT3vXVz24zrZqRWZvFC4ufkG0pabiwiYodig57Cah3x3g0FwQHewbxXvY28qkoCNMJNSrxPY9HQQ6mmwlgntka7+7Iq/TjZ+nKCXdxZnyVUzVDL5DaxxFl4KjU2WwB81EKlNWXtb5TBYgIguTSfA4WZfJy0s1EfJosFeRPVN9qLVCJlvN9gxvsN5kjpKX7L3Mie4iSxrHYtJquZ37M2s7lgP4siZjM5YBhQtxvWHVDJ5QTWu9nXqpSo5XKqTSZifBt7w3hp6m5ydTXtr34RW09wKa9uXXlRrapOfHxh3UaWHjoKwDUDBOH0xYSpLc78yuPJtsdz4/u1OOa4qHCSCwoxW63sOpvBlXHNiz4idWzLf48ot/FEaC9ztimXDBZEYURE5Hw6JIw4g4cXTcLVRYW0iWSRg/qF8q97Lgfgjc/+wmhs6CoW5O/Bq09ehfa8nfn6PHnkMcqMpZisJj45/X6T7T4b+k07XoFIfXoPi2ogjKQcTGNMK0rHnjqU1uB5ryH2d3EuFGF9QmyPzx7PaqZlHVWV1ZTmNy+ixA6NZMXnG2zPTx9Jb6Z192d74WHeOPG9WDLOSUglUtRSJWqZEo1MhUqmRC1VoZYJxwB2FR7t8je31WZBDDjfynN2a2R1P3XNeWuc44boQewvzGTCnx/hplQRXOuN8fFl8/BWuTjG6HZyfjlzqZ0yxharlSqzkUf7j2duRHyj844WRc4n3jOaeM9oMqvyWZa1hQ15e6kyt+6G9mKnpKaCN5N/YF3ubgAe6nUdIZrmS7J3FTw1jXfztSol1SYTPq6NPxdyWd37zGhu/02Yu6puvWZqIlHr+bjVXvPWlh38cECISZ8/sD//mT4FoFVy1MEswftYJpHQx7/lpK9Bbm62x+cnaRVpGitWMvX7iXIb33JjEYfRnURZEZHOol3CyMGizwBwU4QQ7T7TbpuC6mMcLf6OScGvtt86O7hpW3azmzmpPwBD+vdkw44T5OSXoVLK6RMdxPgRMShayKsw2GuYQ2wVaZnh0waw+ee/bc+3/bGHW/49t9Hivz4Ws4Xty/Y1ODZ4cudWEeozvC68JTetgPTkbMJim0/GeGhLElZr8zeYgyfFIa1dTFrMFk7sPU1Oaj5Bkd1j4dwWVuXs4IOUn7v8TbczUUjlaGQqXGRqNDIVmloX/HPChSBqqOo9rv+8ocBR17auvcKOJ9z5zNz2SIvvW2cT5OKOj9qVI0XZjA2MsB0/XJRNkIs77sq2u2cfKcrmu4nXM8K/p0NslEmkSABTJ7gvSyUSenv6c7KsgEAXt5YvuED00PhzX/Q1LAy/gnV5ghCwInsb2WIuEo6WCZXU7tn/Kjf2nM41PSbbFbm6Emp5098XKnnz66rmvueP5eYBQnLX4/kF5JRVUFJdjb6mhmqTCYPR1GZbtUolPx0+xse79gDg5+rKs1MntulWMKe8AgCz1Uqf195t0/jl1a3Le9bVKK3JYHfhF2TqD2K0VOEq9yHeay4DvATP8B/TbiVKKwgYw3wX2q7bW/g1pyu3MD/8K9uxoyW/cbT0DyqMuSikLviqhDCssQEP4qUUChz8nv4ghYZTGC1VrM561nbtEJ+bGOF7WwPbjpT8ytGS36gw5eOmCGSQ93X09bgCgNMVW0ip2IBCoiG1cisjfO8AoMai42DxEnq6juTy4OdsfaWUb2B/8feU1WShVQTQ12MmA72vBbClATBYKvkyZRY3Ry1lT+HXpFZswQoM8JrLcN9FHZ5rZyOXdJ0ccyIiXYV2CSNHir+2Pc6rOsQo/38ilTRMmqU3FZCh29Yh4zpKoJ87N145vM3XXRM6/wJYI2KP8XNH8MUzSwEozi0lMyWXlV9s5Io7mi6/tOzj9eSn1y2svQI8GH912//OHaFHTBDRA8NtniuLX1nGE1/d0+w1v72/tsV+fYO9mDBPSC60celOLGYL7z7wFf/94/EulSi1o/yU8RdfnfnT2WZ0OhqZigC1Nz5KIfTLR+WJr9IDD6Ubngotngo3PJRatHINbnIXW5JLETDWJoqzFxctAe7rO5q3jm4lxNWjNvlqDv9L3sOzg6e2eawsXRnplSX4axwnKsilUnq6efNH2lF6e/ojQfBe8dc0zENQXzhpqoxpa3gobhz3bv+FmERfpvWIxWK1crKsAJPVylXhnSsku8o1XBUyAYArQ8ZzsCSZFdnb2V2ciOUSj3M3Wkx8fWYFu4uO8Xjsgi6doLW5fBzt2X0+XVTMU6vWcyAr2+55mVSKRiHHTa2itKptQkNWWTnPra3zvizQ6fj32g28POPyVvdR2YHwH5Ola4vJ9tCZivgt/QF8VVFMD/4PWrkvRTVn0Mg8W774PLL1h9lZ8AnTgp/HWxWB3lRMll5IYq2V173Hr+jxGmZrDf87NYepwc8S7ipUmJCdd09xrPQP9hR+xbiAh/BX9yav+jhb897FYjUT5zkHgLOVfzMh8HG8VeHsLvwcgF7ulzOrx+s2AcZXFU26bi+b895iQsCj+KtjKanJYHPe61hqf2OG+DQsHLE2+wV6uU1hkPd8qsylSLk41mJdXYgVEXEGHQqliXSbRlrFBsqNGUwMehm1TKzdDvBhSvM3yPa4L+bjC2BJ10eulHPvGwsA+O9NQtjSR49/j8ViZdYdk5HUC5mymC0s+2Q9nz21pEEfd758PXJl50eFXffYFby44ANAKKsbHOnPTU9dZfP4OEdVZTWfP7WEI9uOt6rfRf8Rdi32bzhKWWEFBzcn8vi0F7njxevpNyqmUXuDvoak3UIOhN2rD6Err+KxT27vyEu7oPyetfmiFkUUUjmhLgGEuQTSQ+NPiMaPEI0fAWof3BViCce28sL+dSxNPYShNlzmho0/IJdKGeLbA4DFk4Qqabf0GoZcKuPdY9vI1pcR4uLBPwZM5JrIAW0e01etJdrDjykrPwHqEqKGab34x4CJTOsR267X8tqIK3h+/1pmrvkCT6WGx+MncHWE4OH41pEtfJm82xYWBHD39l+QS6XEuPuyYnrbPtNTQmL4dOw1fJi4g4+SdiKXSIl09+HuPo4tbddWJEgY7NWbwV69KTSUsjp3F+ty/6bQ0Lr8Uhcrx8vTuP/AazwQcx0T/Ye0fEE3J7O0jGu/+7FBzpDLInoyp18f4gL9CXJ3w1UpeLsdzytg9lfft6n/Ir0epUzGA2NHs/FUKkdycvnlSCK9a0Nibhk6qMU+NAo5BpMJD7Wat2YntGn8YHfneWq1l8TS5UiQkBDyXxRSIZeRh7JHu/oyWqsACS5yH9wVQbgrggjUNM7TopCqkVqFNZNcorSNez77ir5lkPf19HIXhG5PZSjlNdnsK/rWJozIJEpi3S+n0pTPrgLBs72f5yx8VdFoFf5UGHPxVUWzr+gb+ntdRYz7ZNtr7Fs9i8TS5UBjYaSHyyD6e10FgBdh7ZqProjoMSIi0pgO3U2GacfRz+sGNmb/kxXpi5gU/DreqqarvXRHKkwVVBrL8VB64iJr3U1NvOeEes8kGC0G/i5aRoRrPH6qMGQSBYUGIXdEqu4w04PudLzh3YixVwmhS9f/YzZLXl+O2WTmw0e/ZfGry4gb3Qs3Ly0VJZUc23GSkvwy23VX3T8NgEnXOa7CQlsYd/Vwtv42jG2/7wXgh1eWseabrfS/LBaNVk1xrrDQP7bjJLpyPeF9exASHcCO5fub7devtpT0c4sfyK5xNwAAIABJREFU5Ll5b6Mr13N89ykenfJ/ePi4ERwdgNpFhaGqhuLcUvLSC7HW250aPr3pxMLOZE3OLgA+O/27ky1xDAqpnBhtKDFuwkKpl1sY0doehGj8kYk7MQ7j30Mu599DWrfLe2P0YG6MHtzk+TUJd9g9/lDcWB6KGwuA0WJm3l/fMDk4mk/HzkMllVNTm9B0ZfpxHt21jINzH0MpbfuicohvD/6cdpvdc4/Gj+fR+OZj7BNCe5MQ2hsAL5ULp+c/ZTu3fuZdjdpPDI5mYnDX/U32VXmyoGcCN4ZNY2/Jcdbk7GRPcdIl60VSZTbw2olvOVZ2mnui517UNy7vbf/bJorcP0bwknxorH3RztgOzympRMLyRTcR5ePNtQPiuOqbxeRVVPLyhi0ARPl4c1lE82FyAVotpVXV6I1GxoQL3/OyC5yfx5kUGk7hr45tUpxoC2GuI+jjkcBv6ffhr+5Nb48EYmtFDZmk9dUeq8zCOkpvKsFf3VCQ9tf0YW/RN+hMQsVJtUzIBSWX1OWkOeftIpMoMFkFD6AiwxlyqxI5UPSD3TEtVhNSSd3tUYC6b6vt7U7I2/Eb5ki8le6EuQQ61QaRroOnomuIyR3eZvdWxTAz7Es25zzF6sy7GBvwHGHa7p9AKaUimR8zvidDLwgYN/a8hfF+kzBYqlmavphRvmOI0drfNRzrd12D579kvMqUgFsY7jOrUdsDJWs5XXmQAZ6THP8iuhkLn5+HT7AXXz67lKrKakryymyiQ33UripufmYucx+c7gQrG/LE/+5BIpWy9Vchfr4op6RBzpRzRA/oyb+XPsyWX3e3KIycI25MLO9t/Tdv3Pk5x/cI8ehlRRWUFVU0e51vcNfz3DpQkswHp35ythkdQi6R0ds9nMFesfT3iKaXW5gY6nIRcqI0n+TSfH6Zcgsu8oZ/3wnB0bxxZDMlhipblRuRjiOVSBnh3Y8R3v0orilnQ94e1uXuJrMq39mmOYVVOTs4q8/hmb6Lusxi0dHsTs8AhBCzu0Y1n9ctu6z1ld/OIQFbeWA/rSsfz53NDd//RLVJEDkfWraSX2+5gXCvpsNEhvQIIbmgEKPZzMFsIRHr0B4hTbbv/liRtFPUFzxE6pAgYVzAwwz2uYETZWvYW/g1B4sFb9+rQt/HRd66dYq52cTswoaQXKqyjXk+5/KF1F1hxWSpYrjvInp72F9D1hdF6vd/sSFBgkIqx2hpew4fRxDnEcWTfRY6ZWwRkaZwSPyBRubNtJD3+Tv/dTblPMUgnzvwUDomYZ0zOKNL5e2TryGXyunrHkdS+THbOZVUTYb+LNX5VU0KI+eTUrGPCf432j3X0yWOtTlfOMTui4FZd07msiuHsvqrzexZc5js03noyvVoPV0Jjgpg2OXxJCycgFdA55bnbQq5Us7T397HtAVjWfPNFo7vOU1pQTmu7hpCa5OxTrxmJNNvGY9cKW8xQev59IgJ4p1Nz3FwUyLbl+3j2I5kinJK0JVXoVQr8PL3oEdMIP1G9wJg5IxBRPQLdfjr7AiZVfm8dPwru7khujqucg3Dvfsx2rc/Q7z6oJFdnAskkTpCXT1Ry+R8c3Iv8yIHIAVOlQs7km8e2Uycd6AoilxAvJXuXBM6hWtCp3C8PI11eYLQvDX/IHpz90xo2R4Sy1J59NA7vBh3D0FdOO9Ie9HVGAFQymXNJnUFWFGvbG576R8YwMszL+eRZasAoezvnT//wa+3XG+rYHM+V/SNZfFBoaLNl7uFDY2LWRjxVkZwonwNJquhgddFfZRSVwyWykbHiwypdttr5f4M9bmZAV7XsuTMzQCcLF/HQO+6DURBvJDYcnw0uF4hhD5pZJ7kVR8n1LWuamFe1XG0cn9U0tZ/H0uQ4KOKpsSQhlbecqWhix0XmZoyO3/PzkAvVioT6YJcvD6BIiIiIiIiIiIiIiIiIiIiIi3gsIyVUomC0QFP4amKYl/B+2gVbdsZ7yyy88p46cM1AHzwn+vstvkz+3fcFR483fd53OTu3Lnvlgbne7n15kDpPrvX2kMpVZOpP4GvqnESq0z9CRRNKPOXKl7+Htzwrznc8K85DunPkX01xdCp8QydGt9iuxEJA1mr+7bN/Q+a2I9BExsnLmsPnTEf56ixGHkx6St0pqqWG3cRZBIpw737MSlgGCO8+7WqpK3IxYOnSsOnY6/hnaNb+ThpJwaLicDa6jTjgqJ4uDYXiciFp497OH3cwwG4J2ouOwuPsCF/LwdKki+JPCQ5VYU8dvgdXo6/n54XWSx+qKcHZbnV6GuMHM7OBWBAcOPXuOTgEdYmpzhkzCv6xJJSIHh/fbRzN2eKS3h42So+u+ZKW4Ll+gwLDWFMeE92pJ3lr5TTALy2eRuPjRvTZK6RnPIKThYWMT4y3CE2dyZxnnM4VrqMtVnPM8TnJjQyT8qNORitVURqhe+9QE0cJ8qENXRP15FoFf6kVe4gtyoRN0WAra/TFVupsejwU8eglLpSUJ1MtUUIiTo/oatUIsdDGUJy+Tp8VFFIAIVUg4vcB2rDY4b4LGBP4Ze4KwJtVWkOl/zCZf73t/l1DvddyOqsZ/Eq6kmkdhxWLBQbzmBB8FiJdW995aLujkamoszoHI+RqkvIA1Ck++DwFX9fz+vwVEawJecZR3ftEIpKdRxKzGi2zenKFCb5X46b3N3ueU+lF2U1rc+gP9R7BiuzP+as7hiBmkhAQl71GQCOlm5hlO+Vre5LRKQ78dnp30nT2S/F2JXwUGiZFSws/KYHjbKV0xW5NLksMILLAiOcbYZIPZRSBRP8hzDBfwglNeVsyN/L+tw9pOtznW3aBaWkpoInDn/AawMeINQloOULugkz+/TiWG4eAPf+JlQpu3f0cPoG+COTSjlTXMyyY8fZduYsA4ODSMzLx2huHGrRVh4eJyRrTyksZP3J02xNTeO1Tdt4ctI4u+3fnD2dud8sIas2z8nnf+9jRVIyk6MjCfPyRCaVUmkwkF5axpHsXFIKi5gSE9UthRGtwp+rwt5jd+EXrMj8JyZrDVq5X4Owl6E+N6M3FQOwPuf/MFuNhGtHMy7gYVsOEQCZRM7Rkl8pM+ZgsZpwVwQy0ldIfh2hHdNo7EmB/2Jb3rssTbsNtcydkb63E+sxzXY+3utqpBIZewu/psKUj5sigFF+d9DHo23VggDCtaOZ0eNF9hV9x/6iH5BK5HgpQxnkfUOb++ruuMjVThu7yuT4UBpz4eVI1HOQau9zeN8dxaL/DovuE+R+O1p/je5jLPrFYClEIg1E5rsKJB1PjizSNO0SRm6J2dns+WCX4cwK+4Zig2NUfkei07X8QTRZTahlTX9ZVJurkLch6eJ4//l4KvzZW7yKExVCvLS3UvComRF8FwO9pra6LxGR7sL+khOszGn9D4Az8Fa6Mz/scqYFjhQTqYqIdBO8lO7M6zGZeT0mc7IinbW5f7M5f/9Fm4Ok1FjBM8c+4Z2BjwLgpez+CVlvHjqIbWfOsjMtnfxKYcf6+XUbG7UbGhrC5/Ou5JYff+VITsdFsHN+IW/OSuDa737kRH4h/9uzn1g/X67u37j6iI+LCz/fPJ9Hl68G4O+zGeSUV/D9gcNNjqGQdd9qQj6qSGaEvNTkeaXUhSlBT9k9V9/TIlw7mnBt6ysGBmniuDb882bbxHnOsZXmPZ8ot/FEuQmFH9QyD+6N3dTg/A0RDT11e7qOpKfryGbHU0m1jfq52HCVOe8mu8oi5hhpDmvNXiwVbyHzfAcU/cBcdOFFEUsZSJSXtPhywXzEtYogtIqgC9V9u9FVtfxBDFIHk1KRzLTAGY3OWbFytOwwPV3aklxWwgCvyQzwmtyGa7o2u9cc5t/Xvcv4q4fz5Fd3O9ucLkXGyRzuGPZ0o+OjZg7i34sfcIJFnY/BUsP7KUudbUaTKKUK5odN5eoeE1FJW186UEREpGvRyy2MXm5h3BV1FdsKDrEmdxfHyk472yyHk19dzAuJwo3jawMe6PZCrlIm43/XXsWSQ0dZnngcgJTCIqqNJjzUamL9fZnRuxfXDIhDKpEwKCTIIcLIOTQKBZ/MncPV3yymWF/Fs2v+IsLbi0Ehjdetfq6ufHf9PAB2pJ1leWIyBzKzyNfpMJjMaJVKeni6ExcYwLjIcCZGid5mIt0DD4Wr08a+EB4jFxNW4yEk8nAk6pnCAVn4BR/TXPEfpKrpSNSX7ob9JRc8r9M3V/pLYJzfJL4/+xU/Z/zIeL+JAFisFrKrsliZs5w03Rnujro0bnBF2o5viDf/+PR2yoqEXbCUg2lsslPC92Lmh7NryasudrYZdhno2YuHe11PgNrb2aaIiIg4CKVUweSAYUwOGEaGXgjRWJO7i/W5u6kw6Z1snWNIrjgLwBvJ3/NUn1s7bdyXEqbyUoL9hfKuB+5q8rqBwUGkPPFIk+dlUik3DR7ATYMHtGjDM1Mm8MyUCS22++GGa1psc44QD3d2P9i2jZ0x4T0ZE959qy6KiNTHS2k/ZUBncME8/NpZcrrLYSkGSWcKVxashh2gsl/G+lLhkhNGKvUtK5Tj/CaQVZXB+rzVrM8T3CeXpH9nOz8tcAaDvYY2dXkjDGY9WwuWkqk/TrXZ/gLtnpgPWt2fSNdG46pi8vw6F9J9fx29pISRAkMpy7K2ONuMRkglUm4Mm8b1PachoXGiPRERkYuDc7k47oi8klvCZ7Kl4AArs3fYhIXuzraCQ6zw2M4VwZc52xQREZFujDPD8mosRnSmKlzlDg7bsOgxlz6A1bAZJBqkLjci1T6ILZCuNgmwKX8wcr9tWCrfxVK9BrAidV2IVFsn5lqr/8RS+RFWs/DbIZEGI3G5DqnrIkAImbOa07BUvo+1ZjdYipFI/ZG4zEfq2oLoatVhLlkEKJF5fQYSDeaShVhrDtWeFzZXTbnRwtiaOcg83mx2TKDRuBb9t1j132M1Z4LEFYm8L1L355DIo2xtzMXzsRqTwKrHXHqP7bhUey9S7aOtmfWLhi4jjLz7v8axpReCxJM5rWp3fdgChnmPYG/xbvKqc7FgIUAVyAifUURre7VpzFU5n3C64gBxnuPRyFpfb11EpDvybdpKaixGZ5vRAC+lO0/2uYX+HtHONkVEpFvT74m3mzwXHeDDskdu7kRrWkYpVTA1YARTA0ZwsiKd5dlb2ZJ/AJO144k8ncnnqX8w0KsXPTT+zjZFRESkm+JMjxGAAkOJw4URi/4bpG7/Qqp9GKvxIJby50DWA6lmbqO25tIHBMHB9Y5aD426/EBWwzbMZc8g8/g/UNRWnTSlYi57CjAhdRUEBInEFYk0AKnH2yDzx1qzD0vZU0jkfZCoxp83Yq04Y63EXLwIpB7IPD+A2uqkMs+PAavwOirfwVrzNzLvH2uvrbtlb2pMoMG41po9WCpeEcaQx4ClEKthFxJZwwpgMq+vwGrAlD8Umec7SFSTas9075DN9tBlhJGfVx5wtgmNiNb2arMIYo9TFfu5OvQxorSDHWBV10IiFXfeRerIrS5iY37rS1l3Br4qT16Jv58QjZ+zTRER6fb4ublSqhdcoB1RJaQz6eUWxuOxN3FbxBxW5GxnZfZ2p5Wq7Cg1FiOvnfiOtwY+jFzSfZN9ioh0Rd74zzI2r0ukT/8evPz+TcjlF0l4xnk4uwJfvqGEcNdgh/YpUY1B6nKj8FgeBTV7seq/BzvCiEQ5CqnLgtpnUQ3OWSrfR+qyAIl6dt1BWThSl+ux6BfbhBGkfkjd/lnXp6YnVv3XWI2JjYQRiURTK4osBFkQMs+3aXAr3iDpqQKQgsSl8YtsYkyg4bhWHSABqR8SWSjIQpEoBjXuT6IRxgJAZX/MS4T6wogVRP/y87FYzVSahIWTVu6GtB2xa2arCXfFxXlTplDJSUvK4qsXfiFxVwrGGhMAkf1DufbhGYya2fgDWFpQzvofdrB77WHSkrKoqqwCwMVNQ1T/MGbdOYkxs4Y0uGbfX0d5Zu7bPPbRbcSN6cXXL/zKoa1CwjZdmR6fIC/GzB7CgqeuROOqajTm6aPp/PDqco7tPAlARbEOq9XaqN2Sk2/jFeBh106AqsqqZu3sKHnphSx5YwUABzYkUpxfhpunC/GX9eb6f8wivG9Io2vqJ3u99fl5XPfIDFZ9vYUVn28k83QeSpWC8L4h3P/mgkbX6yuEuf/5ndVsX76f3LMFqNRKYodGcs3DCQwc16dN9v+WuQmL1dKel35BCFB780r8/QSqfZxtiojIRcHmp++0Pa401FCqq2LO299SbTQ50aq24aV0Y0HPBK4LncJfeXv4LXMTWVUFzjarzaRUpLM8aytX95jobFNERC4arFb4a9URLBYrh/enkZdTSkjoxZmTzNm51goMpQ7vUyJrKHAg7421ep39tko7IkEtVlMyVuMBLLpPmmhhAuRg1WPRfYnVsBGrOQuwgKUCicre97Icc8ndWM3ZyL2X0G7/hCbGBBqMK1GNR6qZh7loHhJFPBKXa5Cq59g8VEQa02U8Rs4R1dOXqJ4XTkQ4fbaA02cLW2yXrk9jWdZvnKg4jtEiJGxVSJX0duvDnJCrCXMJb/WYvd1Hkli2lQn+N7bX7C5L3tkiHpn6Ip6+bgwY1wdduXCjfWT7CV644X0efm8h028Z1+CaPz/fyA+vLkfr4UJ4vx541woR2an5HNp6nENbj/P4J7cz5frGpd72rD3M588uRSaTEj8mFoBqvYFjO0/y2wdrST2Szit//qPBNSmH0nhs2ssgkZBQa4t/Dx+O7znF9uX7AVj43NVE9Q/Dzbsu1Ol8OwG8AzxaZWd7OLH3NE9f/ZZtDmOHRNB3ZDRFOSVsW7aPnSsP8PQ39zIyYWCTfRTnlvLpk0tY8eUm+o3sxajYYHJS80jafco2z3Vty/jnFa8CkJmSS3CkPyOmDaCsqILDW49zYGMiD7y9gBm3TmiV/TpTFWtzu0YuFU+FEDf72oAH8Vd5Odma7o09AVFEBECrUqJVKZFIuueeilKqYEbQGBKCRrO94DA/ZgiL59TKLCdb1noWp69lSsBw3J1YXUJE5GJCIoEpM+LZvC6RwSMiCQq5eNcQgWofJEiw4pzf+YLqkgvQq53X0tRvVJMCgQWsVUi1j9gNwREQbqHNZf8A0ymk7i8iUcSBRI25aLbdK6ymVKQuY7CaUrFUvILU/dnmX0oTtH5MKVL3F5C63o2l6lcsle9irfwUmc9SkPq2a+yLnS4njCRMiGP+7NYnNm0rP/yxh4+/29psm9OVKbx18lWMFiNhLuH4qnyxYqXQUMDRssP8P3vnHd9kvf3xd0ZHmu69J5TSsqHsLUs2iIIIuL0u9Lq315/XddWr14kDcbIEAQVZssqGsguFDlq6955pM35/PJ00adImJYB5v168aJJvvs85T5s83+d8z/mcSxXxPB3+AmH23Q06Zoi8D1tzviat6jy+su5Yi9vW043xvLNT/pibcwcvMfuRifzjnQWtymrO7L/Iy7P/y1cvrmb49AE4ujUHHGY+dAuhvQMYMrkvUuvWf4LrP93O8td+Zf2n27QGHA78foJh0/rz0oqHsbZtrn3LSy/k0RH/4sz+i1yKvUxEdHPE+Od3NlFXW89rvzx2VYbHZD598ke2/hCDvZMd0ZP6tDqWMXZ2lLqaOt5a8iXVFbW88tOjAIya1fw5uBR7mZdmfch/HviGb2Pfxt1X+4V6/8ZY5I4ylp94B6/A5i+9opzSVr8DgI+Xfk9mktD+cMEz07n71TlNv8OkM1d4Zsp7fPncSvqPi8InWH+wck/+ietCW0QiEvNy5D0A1zwosjHrN2IK9vFu7/f5LfNXTpWepFZVi4eNJ+M8b2GMx9g2wq916jq2527lWPFRihSFyCQyIh2jmO03Fw8bQT/gyTOPMdxtJPMDmr8nzpWd5dOkj4ly7M1T4c8AUKgo4MW453gk7DEGukQb5Uvj79JcCyYLFq4VIkSM8ujHKA8h6Hy06Dw/p229IQIkVcoaVqZv55EwXYt3CxYsdJRnX5/Fs6/PMrcZXY612ApXG0eKFGVmOX6+wvSBEY0y+arH8Yg63OpWjMgqAo0yCa7S42hzPEUMYofnEVk3rNk1dWiUGdpjLhJ3xI6vIpLNQlW8EKRhiO0WdtA23ccEHbEeiQ9i+8cRy+9HWTgRdc0mxPIHWo8RSRAKR26sEllTY3Bg5L7bv+jw5CvWPdbh9zg5mlid+Crs7fSnD23IXIdUJOW5nq8QLG/djz61KoVPEj9gQ+Y6not42aBjHi7ciLOVJ9XKCpIrtGup3KiBETsHGQ+8eXsbrZF+o3syYsZADmyKZf+mWKbf35za5eTuoLMEZc6jk/j+/9aToUMkVyIV8+Qnd7cKigB4BbozZu5gtv4QQ+LpK60CIxePX0YkFjFkSttMiyG39mPrDzEknW3brcAYOztKzIZYCrNLGDVrUKuASCMR0WHMeWwSq97fzO9f7+L+/9PekrAkr4yXVvyjVVAEwM3HudXj9EvZxO48h1+Y0L1hySuzW/0Ou/cLZtJdI9myfA87fznI3a/O0evD9ZItcn/oLLOKrFYqK/hv4vso1UrGeoxHIpJwpOgwv6T9iJVIygj3UU1jVRoVHyd+SFJlIgNdBjHKfQzl9WUcKjpAXFkcL0a8gq/Ml2C7EDKq01sdJ6kiETuJHSlVyWjQIEJEesOYYHmo0X4oroMglwUL5mCoWy+GuEVxsOAsP175k6yafHOb1C5bsw8x12+c2dPiLViwcOPhY+tutsBIXm2RyefU1B1BXf0LIuvhaOpPoan9E7Hjmx2eR2z/JKqSR1FXdkNkO7nhWTUoE0GjQiSbDYBIEoBGcRBsp6BRV6Ku/B9CmY1uRFa9kTh9gKrsKUTSIETWIzpkm6HH1NRuR6OpQCTtBWJ7qD8P6jJE0mAts0oRSYJQ12xELO0BIhEikR2I/14C3wYHRibc2mI3veH+SVFbz4ZVR+k3KISgUA+kVhLSUws5HZvCo890rg+ycxcHRuQGBEauVKcy3nNCm6AIQIg8lFEe49iTr71eTRs3cyvesL6BbbIpGuk7OoIDm2JJPJUK9xtWAy2RinH2cKQopxSVUo3kKsGrsD5BOHtoV9H2CBB0JBpLURpRKdVIJGLEWoRiG21XVNcZZJ+hdnaUcwcvATBoYm+dYwZP7suq9zdzem88/J/2MXYOMvqMjNB7vNMx8QBNY8WStvaHNJQPJWsJGl1NVk0+lysz9Y7ravo5hzPHb6y5zQDg1ch/IRUJf1+jPcbywrlnOFh4oFVgZF/BHpIqE5nrN4+pPtObnh/vOYHXL7zMj2kreCniVYLlIcQU7G01f3JlEiPcR/JX3k6ya7Lwk/mTUZOOg9QBN2vjNVUUqo59JixYuJlozCIZ7t6HP3MOsTJtG+X1VeY2SytKjYo/svfzYOhsc5tiwYKFGww/mQfnyy6b5dipVdlNGzumQuL0AeraP1FX/AdEtojlD7VTDqMbkc0tSFy+Ql35BeqqZQ3PShFJQxHL/9E0Tuz0H9Tlr6EsGAtiN8TyBxAZEEwQ2U5BrLqCqnQpEtd1rdrn6sPgY4qs0VT+hFqVDigRSfwROzyDyGaC7nkr3kBVNB3Ezkjsn0Ekm2uwXTcDN6fMsgULFixYsGDBggULFixYsGDBggEYnDGy8L5RbZ5766X13P/4BGbPH9zq+a2bTnHy6GUmTuvbYYOcHLo2Y8RBS8eSq7EWW2Mvtdf5ulxqh5XIulPHV2tUiG+i1npOrrrPk6tnc3eXqzmxK44Dm06QEpdBcb6QwldbWYuith5lne4UtKtLQlrSlPVwlVhkeP9gzuy/yLlDCW26rJzee6FpjDZa2glQnF9mkJ0dpTBbqLP08NedCu3hJ7xWkFWsc8zVJTS6aJxj248xrf7XRmWp/l3SQ4XnDDpuVyIRiXmk2/VRZ3+L58SmbBEAB6kDPrY+FChap+THFh9HKpIywWtSq+fdbdwZ5BLN4aJDFCoKCZGH8GfOZkrqhL8TBysHrlSnMtN3NrHFx7lceRk/mT/p1WlaM906g0J9c2SMvP7bX/wWe57xkWF8tmRmU/eUlYdPs+1sIhlFpag1Gvxdnbglqht3jxqAg63hiu1KlZpNJy+wIy6JxNxCSqtrcLC1oZuXG5N6CTpU8wb3xlpq2Pd+YYXweVt95CwHEq+QWVxGTV09LnIZfQN9mNm/J+Mi9e8safNbm89Ap/w2Ne2dR4BJvbp36DyaColIzEzfUYzzHMj3qZvZnnPkutTd2ZF7lEVBtyKTWLoNWLBgwXBM3S63I9SoFGTXFOInM03TDYm7kM0vaSp90YJYyDqXeifrHtOAyGYcEq3dZVqMseqDxO13vXOJ7Ra3aA3c8Jz8YcTyh7WPd3gOeE7ra4YeU2QzHonNeL3jmsZbD0Tittng8dcb37ywkvUf/9n0+JMDb9JzSMdK640SXz12KIm7/zG2zfN9+gex7KMdHZrrtSenAhDk37VtNQ0ppenvPJBLFReZ7D2tzWsaNFwoO08/lwEGH1OjUXOo8DdOFG+jvL6Qf/ZYgaOVcAN7rnQvVmIbejqaprPJtaa9hhWNi8eWHQs0ag3v3PsVBzbFYu8sJ3pi76aWvg4ucmzlNnz1wqo25TCNSLSUfOhj0UuziDucwDt3L2PWw0L6mLuvCwknU9n+0358Qz3bdM7RZifAsGn9DbKzs7TbAMSA7iBSK8NuGjRqYa6wPoEAhPYK0DnWJ0R/SuCRojiDjtuVzPAdRaBd+yJZ1wovW682z1mJrVFqWgfTChT5uFi7YC1uG2j1shV8yVPkNmmGZNYIATpZnQylWkmQPIgQeSiXq5IY7TGGjOp0RrqPbjNXZ7jZNEaS84oorKjivm9/A+Byfuva5sTcQhJzC/kt9jzLH5hLmKf+a9GVwhIe//F3UgtaC8iVVNUQm5JJbIpQXvbTodMsu2c2IR7tiwFvPn2RNzfuBqBtuQmNAAAgAElEQVS6rvX5zyurZGdcEjvjkhjePYiP7ppmUCCjpd/afG78vyN+mxp95xEgNiXT4PPYFThI7Xii+3zGew7i48RVZNfo7253LalS1vBX7jFm+pnm82/BgjF89NZmtv9xmuFjevDGB/NRKJRsWnsMgJi/LpCdWYJGo8Hb15kRYyO4beEw5PaGBfUmDRb0It7+ZCHRw7qhUWvYu/M8OzafIS21gPKyGpyd7QDwD3Ineng3bl80TOd8i2d9Ql6Odo0Nub0NG/e80BHXW1FdpWD7H2c4dTyFlKQ8KsqqEYlFOLsIXaRc3R3o3S+QgUND6TswRGfzFAClUs3OLWcAOLD7IqnJeZSXVSO3tyU4zJOR43oydfYArKw7FjwOMWNgBIQuYKYKjFiwYCxGBUZkMmviz2USENx6lzo+LhPbq8Qx9TF5dKQxphiMh5s9owa3Hz2aFzCfjxPe59uUZQx1G45rQ71+UV0hRwoPUlpfwu0BC8it1S686W3r0+rxkaJNHCvazEDXKezPX9PqNbFIwqGC9TdsYKS0sG02SCNFOUJ/8paaIAf/OMGBTbH4hHjyv12v4OTu0OZ9y55fZVIbew0P54Xl/+Cde5ax+gMhEqpWa3D1cuLWu0ez5JU52F2VqXSt7fRs0EcpbCcbpKAxq8TPeIE9d19hjohBwg330o+XdHqualUtiRXp+gd2IdZiKxYGdU7XqCuwERu+a6sv3CVChLOVM05WzmTXCF0yRCIR3rY+2EnkhNl342DhAapVVRTXFRNiAuFV4LrVU+gsmcVlPPLDJlILhM/YlD7hjAwPxkUuI7esgo0nLnA+M4/88koeXL6BP565G3sb3ZmB2SXlLF62luKqGsQiERN7dWdUD2G+4qoadl9IZt/FFAAyikq555t1/PbEXbg7aG+r+sepi7y8bntT/NNGKmX2wEgGhvghs7Yiu6ScP89c4lxGLoeT0rjv2/X88sh8bKTtX8Zb+q3NZ6BDfpsaQ84jwL6LKQadx66ml1MYnw94ni+T17Mr77hZbNDF7vzYmy4wciwjgyEBzYH70zk5LI89wRczZ3Ronu9PnmJD/AWmdA8H4LGhQ1q9vuvyZZKLinh48GBtb7fQSa6kFFBcVMkLj/5MWmpBm9dTk/NJTc5n2++nee/zRQSFGH6DXFxYSU11HW88t5bTsamtXissqGj6v6Za0W5gxMXNnpKiKupMmAUMsGd7HJ+9v5WqSkWb13JrhPVxbnYp8ecyOH44ia9Xac8cAMhML+L1Z9aQmdZWrLSstJqzJ69w9uQVNq45ylsfL8Q/yPAAd6i9n8Fju4KUqsymjmAWLJgbowIjM+YN4tP3/+Tc6TTCwr0RiSAlKY89O+KYd5fuLyFz4uXuyLsvtC9Q9vr5lyivLyOt+gqxxdo7bbwV/y+d7/9m0I+tHp8q3skMv6WEO0S3CYx42gRRqLj+WwLq4vLZdBQ1ddjI2i6kz+4XBEXDBzSn9jeWpIyYMUBrsCE7JZ/qCtNmYZQWlLPshVUMndqPl79/BKBNV5urudZ2DhgXyY6fDxC78xyTF7ctWwM4vuMsAP3G9NT6ekfoP1YIRJ6JuQiAsl5lcLbJ1Zwvu4xaozbaJmMY5zkQB6mdWW3oDN62PiRXJlGnrmuTNZJXK7RS9mxo2RsiDyFPITxXp66ju4NQphFm343fMteRXCncQAbLg01iW36t7iDdjYhaoyE+K5//LhQyAaf0CW/1+h1D+vDCmm1sPZtAXnklX+8+xjNTtX8WAV5et4PiqhokYhGfLp7J2J6tA1JzB0Xx00GhC9l/tsRQWFHFe5tj+HDh1DZz5ZRW8Oam3Wg04CIXgrQ/PHR7UxlJI3cN78//dhxk+b5Y4rPy+XjbQV6cMdZgv7X5DHTIb1NjyHkE+OngKb3n8Vohk9jwTI+76O4QyFfJQgbS9VBek1iRTn5tMZ43UXeajw4dZu2C+UbPc+/AAdhIpZTUaL9uTwgLY0KY4eKHFgwjJ6uEV59aTXpaIWMmCOuOQcO64eRsR0F+OTs3nyEhPpuiggpeevwXlv/6KHYGlLwDFBVW8O5rGzgdm4qPnwtDR4Xj5eNMbW0dWenC9ev44SQGj+je7jyfrrgfgNoaIUuvrLSal59cScaVzmeFbfr1OF9+uL3psW+AK4OHdcPTxwmNWkNBnrCpePFCFonxWdw6S3cWel5OGU89+D1lJdVN3QNHjetJ9HDhPJaVVHMo5hJHDySSnVnCsw//yJe/PISrm+5S95Y4SO1ws3EyW2ea5BugLbqFvw9GBUYWPTAGLx9nNq+P5XCMcBPs6+/K489NZcqMGzf6N9xtpEnnK6svwN1Ge0RWJBKh1ty4PaNrqxV8/eJqHvvv4ladWc7ExHNk62ls7WxatZ9t7ByTnpDdZq6q8ho+/edPJrfxwtEkSvLK8Ap0R6Uy7Ab+Wts5YuYg/Lr9zqHNp4jZIOxCjpnbvHOVcDKVjV/+hY3MmhkPGl4vqIvgSD+GTevPkT9PA/DVC6t46O35WLcIcCnrlMT+FUfvkT2wd9IddDhflmK0PcYyw/fa3ciZkiGuw0iouMRfeTuY5tO8A1qoKORESSwh8lDcbYQdtGB5CBfLhW5CFcpypjSU+gXZBSMWiTlZcgI3azccpNq7NnWUPEWJ/kE3GMO7B7UJDjQiFol4ddZ49l1Mobquno0nL/Dk5BFItZTvnU7LbirxuGNInzY3840sGSksdjeeuEBibiE7zyeSVz4aL8fWC9afD52mpqF05rmpwo7/1UERAJEI/jl5JIeT0ojPymftsXM8MDZab/aELr/FDXnbhvptagw9jyCcS33n8Voz03cUTlbCuf/w0i8or4Nr+aGic9dNZy5jSCwsZNnx45zPy+OBjZsA+Gb2LACKaqp5fPMW8qsqAfB1cOTjaVMRAa/+tYvUkhJq6usZFRzMUyP0Z+P+fOYMv52/wPCgQJ4fdWNeS65XNGoNyZdyeOWdeU2BkZZMnzOQ9/61kb07zlNYUMHKFQd4cKn2jhlX88evsRQXVbLkobEsvG+U1s6DarUGRa1hZaG2MquG/52w6uRGEQgbxF9/3KB1IRHz6DNTmD53YFNQ42qKCyuR2enO0vvwzd8pK6lGLBbxxgdCkHDoqNbf55Nn9mPDqqN89b+dFBdVsuyjHbzytuGaa+H2gRxRmKck+nJlhlmOa8GCNowKjIhEMGl6XyZN77jI6vXMXP87TDqfq7UP2dVJuFq3reO7WHYEb5lpxBLNwahZg9i77igndp+nW78gahtSBs/sv4hapebh9+7EsUXUesT0Afz01kaO7zjHc1PfI6xPECX5QuT89L4L+IV50Wt4OOcPJ5rMxn5jIgnrE8jvX+3i9692tXpNJrfBO9iTKXePYuZDtzTpoWizE6Akv1yvnQc2xVJRWk11mbAzdTlOKDNJT8hh9YdbkDvKkDvKiBgUil83QUdCaiXhtZ8e5cVZH/LuvV8B8NtnO/AL86I4t5S4w4mIxSKe//YhgwVW9fH0F/fxSvZ/Adjy3V4ObT5JaO9A7BxkFOWUkHYxi6ryGn6Me7/dwEiymS9qPRyCCLP3N6sNnWWk+yhOl55kY9ZvpFenESoPo1xZzqHCA0hEEpYE3ds0NkQews5cQbupVl1Dd3thYWQttibALpCzpafp4WB8NlEjN1vGCMAtUe3vCDvZ2TKyRzA745IoqarhYnY+vQPa6tZsPZvQ9POcgVF6jzuqRzCJuYWo1BqOJWcwc0Dr39OOc8L3iNzGmlv79mh3LpFIEHN9c+Nu6pQq/jqfzJ3D2r8Gm8pvU2Pq82gOxngIwS+pSMLb8d+bPXPkcOHNERgJd3fnwylTGJe1guVzWmf5ZpdX8NO8eVhLhJvXBWvXklxURHc3N/41fhxWEgkqjYbR3y7nnyOG620EurhfPxxsbEgsvL50Y24WBgwJ1RoUARCJRTz+3K0cPZBITXUdOzef4d5HxiOV6g/MFhdVMmVmfxY9oLt8TCwWtRt06ApW/3CwaRPu3kfHM2PeoHbHu7rrDvBeOJvB2ZNXAJg2d2CbgEhL5i4cyo4tZ0hNzufA7ngK/zkJd4+2Gc/aiHQKMZtWXEldBVeqBGmCYLmPntEWLHQtRgVGWlJUUIGNrRX2DrammvKmYZTnHWzJ+oJ8RRoAZ0t3k18r3CzHlx9iQeCr5jTPKKY/OJ5FL83i+zd/49z+S001muH9g5n/9LQmYdVGnNwdeP/PF/jhzd+4eDyZSydScPcRhPQmLx7FXS/MZP0n200WGKmtVvDtq2vJSMql94hwPAOEoIJYLEKj0VBdWcvFY8kse34V1RW13PnsdJ12Arj7uOi18937vkatJTMlKzmXH/+9oenxvW/MY/5TzengwVH+fHHgDVZ/uAWA49vPkhKXjr2znBEzBjL/6al06xtkkvMCgtjtf3e8DMDW7/exd/0x4o8lo6xX4uLpROTQ7oyYPgA3b92dgEAQzjIng93031Bdr4hFYh7v9iTbc7dyuOgQZ0pPI5PY0dMxitm+c5oEWAGC7EKoVgm6H85WznjYNNdih8m7caUqlRATdaQBKLgJM0a6eekPKkb5ebEzLgmAhNxCrQGCs2nCIk4iFtHDR39NvLdT8+I0rbD1ec0vryS3TKiHj/TzNKjrSr/A5sXjqStZegMjpvLb1JjyPJqbEe59eaTbbXyZvN6sdiRWpKPUqJDeRN3vribS07MpKALgJrOjsq4OhVLJm3v3UV1fh41ESnltLWq1Gom467OfLOhmxNiIdl93cJQxaFg3DuyOp6y0mssJOfSIMkz34s57TZvhbSzKehVH9wsBX0cnGXPmD9HzjvbZ99f5pp8nG5CJHz2sG6nJ+ajVGs7EpjJhah+DjhPpaN4N2pMlQtWBJTBiwRhE7akXG4jRgZHN60+w8rv9FBcJKY0eXo4seXAsk2feuKU0pqaX02hkEnv256/BWixjX94qvGyFL6E7Al+mu0P70eTrkSFT+rK9bEXT4zdWP2HwewN7+PD6ysd1vr7opVksemlWq+cGTejd6njamP/U1FaBBoDlr/7K9h/38/ovjzN8hvYazpK8MhZGPM2etUeaAiOdtRNga/Hydu1sDzcfZx7/7yLhQeP/eggI99F7bnRhZSN8Bcx6eEJTx56OUFJXQVl9ZaeObSoGurS/6LqWzPG7jTl+2tNXX4x4RevzEpGEaT4zWpXSaMNeas/yQT9ofe3OwLu4M/CuDtmqj+yatkJ5Nzoucv2Be48WZSklldVax+Q0BDJUag19X/mkQzaU1dS2elxQ0Sxy2/LGvz18nJvH5Zfr//yZym9TY8rzeD0ww3cUSRUZ/JV3zGw21KnruVyZSQ8H0wXRzYVIJKJWqUSt0TSVfQFIdCx+j2RkUFZby+czplNaW8uWhEvXylQL7RAcqj/o2T3ChwO7hVLRlOR8gwIjXj5O+Phd+w5V7XE5MReFQtgg7DcopMMdYq4m/pxQaigWiwjtrj9Y7eHl1PRzZnpboVZddLcPRCqSmK0c8FRDYOQ2//Zb414LslPy2Lp8D2f2XiA7JY+ailqk1sJa2dnDkcAIX3qNiGDknGgCehjW0UdZr2LnTzEc2HCc1Lh0yosqkDvZERwVwMg5g5l6/zisbAxrWjLJeiEAb29+gejJfYWuTGsPs+PHGADSLmZSXlSJs7sj/j18iJ7cl9ufnt5qjs+e+J7NX/3V9Pi9rS8xYEJvvcd+Zeb7xG4/0/T4h4sf4xvWtgujLp+BTvsNkHDiMhs/2865/RcpLSjH0dWeiOgwpv9jIoMm9Wm6pzEGo2bYuukUyz/fxby7htEj0hcNkHAhiy8/2o5CUc/M26ONNtBQyitrKa+spba2HlmDsKajvS0O9tdHBkuY/QDC7IUbcw0aRHqTOy2YglN7LyC1krTJXGmJs4cjtjJrKktvri4c14LcWsMvvF2Bg9SOcIdAs9pwM1JSV0GBotTcZpgcqVj/ItW6RW15Tb32LgVVtXWdtkGlbl1qUa1orn+3sTLskmxr1byQqFTot8VUfpsaU57H64VHut1GfHkKWWYMLF4sT70pAiNikYhpPcKZs3IV/o6OejvR9PX25oujx7h/w0Y87eVEuAs35NX19bz61y4SCwupVwk3fsnFRTw7ciTe9vY8v30HycXFVNbVkV1ewRPDhhHqen3dcN/IODrrF0Z3a1FOUlZi2FrMTYswvrlp7IYD4B9ofOvzRpFWtVrD1OFvdei9lRWGB4+txFIiHIM5X3a5Q8cwFY3HrVPXYy3uWFdTU/Lnt7v54p8/oKxvHSBSKYXHeWkF5KUVELvjLD+88SurU7/A1Ud3VnVmkpAV+fqcD8lMbN3JtKywgrMx8ZyNiWfjp9t464/n8Q83PGOmOLeUmspa3pj3Eaf3nG/zemF2MYXZxdRU1LYJjExaPLpVYGT3qoN6AyOl+eWc2iWUW0UOE0q6dAVFMpNytPoMnfd7/cd/8u1Lq9C0uPYX55ZyePNJDm8+yaxHJ+ET4ql3Hn0YFRhZ9/NhHn9+KhNbpGoNGdEdX39Xfvluf5cGRtRqDYdOXGZ7zAXOJ2RTpOOL1MPVnt4RfkwZG8XQASGtdh2uJbm1KZTW5aPSaBeBinKyCH51BXJHO5T1+cQfSyZqWFtlco1aw8r3/6CmSsGgiYalHFpoJrfWvDXZkY4hliBjF5BQkWZuE7oEhQE3/C3H2FlrX6DJrKUolEocZbZ8cOetHbKhZbYHCLoijdTWGyYS2HKcIa11TeW3qTHlebxekElseDhsLq+d/9psNiRWmE736d/f7mDn0QR6d/Ph0+dvuyaivC351/jWYuP9fXzaBEhaPl5354I2c9iJxXw0Vfff13/bec2C8UgNKA+0tm6+HWnsDqN3XiMEUruK6qrm1rwyufHaJi3n6yiGNhtoZIBLD7MFRurUwu88ruyy2bKALx1P5tOlK9CoNdg72zFpyRi69Q/GwdmeqgohizIjIZuzMRe5eDSJgRN7txsUyUsv5Kmx/wdAWUE5IrGIUXMGEz2lH07uDpQVlHPo9xMc/fMU2Sl5PDvh33x5/B1c9ZSvN1KUXcK7iz/n9J7z+IR4MnS6sPnuFeRBbZWCrORcjm8/w+Bb21Zw9IgOI6CHLxkNDSYOborlic/vw8ZOd0eofeuONAWIJi3WrevT6Lc2nxvPRUf83v+bkIH5zQsrAZBIJUy+Zwz9x0UhsZKSHp/J1u/28vuXOzsUWNKFUYGRvJxSempJd4uI8iM/p+t2G5NS83nni+0kpebrHVtQXMmewwnsOZxAz27evPTYFEJNJF5pKL9lfEB8+SGcrNyRiLQvOC2Bka7hjqdu5Z17vuLFWR8w8JZe+AQLO0gikYjivDIuHEmiIKsYzwA3Hvj37Wa29sYj38w6FP522qPVFozjZg2MFFZWEU773/+5Zc2lKa722nc6PR3tKa2upaaunmHdAo3SMPB2at4pzSmtaGdkM9klzeO8DCi/MZXfpsaU5/F6YpBrJANdIprq5q81pghYaxo25bYeiket1nDyYgY5BWUEeFsyKSx0DIVCf6CjsfwEwPYai6WaElvb5jW+od1w2p1PZkVdnRJ7B1teemtuh97r6e2kf1ALBrr05KcrWzv0HlNztCjObIGR3asONmUjvLv1JXoM0i1aXppfTnWl9tbfjXx4/1eUFQgZP2KJmDfWP83Qaa1L+iffM5YNn2zlq+d+oTi3lGXP/MwrK5caZO8fy3ZSnFvKktfnsfCl2Yi1BK3VKjWKGu2ZmRMXj2bFq2sAqKms5fDmk4ybr7uL1+5VBwGwtrVi9LyhOsc1+q3LZzDcb2Wdki+f/rHpsUgs4s2NzxI9uYWu2uxo5jxxK89PepuEE8YH9owKjHh6O5EQn41/UOt0sYT47A5/IA0lLiGbp99cR00nvnAuJufy6Cur+ej1eUR2v3YCP0kVsdwT8h4BdtePFsLfhVGzo/nPFgc2fvkXCSdTiN15DhACIw4ucgLCfZn18ASm3jsGOweZma298SirM6++SIAlMNIl3KyBkYScQoZ3b7/E4GJWc8C9h4/2YMKAYD8Sc4W0/LPpOQwINkwoUBuu9nYEuTuTVlhKfFY+tQ2ZG7btlNWcTmtuI95SiFUXpvLb1JjyPF5vzAu4xYyBEeM7SjUm104dEcnOowkM6RWIn6dhO5m62BubRFlVLbPH6q9lt3DzUFpUBd3aH1PY0J0QwMWl/fbj1zMuLbowZmcY/zl083CgvKyG2tp6BgwORdKFGVvdHQJwtJJTXm++svJ9+ad4KHQOVmKT9QYxmIpiwW+RWERwVEC7Y509HXH2dNT5+oXDiZyNiW96PO3BW7QGCADmPjmVHT/GkHo+gwMbjlGYLejFufu6tmtDcW4pU+4dy6JXdQfMxBIxMh2SEhPuGsn3r68FhOz53asO6gyMZF/OIyFWCDoMmzEIex3lcS39bs9n0O731T4f+fMUxS0SLcYvGNE6KNKAzN6WJz6/j8eGatfy6wg3x/aMBQsWLFiwYMGCBQsWLFiwYMGC4TQJlxgVkpt1x2A+/2Ar+bllDeKrGhIuZPPrz4e5//FbjDfzKmpq63n9wz9aZYv0i/Rn9JDuhAV54OJkh421lNqGlLyi0kouXylg//Fk4i4JLUUrqxW8+uEfrPr0Pmw7oIRrDCM8buNc6V6sxNbIJU6IRG3jUfZSS3pqV9FnZAR9RlqydbqCcqV5BWv9ZcYLLVlojVKjIqH85swY2RmXyL2jB+p8vaSqhoOJVwBws7cjQkcL2Vv79mDN0bMAfL//pNGZDtP6RfDlrqPU1NWz5YyQZTAvupfWsWqNht9iBaE1qUTMLb30bMViOr9NjanP4/VEP+dwAuy8yKjOu+bHLq2rMJmI4WsPTua1BycbPY9ao+HtFX9hJRVbMkb+ZlxOymPAkNB2xyRdahZpDA2/cTNBu0f4IJWKUSrVnDlxBZVKbVSWR6++gaQm56OsV3ExLpNe/bpObF6EiIEuEezNP9llx9BHpbKao0XnGeVx7TubBkYIHWY0ag3fv/4rD723UGt5iiHs+/Vwq8eT7x7T7vjoKf1IPZ+BWqXmzN4LAEy4S7/Ewp0vzu6UfQDufq70HxcFwKnd5zn5VxxlBeU4ebTNhGksowGYuEi3XS391ucztPX7ap9P/nWu1ePxC3SX+nQfEIJPiCc5BshstIdRGSNzFgzh3kfGs2ntMV5c+gsvLV3JprXHuefhccy4zfQtaDfuOENBsZC6by+34ePXb+fzfy/gjukDGdg7kNBAd/y8nQkLcicsyJ3BfYO5c1Y0y96+k/++ehv2ckFUJr+wgo0t2g11NTZiO86V7uWb5H/yccK9fHTp7jb/LFi4EalUtl9j2dV42FoCiqbmbGkS1arrrxWqKTiXkcvqI2dZfeRsm9fUGg1v/763qZTltuheOjUvBoX4NZWm7Im/zEfbDqBSty90l1tWwYGEK1pfWzisH852QrrrR9sO8NG2AyTkaO9q8smOQ1zMFi78swdG4eVor3VcSxr9vhq1RtMhv02Nqc/j9cYId/MIemvQUKQoM8uxdXExNY+Kqpvze8VC+xzYE9/u62Wl1Zw4KqTpu7jKCe1+4wZGbGytGDhE0KYoLqpk66ZTRs03dlJU08/rVx4xai5DGO7etkzhWmOudufTHrwFuZNQIrLhk63c1+sZNn2+nYrijpeMxx9NAoRSFrFETGif9ktZPfybJSkyk3LJTMrVewyvQHeju7BMXDyaiQ1Cqiqlir2/av8b27P6EACu3s4MmqT7utbSb30+Q1u/ryblXHqrx90HtB9gDeltfODQ6CKumbdHM/P2aMpKqlEo6vHwcqKrGr8cOJbU9PNrT0wluq/h7eiG9A/h9Sem8vy7GwHYfyyJO2ddm3bCu/N+ZrTHfHo7j0EqNl5USqIl4+RaYa4e59eaWXu+ZJJvJI9FjDW3Kdc1jUri5kIm0a2gbaFzHC48p3/QDYhIBP6uzrz1+x4ADiReYXxkGO72duSXV7LhxAXiMoQLs6+LIw+OG9zufP+ZP4X5X6wmu6Sc72JO8OeZBMZFhhLo5oxELKaiVkFmsXBzGpeRS3JeEeMjwxjVI7jNXC5yGe/cMYWlP/1BWbVw87jgi9XMGhBJdKg/dtZWZJdW8OeZS5xNF3ZWQzxceWG6/h2Zln5r87nRPkP9BppanlbU1lFVq0DToNRZp1SRWVyG3MYaB1sbgzqYGHIeATKLy/Sex+uNaNdI1qT/pX9gF1Cj7nw3i67g+PmbMwutM/zd1nCXzmexef0JZsxru2GqUWv4/INtTUKlU2b171IdjWvBgntGcvxwEhoNfP3xTuRyG8ZP0Z0lpaxXkZFWREi3tje5vfsHMWBIKKeOpXA4JoHln+0C4N5Hx+s8TwV55Vy5nE/0cP3ZhFcz2DUSW4k1tarOt1I3lpMllyiuK8fVWreGR1fg5OHIe1tf4j/3fElmUg7Zl/P48umf+ObFVQxr0MqY+sB4BhrQwbIgswgQxE8BpsoXG2xHpaHtqn2N3xgcOVu4D/7UwZaailp2rzrI7MdaZwheOp5MVrKwRhh/54h2s2ha+t0Rn0G736X5zQF+iVTSrq4LYHBHn/YwmbqNUqnCTm7TZUERgPQcoQOGj6cTI9pRC9bF8EFh+Hk7k5VbSnr2teum0dNxOA5WLjhamUbQzhyiRI3UqfW3fbxRKK+vwUosQSa5cRXQzU29mf8eLIER06JBw5GiOHOb0SVoNPD5kpk8/tMfAMRcTCHmYkqbcd5ODnx7/1y9LWtd7e1Y/egCnluzjeOXM8gtq9CaldESK4nu9pJjIkL4bMlMXly7HYDymlrWHY9j3fG2v48BwX58sniGQW11W/qty2fQ73dGUSkLl62lqrYOhVL75z69qJTJ769oemwjlSK3tWbVI/MJcNO+YDH1ebye6GYfgAgRmuby5WuGOW9sriA3JacAACAASURBVEat1nA07oq5zbhu+Dut4UQi8PFz4bP3t3L8cDIAw8f0wMVVTlFBBds3nyHhglDq7uXjxIK7R15T+xpRqdRUVQrBxOoqBfX1QgBJrdaQnVmCXG6DndwGK2v93z1RfQNY9MAYfv42hro6Je+9vpFffzrMwKGhuHs6Ul+vorhQ6CyWlV7M2VNXCAv35uNv79U634tvzmHpPcvJyynj15+FUoW9O88zbHQPfP1cEEvFVFcqyMkq4dKFLNJSChg+pkenAiPWYiuiXSM5UHDtsuqvRq1RszP3GAsCJ17zY/eIDuOb0/9h58/72fjpNtIuZqGsU3Jg43EADmw8TmifIB7+YBH9xkXpnKe6vPPZ1I0tcfUhtTb+e6SxPe/ouUPY8WMMCbGXyUrOxa+bd9OYxmwRoCm7RBem9rtlRx1rmf71jo0JOloZfVY3rz/Byu/2U1wkpBp5eDmy5MGxTJ5p+vqw6oYTFGJEu92QADeyckub5roW1Ktr2Jz1BdtyvkEmcUBE2+jR0vBvDJ7PxgR1w52l3swZAqbk7XPbmOQbyS0+Fv2RzqIyYwaRVCRBKroxbpBuFOLLUimpK9c/8AbF3taajU8uAuDnQ6fZEZdIemEpGiDA1YkJvbpx96iB2NsYdnF1d5Dz/YPzOJyUxp9nEjidlkVBeRUKpQq5jTX+rsLuRqSfF6N6BDMmIqTd+cZEhLD9OWFxvOrIGfZeTCG9qJTaOiWuchm9A72Z3i+Cib26d8pvbT4DBvmtVKsprqzu0HEVSiWKSiVKPeUx+s4jgL+ro8Hn8XrBWmyFt8yNnBrj2+d2FEUnAiOznl5ObqH2z7+9nQ27v3rM4Lm27L9AXHI2SekFJGcWoqgTbsiLy6oZsuQjne9bMj2ax+5ov7ZeqVKz5cAF9hxPBCA5o5Cyyhrs7WwI9Xdn/KDuzBrXG2up7uvD29/t5I+Y87xy/ySmjYzk0zX72XowHqlUzMQhPVi6YDRWUgkJafn89+e9XLoiaMW4OcmZP6k/Cybr7ragj7/TGk6jgf/7cAH/enYNxw4Kv6/G/1vi4eXIu58tQnYNW/Wq1RoWTvuYqiqFzta6NdV13DP3s6bHUisJcnsb3nh/PlF9dXcuWfzgGBwcZXz3+S4UCiUpyXmkJHdOb8jZRc4nK+7n3Vc3cPbkFUDICvljXazO90jb+dvXx2iPAWYNjABszNrLbL8x2Jph41JqLWXq/eOZev944o8ksuPHGPY1lJjUVNaSci6NF6a8wz8+WMTcJ27VOoet3Ia62nrsGzosvfTT4wYf39OIe9zOMnHxaHb8GAMIeiJLXp8HCMGKfesE37v1CyakV/vdelr63RGfQbvf1rbNv/96hf6grqre+HsSowIjWzedYvnnu5h317AG8VVIuJDFlx9tR6GoZ+btpi1VcXOWk1tg3KK9oUU1Lk7aWw11BVHOo4lybj/K1hFMIajWWTqz2LoeUWs0HClIYZJvpLlNuaGRmDEwYc5dt5uVXfnHzW1Cl1KvVCFryIh4aNxgHjKgbMQQhncP0tsO11CcGrRGHrllKI/cMtQkczb6bYzPIR6uXHjvKZPYowtTnsfrBVdrR7MERjpT5ujmJKe4rJq6euOzCr767RAFJaZv556eW8KzH28iLadt1m9pRQ2nLmZw6mIGa3ac4qNn5hDk0366+ZXsIj5be4A1O5q1INbuPA3AwlsH8fh76ylvoY2SXVDGxyv34SC3ZdrIzq0f/m5rODu5DV+tfJiNawTtiP2748nOLEaj0eDj58LIcT25beFQ7OTXNgNUo9E0beoairJe1SQdoI/Z8wczZmIU2zad4tTxFDKuFFJRXoO1jRXOrsINs4enIwOHhjFyXPsbdK5u9nywbAmnjgkZf3t2xHHhbAbFRZXUKZTI7Kzx9nMhPMKH6OHdGDKiY8Hzlgx162X2tr3l9VVsyTnAPH/TN/LoCJHDwokcFs5D/xFa6G74dBur39uEsl7F18//wuAp/fAP92nzPjcfF8qLKqmtErKQBtzSC4kRwaqupveoCLyCPMhLK2DP6kNNgZEzey9Q2tBKW1+2CLT22xQ+O3s4kpcm6K0p65SUF1Xi6KZbV63UyBgBGBkYWffzYR5/fioTpzbXWw0Z0R1ff1d++W6/yQMjPbt5k1tQTk5e50XF0rOEvuIRLdKEuppIxxHk1qZQWpePSmN8tN6cF9XiugqTzDN823/4dPACBrkFsTc3AYDHj63m4+g7mOQbyZniDB49torDt74AwM8pR1mZcpycmjL8ZM7c130484Jad1moqK9l6Nb32D3pKT6/tI+/suPRAItDh7C053gAFh8U0rwvleVSrazjieNrmt7/j/DRPNEwDkChrueFkxvYm5uAlVj4cI/07MarfabiYKW9L7g2dmbH82dmHHKpNTuzL/LPyFuoVCr4LukgY7zC+XDQvKaxjX4COn2dtedL7u02nGOFqezOuYSVWMJITyFl8mrbtmbG8XXiAdKrivGROTEveAB3hw1DIhITX5bD7fu+BmDD2Ifp4dT8mUgoy2Xuvq/4dcxDRDn76vTNHNH8RsxdxnOzUV5fxZ68E+Y2o0u59gUN1wd/V7+vB+wkhl8rTElndCxW/OtOAGoU9ZRVCCnRT36wgSs5xR2e64sXb0epat69e+rDjeQVV+Bkb8uyl+/Q+T4XB92bVrmF5Tz07zWUVNQgFokYFy3c/A3vE4KTg4zSimpiTiZz4HQKmfmlPPLOr/z81iLcnOQ65zx0NpXismqeumss9jIblq0/SGFpFRv3xpFdWI69nQ1P3jmmSZz409UxKOqUrN1x6oYMjJhqDdcR6utV2MqsuPNeoUym8f/OsvP466YwC4lEbLK5dOHiKmfhfaNQjFFxKT2X0joFnra2LBv5EECHS7kbu/vo6/LTku8u7wVgW9Zp1o9+Wu94qUjCOM9B/J4V0yHbTM36jD3M8B2FjQm0GY2lUZR18Wu3IbO35ZsXVqJRazj65ynmhU9rM77XiB6kns9A2ZApd/FYMr1G9LimNncEkUjEhEUjWfn2RrIv55F4MoXwgaFNJUQSqYRx83V3hGmkpd+m8Dm0TyAJJy43PU4+ncqACbr1eq5cyDTqeGBkYCQvp5SeUW3b60VE+ZGfU2rM1FqZNr43e48kkppRyJXMIoJbqNkaQnxSDpkNuwxTx2lvhdgV/JbxAfHlh3Cyckci0n5BjHLS35apESux1Gx1y8V1plG6j3LyJaEsl0FuQZwuFlSHg+RunCnOYJJvJJfKcunlLPxtrU49zheX9vFK76n0cvHlXEkWb5/bSn1DevadIa0DcE/HrmN6QB/u7z6CIkUV0hYLxG+GCWn0CpWSEdve54NB8xjrFQ7QFPxoZGXKce7pNpzVox8gt0bw+4WTG/g6cT/PRk3qkL/785J4o98Mwhw8+F/8bmYG9OHbYYtZcvB7LpXlEuHk3cpPoI2vLf1869xW7u42rMm2F05uAGhl26H8ZN44u4V/9Z1OLxdfrlQU8dqZP1Cq1TwUPopIJx/6uvgD8GvaSV7r0/zlvinjDN0cPNsNigBmvWApNSrUGjViMwrZ3UxsyTlodjFdCxZuNsz1/WRMRp3MxgqZjbBWsbLq3I7f1ZkaVg07hxKJmDD/zqWK/9+3O4SgiFjE+0/OYlT/tjeHM0b3YvX2k/xvVQxFZVV8/Ms+3nqs7Y1LI1eyi3l28XhunyiUf8tsrXj58y3U1Ss5cOoyK99eTLeA5vbVBSWV/PDHMRLT86lR1Dedp45wM6zhOoTmxgvNmlKD7nRxKssS/+LtfvOJcPSjuK7yute2m+w91OyBkbL6SrZkH+Q2//H6B19D+o1tDog2ZoRczdg7hrP5611Nj9d/tOW6DoyAkBGy8m2hQcmBDcfo3j+Eo1uETLroyX31Cp9Ca79N4fOACb3ZtmJv0+M9aw7pDIxkJedy5UKGUccDI9v1eno7kRCf3eb5hPhsPL2djJlaK0MHhDBxVE8A3vl8O5U6/iC1kV9UwVufbgNgxKAwRkZ3XLy1syRVxHJPyHs8Eb6cx7ov0/qvo9hIzLPjUGSii2ovF18SyoV6y1NFGZwqyuD24IGcLRGifRfLcunVcFO+LGE/93UbwYyAPoTYuzMroC93hw3jq4QYvkpo+8U9xCOEhSGDCbF3Z5BbEP1cm2viZBJr4Z9UuCjZiKXYSa2xk1q3CYz0cvZlacQ4whw8GOHZjRGe3Zjm35vTxR3/4NlIpMwK6Ms0/97UqOq4I3gQ/VwD8JY5klVd2sZPbb62JMrZp5Vt0/x7t7Hty4QYFoYMZpp/b4LkbozxDueO4IGsvdKcFXBnyGDuDBnM5oxzVCuFFFuVRs2WzDhmBepv22bOWmkQsnosGI9So2JL9kH9Ay1YsNAhqszU0tz6OthlNSVnk7I5dVG4vs0d10drUKSRO6cMJCxACL7sjk3UW9IzZmDzenBo7+Cmn8P83VsFRQAiQ4RWshoN5BV1PvviRl/D3ex8EL+ZY4XJJpnrfFkmAXI3Jvr0IUDuRl+X679cMETuSw+HIHo4mNfWXzN2UaHsmLZVZ4lZd4SaSv0txfeubW5pGxTlr3VM71ERrW7gD28+yfKXV7crrFqQWUTsdvNpu/iGehE1XNgoPrL5FBePJ1OcK9yfTFximBxES78N8Rna93v4jIG4eDnh4iXEFHatPMipXW0F6ZV1Sj5buqLN853BqIyRWXcM5vMPtpKfW9agMaIh4UI2v/58mPsf75q6sJcfm4JYLGJHTDwLn1jBnCn9GNQniCA/V+zlNohFIuobfgml5TWkZhRy9FQqm3edo6a2nui+Qbzx1PQusU0XIzxu41zpXqzE1sglToi07CDZSzvWdsnZyoFcVZGpTDSYAkUpdep6o1NBo5x9+TbxIPVqFQnlQhuoz4Ys4PNLe6lXq7hUlss/eoyiWFFFkaKSXi6tMxd6u/jxZcI+APJrK/C0dWh6rTELwlh6ubTNhnK0klFZ3/E2iE5WMqB5MeRiI6TlWYulKNRKnX5Cs68t/bzaNseG+VvallSez5niDL5NOtBmTqVahVQsYYqfoKr9/oUdbM2KY17QQPbnJVFWV8MMf/0tyWzMvOtRUleBTGbpTGMsu/KO39SiqxYsmItqlf6FdlfgYHXtdNSuBX8dvdT08/TR+jN+h/cJ4XJGIWq1hhPx6dw6QnvZi7WVFE/X5vWDXGaNjbUURZ2SUL+2WclO9rKmn6tqO6/XcaOv4W5m1BoNx4uSucXbNJnlJYpK5FLzrVM62yx0lp/QDv79Sz+ZzpgOUl5fxdeXN/Bsj0VdfqzPnvgeRfXX9B4VQc8h3fHr7o3c0Q6VUkXuFUHn4siWk5zdFw+AXzdvhtzaX+d8L/7wGEuHvwpAXnohv364mb1rDjNsxkB8Qz0RSyVUl1WTk5rPpdjLpMVnMnzGQKKnmL55iaFMXDyaC4cTSb+U1ZSp4eBq39Su2BAa/dbmM9Ahv61srHjkv0sAeGfRZ6hVal6Z+T5T7h1Lv3FRWFlLyUzMYcePMWQkZNN9QAhJp1KNOgdGBUbmLBiCRCJm5Xf7KSkWRHqcXeTc8/A4ZtzWtl+5sfy65SRXMovIaohgFZdW8d2aQ3y3RmglJBKBCBHqdtL28gsrWPLUD5RV1KCoU6IxIMVv/7pnjLLbRmzHudLfOFm8TeeY13v90aE53W2cya299hdVtUZNWnUu3e3bVybWR29nP1IqC7hYlkOIvbCz42JtR6DclYtlOSRX5BPl7IuiUUfiql9TyxRU2VU7L6baibEz4U2/6Ko+1lfXf+vyU3hKeLKln/psU2s01KjqWNpzPHMC2n7ZSBuyYxqzZOYFDeDXKyeZFzSQ3zPOMtwzDI8WwSZdmLtdboGiBF/ZtVfwvpmoVtXy05U/zW2GBQs3JcUK8wQcHaW6dTVuROKScgAQi0V0D/TQMxq8WgQ70nPbCrU24mTfVgNGLrNGUafEVYtIv1TSfO1WqtrvttQeN/oazli+u7yX3zNiKVRUUK8WNjMdrGz5LPo+opz8qaivZfyuN9kyTtCZ+zppF3tyz6MB7gwazsPhza1cd+ScZUXyPjKri/CSOTEnYDB3BY8AmkvZMqqK+CZ5N6eKUymtq8LdxoE5AdHcEza2aZ4HjwrdIRPLs6lW1fHcqV+aXrsvbByPhHesfezS2O+JK02nSilsWEVvexmAKb79+Hff1jo7a64cZm3aYXJryvCxc2ZJyGhmB0RrHQPoHKdBw7dJe/gt/RjVKgUjPSIIkHdMdqCR0R7CTf+K1D8oVJheHsFQdufFMt4zmgEuXVuKIhKJUNTUcWLnOU7sPNfu2IAevry58VmsbXXfbzh7OvLJwTcBeHfJ55zdF09BZhF/LNup8z2maMFrDGPmDeXLp36krraev37eD8DYO4Z1yK5Gvw31Gdr3e+wdwwDISytkxWtrUClV/Pntbv78dnercXc8O4NBE/vw/OS3DbZVqy1GvRuYeXs0M2+PblJp9vByQtTZ8KQePv1+b7uvazTordlMy+q4iJix7M77mdEe8+ntPAapidJb3W2cTTJPZ0itzDL6ouolc8ROYk1MXhIDXAObnu/r6s/e3AQcrGzxsnVEgwZXGznnSrMY7tmc7hpXkoW3TEit6ogQaiMSRIgQodJ0fmFjSrxljlr9hGZfO+KnWCSih6M3l8vz8ZLprwtcEBzNd0mHOFWUTkxuIu8MmG3QcdysTV8y1xEKFLoXvBYMY1XadkrMIMhnwcLNTml9BaX11/6zJRVJbrqMkbxi4Tyq1RpG3Pu/Dr23vJ2ya5t2FuTWVnqWyEZoZ9zoazhj2JZ9hlWpB/lu2MME2rmzIeM4/7u0lY1jnsXpqr/bl06vAoRgwpLQ0ZQoKlt1wztSmMQ75zfxUtRsopz8uVJVwFvnN6BsCLbc2xD4sJNa42nryFv95uNu48DZkjT+HbeBcEdfhnsI5QOfRt8DQJ1ayYRdb/F2vwWM9BS6xVh1ogPfBwMWoUbDN0m7OFGUwjdDBcFV6VUbY+vSjvJ10i6ej5pJpJM/50szeD/+D5QaFfMCh7YZA+gc92fWaX5MieGFqFn0cQnkaGESnyfsAMDbtmPrtcYNvFl+o/kupWObt6bms6S1fDXoxS7VtfvkwJvsXnWQC4cTyErKpbSwgrraOqGLkIewjg7tE8SI2dGMv3MEUgP0l1y9hc/5Bztf5dSuOPasOcSFw4kU55ZSV1uPzMEW72BPwgeEED2lb7sZKNcCuZMdw2cOYt+vR1A3BH4nLjJcA7MRV29nrT4DnfZ7/nMz6DumJxs+3UbcgUuUFVXg6GpPRHQYMx+dzIBbelFsAn1TowIjCRey6NEgvurk0vYiXF+norysGjcP/TvPNzM9HYfjYOWCo5Xpdrbdrc13Ub1UkcYkb+PbSEa5+LI96zxP9mwuu+rr4s+3iQebRD9FiPhH+Gg+u7gHP5kzvVx8iSvJ4qfLR3mx95ROH1sqlhAod+WPjLOEO3ohEglZGIZkSXQFV/sJGO3rYxFjefL4WsISYpjg2xO1RkNyeT5KjZqZAa31Q7xkjozz7sF757djI5Ey3qf91nGNeNq6dtguU5JenWvW49/oZNbk83vWfnOb0aW8edtE3rytYzt9NwN/V7+vJ65U5ZjluJ62Log6nUB/fVJV0/myFVU7mR0Sse7z1FWbfHBzrOE6y7mSdCKd/AmWC5k/t/r24z8XfielMp/+LsGtxg5yEzaK7ggSdo0b39PI8uTd3BE0jCm+wpomQO7G3IDB/JYutAZuDIy42TiwtEfzOirAzo3VVw5xqTyrKTDSKIjaGBCwFkuNyhy2bcjylYokiEUinXMtv7yHJaGjudVXyO4NkruTVV3M8uS9TQGPq8foGrcu7SiTfPow01/oZBgs9+BYQRIAGdWdy1C61Xs4a9L/MpteEkBubRErUjfzSNhtXXYM3zAvFr/WdfMPmNC73Y4qhrKzbpUJrNHNy78s5eVflppkLlP53EjE4G7t2ubq42z0+bG0c7BgwYIFCxYsWLBgwYIFCxYs/G0xKmPkpSdW8sOGpaSnFhAQ5N4qa+Tg3ov85/WNKBRKukf48PYnCwFBg6SzfP3uXcaYazbq1TVszvqCbTnfIJM4aN3JWRr+TYfmdLcxXwnDyZJL+gcZQG9nP2JyE+nfomtMP9cA0qqKmBHQLPy5KHQIUpGYLxL2kVNThq/Miacib2FuoHEpZ28PmMVb57Yyd+8ynK3teDJyPLO06HFcK1r6CRjt6zjvHnw2ZAFfJ+znm8QDSMUSgu3deLD7SK3jF4YO5r5DP3JH8CBsDGz16GXTMdFgU5NYYXxrrr8rGjR8mbwepaZ9xXALFix0jnOlpulq0VG8bTunKXA9I7ORUlevxEFuy78fmdqh93q7XX9ZyzfDGq49nn51Bk+/OkPra6H2nuzOjSO3phRvmTMxefHYSKzaZIMA9HYO1DJDM8kVeZwrSeeHy/u0vq7UqJCKJFSr6liVepD9+RfJrSlFpVFTqRQ0OMxJSV0VxYpKIp1aNw2Icvbn2+TdFCjKkYokWsdcPc7DxpH0qsKm7JlGQh2ETkqdzRiRS2XM9R/Hz1e2dur9puKPrP2E2wdyi1e0/sEWLHQSowIjlRW13DX9YxQKJTY2Ul5//w6ih3UDYMUXe7jr/tEMHtGdz97fyk9f7wPgiRd195PXR1S4jzHmmo0o59FEORvW6shQPMx4Q5pfW0xmTT7+Mk+j5nmkxxge6TGm1XMh9u5cmPVGm7ELQqJZENL+l6GDla3W9+qiv2sgv419WOtrv49/VOvzj0WM5bGIsQYfA2CSbySTfAVFfBdru1Y2brnl8VZjDfFTm22NNl1t2xivcMZ4hRtkZ2Oa56wA/W16GzF3KU1SRToaNDdd2vi1YH3Gbk6XJJjbDAsWbloOFZ41y3ED7LzNctyuxN3FnrLKWmoV9QyOCkQiubETnm+GNVxnmRs4mLMlacyO+RB7qS1eMic+6H8XLtZtN05tJLpvU9QaDbWqOh4On8gMP+1dM6QN2iBvnF1HamU+r/SeQ09HP2wkViw69LlpHDIChaoeaKuP2PjIVmxNlbJW65irxzVy9XqoM/ooVzPHbyy/Z8VQXl9l9FzG8EnSGvztPM3eRtjCzYvR4qsP/XMSt0zpzeGYBFZ8sacpMJKdWczoCVH4+rtw7yPj+eD/fjfa2BuVSMcRTT9XKIuxEtlgKzFOMT5Ibt6Fz6HCs8wPsNSv30xszYojzMGDfq6Gi7I5WdljI7ZGoe58/bcxVKtqSaxIt1wkO8iFshR+tHSisWChy8iozjObBlKovG2rebNjZOy6X7gflzMKqVeqOH85h77h16GPHeDvvoaLL8vki8H3MdA1tNNziEUiujv4kFKRh6ceYdHDhYks7TGFfg0aJnVqJVnV2psxiEXXTpzfS+aEq7U9F8oyGereven5C6UZeNkKovv2VjZax1w9DgSNlcSK1tpGKZX5Rtspk9gwz388K1I3Gz2XMdSrlbx5YTmf9n8WNzNmXVm4eTEqMCK1kjB9zkBEYhETpvbhq493NL2mVmuwthailIEh7hQVmKdl3fXCieKt7M9fS6VS6KLRKMQ61nMh/VwmdHg+X5kHMokNNSrdautdyV+5xyyBkRucGlUdRbVC9P9SeS6/XjnJv/vN7PA8/naeXK78f/buOz6qMmvg+G96JpNk0nsjpEAaVToIggiKgh2w11XXLruWte2q66prXfW1srp2xa4ICFIUpAgklNCTkF4ndWYy/f1jyEBIr5PyfP3kQyZz594zcTJz7rnPc56Cng6vwzZX7BGFkU6oteh5+uB7/WZFJkEYjL4s+MVtx473aj7k3t3UKmcjyuo6I1abvcmytx1x9qQkvlznHIHz4co/BnxhZCjncMXGagoMOoJU7a+Y156bE2bzl10fMezoL5wVmoLd4eBYfSk2u/Pz7dwI5zTkCLU/2yqOcFZoCgarmTeO/NzqNFK5REakxp+VhbtJ8A5FggS1XEmgquenZEmQcF38TN44/DPhaj+StZHsr87n49zN3DdyQYvbAC1uB3BR1ASey/qesf7DSPONZrcuhx2VxwAIUHl1K9aFEWfyQ9FvlLl5NUCduZbH97/Fv9KdI641crVb4xEGl24VRgICvSjIqyQqNpCykhr09SYyd+a6VqExm6yAs0iicPPazO60q2o1a0veZ3LgIsLVzmpvofEwAKuK38biMHGGf+emGEmQMNwrkn01x3o83o4oNJazt+Yoadp4txxf6L4D1SX8aeuHgLN7+o0J0zg3svPdo0d4x7i1MLKlYg/XD2t5LrPQlNlu4akDy6k01bg7FEEYtCpM1awr3eGWY3vKPIjV9L9pxzFhfhzJK8dud7B+xxHOnpTUqcePSYpkQmoM2/cdZ9OuY7z62a/ceolzNG5r02pKdXUcK6hgSvqwbsff04ZyDheg8mKYVzAXb3oBAKlESqSnP7cnncOskJRO7WtG8EieH3cVy4/+wn+PbUAulRGjCeTauKbTtB9Lv5in933Dog3/xk+p4cq46W0WOh5Lu4Rns75jyW+voFV6clviXBa0Ml2nuxbHTEEukfHWkbWUGGsIU/tye+I5rpVlTt8GaHW7CyLHU2Ss4uWDP9FgMzMzJJn7kp2Fk9b6sHSUUqrghriFPH3gvW7tpyccrS/gr3v+A8A/025Dq+he0UcQGnWrWjF/4VjuumE5SckRHD1czIw5ybz4zx8oLtARExfEqu92s/T6Gaz5PoPYOPfMZewPtpR/zbnhfyLd9yzXzxK8xwPgrwxjU9mnnS6MgPOqkLs+VAE+z18nCiMD2NiAaHac91C395PkE8OPxZt7IKKuKTSWkVl9mFG+HeulMlRZHTaeyvqv2xpCCsJQsTznO7c1NU7VDkcq6Xr/DZvNTr3RjN7oHMlgsTifh93uoKCsGo1agFgzjAAAIABJREFUhUatRCnvXN+CuZNGsHab84LQE++s5tDxMlLiQpHJpK5jVVTrSU8Ib3U0yD9umc+1j39MSUUtH/y4gzW/O5uITh87nMhgLTKZlHqDmcLyarKOlZBdWMmMscP7ZWEEhl4OZ7E7X0vX//4GM4JH8O9xV6KSyjHbbawt3sMjmZ/zy5xHUErleCs82DH/nx3a77SgJKYFtV1oS9ZG8sHU29vc5lSj/GL4aGrPLFl6e9I5wDltbnNJ9EQuiZ7Y7W2kEgm3Jc7ltsS5ze7ricLOjKAx/FD0G3tr3J9HZNcXAvCXzFd4Ov3PBCjF1Bqh+7pVGFl6/XRCwnzJ2pvP5BmJnHeRs2pZWlyDf4AXd93wLp++vxmVSs7f/724RwIeiKotpUSoW37TjlAnUm3p2vy/eK+O94LoDX/ossiqzSbZp+tzRIWBb4R3rLtD4JvCjaIw0gr7iSkzzx78H9t1+90cjdBVdVYDzx/6iAVhUxnnP1I0HO6ntlTsYX3ZTrcdf4xf50ZigLPoseCut9AbTTSYrS1uY2gwc/Gy5a7bCrkML7WSZ+5eyKiE8HaPcea4eM6blsyPv2VhMlv54MeWR9Tcc8XMVgsjfj6eLH9sCY+8vpKdB/Ip1dUBsGJtRqvHVXSygNOX+ksOB/RJHne0rsT17/LJt6CWnWwYOjU4idcOr6HGYuiRKTZC77k1/mLu2PVcv5mOm28o5S+Zr/DPtNsG5YpcA5HZbmFT+W62Ve7jb8nXuzucTun2/JbZ89OYPb/p8PvwSOccuNfev4nso6WEhvvhox26c8C0iiCKjEcIUDX/sC8yHkGraL5EWUckere9jFlfeCf7W54ffbdI0oewSM9gNHI1eqvRbTFsq9xPtr6wfzYddCObw86Lhz8G4Nfy1k8ehP7P4XCwrXIf2yr3EeoRwLlhU5gbOkkMIe5Hyhp0/OfI526NYXJA56dDOhwOKms6t9qExWqjqs6IqZVCSksevXkeE9Ni+WHTPg4dL6POYMJDqcDPx5kfxkUEkBTb9ujiAK2G1x+8lO37jrP6xIiRzCNFVFTXY7bY8PRQEh7kw8jYECaPGsbUUf1ztAj0nxwO6JM8LtzTeW6gkin4LHcL50eOQyKRkFtfzuuH1zBSGyGKIgPAME04l0bN5tO8n90dikuxsYI7d/2b+5KuYGJAqrvDGbLyDCX8VLyFtaU7qLcaBmSDXInD4Th1/afT3xWbrw0ldNq2yu/ZUPYRUwMvJlydgAMHRSd6jGwp/5rZodcw3n9+l/Z93fZ/UNLQtbXJe8qNcYu4OHKWW2MQ3OuxfW+5fTRCqnY4z426060x9Cd6q5F/HniPXVUH3R1KlzyacmOXTvIGq1qLnst/bzr1TS6RMT1oNAvCp4mRe25Wa9GzLPNl8g2lboshziuC18b+1W3HFzqvP+Rw0Ld53LaKo7x55GeO1ZdhtlkJ8vBhSlAiNyfMxl8pCr0DgcVu5fZdz7lt5a22LIqYyQ1xF7iWahZ6l9luYXPFHlYWb242NTBApeXDif9wU2RtarXeMXQ7ovahiQHnI5VI2VT2GXprNQAaubOKNivkii4XRQAm+CfzXdGvPRJnV/0v90fG+Y3olw3fhL4xJTDd7YWRfTXHWFe6g9khZ7g1jv6gpKGSR/e96daTNKH3WR021pftZH3ZTmI8nct/zg45g5nB4wlS+bo5uqGh1uIcadEf/t5mB4v3voGmP+Rw0Ld53MTAeCYGiv50A5lCKufepKXcm/GSa7puf/FN4Qb212bzwIhrCFcHujucQcfmsLP7xAW3DeW7+L1iLwZbg5uj6jlixEgfM1hrsDjMaBWNf6zdG7q4s+ogD+/9v+4H1k3BKj9eHHMv/koxDHIoqrXoWbr1YbfPOVXLVLwydhmR6qHb7Dmz+gj/PPBf1wnbQCVGjDTV0oiR1kiQkKodzlkh45keOFosZ9hLCoxlPLbvTQCKjBVujUUukfHhpH+IqVUDTH/J4UDkcULnfXj8Jz46vsrdYbRIIZWzKGImS6Lnopap3B3OgObAwZ7qo2ws38XmiswO55dixIjQLk95z863StfGo5apMNpMPbrfziozVfHovjd5RqwrPiT5KDSkaePJqD7s1jiMNhNP7n+XF8bcAziXrhwqzHYL/835nm8LN+EQNe0hzYGDvTVH2VtzlNePrmCifwpnhZzBeL+RKKTiY78nbCrfzX+OfE691eDuUACYGjhKFEUGoP6Sw0HTPE7kcEJHLI0+hz3VR/vFKjWns9itfJG/lrWl27g69jzOCZ0k+iF2gsluJqPqMDuqDvB7xR505lp3h9Qnur6mmyAIgiAIgiAIgiAIwgAnptL0ga0V3xDumUi0Z3Kz+w7W/k69tbpbfUaezFrO5orM7oTYYxrnpz6ReguBYo77kPJj0W+8evQLd4cBwAifWAD+mXbbkBhCeaA2l+cPfUihsdzdofQYMZWmqc5MpWmNh0zJOL+RTA5I4wz/ZHwUmh6KbuioMtfx2tEv+s1nbqNXxi4jwc3Lvwpd059yOHDmcSKHEzqq0lzDn3c+S42l3t2htClOE8ElUWcxPWgMgGjO2oJCYzk7dFns0GWxt+YoFnvHVx1ryUCfSiPGF/WSbZU/cI7yhhbvU0rVbKlY3q3CyNmhE/vNh2quvhiAezJe5KGR1zHyxAmqMPhNCxrNm9lfd/uNtCccrM0F4G97X+exlJsG7RDzKnMdH+et4seizWL6jNCuBpuZzRWZbK7IRCqRkuzjXMp0UkAakwPSRKO6NuitRr4q3MDXBev7xbSHU432TRRFkQGsP+Vw4MzjRA4ndFSAUstfR1zNI/ve6HeNWE+VrS/k2YMf8Hb2NwDMD5vKeWFTh2xPnbIGHftrcwDYX5vNrqqDFLu5V1Z/ICYb94F6q45gj5gW7/NVhlBn6d5SbRP8kwnx8Ke0Qdet/fSkClM1yzJf5rKoOVwRM09UZocArcKLWcHjWVOy1d2huByozeWOXc/xSPINJHhHuzucHqO3GllR8AvfFG6gwWZ2dzjCAGR32F1L6+2rOcY72d8QoQ5mtG8C6b4JpPvG46vwdnOU7ldhqmZVye98W7ip3/QTOd21wxa4OwShG0QOJwx0Y/2SuCluEW8e+8rdobSrylwHwMfHV/F53s9MDkxjWuBoxvuPHLR96ewOOzn6IvbXZLO/1vlVaapxd1j9kiiM9AGlVE2tpRJ/ZXiz+/TWGuQSZbf2L0HC/LApvJfzQ7f209PsDjuf5q3h1/LdXB17HtODRovGR4PcRZGz+lVhBKDcVM19mS+zOOpsLo2aM2CbT9ZY6llV8jsAX+b/Ql0/PUkTBq5CYxmFxjJ+LN4MQIxnKKNOFErStPFDZuqN2W5hV9UhVpX8zg5dVr++CjotcBRJ3i1feBEGBpHDCYPBoogzOW5wjhpfVfy7m6PpGKvDxq/lGfxanoFcIiPdN55JAWlMDEglWOXn7vC6pNaiJ1dfTI6+kBx9Ebn6YnL1xZjs4iJaR5zaY6SldzsxNrsHfJH3Lxrsei6P/htKqbMaaT3xAv0i/19IkLA45pFuHaPGUs+VWx/F6rB1O97eEqeJ4PyI6ZwZNHZQ9H1w4KDSVENpg45Sk47ShkpKG3TMCh7HKN9Ed4fnNo/se4M/dAfcHUaLItRB3BC3kEkBqQMmwdtTfZSVxZvZXJHplr/vZJ9hxGrCWXniZLmviB4jTfVEj5HuClMHkuAVRfyJaRuJ3s7vB/oKFpXmGnZVHWRr5T4AdlUdHBAjsVRSJW+Nf5BgD393hyJ000DL4YABn8e1lMMBIo/rhsbX7yN733D7KoXdFajyJcErikTvaNeI4wSvKLdfIKi16J3nGyad87XboKO4oYKc+iLA+XnWXwzEHiOiMNIHKk2F/Df7fpBIiFAnIEFCkdG5tJXFYeK6Yc+0OtWmM/596EPWle7o9n56m1qmYlrgaCYEJDPGN6nfJdUWu5Uqcy2V5loqzTXoTDVUmKsB5+iDclMV5aZqKk3V2Fq4knhv0lLODpnY12H3G7urDvHQ3tfdHUaboj1DuTRqNjOCxqCUKtwdThMOHByuy2N75X5+rcgg31DqljjivCIA+Peou1DLVFy3/R+UNHRv2l9niMJIU/2hMNKaxoJJtGco4eogIk589bf3dnBOQ8szlHK0Pp8DtTlk1eb0qykMnXH9sAu4NGq2u8MQeshAyuGAfpvHNeZwQLM8riM5HIg8rruMNhMP7nmNQ3XH3R1KjwtQaQlW+RHk+vIlSOWHn9IHD5kSpVSBSqpw/itz5pdKqQK7w4HVYcVit2Kx27A6bFjtVqwOGya7hTqLnlqrnlqLHuDEbQO1Fj21lnoqzc4iXn/rcdWWgVgY6bUx5ctueZ9/v3FNb+1+QAlQRfCnhFfYqVtFiTEbcDDKz5nMjPefj1YR1CPHuSrmXDaV7+4XzS/bYrSZ+Ll0Gz+XbkMqkbqaxsV7RRLnFcEwTQTBKj/8lN5IJV1fUdrqsGGwNmCwNVBnNVBnMVBnbXzDMVBr1VNjrqPaUk+1pY5qs/PfxjcloWvG+CUx1i+JXVWH3B1Kq/IMJTx/6CNeP7qCKYHpzAgaQ7o2AXCu3NHXKkzVHKzLdXUDb5wD6y7+Sh/+nnIzcDIJTveNp6Sk7wojwsBRbKxosWmbj0JDhDqIcHUQwSrnqAZfhRe+Sm98Fd74Kr3wVXjjrfDs9giuxvf7WqueCpOzkF1pqqHcVE2FuZoiYzl5+pJ+dTWtO5K8Y7gocpa7wxB60EDK4YBmeVxv5XBAszxO5HD9m1qm4om0W/hLxsscN5S4O5weVWmqodJUwwFy3R2K0At6rTCStSe/t3Y9IHnL/ZkZvLRXjxHi4c8F4dP5smB9rx6nJ9kddldF+fTKsgQJfkpvvOSeKKVylFIFCqkCcGB3OLDjrPRb7TYsditmuwWz3UKD3YzB2tCvh6QOdrcMv5jbdj7T7/8fGG0m1pXuYF3pDldzuUTvaNK08cR5RRDtGUqkZ3CPNJ6rtThP2IobKjhWXwjAkfp8jtblU21xbyHkVEqpgsdTbmq2VGOaNp41JdvcFJUwEDmvdOk5cGKVqNbIJFI0cjUKiRyF1PnlfL+Xo5A40xSpRIrN4bzKZnPYsdltmO0WDLYG9NaGITV/Wi1Tcf+Iq5F146Sz0dLFr1Na2nqx6J3lNzJsWM9cvBGgvLyOxZe9CsDYsbE89/wS130DMYeDk3lcR3I4oFkeJ3K4wclb7slT6bdxf+Z/KDSWuzscQeiQDhdG9mXkdXinNpsdq7X/NitzJ7vDhrQXu3sviT6HNSXbBkVjRgcOdOZadCeGRAoDR5RnCAsjZgyoBK8xCcs6Mby+kUwiJUDli5/CGz+lN75KbzykStdJm0zq/Hu22C2YbM7EznQiwau16F1Dd812i1ueV2dIJVIeGHlNiyv4pGvj3RCRMBTYHHZxlbcT7k5cQlgPLa3sqen7EXJC6xpzOGDA53EihxMClFqeHXUnD+x51W3TggWhMzpcGLn35vd6MYzBzeGws7niS/7Q/UStpYK7k5bjo3AmNXuq16OQqhjpM6VHjqWRq1kaM29ALJklDG5XxMxnfdnOAZ8U2Rx2yhp0lA3QPgQdJUHCPYlLWu3rEezhT7CH/6D/PQhCf3VZ1BwAZgSN6bF9vvPujdhsdmpqjNTUGHjlpdXsESN+3aYxhwNEHicMCv5KH54bdScP7nmNHH2Ru8MRhDZ1airNB9/ehUzW/jxgq9XO1Yte6XJQg83vld+wrfJ7xvnPY1PZp03uk0pkbC5f0WOFEYDzw6ezsXwXB9sZviwIvUktU3FX4mIe3/c2DtHHud+7efgi5oRMaHObdG08axu291FEgiA0mhY4imuHLeiVfctkUvz9Nfj7a/D29uiVYwgdd374dACRxwmDhlbhxTOj7uDxfW+TVZvt7nAEoVUdnqCq8VIREqYlMNin3a/QcF+Uyl5rXzLg7NKt4fyIO1rsMRKsiqHCVNijx5NJpNw/4mo8ZSLBEdxrgn+KWDVhALgiZh6LIma2u12amE4jCH1utG8ifx1xNZIT/wmDm0wiFXmcMOh4yz15Ov22Hh3xJgg9rcOFkY++v7tTO56/SLzwG9VYyglURbR4n0Qiwd4LDaZCPQK4I+GyHt+vIHTWNbHniRPqfuyqmPlcGTO/Q9um+4r/j4LQl1K1w3k05UYUUnGxaagRedzg9+L+9SR++QSHa8vcHUqfUEoVPDDyGnHBTOi3ut/SXBAEQRAEQRAEQRAEYYDqcGHEU6Pq1I7/vKxjVyCHAn9lGEWGIy3ed6Dmd0LVw3rluDODx3F2yMRe2bcgdFTjSid+SueqLkL/ce2wBa5Gfx0R6hFAsMqvFyMSBKHRaN9Enky7BbWsc/mXMHiIPE4YbCRIuH7YBfxlxFWopGJVLKF/EWMz+8D04Mv4ofA1ykzONd4zq9dR1uBc/jirdjOLox/utWPfnnApJQ2VAOytOdprxxGEtvgrffh76p8AeHDPa+itRjdHNLRJkHDT8EVc2IG+IqdL841nXemOng9KEASXGUFjuC/pCpRShbtD6ZKGBgsrf8zg9y1Hyc0tp7a2AY1GSUSkP5Mnx3PBwrF4ebXeP+Ptt9bz6SdbAbjn3nksOL9j07MzM/K4956PAJg8JYEnn7qkze03bz7CL+v2cyCriKoqPXK5jOBgb8aOjWXRheOIiPTv4DOGkpIavvh8Gzt25FBRXuvqtRcZ6c+ss5JZuGgsCoWsw/tr1JjHiRxO6I73jm4jTO3DOREj3R0KAGcFjydOE84TWe9SZKxwdziCAPTiVJplt7zfW7secFK1M7g0+n6O6/ehlKrZUPoxlaZCKk2FXBb9EAne43vt2EqpgsdTb+Lx1JtI8IrqteMIQnsSvKJI8IriiVRxBdSdFFI5D4y8pktFEXCuTCMIQu+5POpsHhh5zYAsimTsPk7G7uNcdcX/8dqra9m1KxedTo/VaqOmxkjW/kLefWcjVy59gy1bWh5JCzD/3FGu71ev3tvh469Zc3LbefPSW92uutrAPXd9yKMPr2DD+gOUltZgNlsxGEzk5lbw1Vd/cN21b/PZp1s7dNxNGw9y/bVv8c3XOyks0GEyWamra6CuroEDB4p4/bW13HLzfzGbrUg62T+3MY8TOZzQHR8f20mBvtrdYTQRqwnnlTHLmB40mulBo90djiD03oiRrD35ndr+qrvf651A2vDBS9f22bGGe41luNdYABw4+rSzfGNX8yfTbmVZ5svkG0r77NiCcLqRPrE8nnIzj+x7A7Pd4u5whhQvuSePpdxIqnZ4l/chGukKQu9Qy1Tck7h0wJ4g7NqVy4P3fwaA1WoHID09igkTh+Pnp6G+voHdu4+zbetR6uqMPPrwlzz86EJmzmx+BTsy0p/U1Ej27Ssga38hBQU6ItsZvWEyWdi08SAAvr6eTJrc/L2qvr4BgDvv+IDCAh0AsbGBTJ+RREioFrPZxsEDRaz/JQuLxcZbb64H4PLFk1o97v79BTz5xLfYbM7nnJwcwbTpifho1QDoKvVs/u0whw4V8+D9nyGTybBaO9d031PmIXI4oUsKDc5iSG59pZsjaZlGruahkdcBsM5/B/937Esxqlhwmw4XRvZl5HV4pzab3fWh2FE5+UNnGJW7ltvzUWh4Ou3PPLDnVQqMQ6MDttA/pfvG81jKTTyZ9S5Gm8nd4QwJUZ4hPJpyI5Hq4G7tJ0wdSKDKlwpT/7ryJAgDWZxXBA+OvLbbf5/uUl/fwD+f/M6V+0mlEv5y/3nMnZvWZLtLLp1Axu7jPPLwCgwGM88/t5IRI8IBCA3VNtl23rnp7NtXAMCa1Xu5/oYz24zh102HMBjMAMw5OxW5vPmg6JdfWg3gKopcdvlEbv7TWU1GcSxcOJbLF0/i7js/pK7OyDtvb2DylAQAoqMDmu3zxRdWuYoii5dM4sabZjUbFXLFlVN4/71f+d/7v7X5HNoicriBI7uugjcPbWFrWQ4VJj2ecgURnr5cGDOKa+InNNu+wWrlsd0r+bnwIHqrmSiNH1cMH8/iuHFNzhh+KT4MwDfH97CvuphSYx2ecgUpvmHcPnIG4wOjXdu+fXgL3+bt5VjtyfOrZ/au5Zm9a123bx0xjXtSZvX8L6CLZoecQbpvAi8c+oiM6sPuDkcYgjpcGLn35vd6MYy+JZNJiQjx7bPjrS/9iHjvcUR5juizY7YmQKXlpTH38tSB/7K76pC7wxGGsLF+Sbww+m4e3/82pQ06d4czaE0LdA5Jvzfpih6bwpSmjWd92R89si9BGMoUUjlLo8/h0qg5yCQDd6HAH77PoKpK77q9cNG4ZkWRRqPHxHDTzbN4+aXVGAxmPv3kdwDuvqdpI+iZM0fy2n/WYjSa+XnNPq67/sw2p6GsWbPP9f2pU3Ea5edXsv6XLNft5OSIZkWRRrGxgVx3/XReeXkNdruDL7/YDsA99zVdWGDvnnxysssBiI4J4MabZrYa49XXTOf3LUc5cqSk9SfRDpHD9X/byo9z8+ZPsDnsnB+dRrx3IAarmW0Vx7HYWx4p9ODO75BKpCyJG4dCKuObvL08tnslSqmMi2NPjiBbfsQ5tUtnMnB2eBJhnlqKDbV8kbubm7d8yo9n30KY2geAcQFRRGn8yK5zFkZe2r+BRTHpnBWW6NrfcO/A3vo1dFmQypen0//MutIdvJ39DTWWeneHJAx+EsABnZxK88G3dyGTtT/awWq1c/WiVzoV0UO3t78yglIhx8fbg627cvj8h50AeHt5MD49htgIf3y1nnioFK7KfU2dkdyCSnbtzaNc5/zDuuPaWVx87hjksr5LQLZVfkecV/8ZGquRq3ki9RbeOPYlPxR1/eqFIHRXrCacl8fcxxNZ77K/Jtvd4QwqcomMa4adxyWRs3t83+m+ojAiCN2R7ONcje7uxCVEeYa4OZruO7XgAHDhhePa3H7e/HTefms9BoOZdWudj73zrnOQSk/mmGq1kjNnjmDVT3soK6slI+M4Y8bEtLi/ioo6du3MBWDEiHBiY5uf8P2yLguH4+TtBeePbrPQMnVaIq+8vAaA7dtb/nzavv2Y6/u5c9OQtLFDiQTmnJ3SrcIIiByuP7M57Dy48zvsOPjqrBtJ1J4cAXZHG4/zkCn4ZOa1KKXO5ryXDRvLrJ9eYcXxjCaFkbemLAbAU950NZd0v3Du2f4Vv5Ue49JYZ6PisQHOnjQ7K062NkjyCWZeP2m+2p7ZIWcwMSCF5Tnfs6r4dxw42n+Q0G/Ee0VyYWT/GY3UUY2FkXarHRovFSFh2vY2c2nsxt1R585K7dB2K9fv44sfdyKVSrj1yhlcct5YFPK2u3zbHQ5WbdjP82+t5fUPNhIc4MWsKUmdiq87JEjQyDv+u+sLMomUP8dfSoxnGG9lf43FbnV3SMIQpVV48a/023nt6BesKv7d3eEMCrGaMJYlXclwr8he2b/oM9L3vORqboxbyOf5a6m16Nt/gNAvaeRqroyZz8KIGYD7ptb2pIYGC8eOOad2+PtrANpdzUWplJOUFMbu3ccxGJzTKbOzy4iPb1okmj9/FKt+2gPAmlV7Wy2M/LxmH44TVY/557bcdLVxWk6jESPD24wxMNAbmUyKzWanrKwWcPYxUalONsU9cuRkv4+R7ewPaPb8ukrkcP1Tpq6IAn01S+LGNSmKtOeq+DNcRREAf5Uncd6B5Nc3nbJ6ekGkUZq/87VXZKjpQtT9l5fckzsTLmdB2DTezfmOXVUH3R2S0AaFVM70wNGcHz6dET6x7g6nSxqrFw7aKY589P3dndrx/EUdW1qtM4rLanjh7XU4HPDnq89k8QUdW81FKpG4Ci//fHUV/3p9NSmJ4QQHevd4jC0ZqZ1CTn0mgareOUnpjgXh0xjlm8BLhz8lq1ZcsRfcQy6RcVfCYqYEpPPKkc9E/4oukkqkXBQxi6tjz0Uh7b3V2CPUQQQotVSaB1cS1p9JJVIujjyLc8Om8n3Rr3xbuBGdudbdYQkdpJapuCB8BpdEnYWX3NPd4fQona7eVZQICen4RaDQUF/guOt2eVlts8JBalokkZH+FBTo2LTpIHfePRe1uvnJYeNqNCqVnFlnJbd4vLLSpn8v11/7dodjbVRb20BQ0MnCSHWVwfV9ULBPu4/3D/Dq9DHbcmoOB4g8zs2On2hwmujTuV5BsV7Ne9eoZHLMpxW8cuud044/PvYHOyvzKTHWUm81YbY5t7M7BueoijivCJ5Ku5WM6sMsz/meI3Ud73sp9L5glR/nhk9lXuhktIqefY/rax3OnD01nZub/udl89vfqJO+WZ1Jg8mCRq3kkvPGdvrx82am8Nr7G6mpM/LVqgxuuXJ6j8fYkpnBS1mR/wx1Vh2RnknIJc1/l3FezefD9pUozxD+PfpOvi/8lfdyfxDNMAW3OcM/mTfGPcDb2d+wuqRjyyQKTqna4dwafzFxmog+OV6abzwbynb2ybGEk9QyFZdFzeGiyFn8UvoH3xZuJFtf6O6whFYopQrOD5/GpVFzBnzC2Bqj8eTqYkpVxwuyKo+m2zY2Tj3dvPnpvPP2BhoaLPy66RBzz2nau+TQwWLyjjtPSKfPGIGmlXy1cWRKdzRO1W7U0HDyuXt4tL+8sroD23RWYw4HiDyun+hsvyBPefuviwxdIdds+gAAH6UHVw2fwAhtMFqlmkqTnlu2fNalWAeS0b6JvDLmPv7QZfFZvrOJ7L6aY+08SuhpGrlzxa2pgaM4K3gc6b4Jg2L0I/Ticr29YctOZyU8aXhol3qESCUSEuOC2ZF5nC07j/VZYeSlQ9cDUGBovVHWo6nf9UksrZEg4YKIGUwKSGV5zvdsKt8NIOb0CX1OI1dzd+ISZgaP4+3sbwDIrhcnfq0JVvlx7bAFzAru2Ai6npKuFYURd5JLZMwNncjc0IkcqjvOyuItAPxavlucFPX2YOgBAAAgAElEQVQDPgoNc0MmcWHkTPyV7Y8kGMg0nidHcJgaOj6l49SiAtBqQWPuOWksf3cjdruDVav2NCuMrF691/X9vPktT6MBTow0OTkN7d775qPqRCEHnMsAn+rU4o7J1P7y85ZOLtPbUY0nJafncSKH61tRGj8AjtT2/KpB7x3ZitHmfI19NvU6RmhPjq7aXn68tYe12UdnoBrvn8x4f+fIsP012XxZ8AvbdPuxOzq3IqrQcQqpnAn+KcwMHsdE/xTXzwabbj+jHVuOcuRQMeYWPgyvvbVnm66UVTiHQXp1cvTKqTxPDMEsKe+7Ich/HflJnx2ru4I9/Hlg5DVcEeNshvtJ3mo2lO0SH65Cnxvtm8irY/8CwG/lmXx4/CfyDN1rWjeYBHv4c3nUHOaGTkIuabvPUm9I8xV9RvqLJO8YkrydvRdui7+YrZX7WF+2k526A1gdvXMiJjQnQUKa73DODZvK1MBRbvm7dAc/fy9XL46Sko5PgywubrptYFDL05sDArw444w4tm07xp7MPMrKagkO9sFud+YlGzccACA0zJfRo1vuQdK4n8LCKtftUaOjiWynF0p7fLUnCyWVFfWEh/u1uX11taHN+3vCqXmcyOH61mj/SELVPqzIzeCq+DNanCLTVRb7yZP+UHXTYuuXxzNbfZyf8uRrdLD1IAFI0caRoo2j3FTNT8VbWFXyO1VimmmPUMtUjPUbwcSAFKYEpLtGigxmA3dtOEEQBEEQBEEQBEEQhG7q1oiRT9/7jffeWM+w+BByjpYSlxBCcWEVVqudcxd1vgdIe2wnrg7oqrvekb+yyvnYxisNfcFDpumzY/WUxuUD/zri6hNXHdawqXy36HzeAYNlnl1/0Pi7nB40mmlBo1hftpPP8n4esiNHGkcFnB8+nTODx7r1inSkOhh/pY9oANrPqKRKzgway5lBYzHaTOzQZbG1ci87dAeot/b+1eqhJkDlbDY6M2gc88OmEKEOcnNEfU+lkpM0Ioys/YWuERH5+ZVERbV+tdxksnL4kPN93PPEVJy4uNYbVs47dxTbth3D4YB1a/ezZOlkdu/KBU6Owpg3L63NaQPpo6LZs+fk0qUZGXndHjEyPD6EP/7IAeDgwSLS0qPa3D77WM9PsWhNlGeIyOG6qKt5nFwq5alxC7h1y2csXPs2C2PSGOYVgN5q5lBNGZ5yJc+Mv6BL+54ZGs/PRc5VWe7cuoILY9IxWC2sLTqE3mpC1sqLP9rL+RqP9Qrgs5xdKKQyIjW+1FtMjA6IZFJQbJfi6W+CVL5cHXsuV8TMY4cui/Vlf7C1ch9me/tT3ISTItXBnOGfzISAFFK1w4fMyMdG3SqMrPxmF/c+fAFzF4zi4jnP8foHN2Mx23j28a8Ji2h7OGFXBAV4kV9UxYGjJZTr6gny71wjs3JdPQeOOj+IA/0GXrHCXSLUwSxLupJbh1/MxvJdrC3dzoHaXHeH1W+EegSQ7DOMFG0cyT5xxGhC3R3SoCRBwlnB4zkreDxZtdmsKt7KrxW7abC13LBvsNAqvJgWNJpzQ6cQ59U3jVU7KlU73NWPSOh/1DIVM4LGMCNoDA4cHK7LY3fVITKqD3OgNlckjF0gQUK8VyQTA1KZGJBKfC8tiT3QzDk7laz9J3tBff3lH9x59zmtbr9q1R6MRud795kzRwIglbZ+MjplSgJarZqaGiMb1h9gydLJbNp0sm+bRCLhnHmt9xcBmD07hY8+dPbicTgcrPh8O2efndrpPiOnmjAhjs8+dTYKX716L5dcOgFJG9WZ9esPdPlYXSVyuLadmsMB3c7jpocMZ8VZN/Dmoc2sKzqMzmTAS6EixsuPK4ef0eX9XjpsDDWWBgA+zd7Jw7t+xE/pyTkRI7g39SyWbHivxcc1FkzenHI5T+/5ma+OZ6K3mgny8CJS49vlePormUTKpIBUJgWkYrSZ2FKxh80VmWRUHxb9t07TWNhP8YkjVTuc8X4jCVMHujkq9+pWYaSyoo7UUc7quFQmwWSyolLJueZPs7j/9g9YdPmEHgmy0fj0GPKLqrDZ7Dz5ykqeefBCPFQd6/BtMlv556s/uTqKj0tvfR6q0DKNXM25YVM5N2wqhcZyfindwdbKfeToi4bM/FWtwosE7ygSvKJJ8I4iyTtm0DfW64+SfZxFqFviL2JD2U42lu8iqyZn0PRTCFT5MtE/helBo0nTxiPtZIf7vpLumyAKIwOEBImrF8ni6LlYHTaO1RcAsK8mm0N1uRypy6ekodLNkfY/fkofRvrEMs5vBBMDUglQdnxJ2qFi3rx0vvhsm6tvyHff7SYxKazFZqiZmXm8/eZ6AJRKOUuWTGp3/3K5lDlnp/Llih0cPVpKcXE1m3877Lp/7LhYgttZLjc6JsDVuHX1qj3k51fy8N++4IEHzyeglWV0q6sNbNx4kMmTnT2VTj/GqNExREcHkJdXSU52Of9dvonrbzizxX199+0uMna33iSzt7WWwwFDJo/rqxxuhDaEFydc1O5296TM4p6Ulvsxfjrz2mY/uzFxcpN/T/XdnJvbPNYw7wDemrq43ZgGE7VMxeyQM5gdcgYWu5W9NUfZrssCYFfVQfINpW6OsO9IkBDlGeLsyeLj7MsS6tFzPXAGC4nD4Vr0uqUSd5vvkksXvMRDT15E6uhobr/mHW65Zy6po6OpLK/j6gtf4cff/tajwR7NLef6v/zPNQ0mKtyPqy+exPQz4lttyKo3mtm84xjvr/id44XO9b+lEgnvPHsliXEhLT5G6JwaSz0Z1YfJqDpMRrUzURnIybVCKidSHUysJowYTRixnmEMO3GlPljV8yOhhJ5htJnYXXWIHVVZ7NQ5r8qVmzreCNCd/JU+jPQZxmjfREb7JRKpbn1IuSD0pnqrgWP1BeToizmuL+a4oZg8Qyl6q9HdofW6xg77w70iGeEdywifGEZ4xxLi0b3pFv2Z3e5Arze5vl59ZU2T6SYPP7KQ4fEhaDQqNBpVm0vSHj5cwj13fQicXHEmLT2KiROH4+enQa83kZlxnC1bjtCYeS7767nMnz+qQ7Hm5JRz4/XvAHDueaNY+ePJhpMPP7KQWWclt7uPxpVj7rn7Iw4dLAZALpcxdlwsw4YF4eGhoKHBQkV5Hdk5ZeTmlONwwJtvO1cXjI9vnjdmZuZx3z0f05hOJ6dEMH16Elqts1FhVZWB7duOkZmZR3JKBMeOlmEyWRg7Npbnnl/Soefe207P4wZDDgc0y+NEDiecqsZSz96aY+yrOcbB2lxy9EWDYiSlWqYiVhNGrCacYad8DYXmqR3Uas2jW4WRfz36NYFB3tx4xxw+fGcT69fs4/xLxrNzazaVFXW8/r+buhl3c+98upn3vvi9yc8kEggJ9MHfV4OHSoHJ7HxRV9UYKCmrxe5o+jSuWDSBW6+a0eOxCSeVmarIqS8kR19Mrr6IXH0RhcbyfnNFXyNXE6jUEuIRQJg6kHB1EOEezn9DPfz77RV6oXMKjeUcqy/gaH0B2fUFHKsvpNpS55ZYlFIF4eogItVBRGvCAEjwiiLRO1qMOhL6vRpLPUXGCoqM5a6TpjKTjnJTNWUNVVSaqwfMtDY/pTfh6iAi1EFEqINd3zf21hoKc6oNBhOXXfKqazpLR0mlEubMSeX+Bxe0eP+RI87pyo8/9jUlxa0Xpj09ldx97zxmz07p1PFvu+U9Dh0qRiqVuC6SeXt78MWXd6JQdPz/m8lk4aUXVvPzz3txtDNQQiqV8O5yZz4bHdPyFdZ1a/fz3LM/YrG0nuMkJobyr2cX89e/fMLRI6X9qjByOpHDCUOR3WEnz1B64uJAIQWGMgqM5ZSe+MzrL69/T5kHwR7+hDR+qfwJP9HfKlYTRoiHv+h32LbeKYwU5utQeyrxD/DCaDDz3N+/ZceWI4RG+LHs0YUkJYd3M+6WvfXxr3z41fZmBY/2SCSw+IIzuO2qMwflut79ndVho9hYQbmpmipzLTpzDTpzrat5o85ci8HagNluweywYrFbMdstWOxWV8MwmUSKTCJDJpEilzqTIA+pErVMhYdMhVqmwlPugY9Cg6/CCx+FF1qFF74Kb4JUvgSqnPMp1bKuL/ksDGw6cy3FxgoqzNVUmGqoMFVTaa6m0uR8HRpsDZjtZswnXn/OLysOh8P1upNJZMglMlQyJRqZB+BM1DQyDzRyNX5Kb/yVWgJUWgKUWoI9/AlS+YoPKmFQM9pMVJvrqLLUUW2uo85qoM6qp95idDV+1dsaMNpMNNhMJ/41O9/nT7znW+xWbA47docdOw7XVXgHDqQSKXKJDIVUjkIiRyGVIT/xvVwqw1Pmge+J93xwDpvXKrzQKhs/B7wI8QgQ7/9AfX0DC89/sUuPnTEjicf+3vY0AYvFxk8rM/n110PkZJdTV2fE01NFZJQ/EyYM54KFY10jKjrju2938fJLq5v8bOGicdx519xO7wsgJ7ucVav2kJFxnNKSWvT6BhQKOYGBXsTGBjJqdAxnzhxBYGDLSwmfqqioihWfb2fHjhwqKupQKp0jkKKi/Jk9J4XzLxiLXC7ln09+x7p1+/t1YaQlp+ZwQLM8riM5HDTP49rL4YBmeZz4Gxb6kt3hbMNQ2qCjzFSFzlxDpbmGSlMtNZY66q1G9NYG9FYDepvzb8Bqt7kKKXaHHZvDjlQiQX7i86rxc6vxM00pVeAt98RH4eyB6S33xFuhwUehcX0foNQS4uGPt9yz1ViFDumdwog7ZR0p5v0VW9m6O8fVN6Q1UomECWNiufqiSaSP7F/NC9vy9IaNvPPHTgBWXLGEMWFhHX7sX1et5oeDhxgTHsb7l1wMOLtlu8Pj637hg90ZAPx07dUkBg7txj6CIAjC4LSt/E0ydB9z+bAP8FVGd+qxdoeVz3OvJUydxpmh9/dShEJv+C7/LiobjnBdwspePc6BrYe5c0rHp6m/ses5ho+O7b2ABEEQ2tEP37darXl0q/mqOyUnhPHMgxdSU2ck60gx2XkV1NY1YDRZUJ9oyOrtpSIuKpDkxDB8fYZOdc0BfLM/C5vDwda8fApqagCI9RNzKwVBEAShf3Jei7LT9sUeQRAGn2OZuSyb/Q9GTIjn6ZUPuTscQRiSulUYee+N9UyYEk9yO+u29yatt5rJY+OYPDbObTH0NxJgUUoyPxw8xLSYaKJ8B99yXIIgCIIwmEglChYP+9DdYQiC4CYSiQRPb9EgUxDcpVuFka8/3ca4iaIg0R89O+8cnp13jrvDEAa40up/UFn3puu21vMiIgL+48aIBEEQBEEQBpfho2L5qvxdd4chCENat5pOSCQSfP00PRWLIAj9TID3bQwL+Z7IgDfcHYogCMKAIeleeiUMMKKttiAIwsDXrREj088aya7tOUTFimaagjAYyWWByGWBKOXx7g5FaEWx8QjLs+/p9eMsjLiPVN9ZvX6cniB+J0Jbjtdv4XDtasobDqG3VqCQehCoSmRc4LUAhKnTAagxF/JpzlIuinmLX0tfoNp8nHS/y0nxXcTqooepMuUQ7zMbgGkh9zQphljsBtaXPM3x+i3Y7CaCPJKYGPQnQtSpzeLJ0H3EtvK3XLejNZOZH/mvNp/Dgervyar+lirzcWQSBSHqVMYHXkewx0jXNjsq3iGr+juWxH0COBvD5tRvwmI34qMII8X3QpJ9L+D00/pqcx67dR8BUKTfhcFWhULqgbc8lETtPNL8LmkzFqDFeLrC5jCzu/IjjtX9Qq2lCLvD2mybSUG3Msp/MQBWh4mMyo85WreOOksJSqmGSM14zgi8AR9F85USO7u92a5ne/lbZNdvxGzTE6AazoSgm5BJxCopgiAIA123CiNX3zyTJx9cga6yjpGpkShVTXc3dkLfTLM5Xqhj36Eiqmr01OvNeGmUAPhpNSQnhBIbGTggl+eVDMSgBUEQhEHH6jDxec5VzAr7G2HqUe4Op1syqz6jwVrNMK/peCmCqbeUcbDmR1YVPADApcPew0se7Np+ffFTxHnPRC5RsrPyPQoMfxDkkYi3IoSs6u8AiPGaQrRmsusx64qfwEsRwmj/JTTYajlQ/R3f59/DoujXCPRIbBLPCO35hHuOocFWy6qCB9uN/7fSl9hf/TUxXlOI95mN2W7kcO0qvs27gwVRzzf5/9Ngq+GHfGeR0O6wkqxdiEyi4HDtan4tfQGZREmSdr5r+yJDBj8V3o/jxDKT8T5z8FPGYrEbKTJmYHdY2o0FaDWezvq19AWO1K5lfMC1BKuTKTNm8Uflf9EqIpkT/hgAPsoI1/Nbmb+MYuMe4rzPZKT2PAxWHYdqV5Gv38bC6FfxU8a69t2Z7R0nGuKuKniQYmMmsV7TCVWnUmcpZnXhw3jItF1+joJ72aw25quv4M8vXweAl9aTN5b9D4WHglufv4bJ54/nxT+9yW9fbycqKZy/LL+NmORI1+Ory2oBWPO/DWz9cRe5+/Mx1jXg6aNm+KgYLrj1HKZdOKHFY9dU1HFp2E1NfpYyJYkXN/69xe13rM4E4G8LnmbZu7eSNn0kyx/+hIz1+9FX6wkI92fahRO4+rFLUXt5dPt3c7p9vx3k2/9bzf4th6guq0WlVhIQ5kfq1BFcfv9CwoYFN3tM6fFyPv7n1+xcuwddSTXefhrSz0zmiocuIjaleY/KHasz+duCp5l+0UQe+az5BY5Pn/2W5X/7hGv/fhkASx86uXR4/qEibki9l+ufWsLivy5k5Tvr+O7/1lB4pBiFh4LYlCjufPUGgGbHLsou5csXf2T3ur1UFOmQyWX4h/qSPCmRWUumAjB2dlqzeAy1Rj7/93f8+tU2SnLLUamVjJgQz2XLLmD0rJRO/HaF/kCM9RQEQRAEQRAEQRAEYcjq1oiRK85/CYAD+wpavH/N9ke7s/s22Wx2fli3l4++2U5RaU2b2wYHenPZgnFceM5oVMr+sULxnpISAN7buZttBQVUGgz4engwKiyUK0aPYkZsLEqZrMP7m/HWOxTW1jb7ubdKRcYdf+5ynHnV1XyyZy+/5+WRV11DvdmMUiYlwNOTOH9/zoiM4JyEBIb7+3dof1KJFIvNxseZe/jh4CFyqqqoM5kA8FOrSQ0J4bK0VOYmdHzqhtVuZ8W+/aw6fJiD5RVUGY14q1QkBgYyLzGBxelpnfpdtvacgS4/b0EQhAHN4VxKVorCzYF03/yIf6GQNl35IUg9gnVF/wCgQL+DEdrzXPeFe45lfOD16EzZfJF7HUqpJ1OD78JiN3C0dh0A5Q2HmowYCfYYwaywv7luD/eeyVfH/8SOiuXNpsl4yHzwkCW3G3eJcS8A+6u/Jt3/ciYH3ea6L9XvQj7JXsrm0le4JPb0Bo7O0acXxrzpmuoy0ncBH2VfzsGaH10jRuwOGxtK/oXDYeeiGOfUHn9V6yN/S4x7W4yl/Xg6xmSr41DNT4zQLmBMwJUARHiOpcZSwKGaVajlfgDIT0xjyar+lmLjHiYE3uTa3hnLxXyeczUbS55jUfRrrp93Zvvj9VsAKDZmkqSdz8zQB1zbx3pN58eC+1BKRc+9gWzbj7sAOH6ggBETE9ixKoPnrn+dc2+czb7fDpI6NYkdqzN5aunLvJXxnOtx3/3fagA+fPJLvHw1xKZGERDmR+HREjLW7ydj/X7+svw2zr5qRrNjanzUPPD+7dRU1pF3oJAf317b8XhX7uLt+z9EKpOSPmMkDXoT+347yJcv/cixzFyeXfNIN38jTX3wjxV88MQKAOJHx5I6dQT6GgPHMnJZ88FGrn9qcbPHHNh2hIfOexp9jYGkM+JJmZJERaGOX7/cxpZv/+CRT+9m0oJxPRongK64ijfu+x/fv/kzqVOTiB4ZQdHRErJ+P4xfSPOVOvMOFnLHlIdp0DcwckICCePiqNPVk3ewkNXvb8Db3wtoPmJEV1zNsjn/oOBwEeHDQ5l03liqy2vJWL+PnT/v4c7XnKNTzrtpTo8/R6F3dKtK8NW6v/ZUHJ1Soavnkee/Z+/Bwg5tX1ZRx6vvbeCn9ft4ctlCosL9ejnCtr3zx06e2bgJAPuJZBOgXK9n7dFjrD16jKvHjCbKt+NDM4M0GioMBkzW5vNvu+KTzD0APL7uF6x2e5P7jHY7BTW1FNTUsiknlxd/28LmW24mWNN+UmC22bjoo4/JKitvdl+5Xs/67GzWZ2dzcWpKu6vq5FRVAXDz19+Qratqcl+V0ci2/Hy25efz3527ePeiC4nzb///+yeZe1p9zkCXn3d/UWf8mRrDFxjNe7HaipFKPAHwUKYT5HMPnqqJXdrvocIUfDWXEuL7OAD1xnXkVVyNl8dMooOcc9Ut1jwAjhRPJjLgLXw8z2sxnpZisdlrOVI0Fk+PKUQH/q+F5/UT+RU3Eur7d/y9b3T93O4wUln3JrWGb7FYC0EiRSELRaOaSoDP7ShkYV16voIw1MilHiyN+9zdYfSI04siQJNeGHWW0ib3+aliAfBWhAK4psIopJ6ufZlt+iaPifc5u8ntII8RBHokUmTYhd1hQyrpeLG+UWMRBiBZe0GT+9QyP0LUyRTo/6DBVo2H7GTyn+p3MYCrKALgIfPFVxlNnaXY9bPyhgPUWYpJ9l3YZkHk9HhOj6W9eDqq1uLM8fxP/P4bOae3ONBbyl3HAjhWtx6pREGa/6VNtvdWhBLnPZPDtaups5S4ftbR7b0VoeTrt7vuT/Zd2GT7SM14NPJALCemEQkD086fnXnvW5nPETMykv+7932+/s9PrP90M+/uewEvXw0PzHuKXev2oiupxj/U+ZpeeJszV41Lj2HSeWORn3IB9osXfuDt+z/ki+e/b7EwIlfKOWvpNACOZeZ2qjDy65fbmHLBeB766C6UHs6/7dLj5dwy7n4y1u/nwLYjjJyY0LVfxmm2/rCTD55YgZefhr9/uYy06SffLx12B7lZ+fgEeDd5jMlo5onFL2KoNfLIp/cw/eKTOd2BbUd4YN5TPH31q7y753kCI3v2IuOmFVvx9PFk+f4XCIkJcv28sqgKbaB3s+1Xvr0OY52RO/5zPeffMrfJfccyc/ENavl87IU/vUnB4SKWPLCIa/9+ORKpswh9ZFc29858nNfu+i8AY+ektzjNSOh/Ti2MOOhkY20v756fv9ae2voG7nzsc/KKdE1+7u/rSaCfFx4eChoanHNgy3X1VNUYXNscO17BnY99xlvPXEnQiepfX1t56DBPb9joui2TSrk0NZUp0VHIZVKOVur4dM8e/rc7o0Mn8o2+vGIJAAaLhSqjketWfMUxna6dR7Uso7iYR9c6Ex67w4GPSsXFqSmkhASjVXlQbzZzTKdjW34+u4qKmR4b0+HiwP2rVpFVVk5SYCAXpiQT6+eLzuhMJrblFfDtgQPO57NvP2dERHBpWvNGdQCFtbVc9smnAOgMRqQSCfMSEzhz2DD81Gp0BgM/Hz3KumPZ5FVXs/Szz/n+6isJaiPOxufd2nMGuvy8+4vKujex2SvxUZ+DQhaBxVYEQJX+E/IqrmF46C8oZM0bzrVHrRxFgyXLddtg3o5M6oPBvJPGt5YGy/4m27cWT0uxyKQ+aD0vokr/CRZrPgp507mh1frPkUjkaDUXNfl5ke4u6gyr8fVajEqTgM1Rj8mcRY3he4K07insDjYHDhUzMqntApPFYqOm1khggHvedwXhVDXmAvZXf0OJcS96azlmux6b3XzKFk0L4wqps4AslThTJqX05Ou4seGq47THaORBnM5HEUZFw2EabDV4yjt/IlBjyXd9/2nOFa1uZzytEKFVRLa4nVyiwuY4+bxrzM7Rvx0pipwaT1uxtBRPRzU+5vRC1anFjVPVWgrxkge5RpCcylcZ7YzZnO96bEe391aEUm8pc93no2j+fuelCKHKlNvRpyb0Q8HRzoUkYkY6/17SZyTz9X9+YtzZ6Xj5OnO9uPQYdq3bS2WRzlUY0Qb5ALTYR+SiO+ez/G+fkH+oqMfjlcll3P1/N7uKIgAhMUGceelkVr6zjsM7s3usMPL5898DcPMzVzYpigBIpBKGpUY3e8zGL36nokDH9IsnNimKAIycmMBFd53LR099xTevreLGp5f2SJyNdCXVPPjhnU2KIgABrVwYt5+4+KlQNR8ROXxUbIuPOX6ggO0/7SYiPpRrHr/MVRQBSBgbx9xrZvL9G2sAWP3eBldPFKF/67F5JVarHbm891uWPP3aKldRxMtTxZUXTWDu9GSCW6gAApSU17Jm0wE+/mY79QYT5bp6nnh5Ja+44QVqsdl44pf1AEhPNFZ958JFzBgW69rmnAS4btxYrvjsC9d0m87wVCjwVCg6NXXkdN9mHWgykuX9Sy8mPTS0xW0rDQb0ZnOL97Ukq6yci1NTePqcuchOay57eVoaE6MjeWj1zwD8b/fuVgsjf/lpNTqDs6Aik0j4v0ULmT28aTJ3aVoqy3fu5Kn1GynX63li/QZeWXBeS7sDmj7vtp4zdP559xfRQe8jlTQv5qiVoymovA19w0Z8NUs6vV8P5Siq6j9w3TaYtqPVXI6u7m1MlkOoFCNoMDsLIzJpAAp5ZKvxtBaLv/f1VOk/okr/IcHakw0KrbYK6o2/4KU+G5m06cmGvuFXNB4zCPN75rSI7YgWSz1j2cOf88m7N5ObV0l0lPP376v1dN2/afNhnnzuB0xmK0nxoTzzj0vw8/VsbXeD0tHadezSfUCtuQAvRQgjtQtI978cCVIc2Pk+7y5kUhXnRT7HyesTDn4sWIbNbuH86JeQIOWznKsY7b+UfP12juu3oJCoSfZdyPjAazn9ukZbxwQw2+v57xHn++EVw7/gj4rl5NRtwoGDNL9LOCPwBte+3ju6AJOtHnAwL+JpYrymdPp5Nvo891pG+V1OkWEXOfW/IZPIidJMZFrIPU2mIlSb89hR8Q6Fht0AWOxGNHJ/Uv0uId3vsnaPCf/P3nkHNlW1DfyXpE3Spnu3UGiBUspG9urNYYYAACAASURBVJA9HOBARRBRnLhfcby+fm5RcYt7K7hlKXsjsil7t0BpoXvvNDvfH7cJHWlGm3RAfv9A7z33nufce87JPc95huWUublVp1idMReZ2IeegbcQLOuMTOJLla6E9ZmWA5/W3TES2bWHZKx/xGhw4HoLd6zxuzw87D8NWp14S4Jr/W3JQsYa9qYaNsljTRZL8tiLr2cE0YrBnC5dRZAshhB5PAWqZJLL1tHVbyIyiV99mSw899rHRQ0ct1W+Zjn3b8flSHBk7UWzT/XvVFj0pcybcoWgRNOoagchbgiJh4SAMD8Ks4rR6/RIPBr/bV6XLn1jCAirPwZMCp7KGhvDTUGj0pK07ywisYhRtw21fUE1R/8VNssGXdPX4vnB113Fr28u59CW406Rsybefl70GWXbPdHEmOnDWfHFBj557HvOHjzP9XMm0KlXfWVPTQ5vPQFAn1E9EEvqzwmxvS5t4J07nGq3LG5aliYpRgwGI38u2sXq5QfIzy3jt9VPEhLmx+a1x5DJPbl6bNPStNXleFImOxLPARAe4sfnb0wnIrT+pFCTiFA/7rplMBNHJvDYS3+Qk1/GoRMXOXj8Iv1tdHpnsyXlPHmVgrntDQndAGopRUx4e3oyb8I4bvz512aU7hIlKpX5/2KRiK4hDadjDvb2Jtjb/kVOhK8vr48fV08pYmJar158k3iAtOJiTuflU6nRoJBKa5U5mJnFvvRLO2cz+vSupxQxcW///iw9fpLkggLWJ58hd/QoAMJ96u9cm9ptq83geLtbC5aUIgByqfDDpdVZjhdkCy9pXwoMn6DT5yARB1OlOUqo39OUKVei1BwUFCPaE9VlL2UosCRPQ7LIPLvhLRtCccXvhPo9g6jaLLxUuQwjOgIU9ZWdXtKrqFTvpLD8WwIV0xGLTQrUy+fD1l8azoSIB6nSl6HUl1KlK0OpL0OpK6s+Vg5gMc2lM6ioVHPrXV+i1ujMMZzeeOlmBvWPBeCbhdu5645hDBnQiQVfbOLHX3by1GMTrd2yydh6JgBKfbnLnokJk/n99tz3GRn+NKHybpRoLvJv7rsYjHr6Bd+JCDHjol5madq9HCteYl70HyteQoHqLLfG/FBrobo771OGhD7MgJB7yK06yY7cD/D1jKiVWSS9MtFqnXXZnPUKXXwn0DfoDqr0xYip/fE+u8tqdAYV359t2L3RkTp35i2gd+Dt3NzxSyq0eWzNfoNDhT8xJPRhACp1Bay4+BjBsi5MjJoHgMIjhCJNKl41LA+s1QlYbOvx4sXoDCpu6vA5wbJLsayylUcabFtjKNfm1LO8KNNm4yGSIfdoXAYTf6mgUM5UHqSddz8CZbFNlrMmvlLBQq9YY99HvL+0vctkMTE+6mVWXHycHbkfIkKMj2c4vQNvp19wfSsVf2kHcqtOoDOo8BDXtmg2WYr4V2ewcbS8j2e4+Vy5Nht5HaVMRR2rFjdtD6lXHWuB6u/UmhYZpmyRNZWUJvZvOMr2pXs5f+wCxbklVFWoUFdp0Glc8zvTkPWDeZFuQcbGUJJXik6rJygiwKFMN4WZwiZ2aHvL39Oh7QWFaX5GYdOFrENEx/oWe9ZIGBzHGyue44u5C1n19SZWfb2JLn1jmPLwRCbcObKWe5SJ/HRB7rXfb2Ht91vqna9JRXGl1fNuWg9NUows+3UPf/+5j+un9ueX77abj0skYv5ctMvpipGN20+b///fhyfaVIrUJCLUj+censTc15cAsGVXUrMrRnakXTD/36QYaYie4eFE+/uTXmo9sKwr6BJ8aXfHYDTywY5d/G/0yAaVGY5wY0I35B4NdzsREB8SQlpxMUaEuCN1FSOrk5Jq/X1rT8tWJSZGdYoluaAAvdHI7otCnIubu9fXJJva7ew2tyY0ulSKKhZRpd6PVp+FwVABgMEoBMCtaw5uL17VygyV9hRikS9Gowa5tBde0n5UqQ8QqJhpthgJUFwK0GVJHmuyBPncQ0bhHMqqVuHvLbjNlFQuxkMSgo/X2Hrlo4I+Irv4f+SWvEpe6dv4ek0k0GcWCpnlHe+2iLfEj0HB9X3866LWVwrKAX2ZWVGQp0plX+HfTZbh0QfGMH5MD3btPQvA1z/+a1aMZGYXM/bqbkRFBnD/3SOZ/+HaJtdni9bwTAAOFi4CoGfgVLr4CcHX/KXt6a66gVMlK8wLd4VHKKMjnmdT1itm94HE/G+Z1O4NFB61PyrbKfqTEDAFEMz9s6uOcrLkr1qKkYOFi2zWWZMo76voGSiMpwAs/y6KRNaViY7UGSqLZ2DIvYAQL6KL33hyqk6Yz58uWQmImNTuzVrWDibFgD11gmXFiEkZpvCo7e+dVLbOavsc5UzZBjr6DMVkcZCnOk2h+hwdFEPttsioS1x13JJTJSs4VPgz46Jeoq4FhNZQ5bCFiIlweXcUHqEkla6lZ4DQH/yl9dNp1pTHmixNlQcgpXwbZdosbotZaHZvsSZPtvIIx4qXcFXwLPPxcm0O58u3ESZPwLeGG4wj5dsrBgLCsz9VsoJREZdcMbOUh6nUFbiDr7ZxRI343jMajLw582NAiGvhE6hg0DV9GXbDAHyDfPBSyPjiqUVOs96oiTOtT6xhVgI18nPYkhLJ2nFbGHR6m2Ukno4vbwde05cfJn7E3jWHWP/jVhLXHeGjOd+w9MPVzFv5HABRnS4pSI0GQf4ufWOI7d3R6r1rXuemddMkxcjavw/x1ItTGDyiay3FSEznMNIvFDRZuLocPilo8EODfBjcN8bh6wf26UhYiC95BeUcPdW4nfGmkJR/KeBoz3Dbg6RbaGiLKEZm9O7Nt/sPAFCuVvPDwYNsSUnh7qv6cWP3BALkjY8t0y/KdrDLMJ9LHxdVFoLJHsoSgsWZlBYJYdY1w5G+l9ysUusEaa2Jqd3ObnNroUpziAt50xCL/QnyuRe5NAGJWNhx0OkLSC+Y3eh7e0jC8ZCEodaeAUTIPLsgEfvjLetPSeWf6A2l5ngmXrJ+VuWxJouv9zV4lkRSXPET/t5TqdIcRa1NItj3QUQWpjMPSRjRIT+g1p6jpPJPSpVLKVOuxNfrWqJDvgaa58OiNSCTKJBJFARyaQxmV51tshLA00PClOv6IhaJmDi2BwCffrPVfN5gMOLpKTznjtHBFBSWN6k+Z+KqZ2KiSH0egNyqExwu/KXeeYNRZ45b0dFnGN0DbuCf7DcB6B10O9GK+sGQhcCTlwiWdSa1fHutY0Xq83bVaSJc3sP+RjWAI3WGetXeGJCJfdEYLu2oFajPEibvZnNBba1OS/UCdPAZQmrFDjZnvUJXv0lojVWkVexEa1A2WmFRFxFiSjQXWJU+l2jFQNT6ck6VrEIikpoVQpdk1FKiSUdjqERTraiu0heRXpmIVKxAKvEhUCp8dEd4CRkR+gTN4GjR75ReyKSDYghSiYJKbT7ZVUcJlsUxKuLZRsktFnkwKuK/bMj8P5ZeEIJYd/WbiL80Gq2hiiJ1Ch5iL8ZEPG+Wx5IsgFPkAcisPIhc7GeO82KNbv7XkVq+nf0F31GoPkuYvDtV+mKSS9ciFnkwMuKZRpeP8RlubnNS6RpU+lIivXpTocvnbNkGAqUxVOrqB5V3c3mzY/k+ti/dCwiL3493zjPHHDHx+dyFLSCZ8wgI9UMsEVOSV4ZaqUbmXT8mjyVCq12QCjItW4QUmC1KarvamfRTBoPljbpiG5lIm4JILGLolP4MndKfgowivnxmETuW7ePjh78F4J0NL5rLmgLGdhsUZ84+46bt0yTFSF5uKe071jeREotF6HWN23m2RkGR8NHQqYN1NwdrdOoQQl5BOYUtYNZUqBQ0xhKx2C43jFBFy7hqBHl7sehWIYr902vXkVpczIWSEl7f+g/z/93OuM6dmN67N1fHWNeQWiJM4VjwRUsK5exyYWGlrz4Z/+ECu+9XVp0a2BKmdjfUZqDR7W4NFJZ/g8FYRUzoSuSetS1mlOo9Tb6/l7QvGu15DMYqvKWDqo/1J7fkLarUB8zl5J69rcpjTRYRHgT6zCKv9F3U2mRKlcsACFDcblU2mWcXwgNeIMz/OfJK36Sw/BtKK//CX3Fro9vrRiAoSEFGRhEdooPJzRfcVCor1Rw5dpHg6mCrmmpTYqPRiLQROzltESMGdAbBPW9gyH21LDpM1F60GynVZJiPlWksK+/ruv8Y68RNN9VrX50CHmL7PnQbwtE6PUW2LQhsWajYqtNSvQDd/CdXKypW8m/u+3hJ/In1HcmgkAdYcfFxm3LZQ5AslsnRH7E3/0uOFP2OzqAmTN6NwaFzzBltTJRoMliSdk+tY/mqZNZmCMoEiciT+7vWzlQxJPQhwuQJnCxZzvHiJeiNGrw9ggmTJ9DV33o2N1tEKwZxc8evOFL4GwBpFTtR6UvxFCvw92xHj8DaAa4tyQI4TZ7uATeQWvEvv6TcYj4mFSsIlscxOOQBAMK9BKtREWKuafcWR4v+ILlsPWkVu5CKFbTzHsDAkHvrWb84Ut6kNLu2/Tvsy/+a1PLtpFfuI1gWx4SoeWQpD3G8eGmT2uqm7XH+2CVL8OE3DaynFMlKyUFZ1razFcm8ZcRd1Ynk/efY+Vci42Zebdd1/cf3YsPCf0hcd4RJs8fUO79vrZAeud+Y2op5bz/h98HkqlKX4ztOWzzubELaB/F/vzzBzevv5cSu5HrnTal7D289jk6rx8Pzytlou5xp0hdqVPsgkk9l0S66dsDDnf+cpnPXhgNXNha1VvgglFrw9bIX00e52kU+f9ao0grBmqy5ktTEy7N+dOTmok+k8P7Wzb6LZSdP8ePBQ5wrLESr17P+zFnWnzlLQmgoL4wZxdAO9rskeTlhUVTRhKCnddPw1qVPZESDbQYa3e7WgLF6QWUpRW1J5Z9Nvr+XtC8Vqh3oDYWE+D5afawPIpGEsqo15oCrHpIQq/LYkiVAMZP8sgWUKv+iTLkaubQ3Ms/aO9BGqse3UY+oRsYBkcgDP+8bKCz/Bq3e8eDGbuozeVIfHnn6V7p1jeBsipC5YfTV8bz7yQaysouJ7RjCmo3HuWv6UNZuOk6MBWX65YgIMcGyzgAUq9MsZimpydGiP8lTnebmDl8CsCbjGY4XL6VXYG3lXYnmQq2/C1XnarmYmOq1p05n4ew6A6WxnClbh86otpgxpKl19gmaQZ+g+kGmb435vtbf/tJ2zImvkUVOJK31N8A9cbVdwwaHzmFw6BwARkf8z6YsQbLYeve0h06+o+jkO8pqmYEh9zMw5P4Gz9/Y4TOLx4NlXRgX9bJTZWkM6ZX72Jr9Bp18RxMm745E5IkRI2p9Kcml61mbIbizzOj0hznmh1jkQb/gOy26UVnC0fJSsYKrw5/i6vCnah2P8u7LgDrWQG4uf8JqbNReTMqsda6yVMnHj3zX3CK5hFvnXs+bd3zMV8/+TPv4KOIHdK51PuNMFgFh/ubsPQAjpg6mfVwkO/9K5N/Fexg17VLg1uT951j+yTpk3jJueKS28jS2RzSeMk/OHkrl8NYT9BsrKD6NRiN/vruC88cvOr19O/9KpPuQrgRF1s6edebgeVSVaiJi6qfajekRzbAbBrB75QG+nLuQB9+bhczrkuu/TqMjcb0Qu6r3yIRaz8ZN66VJq9Q77rmaBfNXk1b9Mbxx9VHSzuexffMpXvtguo2rHSfQz5u8wqZZe+RXm3H7+zXe57WxyKuVAhq9bf84AK2NRXxz4CmRML13L6b37sWhrCyWHj/JqqQklFotp/PzmbV4KS+MGc09/a9qNpm8PD1Q63T4V7u3LLj+OruvjfKznL2oJg21GWjRdjcVX6+xlFetI6NwDv7et2EwVlJetQGgOtZIbW230ahCrUvFYChDpxcCy2n1WVSotgFCCl2JOACph2BNI5f2qU6/W4GXTPDHFonkyD17Ul61EYW8dlyPhuSxJEtNPCQh+HlNoaTyD3T6fEL86u/y6vSCSXNK9ih8vMYi84hDIglEp8+ltHIZIpEcP2/7+42bhrlrxlAiwv04mZTF8CFCMMsbrhVizuTmlREUqODhp37h18V7kUk9eOuVqdZud1nRP0SwBNiY+SKBhR2J9RmJESNF6lQM6OnqJwShzVOdJrHgOyZGvW62KBgV8V82Z71KhFcvQuXx5ntmKA9ysuQv2nn3J7fqJCnlW7k6/Ol69dqq01FMlipGLP9+ObPOHgE3cqrkbzZlvsJV1QtWuSSQcm02WmMVsT5X26wTaHRb3bQOtuW8Q7hXT8ZF1lfS+Euj2Zz1GgCF6rO08+7f3OK5ccPwGwey8BVhM2ff2sM8PfY1uvSNoTivlMNbjtOuSyQ9R3TjxM4ki9fvXX2Q4rxSKkuVZJwR3MRzL+bz21vL8fb3RuHrRZerYi2mw21ORt02lKTEcyxbsIYnhr1I/MDORHYKp7JUSda5HDLOZvPlgbdrLf49PCW8tHguz016gzdnfszSj1bTLi6CwuwSju84jVgs4rlFj9VLqevl68XNj1/L4vdX8vx1b9FnVHcU/t6cP3aRnLQ8Js0ew4aF/zi1fb+8sYzUExeJ6R5NWMcQvHzk5F0s4PS+s4hEIma/btkq+elvH6Ig8y1Wfb2JnX8n0rlPDN5+XhRkFnHhVIY5tszP5z51K0baCE1SjIyZ1BNffy9++W47Xt5SFn2zjc5x4bzy7jQGD3dO7uyaxLQPJq+wnKSUHIpLlQT6O+ZqUlSiJPm8sMDr3AR3nMYS5OVNRmkZWr2ekirBxDrAq+HYFUVK5wdragpXRUVxVVQUz48eyQ8HD/HF3n3oDAbe2vYvo2Jj6RRkOUK2swlX+FBSpUJZbYEzvGMHJGLXZBmp2WagRdvdVAIUd6A3lFJc8TPZxc8iEQfh5yWk6wwLeI603JtrlVdqDnMhr/ZutVK9l4v5e81/e0hC6RolaMS9pH3QG0rxkIQj9bjkbuQl60+V5og5QKsteSzJUpcg33spVS5DJPLE37t+WYlY0Pr7e99EpXo35VUbAT0e4nC8ZUMI9nvUrNBx03Qmju1hji9Sk6jq3ZdvPrmL86n5RIb749cCSumWwhSX4Jr2b3Go8CcOFf6CWORBgDSavkFCVg2NoZLNWa+R4D+5VhrcGJ8RxPtfx5bs17il43fmGAu9A28jW3mUvflf4SGS0SfoDuL9r6lXr7U6HWF/wXccK1qMrjoo8obMF80uKoHSGLOVhTPr9PEM58YOn5FY8K3ZKkBn1KDwCKFvDUsPZ9bpapSqTZSWfYBY5I+/31zksiEurS+/6CF8Ffcilw1yaT2uwmDUo9QVNRhbpGawXrkkwGIZN25cjX+oH+9veQWAH178g9N7z5CUeI6QqEAmzR7DnS/ewpIPVjWoGPnkse/NsTZMFGQUsfCVxea/b507mQfftc+iyZXMeW8W/Sf0ZvXXmzi97yznDqci95ETEhXE1P9cR3iH+pZ7sT078OX+d/ht/l/sW3uIlKNp+AQqGHHzIKb/90a69LOczeq+N2cQFBHAuh+2cnxnEp4yT+IHdOLpb+fgE6hwumJk+n9vZNPP/3L++EXSkzMxGsE/xJehUwYw9Ylr6T3Scupf3yAfPvr3NdZ8u4V//tjFyT1n0Gl0BEX402NYPMNvEjYJ66aCdtN6ERlrhwWuG3PYoZDBRoMRkdh1WTz+XHWQT6sHw7Wje/DC45b9ihti3sdr2bBdyKv99APjubmB3Nqu4v82bOLP40K+7kW3Cf6yIzo2HK/i2oU/caZACGK7dOYM+kXaDlxqYvKinzmdn4+vTMaRxx9tgtQN892Bg8zfJpgAPz96FPcPsLxj8+qWrfx8WFg8r5t9l81UuDXLr7prFt3rBFd9efMWfj1y1Pz3nzNuZ0C7djQX9rbbjetQa8+SkjMaP+/raR/8TUuL02bJrjrLD+fn2lX2xnZP0zOgvp/w5UZrfiZ/ps4izm9irQwabtoG+YUP4Of7IDLpwOapr40rRgA2ZL5AWsUuEgImEy7vgVgkoUpXTLoykYzKA2bLoYnt3mhhSZuP03vP8MSwF+wu/9Wh9+jciGQFbty4ceMsWuG8ZUlZYQScFILdjRs3bty4cePGjRs3bty4ceOmDdIkV5pzSdl06XbJisGV1iIA14/tycKleyivULFu20lEIhGPzR6Nn4/1VKqlZVV8/ONWNm4XIhmHBPlw7Zimpyd0lOExHc0WIytPC2Z1DVmMpBUXm61FWitDoy9FbDcFlm0OJneLr2Ux8u3+A81qMdJS7XZziTLlSgACFM6PZeTGMSor1fz0xx5OnMqkUmk569PCL91BCZ2HQ4acbloYnS6N4rJ3UWn2oS/NQyTyIzToc8RiIVhoSdkCVGrBAtFLPhF/34dRaw5SWv4lYcFC4Ma8wvvx933YfM/S8k8BCXp9Ph4e0YQGfQaIKCn7gCrVP3hIItEb2n7q2HGRL3Gs+E9Syv8hpWwrOqMKqdiXIFksV4c/RTf/yS0tohs3bty4uYxokmLkkbu+pVOXcCbd0Jex1/TCP8C16WV9FDIevWsUb38hBIxc+88JNu9MYnC/GBK6RBISpEAm9TBnnMkvrODU2WwSj6ah1QrB2MQiEc88OAG5rPkzvkzo0pkQb28KlEr+Pim49NyQ0K2eckSr1/Py5i3NLp+JNUnJjKlOT+ttJTOOKSApQFxwcIPlnM2g9u0Z0bEjOy8I2Rk2n0vhne07eGbE8AZjjWSXl3OmoIBRsZb9GeFSu621GVqu3W4EDIZyiit/QeYZh4/88nftaO189MUmEg+mMn5Md3xtKKnduLnS8PCIITToC/IK78Hf90lk0j4AqDX7q/9NJCJ0OQC5BTORywbbvKdGc5J2EbsQiaTk5N+EVnsGRB5UqTYRGbYWMJKZ4/wsMc2Nh1jOVcF3c1Xw3S0tihs3bty4uQJokmLkq1/nsHHNUf5YuJNvP93M0Ku7MnFKXwYO7YLYRdYjk8f1IjuvlEVLhQCQGq2OHYnn2JF4zua1EomYp+4fx4iBnW2WdQVSiYSXxo7hP6vXoK8O7XLvsr+Y1qsnQzt0QCoRk1pUzNITJ0kpKqJneDgncnPtvr/eYKBcraFcozZnvjEYjVwsKQHARyrDRyZFKrGea/vlLVtQrReUT4Pat6dvVCSxgYH4yqToDAYySsvYnJLC3ovpAMQEBjKmU8MKB1fw4fXXcvMvvwGQWVbGN4n7WXU6ifFdOtMhwB8PkZhyjYaLJSUczcnhbEEh47t0tqoYMbW7oTYDLd7uKxWjUUVRxUJARKlyOTp9PlFBC7DsJuimOdl3MJWXnp3MoP7useDGjb1otGcAqhUlwjwmlfZGoz2NtE76cepkApJKeyISCWkhxeIQDMYKDPpiPD0TMHlIe3rG48aNGzdu3LixnyYpRjrFhfPQkxN58IkJHNhzjk1rj/HG80tR+MiYcF0f7ntsnLPkrMUDM0YQFxvGJz/8Q151+l1bxLQP5tmHJtAnob1LZLKXyd3iySwr4/0dOwFBmfH70WP8fvRYrXIPDhrIyJiO3Ll4qdX76Y1Ghn/1DRUaNVVaXb3zlRoNY777odYxT4kEX5mUr268kf7toupdI0KESifca3taGtvT0hqsv3NQEN/cfCMyjyZ1JYcJ9vZm2UwhO8GTa9ay92I62eXl5qCtlrClEDK121aboeXafaViMGqqUwGXIvWIpX3I1/jI2/6O6OWATqsnLNSvpcW4Irg99ueWFsGNkzApP0qqVmNyj9JojuDtNx6xyAeDQXClNRq1aLR1M1rU/y3zkHREqz0NGADQ6lJcJbobN27cuHFzWeKUVZ1YLGLQ8DgGDY+jtETJt59sYvEvu12mGAEYPaQrIwZ2YdueMyQeSeP0uRyKSiupqtKi8BZ2UoICFPSMj2J4/04M7d8ZUSvZXJ4zaCCDowUFzY8HD7E/I5OiqioC5HL6REZwV79+DO/YgbzKSts3MxrJt6dcDbR6PUXKKrPyoy7LZs5gxSkhHsuBzEzSiksoqlKi1umRSiQEe3uTEBrKxLgu3Ng9AQ8Xpcq1RahCyAn+67Tb2HnhAitPJ3EwM4u8igrUej0+Uint/f3oFR7OqNhYm9YdpnY31GagVbT7SkQi9qNr1OGWFsONBUYMjWPrv6e5d9aIlhbFjZs2g0wqZDOTy4aSkz8VMOIlH4tMOgAwIpFEkZ13g5D+3A7rD0/POOSy0WTnTcHDowOeHjEuld+NGzdu3Li53HBKul6jwcjh/alsXHOUPduTkck8GXdtL+Y8OdF5krYw+3ac4eUnf2XUxJ783/zbWlqcy4L0tALuv+XTeseHju7Gqx/MaAGJ3Li5snBGatp1m06w4MtNxHeJoFvXCAC8vKS1ytwzc3jThW0mWnO6Xjdu3FzZtMK0l27cuHFjlVY4bzWYrrdJFiMXzuezac1Rtq4/TnFRJQOHdeG5125i0PCueHi4d9NbA/m5pfj6eQEgr7NYaWlCwvz47+tTKS1RAnDmVBb/rD9m4yo3bty0Jv5cnkhkuD9l5VUkHky1WKYtKUbcXN7kZxRyYsdpzh+/QPb5PLJScijJK0VVqUZVKWRVMugNyBUyvHzk+AX7EtUlgnZxkXTu3ZE+o3sQFBnYwq1ovZTklQJw7N9TpJ68SNqJdLLO5VBZqqSyTElVuQqJhxgvXy+8fOQEhPoR2VlQqLbrEkH7uEgShnQlqktESzbDISqKKzm05ThnDpzjYlImmWezqSiuRFleBYBGpUWukOHt64V/qB8durWjQ7f2JAztSu+RCXg6kAxA4mHdJbitUZhVzLHtp0g9foHMczlkp+RSkl9KVYVKGI/Ve7cybxlyhYyAMH8iYsKI7BRGl36d6DEsnojYsBZuReukJK/UPA4Bu8dizXEItKmxWBNrfQsw968rtW+Z5i3A4txla94C7J672tK81STFyAPTv6RDTAg3Tx/M+Ov7EBikcJZcbpyATqvnvqmf8r83bwVg2Oi6Ts/e4wAAIABJREFUAd1aFi9vKeOu72P++8Duc27FiBs3bQx3Kl43rZ2kfWfZ+vtOdq/cT26afWlsK0uVVJYqKcgs4vyxC7XORcdHMWLqYCbMGkV0t+ZLFd9Ubgm9lzIrcdmuf3A8T341x+H7lhdVsOHHf9j5dyKn9iQDgiVxQ+h1ejQqLaX5ZeSk5pFkIXh+UEQAPUd0Y8DEvgy7cSD+rSyOkVqpZtufu1n3/RZO7T1jtb0AyrIqlGVVFGQWkXIkzXxc5i2j/4TeXP/gBAZe0xeRDZ9vr8sg89f5YxfY/Mt2dq/YT+bZbLuu0VWPx8Ks4lrPDyA0OpirbxnCqNuG0X1oVxdI7FxsjUNw3li01S8vh7FYE1f2LaBN9C9rOHPeAuyeu9rSvNUkxcjHP9xLQs+WDWbqpmFOHr2IWqVtaTHcuHHjxo2bZkOnEeJnbVy0jcXvr7T7A9le0pOz+H3+X/w+/y96DBPif8x88VYGXtPXqfU0NwWZRQ6VL80vY8mHq1j5+XrzLqyzKMopYfvSvWxfupcFD39D75HdueeNGS2+MNGotCxfsIY/3/2bihLH4rtZQq1Us3vFfnav2E9U53Bmz5vBmOkNW9gpAtreBqTRaGT7kj38/vZfAPUWn00lP72Q5QvWsHzBGjr3jeH2Z29k1DRhISuWtE3rdfdYtJ+a/cuVfQuo1b/aUt9yxbwF2D13taV5q0mKkZpKkcL8cmRyT3x8m18rdCGziBPJWRSXVlJRqcFHIbiMBPor6B4XQUz7EKcFXnVVGmJXcGCP7RTGbtxc7qgNStKVp8hUJlGkyaJEk02FrhiNQYXGoEIEeIplSMWCy5mvZwgBnhGEyNrT3juBKK94pOK2o+1ubdz32EK+/2x2S4vh5gph46JtLHzpD0Bwm3E1J3cLFhL/d92bJAzpyiML7qHboC4ur9cV5GfYvxj7d/FuPn7kW8qLKlwokYBBb+DIPyeoHRKveTmwQch499Gcr8m7WOCSOrJScnnrjgWs/GI9AE9981A9iyS/YF+X1O0q9q8/wjfP/kTayfRmqS/lSBpvzfyYX99cBsBjn95H3zE9m6VuZ+Iei7bZv14Yky3Vv9pK3zqw4YhL5y2oPXe19XmryVlpVi09wK/fb6eoUBiQoeF+3PXAaCbd4NqdE73ewOotx/n170Syckutlg0L8WXa5P7cPKkvMmnTmuzp6UFaSh4/fLqJk0cuotXqAejUNYLb7x7B0AbcVZSVahYv2snOLafIySpBJhPk6NazPbfdPYK+Ay1nTMnOKGLZL3s4nJhCQZ5geieRiAkK8SGhdzRjr+lNv8GdzOX37zrL33/s5fyZXIoKhPKvPf27xXuvTXwFSRM1nqagtP+dN5X4Hu34/pNNABw7mIZWq6dT1wim3T3CqW48JUWVbFx1mH07zgCQlpJHVaUab4WMzvER3DBtMMPHJli9x4nDF1i5OJGTRy9SUlSJTOZJcKgvPfp24PZ7riayXW0fcmW173ndd2jt/ZXrhB+2T5LvsirL1PbPkeB/td3tt4URIx8kTUett60VvrH9MwD09B/ttPo/TJpBld66meit0S8Q7zfUaXXWpEpfzqnS7QCcKN1GZlUyRqPB6jV6vQ5V9fMq0xaQyaX0mGKRB7GKvnT3v5oEvxF4imUukftyJc2FP8Zu3JjISsllwUNfc7jaZ7olOL33DP8Z/gJTn7ye2a9PR9bK4nrZojDTtiJJXaVhwUNfs/nn7c0g0SX8gn3pPqT5d6j1Oj0/vPAbS95fBdAsC8ITO4Xfn0cH/Y+53zxUaxfWw1OCt58XyrIql8vRFMqLKvjq6UVsXLStReq/cCoDgGfHvcbE2aN5/NP7kSvazm+3eyw2TEv3LRD6V2vvWzXnruZSZJ3YmWR13gJa/dzVJC3B2r8P8d1nm7l15lDiu0dhBJJPZvLFh+tRq7XccNtAJ4lZm4KiCl76YBXHkzLtKp9XUM5nC7ex7p8TvPHMjURHNT5wWk5WMU/O/o6AQG/6DIxFWSEsmI8eSOPVp3/nyZdu4Nqb+te6pqignGcfXEjGhQKiooMYfHVXSouFRdiR/akc3JvC489P5vpbBtS67mJqPk/c9S0qlYZuPdsTlxAFQHlpFRdT89m48jC+fl61FCMeHhI6dY2gU9cI9u04w4WUPLOSoF2H4Fr3Fzsxf/HubUl88d46c6BX07M5eiCN1xp4Lo1l5eJEfv12m9k6KaZLOEEhvmSlF3JkfypH9qfy7Gs3M35yfeXcz1//A8Av32wDoEt8JD37dqSyQsW5pGw2rT7CvY+Pr3WN6f0B9d6htffn6xEEgI9HEBW6hrX/uepUEnCeYiRfdcEupQhAplL4AHOWYqRMW2BTKQIQ6RXnlPrq1r27YAlHijeiNzrPhcxg1JFScYCUigNsyfmeAcFTGBR0AzJJ2zENdCZHT6Tj6SGhezdhPtqdmNJgWb3egE5nXSnlxk1T2bPyAG/P+sQc7LIlMegNLP1gFQc3HmXeiv8RHhPa0iLZTWlBORqVFqncckC9ylIlL06Zb164NycDr+2HqJktdjUqLfNu/5C9qw40a70mqipUvHXHAi4mZXD3q7ebjweE+bfqxUXKkTRevukdl+5QO8LGhds4sz+Fl5c+Q3R8VEuLYxfusWgZd9+yj5acu6zNW3CZK0aW/Lybx/57HROu620+Nnh4HFHtg/jl++0uUYyUVah44pXFXMyqvdAMCvAmJNAHudwTVXVcjfyiCopLleYyKRcKeOKVP/nmnTsJDfJpVP3HDqZx84whzHnqmloTw5H9qTz/yE989f56ho1OwD/A23zuo9dXkHGhgBn3juTuh8fWuu7s6Syevu8Hvnh3LVcN6VzLUmHt8oNUKdU89r/rmXLboHqypCTnEFAn4G2/wZ3MipKC3DIupOQx/npBQeDK4Ks7t5zi1lnDuf+JCQDmNlp7Lo3lxtsH0blrBIOvFjTWHp6Xoh0v/XkX3y7YyJKfdtVTjOzdnmxWiPj4efHqBzPodVVH83mjwUja+Tz8/GvLaHp/QL13aO39mYj06sLZ8sQG25OrspzJo7GkK0/ZXTZDedqpdeeqztss4+MRiJ9niNPq1Bu17Mj/g70Fy9AbdU67ryWU+jK25/3KwaI1jA+/74pM1frm+4Kv7eKFDwHw/KvLWlIcN1c4v725nIUv/9EqTLtrknr8Io8Oeo5Xlj5Dr5HdW1ocuynMKiKyU3i94yV5pTw36Q3OH01rfqGAIdc7Z2PFXtRVGl64/i2ObjvZrPVa4pfXl6LT6LjvrZkABIT6kXUup4WlsszO5ft45+5PzRmeWgtpJ9P5z/AXeHv9i3Qd0LmlxbELS2PRlPXpShqLJtx9yz5ay9xlad4CWuvcZf6AaDuRY9y4cePGjRs3bty4cePGjRs3bpxMkyxGcrNLSOhRP1Vdtx7tyMsuacqtG2T+5+vN1iI+3jLunDqIiVd3JyzEcmCXnPwyNm4/zW9/J1KhVJNfVMG8j9fyyWvTGlW/t0LG/f+ZWM+MrO/AWEaMTWD75pPs2HySybcK1jIXz+eTuOss7ToEc9fDY+pdF5cQxcQb+rFqSSIbVx7m7ofHms+Z0ih5elp+TZ3jW09ucR9fOfc8Ns7u59IU/AMVDcYQufmOofzw6WbS0+qb2S35aZf5/w/8Z2ItaxEQrFxiu9TWztd8f0C9d2jt/ZmI8upq1WIkz8kWIxkOWIzkqdMA0BrUTomdkaNq2K3ChDPdaHJUKfyd8R6F6gyn3dMeKnUlrMj8gKTy3UxpNxcAmbjp1lBtgZ+/ub/W7rxIBOuXzbUYmFqnN3DtLQuaUzw3VxA/vPAbv8//q6XFaJDSgnKev/ZN5q38H/3G9WppceyiIKOw3i61WqnmhcnzW2yHWuIhYcCkPs1Wn9Fo5N27P23xHdea/PH23/iH+HPrU5MJDA9oaXEs8u/i3bw182MM+tbpPlleVMGz419j/roXW01GFWvUHYumcQhcMWPRhLtv2cb0Xdaa5q62MG/VpUmKkbAIf5JPZdG+Y+3YFcmnsgiL8G+SYJY4npTJjuoc2+Ehfnz+xnQibOTTjgj1465bBjNxZAKPvfQHOfllHDpxkYPHL9K/VweHZejSLbKW60ZN+gyMZfvmkySfzDQrAA4nCq4FvfvHIBZbNtCJ7RIGwLnTWbWOj76mFysW7+PTt1dz9nSW+Z6xcfXNXFuazvGReHjY/1xchUQiJiBIQWF+OXq9wRxcVqPRkXQ8w6zUGDXRvkjSNd8fYPEdNvT+TER6Wc9QUKYtQKWvQC5pnHtXXdIdcI8xGIXgwdmqs3Twbnp0bXtcaZylGDlVuoNVWR+hM2iccr/GkFy2h3zVBQBmdHydAGnrUVa6iroBrH0UcuQN+EFLLZR348YZLHrlT6coRQLD/YnqEolfsA9ePkLcKqMRVJUqygrKyTyXYzZfbwzqKg0v3fA2b6x+vk1kMKibJtRoNDJ/1iecOWBb6e0qegyPx6cZ0z0ufPkPti/d26R7SDwkRHYSvg0iO4Xj7eeNh6cEVaWa8uIKss/nUpBZZN4As4dvn/uZ2F4dCAx3/vd1U9m9Yj/z7/ykSQtXsURMRGwYYdEh+AQqkHnLMOiEbxSVUk1Rdgk5aXmU5pc1ug5lWRUv3fA2n+6dT1Tn1vctXZOaY7E1jENo/rEIrulbgLl/XS59a+HLQjY2Z81dV8K8ZYkmfbHeOG0Qn723lryc0urgq0aST2ax+Ofd3PfYOGfJaGbj9ksLvv8+PNGmUqQmEaF+PPfwJOa+vgSALbuSGqUY8bMSIyMwWFjYlhRdCnyZX50xZ91fB1n310Gr9y4vr517PKFXe+YtmMmX769j9dL9rF66HxAChk6eNpAJ1/dtUEnT3FiLHWLpuTSVA7vPsX2zoBE9fyaH4sIKqpQa1GotuupMQTUpKapEp9ObZfHyti9bQM33V/NfS9R9fyYi5bYVAXmqNDoomv7RXK4rolSb6/B1mcqkZlOMRDlBMbKv8G8253zX5Ps4gyKNoBD7KfW/zIx5i2BZextXXF6sXvyE1fPTprpWGeqm8Zw8LlhaqdVarhpgOTNaa2Trbzv5Zd7SRl0r85YxYupghk0ZQJ/RPfC34zuiOLeUY/+eZPfK/ez6KxF1lWPKWHWVhlenvsene+e3qgB9lqibJvTHF39n118NWzzWpH3XSBKqs1V07d+ZiJhQwjqE4OXrhcxbhk6jo6KkksqSSrJScjl//AKpxy+SXL3h1VDw3MHXNV9MgxM7kxqtcPOQejBq2jBGTxtGv7E9kXlbt8JUllVxcncye1cfYNufuykrtB643KA38MpN7+Aps6yIbinOH03jrTsWoNfV//ayRbu4SEbeNpRB1/Qjrn8nuzI55acXcnTbSXb+vY+9qw46XG9ZYTkvTn6Lz/a9bc6U0RqpORYdGYdwaSyaxiFg91i0FsS6OcciuPuWvTRl3gLH5i7TvAXYNXe11nmrIZqkGLl5+mAkEjG/fr+d4upFb0CggtkPjWFKnQwdzuBwdZ7q0CAfBveNcfj6gX06EhbiS15BOUdPNc703mqAt+pTNZO9GKq1al3iI21aekRGB9U7NnB4HAOGdmHvjjNsWCEsyhN3nmXBvJUs+3k38z6eSWT7+tc1N3qDFU2uhefSWIwGI289v4Ttm0/iUz3pDBwWx9DR3fD188LLW8qX762jskJV7zpBBseEqPn+wLq1jqX3B+Dt4Y+fZyhl2vwGr81VnXeKYiSjsnHmc6bsNE1Bra+kRGNbKWOPosgaB4pWO0UpIhZJkEt80BnUaAyWlVqOUK4r4pe0/+PeTh/h6xls+4IrhPvvcl7GJTfO5eUXhI2C0hIlm7e/0MLS2Me5w6l8+MCXDl/n5SPnlqcmc+vcKSj8HXN7Cwz3Z9S0YYyaNozKUiXLFqxm2YerHcqCU1mq5JWb3mn1i7GCLCFNqMkU+493/rZaPjgqkMlzJjL69uG07xpp8/5hHYTA2zUD0po2M07sPM3+9YfZvWI/GWeyzeeHTG6exZiqUs1793zm0G6oidG3D2PO+3cT0s7+7zFvPy8GXtOXgdf05aEP7mbVlxv57a1llBY0vMhQV2kcVsy5koriSl695X2HZercN4Z735ghZDhx8LssNDqY8bNGMn7WSPLTC/l53hLW/7DVofeWnpzF50/+wLM/POpQ3c1JzbFoaxyC88ZizXEItMhYBHffspemzluAQ3OXad4C7J67Wtu8ZY0m2zjfcNtAbrhtIKXFStRqLaHh/k5ZAFuioKgCgE4dGp/RolOHEPIKyiksbpz1QqkVq4fCahOsgBoZb0LDhd2o+F7teeL5yY2qUyQWMXRUPENHxQNCtpmvPlzHjs2n+PjNVbz95d2Nuq8zcfS5NJYdW0+xffNJItsH8fHC+wEh5khNvnh3bb3rAoIUiMVis9WKWqVF1oD5f01qvj+g0e8wyqurVcWIKdZHU0mvalyWmYyqpitGbGXX8fcUlEreHo03p0su28OG7K8dvs7PM5RYRR86KnrTzrsbCol/rXS7eqMOpV7op0XqDFIrj5JWcZTMqmRqBKu2SYWuiMUXX+eu2HedErOlLaBSaRt0pQG4mF5Ih2i3oqg1UtnKovvbQqfRMf/Ojx3+wOo9qjvPLXrcvBBoCgp/b+56ZRrX3juOd+/5jCNbT9h9bXpyFgse+pr/++3JJsvhKgozi6gsVfLu7M8AGvzY9gv25e7Xbue6B8Y32XLVdH3fMT3pO6YnD7wzi5O7k9mw8B+S96fQIaF+LDtXsPj9FWSlOGZxKZV78tQ3DzHuzpFNqttT5snUJ69nzIwR5md/YMORJt2zOfjooa/JPm/fM/Oodqu8Z94MbntmisOLVkuERgfz1DcPMX7mSN6c8RFFOfbHN9y4cBtX3zyYIVOcv5HrDGqORWuLXmePxZrjEGiRsQiO9S0Q+pcr+xZgd/9qzr7VkvMW1J+72sK8ZQ2nOX/7B7o+8KBaK6TilDbBZ11aHchUrWlcWs9zyTkNLqqPHBAWhvHdL5nK9hsspG46kngenU7fYBwORwgJ9+P5t25j/675nDhyscFysmqzJY1a2+Q6beHoc2ks588IaZ6Gj0mopxAByEovQmnhY18m9yQuIZLkk5kA7Nx6inHX2Q4gVfP9AY1+h5FeXUgq29XgeWel7E1vwGJELJJgMBpoaJFfqSuhRJNLgLTxfpG2Aq821YWmUJ3ByswPcURRESaPYUTodBL8hgMN/1BKRB74egjacl+PIDoqekPYLPJUafyb9zNnyvfZXWeOKoXNud9xbWTr3YlyJs+/tpx3XrvF4rx88PAFXn7rb9Ys+U8LSObGGlqt3qLbYWvm17eWcfF0pkPXXHPvWOZ+PQexxLlJ+EKjg3l348t8+rhgvbbqy412XffPH7sYM30EQ29onYux1BPpvHfP5+RdrB/A3MSQKQN49odH8Au2HPTeGfQYFk+PYfHNloa5JK+UpR+scugaT5kn81b+j6vG93aaHIHh/ry5+nkAPnjgSzYu3Oa0ezubfWsOsX3JHrvKKvy9ef3v5wBBUelseo/qzse73uSZca+Sm9bwJlRdvpi7kAHX9Gs1buk1uVLHIjjWt+BS/3Jl3wIc6l+mvgW4rH+1lnkLLs1drX3eskWbStcb6CcoXxpr7QGQX+0H5d9IU1ZVlYavPliPvk4QoMOJ59mzLRm5l5QR43uYj8d0DmPo6G5kXizky/fWobagpNBp9ezZlkRFnRgVu7aepqgBs6Qzp7JQVWkIDm14Moyqdu1I3HWWxF1n7W5jY6j5XGo+m4aeS2MxBfW9mFp/YqqsUPHJWw1PELfOGmb+/9cfbuDMyfof2BkXCmq9h5rvr6F32ND7q4mtgKP56gsYjY0PLKU1qNAaVOSqLStYuvkNJ0Leyeo9MptoNWIrvkikV1yjA68ajHqWZ7yNxmDbdF0s8uCayIe5JvJhHuj8KQl+I7CmFLFGmDyG2zq8xB0d59WyMLHFoaJ1pFYcblSdbQ2tVsfLb61Ap6vdf1esPcJzryzljtsGt5BkbqxhSYHcmsk6l8Mfb9s2J6/JxNmjefq7h52uFDEhEot44vMHeOLzB7jhkUl2X/fxI9+gLK9yyBWnuUhPymTX3w3HMrjjhanMW/GcSxdiNXHGzq89/Pnu31RVOOZS+cz3jzh9cQFCoEixRMwz3z3CoOuucvr9m4rJLP7Tx+xzaZXKPXlz9fP0HtXdJQtXExGxYcxf+wLevvZ/32efz2XN15tcJlNTuFLHoiN9C2r3L1cRERvmcP8y9S1X9q/WNG8BrXrespc2lS4gpn0weYXlJKXkUFyqJNBBP+GiEiXJ1WZZnRtpUnv1+O78s/4YB/acI65bJFVKwaT3yP5UDAYDDz1zTb1ApE+/chP/l/cTq5fuZ9fW03SOj8BbIZjZF+SXcSEln8oKFT+tmouPr9x83S/fbiP1XC4xncIIi/THqzoYTl5OCaePZyASiZj9SP30sCbGT+7DHz/uYMuao4CQejY6JgS1SktlhYp3vprdqGdgid79Y8zPBTA/G2vPZfvmk1SUVVFZIXygpyQL1iDpqfn8/v12FD4yFD5y4nu2N2c+Gj4mgUVfbiVx5xmeeeAHQIj/UVxUyeF9KUR1CKZnv46cOHyhnowjJ/Qk6YSgDFn2y26euPtb4nu0I7J9IJXlKrIyisi4UMgXvz2MT41UyKb3B9R7h9beX02EuBoiGrJ20Bk0FGmyGh24U3D5oEHlSqS8C3KxwqpVR6YyiR7+oxpVP9hWjDTFYmRv4XLyVGk2y3l7+HNr9P8R7d10JVxNYn36cXfsu/xx4RXKtA3v3tRkQ87XzOn8BSJRm9I/O8y7827j2ReXMO+9Vbz4rOBq9uX321iz/hgvPTeFUcNbf1rE1oxOZyA3p4TIqECLKZEbS1tzo/nljaXo7LT0NKVLnPvVHFeKVItHP76XjDPZHNp8zGbZwqxili9YA8CdL93qatGcxuzXpzPzxVtaWgyno1aqWf/DPw5dM/Hu0Yy9Y4SLJBIQiUU8/8sT3Nf9SYdcRFyNaaGXe8G+nfMnPn+AHsO7uVIkM9Hd2vHQh7MdikP02/zlTH5oAhInWHQ3F5frWAShf9nbt6B196/f5i8HcEn/cs9brqFNKUYG94sl8WgaBoORL376lxcev9ah6z9ftM0cTHPEQOspVBtiym2DmPXgGH78fDNHD6Si1QimyF27RzH9nqsZOrr+4PT18+LD7+9jzfIDbFt/nJNH09FVRzoODPahR59oho1NqGf9cfvsEWxafYTUs7mkpxWYzdj8ArwZOjKem+8Yak4ja4mgEF/e//Yefvx8CwBnT2eRejYXXz8vuiTYDszkCOGRATz23PX8+PlmAPOzsfZc5j+/FIOFoK0ZFwpZ+MUW89/3Pj6e22cLARz9AxW89809/PjZZk4fEwLoJp3IJCTUl0k3XsXMB0ax5KddFhUjAA/OFXb1rhrSmdVL95N0LINzSdnIvaWEhPoydeZQwiNrx8AwvT+g3ju09v5qIpcoCJRGUKzJbrBMniq10YqRdKX1oKsRXp2FdMDF6xos05Q4I3qjjnx1upUSIiJspC22hEkJsSP/d5tlJSIPbu/wClFerlmIh8o6cmv0CyxMfcac5tgaheoMjpZspm/gRJfI01rw9pLy7rzbeObFxUy/R4j/YjTCJ+/OID7u8k9f7Gr+9/RvHDl8gaHD45g3f1qtczde+36j79ucZtFNweQ7veXXHXaVl3lJefbHx4BLMQ2aA7FEzDPfP8L9veaiLLNtCbLso9UA3PT4tc2e/rIxTLx79GW7ENv8yw4qSuy3RFb4e/Pgu7NcKNElfAIUzHn/bubf+XGz1GcLrVrL4vdX2F1+yOT+TLpnjAslqs81945h9deCa5s96W2LsovZ9fd+Rt46xNWiNZmJd48GuGzHoiP9yxQItqX6l719C3BJ/3LPW66hTSlGrh/bk4VL91BeoWLdtpOIRCIemz0aPx/Lu/QmSsuq+PjHreZ0vyFBPlw7xrEd5cFXd2XDwdfMf7/64R0OXe8p9eCm6UO4abr9A2P0pF6MntTLoXrq0qlrBPM+ntmke9iDRqOjY+cwh57Luv2vNKquDrGhvPLBjAbPz5ozhllzrE+UA4Z2YcBQ+xfqntUf2I6+w5pEesVZVYzkqlNJoHEZPNKV1oOuRsg74y2xHvQ0V5WKzqDBQ2xfKuOa5KsvYDA2vJsbLGuHTOx4HKLdBYsBwaLGFhMiHnSZUsREpFccw0Om2aWoAdhdsIS+gRNorCtPW0HhLeX9N6bxwuvC7kjn2FC3UsRJnKp2+Tu4v76bXFuz+mgMyz8WFAgGvX2uhrc9c4NdGRlcQWh0MLNeuo2vn/3JZlnTB+2Kz9a3+kVOZKdwnvj8/pYWw2Vs+vlfh8rf+tQUu9I8O4sx04fz8+uLa2UHaSk2LvqXwqxiu8pKPCQ89EHzJwcQiUTM+N/NALx2q33K49Vfb2z1ipHLfRyC/f2rpfoWXOpf9vYtcE3/cs9brqFNKUZ8FDIevWsUb3+xAYC1/5xg884kBveLIaFLJCFBCmRSD3Ng1fzCCk6dzSbxaBra6iBzYpGIZx6cgLyN5FN2c/kQ5RXHqdLtDZ5vbABWI0ar6XYDpOHIJT7IxN54imVoDZYXUwajjmzVOaK9HffTzK2yHV/EUcq1hRwpts83M1bRl/5B1zlcR2MYETqdIyUbKdcW2ixbrMkmteIIsT79mkGy5uGWWV/UOyYSiZDLPPHwENyGlq86xLadyebzy35+pNnku9wYM647mzYcZ8y4hsdldIdgh4OSazQ60i/a7sMtiU6jY+tvO+0ur/D35pa5jcsc5iymPDKJJR+uMu8U2mLd91u44/+mInKim5Sz+c8XDyDzvjyzbBXllHBqT7LtgtVI5Z5Medj+eDLOQCQWcfMT1zsUd8FVrP+O05fzAAAgAElEQVRhi+1C1YyaNpR2cS2jpDQFNw4I86ckr9Rm+aPbTlJenfnS1wkZFF3B5TwOTdjbv1qyb4HQv+ztW3Cpfzmrb7nnLdfRphQjAJPH9SI7r5RFS/cCoNHq2JF4jh2J52xeK5GIeer+cYwY2NnVYrpxUw9byoG8RipGclXnrQYljZALljEikZhweScyrFiXZCpPN04xYiu+iNxxxcjh4vXojfZlVLo6zDELrqYgFknoGzDRbquRIyUbLyvFyMxprXtX7XLj2een8Mz/pmAt7t3b788gPMKxNNg52SXcefvnTZTOtexesd+8WLGHibNHt7hbisxLyuQHJ/DTa4vtKp97IZ+Dm44yYFJfF0vWOHqP6k7/ibYzuLVVdq/YbzUVal2G3zQI/5DmCXZZk9G3D+PLuT+2aCap9KRMkuz41jZx46OOubs7E1M8hxE3D2K1HcEvDXoDieuEgOnjZjbOcteVXO7jMD1JsIy0t3+1ZN8CoX/Z27fgUv9yVt9yz1uu4/KOCujGjRs3bty4cePGjRs3bty4cWOFRlmMnCoWgqF9emInifnplKiVFnNt7Lv5P4TKa+/eZFSW8vnJXezIPk++qhJ/qZwhYR15rOdwuvqH2lX/AzNGEBcbxic//ENeoeV0tnWJaR/Msw9NoE9C44JbunHTVCLkXRAhwthAZpoybQEqfYUQJNUBrFmACPVespCK8oqzbjFSZb9pXk1ybGakcTT2h5FjJVvtKtlR0btRVi5NoW/gJHbm/9Hgu6xJSsUhDEY9YlHbiXhvjalT2m4atraKrSyJdTN+2YMpM1prZsfyvQ6Vv+6+cS6SxDGuuXcsP89bYveO3uZfd7Rai5Fpz9zY0iK4FHuyCNVk1LRhLpLEOn7BvvQZ3YODmxyT15ls/d1+t7bwjqHm7FAtSZ/RPe3e1T+4Scjg2BotRi73cXi59y0Q+pez+pZ73nIdDitGThTlcNtmIbCYCJjeuR9RCj8OFWSyPl2Ic/BM79F0DwwnUHop1/PhAsFMava2PyjXqukTHEX/0Ghyq8pZl36ajRnJfD5iKuPa2WdyP3pIV0YM7MK2PWdIPJLG6XM5FJVWUlWlReEtBI8MClDQMz6K4f07MbR/Z5sfl27cuBKpWE6wrD0FVrK35KnS6KDo6dB905WnrJ6P8LqkGIm0oaDIsBKrpGGMVt2AxCIJ4fJODt3xYuVJSrW5dpXtEzDeoXs7Az/PEMLkMXbFhVHrK0lXnqKjommBlNsCBYWC24Nc7olPG1h4Xw5IpR7I5Y7HzFK08vdjNBg5tPm43eWj46OI6dnBhRLZT2h0MAmD4zi154xd5Q9sOILRaETUij5SgiIDARh4TetU2DiLk7vs+80zZTga0ILuDH3H9GrRBcb+9UfsLjtkSn8XSmI/CYPtd+NN3m+/m1BzEhQZeNmPw8u9b4Fz+5e98xYIc9eVPG85isOKkY+Ob0etF4KbfjniFiZFx5vPvbB/Hb+fO4yfVMboqEuLMZVex6O7hGwFFVo1n4+YyrXRl9K3Hi7IZNY/v/PknhVsum4OEd72+UF5SMSMH9GN8SOaJ3+1m/rUzdbjxjqRXnFWFSO5qvMOK0YybClG6liMWKNCV0SpNg9/zzC76y/W5KA2KBs8Hyrr6HCmm7MV++0qJ0JEZ5+W+ZGM9IqzO2BuxmWuGPl79WEW/b6bouJLqePCQn25Z+YIrpt4+ba7pQmP8CeokcHcJBIxsmqFilplXyyf5iT5QApldlqEAgy6rnVZMg25vr/dipHS/DLOHEghfqDjKc1dxfCbBgJCGuLLlezzuRTllNhV1vRuWjL4Ze9RzWsZWZPyogrOHLSdntRE39GOfce4irCOIcgVMlR2ZPBKT84CoKpChZeNbJfNyfCbBl7W4/BK6Fsg9C9n9C1H5i0Q5q4rdd5qDA4rRg4XZCKu3tWoa90xLiqO388d5kRxTq3jqy+cIkcpfOBcG92tllIEoF9IO+7rNohPT+xk0Zn9PNd3rKNiuXHTJoj0iuO4FReRPHWaQ/cr0xZQpi1o8LyvZzAKjwDz30HSKOQSBSp9w7nPM5XJ+Pvbrxix5UbTmIw0qRWH7CoX5dUVbw/Hgk46i0ivOI4Ub7SrbLaqde5EOYPV64/y9Y//Mm3qQBKq06QajUZOn8nm06+3oNZouXly61q0Xi78uvixJl2vqP5Yao2KEUd2xAD6jOrhIkkaR+/RjslzZOuJVqUY6T/h8g30aOLcYfsDnvccHm+7kIvp1LsjIpEIo9H+oIvO4ui2kw4Fe4wf1Dr6skgkIqxDCBdPZ9osa2pfelImXQe0niQNl/tYvBL6Fgj9yxl9y5F5C1p+7mrJeasxOKyC1BkNiEUixCJRPbNPT4ngQ1+l09U6vi/vgvn/NS1JajImSujou3LSHBXJTQMU5PSgouzVWsc0qi3kZ7WjtHCm+Zhef5H8rHaoq9ZUl9lEWfGDlBU/SFHuUPKzYyjI6U5p4XS0mn3m64yGMgqyu1BadFeDMqhV68jPakdVZdtK1+QqbGVncTRlb7rypNXzNa1FBETmLDUNkVllPWZJXWxmpHFQMVKlLydXlWZXWUeta5xJiCza7rKNTcXcFvh9aSJPPjKBe2YOZ8jATgwZ2Imhgzpz750jmPvoBJb8fbClRXTTAH8sf4I/lj/Bhn+eb2lR6pFyNM2h8vGtLNtcl36x5swY9nDWwY9dV9NjWDw9hrW8MsCVpCdl2V02tldHYnt1dKE0tpErZER2Dm+Rus8dsb9/+gQqCG0f7EJpHMPkFmYv+emtK4355T4O3X3LMRyZt4Aret5qDA4rRnoFRaIzGNAZDCTWUHgA7MwWFki9gyJqHc+pupRuL9Lbz+J9TcezlGWOiuSmATw9+6DT1naz0GoSEYn90GoPQnXgSJ1WWFx7SAWttLLia3Tas+i0Z5F6TcLH7wXk3rej1RyhtPBuDHphUIrEfsi8pqJR/YNeb9k9RKVcDCIPZF5TXdTK/2fvvOOjKLc//Gwv6b0HklBCD1VAQBRBpIgKNhDF3nu7V/3Zu9eC9XpVBAsWRJQiKgJKld5LCJ30kJ5stu/vj00CIVuT3exuMo8fPyQ777xzdvPO2Zkz53xPYBGnTHcowlmiO4HFYsZiMbs0n1N9ERtBEGdCqO7qjDgLjLibMWKdz7XIcqQ8ya25PYlS7HoJQ7XhNK6+p0CjsLiSHt0TbG7L7JZAUXFlG1sk4CpisQixWITED9O0j+w64XxQPRFxYW5foHobhUpOSqbr/sndp4DeJDI+nPDYMMJjfZON11aczHbtSS9AWp9U0vr4XsMmqUu880FewJ3zMTHDNzbaQx2icj7oLIpP2s/CbWsazsX2jLC23MMdvwV0aL/VEtwupXmwz0g2F58E4N71i7ix22AS1CHsKs3n+yM76RQSwTUZ9kWC7N0auNLd4ZbHv0KEiI9evha5rEUNdRoxmy1s3XOCg4eL0OkMREYEMaC39QlwWkp0q+b2F6Tyfmhrv2rymkG/GaXqGupqP8VozEYqzcRo2IdYHIVEYu3YExY1D5EoqNl8MlkWVeV3o9f9jVJ9HQCqoJvRar5BW/s1QaFNnzqazafRa1ehUI5FLI700rsMLKRiOTGKVLsZBEaznjK9NfAUpXDeQcmpvoiq+VNUZ4GKIu1RjBY9UpFruiBFdfZrQ6UiObEK96LV7mRXRCoS3ZrbkygkrncCMVmM1BgrCJb6182bJ4iNCeXgoQJSk5uf4wcPFRAbYzsYLiBgD4vFmnLsKoldbAfmfE1Sl3iO7z3p0tj8w4XoNDqf1oI3kNTNd361LSk4Uuh8UD3xaa6Xl3qT2FTfXJ8e2+36zWtMiv880QeQuylOXVnqPw9oO8K5KKwt93DHb4F/+C5f+a2W4HZ0YXBMCu8Ot7aNum/9Ij7Ytw6LxUKMKphrM/rzUN9RBMuafrEnnpUlUmgnI6RBgyTRTkYJQPYRa5eK/KJKOrcilSqvsIIn3/iZIydsR+4G9e3Ek/eMJzbaNRFYf0Uqy8Jsfg+zyXoSicVRGA27UIc8gk67GKN+W31gZG9jtghgMyjSMB+AyZR71muZyORD0Wq+JSjkURCdcRI6zULAiFJ9tRfeXeDiTLSzocOLs8CIzqyh2EnJSfNSGucZIyaLkcK6IySrezgcB6AxVVFtLLO7PU6Zhljknps5rXPtRgIgQu7DwIjY9nlijzpTVbsMjEy9bCDvfvwnxSXVZHazPhWwWOBAdgHfLdzEHTdd4GMLBQKNypIqDDrXdU8S/TRN1530YYvFQkluGcndfB/kiU5sf37KFq4KGAaHB7n9ZNhbxCS3/Q2G2WSm+JTrT7rXL9rMWPFVXrTIu+jq9L42oZH2fi4Ka8t93BFe9Rff5Qu/1VLcDoyUamt5YZtVcPDipK68f/4VKCSOpxkRn8aCo9b+4Kvzj3BVenMhodX5VnHCYXHOny7nF1aQFB/O9r2nOJlXhslkJj42lEF9OxHs5GmLVmfg4Rd/JM/Bwtq6+wT3Pfs9/3t1BmGhvl9QLUVWH8hoKKcRiUOwWPTIZH2Qyfpj0G9FqZ6B0bAPpfraxv1MxmPU1c4DwKDfgtmcj8Vcg8XSoLzctMxDFXQTVeV3oNMuaVIyo9X8gFgcjVwpiOmeTYKyKzuxL9pZpLMGRnrguN95nuagw0wrtTSMUFlzZxQqiyZIGk6t0f45kFd30KXAiKNsEWiZ8GqVocTlse9l29e38TcMZteUywONaVMGIpGImDd/I+UVZ0R9I8LV3DJzJFMm9vehdQKByOk8+8FWW/hbGU0DUfHu2XU6t9QvAiPhce07db+BChfL/CITwp0PaiNCo9r+gV1pQblb4piBjt6PAiPt/VwU1pb7uOq3wH98ly/8VktxOzCytSSXEq314jc5KByTC1oIl6Zk8m6INc3691MHWXpyP5NSz7Tv2VWaz5zszagkMmZ2G+R0vp//2MWrH/1OeWXTFqEqpYzbp4/kqon2OyAs+XNPY1BEqZAxblQPYqJCyM0v569/rK31dHojeYUVfPjl3zx573in9vgrYkkcYkksRqP1fYkQIZF2QSQOQyofiFbzPRZzJWZTPjKZ9ebFoN9OZenViMRWZ6wKuhmprAciUQQW82kqy2Y1O45CNR5xVQJ1tV82BkaMhl0YjQdRBd+OO8usSFvBvsqTFNSVU6QtR2PUozMb0JkNXlM0frP/TV6Z1x4JKsfip66WkjjXF7EvRpio6kZO9Wa72/M0B8GFpCxnHWmcZafYotrgX8JnnsJo9p+LLU9zxaQBXDFpABX1PlmnNxIbHco5+twCbYBGo6e8rAat1uCWrE1GV//JuijNL3drfJifXnSFupl1WpLrH75P6QflPN5GV6d3uc1mSETLWmJ7g+Bw10s4PYW752OgY9AbnQ9qI9r7uSisLfdwx2+B//guX/itluJ2YGR4fGd6RVgvoOYe2sLcQ1sat6mlclKDw7kmI4sbug2i4ZpYKhbz0QjrDfP1q7/l/vU/89mBTXQOiaREW8Pm4pOIRCLeGTaF5CDn0dEN22zfjNVpDcyeswp9/cKbccWQZmPWbMpp/PnZBycy8qy2T9dfaR1/z9PfUVWj5be/93HrdecT66cXXa4glWVhMlo/L4ulDpnc+h5l8oHUVr2CQb/VOk7eF4C62v9hsdQRHrm4fv8zASyDfqO9o6BSz6S2+g2MxmwAtJqFAChV1zi0r9aoZVHuPwAszt1MXp1/XBh6k1hlGhKRDJPFdqp4sYuBkVyN4+4xjgIjCaquDgMjuXWuCbB6WngVoMbYPr8oTfjPxZa3MBqtgfIgtUIIirQhvy3bxaKfrN/FRw8X0ZIY8p9rnvKwVS1HU6VxPugsQiL94+LvXNx9SlZb6d779hZyhWv6UoFMXXWdy2ODI9wrm/QmQeFtb0tlif9obrQJftRWtL2fi8Lacg93/Bb4j+/yhd9qKWcHRpxexmqMBl7ZsZIjVdab1yGxqSSpQxGLRFiAWoOebadzeX7bH9QYdNzT6/zGfbuHW8Vflo6/hQ/3rWdVXg77K4oIk6u4JCWTO3sOo3eEe6q1keFq0lKiUShkHD91mvwia3rRp9+uA+CCYd1Ijm+aRnSsvlWSQi5l+MD0JtsaRFfvmnkBr3/8O2azhXWbD3PlpYGbCi6TZaHXrQXAbC5FHXwPAFJZPxBJ0GmXIZEkIxbXl1xYrDdvYknzdF6t5nu7x1EGzUBT8y46zSIAdNqlSGV9kcoy7e5zuLqAf+2aR0Fd+7wRtodEJCVW2ZmCuhyb26sM1npLrakGpcT2Bb/ZYiKvLtvhcRxlaySpHLd/qzaUUmU4bbMU52wKtfZLaeRipUsCsueiN2vd3kfAt/y8dAfzvt1AWfmZUprYmBBumjGCCeP6+NCy9s+bry7h9+W7fW2GR9FrXdcXAZAp3BPAayvcFebzF20Dkbj9RzUNOtcD1QqV/9ycyuStazzQEnSa9lkGGgi093NRWFvu4Y7fAv/xXb7wWy3FLUtf3bmS74/s5OORUwG4JLn5zVWJtpZhP7/Hz8f3NgmMNBCnCuaFQZfwwqBLWmiylRunDWXWVcOQSc+0Pl26cg+vf/w7RpP1qeXiP3Zx9w1Nhf+qa603XTFRIXZbFF5yQQ/e+WwleoOR3QfzAjowIpX3Q1P7CQAWcw0yxWAARCIlUmlv9No/kCmGN46XKy9Cp11OVfkdAChVV2Gx1KLX/o7FUgPYbjUrFkejUE5Gq/kOALO5BHXwfXbtqjJoeHTHF5ToOmYrzwRVF7uBkQaKtcdJDeptc1uR9igGJwEERxohiaruWGOh9qPXeXUHCZWNsLv97A46tohXdUHkPN56Dha7mTQC/snS33bxyRd/c/WVg+lRr49gsVg4cKiA9z9ZiU5v4IpJ9ssbBVrOujXZzYIiScmRpKXHEhXln1kUruB2YMRPL7rctcuftA3aO+6I+0r9aH1JZbavwbyJu+ejgICrCGvLPdzxW+A/vssXfqul2I4MCAgICAgICAgICAgICAgICHQA3AolrSs8hlQsZmyS/RT9KIUapURGpd576fBZPZO57brmT7InjenDzv25/PbXPgC27z3VbIypPptE7SDFVS6T0rNrPDv353LcT8TQWopU1g+L2ZqVIZbEIZGc6fojkw+krnZnYxteAKV6OmZzJVrNVwBUVz6GWByJQjmRoNAnqDh9hd1jqYJuRltn1RZBJEOpsj92wcn1TrNFFGIZ4fIgFBIZcpHUhWKvwCFR2Y3tLHc4pkh3zG7GyCkn+iIR8gSCpPbVqJWSIKIVyZzWNT9HGsjTHKRHqP2MkSLdMSwOxJdbIrxqFLJFAo5vf9zMg3eP5ZIxvZq8PmxIBsmJEcydv0HIGPESy5ftbPz54ccnAnDpxKyA13cxGU1ujZdI/fNplETm3tM6g6H96xD5C+6IIPrT+nJ3TXkCd59SCwi4irC23MNd8VZ/8V2+8FstxS1LQ2QKjGYz20/nAjAoJqXJdrPFwvv71qEx6hmdaF/4sbWcP8j+3MMGpDUGRvKK7LcjdVa3lxQfwc79uZSU1bTMSD9BLI4gJjHP5rbgsBcIDnuh2evq4LtQB99lc5+ImBV2jyUSnxHXUSjHIRLbvzFfU7LP5utZEWlMTRlO77BOxCrbb5syV0RJS7TH7W7LddKRxpVWu0mq7g4DI7kaxwKsRXVOOtIo3Rdedb/0RsDXFBZX0qO77Rajmd0SKHKjtZyAe+RkFwIwZmxvJkzKcjI6cHA3/dfopwEFo5sXsXK5f2qltEfcuWEw+1E7UZ8EPQM90irgvwhryy3cDXT4i+8KpD+zW1cfd/YYxn3rF3H9qvkAjEpIJzU4ArBqi2wtOUWBpoqkoDD+lXWRx40Vi0SYLRbiY0LtjomJPKMCX9sKUZ+QYGuLLK1Q/+Yy2rrFjT8rVdc6HFtoQ3B1ZExPXs26oUPcHMcoUpGK5Q5buBbrTtjdlueka0yKuqfD7QBJ6h7sqvjT7vZC7RFMFiMSkW03Uaxz3D2nJR1pJCIZIkRYXOgzKhZJHGbF+BtSkX+IYHma2JhQDh4qIDU5stm2g4cKiHXgrwVaR1V995Z+/Ts5GRlYuCsY524Aoq1w9+me3E+E8joCMoXrl78mPw28tRXuno89h3UjuVuil6zxPr2G228aIOBZhLXlHu74LRB8V0tw6xOekNqDSKWaL7KtbQF3leazOv8IIhGEy1V0CY1mVvfBXJeRRbDM8723g4IUVNdoKa2otTum/Kx2d/JzUnd0blykNIi6GgzupfR2VCyWarS1XyORWm+G5coLHY43mJt/rlekDOsQQREAkUhMnDKdPAdZGSVa24ERjbGysXONPZJdCIwkqx07aJPFQJH2GIl2AhzFDjJaVJIQwuXudZlqQCqWYzA7D2qGyWK5u+unLTqGgOeYetlA3v34T4pLqsnsZv2bWyxwILuA7xZu4o6bLnAyg0BLCQpSUlmpISxM5WtTPEqgdnM5F3fFVP2lg0BHwJ1ORu4GuLyJL4KA7q7L0deczxX3T/CSNQLtCWFtuYe7Hdj8xXf568MLW7hd9DM0thNDY33zdCo+JpTqGi27DuQxbYLtmvU9B8+UjRiMJrKPFNE9Iw6AU/lnshTq6hxngtTVZ4oo3bxA60hYLFrqauciQoS27ifM5hLCIt6t3+o4wNE5OJbsqqYlPuIOEhRpIFHVzWFgRG+uo9JQTJgstsnr+VrH3WyUkiBiFCkOxwBEK1JRiNUA6Mwam2Py67LtBkZKHGS0tCRbpAGlOMilwIje7F4/dwHvMG3KQCQSEfPmb6T8rKB1RLiaW2aOZMrEwO3q5e8kp0RSWakhL699tTwPjQpxPugsqkr9s+S18nSVW+ODI4KcDxLwCMog1x/e1VbY/n70BXW1bd/e1J3PCqCu2nsagy1lR0EBH2/ZjEQs5rSmlqTQUN4ZPwER8PTKPzlWUY7GYL3uH9WpMw8NG84ra/+mzmBke0E+4zK6sDwnh2dHj2ZYSirf7tnN0kPZmMwWzktOBuChYcMdWCBgi/awttoSdz8vf/FdvvBbLSVw1FCAvplJ5BwrZvWGbFYN68ZFw5u2C96fU8BPv50RozOZzDz84o/cN2s06anRfDJ/XeO2otNVWCz2655O5FlFVyPD2/5CZdzPnzOhc3cezLIvfOlp5h3Yzsd7/uGfq+92fSeLnrqaT7BYKpFI0giN/AS5wrWnw5OThpBdtajJa9vKjzA4quU31IFGgrKL0zElupPNAiOFdYcd7pOs6oErSrUiRI0Cqcdqd9ock1eXzSAmNXmt2mA9N7Qm+5lbLRFebSBEFk21sczpuDpTDRYsHSbLyJ+5YtIArpg0gIr6jD2d3khsdGhA1ZUGIqMv6sm+vbms+G0P064+DwCxE/2sQCA6qXlZliMqS90LQLQV7gZs3H3fAi1HHaJCrpS51C60yo+05rQ+uMGITIhwa3x1ebWXLGkdB06XsPLGm5BLJFyz4HsOl5bSNSqKZ0dfiEwiwWSxlvCO/PwzHqwPcoxITSUtIoJqnY7/u2A0a0+cICk0lMXZB5k/7WpEwPULfwRgd1EhfeNalinbUWkva6utcMdvgf/4Ll/4rZYSUIGRSWP68NNvO7BY4Jm3lrDot510z4hDpZBx7FQpazbnNBGaOa9/Gpt2HOOl95t3/9Dpjfy1MZsLzwmugLUcZ9d+azZDRqdoj7+PSr0WmdhaqqOWBm5GikgcSlT8jhbtOyVpCKuKdrO97EjjawtOrmNETA96h7Wvenl7uJJVUarLpUvwoCavFdQ5zhhxRXi1gaT6chp7gZF8TXaz10p0J53O25qMkTBZDPl1h5yOM1uM1BjLCZEKNxP+QniY2tcmdCgmTxnA78t3czinkLdeXwrA/Q9fisLNOmR/IybFve/d0jzngVRfcDrfva52QmCkbQmLCaXklPO/UWWJ/whIV5a0fRAwNtW987HYhc/UF/SKiUUusV57R6nU1Oj16IxGXvj7L2oNehQSq9+s0mkxm60d9yJVaiq0WhQSKQqpBJ3JRE5pGScqKphZHxBpoFbvnyV9/kx7WVttiat+C/zHd/nCb7WUgLp66poWy7QJA1iwbDsAO/adYse+5l01htd3rXntX5fz3NtLWbXhzM2dWCzipquH8/l363nn81Wo1QrOy+oMQFWNNUXrxdm/oq8XrBnaP93j7+PZf1YwobP1hnRcasfJkDgbsUjMG1mzeH7Pt6wtsXZY0ZoM3Lv1E6alnM/kpCF0CorxsZXeJUqRjFysclgSUmqja4zzwIhzfZEGkpzojJTpC9CaalFKzmROOepk00BrAiPuaJNU6AuEwIif88AT3zL79et8bUa7RCqT8OY703n6Xz/w+/LdAGzfepwx43rRo2cSUdEhLpeDdk7zH3+rDFIQGhVCValrTwfzjxR52aKWUeCGXSKRqF0FRjQaHVfP+Jja+ieF7709gz69k31sVVMi4sJdusEoK6xorJF3t2OSp6nwQZevoDA16hAVmmrXyleLT5R42aKWIbaRwrjx1CkqtFo+nDiJCq31HmBp9pkSZ1tZj12jIkkMCWHelVORiEQY64MotuYXcEx7WVttiat+C874ro7ot1pKQAVGAO676ULEYhELlm232YZozPmZPHnveMDqpJ5/eDKjzuvKll3HkcukjB/di17dEvhrYzZHTpzmkRd/RK2SExMZTH79H65BcDUyXM2Y85tnlLQGs8XCuoITjYGRjoxKIue1rBtZUWjNVvjsyB/kakr59sQavj2xhlhlGF1DEolXhhMpDyFYpkQmkjZm23iKCYmDnA/yAiJExKsyOFm71+6Y07rcJr/XGMsdlpmIRRK3yliSVA3rWwQ2O8FYKNIeoVNQ38ZXSvWOAyMh0shWBSviXSgxaqCw7ggp6l4tPpaA99l7wHa7cIHW8/jD8zl54jSnS84EEEpKqvjum8pPY5oAACAASURBVI1uz/Xnmqc8aVqrSe/XiZ2r7PvGs8k7XOBla1pGXo7rdiWkx6JQe1603leo1QqWLnqQoqIqrp35sa/NsUl8WiyHth5xOs5itjQ+qU6s16zzFafzfZMdlZKZRPYWx2W8DRzfdwqL2YIoAMr6+sXH88HmTdz8yyJi1dYHQJkxjoPEqWHhXNenHzMX/ohYdKaL3mdTrkAlDbjbKp/TXteWt3DVb8EZ39VR/VZLCLgzWCwScd+sC7l8XBZrNuVwPLcUg9FEUlw4FwzrRre0pnoMIhFcPCKTi0c0DUQ8evtY7n/2BwxGE5o6PSfOScUVi0X8665LUHtQJf6q5d+wv6yYWoOe21f91GTbvX2H8eiAUY2/a41GHlyzhBWnDiMXS7ggKY0Xh44DIERuvXg6VlXO7J3r2FR0ilKthjhVMNd1y+LuvkMb5xn38+fc3nsIABsKTvD7yZwm8zXMdS61BmtK4I0rFiCXSPhszFSvlf0Mi7benFcZ6vjv4eVojNYnTMXaSoq13o8y+iowApCg7OowMFKqbxoYcZYtEq9MRyZ2/eJaJbGKHEYpkig9Jwhz5piHmwZGdI5vdBNaoS9i3d/1wEheXTaDW3U0AXfZs8/2OrGFyWTGaDR70ZqOzfatjltmBzJd+qe5HBipKa+l8Fgx8ed8//sSTXUduW4ERjKy0rxoje8QS/z3Bialu+ttP0/UZyf7+gbDnWCbJ+k6MN3lm1dtrY68w4Ukd0vwslWu0z8hgY8mTW78/eyff7zmWpv7PDnSqpk3KDGp8bWGn6f27MnUnq5n5wrYJ9DXVlvjjt8Cq+/qqH6rJQRcYKSBlMQIZlwxpMX798lM4u1npvHu5ys5cqJp69NuabHcO2s0A3qnttbMJswbezU6k5H+377H+xdcBsBFydayn4a6xwbmHtjG7b2H8PPEmRTUVvPg2iW8v3sDAE8OsrbCDZbJiVeHMHvUZcSqgthanMsT65fTMyqW0UlnSoCe+WcFALf2Gtxsvoa54EzKYI1Bx40rFgAQJlfy8YWXN9ZeehILFr49voYvjq0EaAyIdCTsdXxpQGOsbFLKUuBMeNWNMpqzSVJ1txsYKdQ2jUyX2RnXgLP35IwIeQLB0ghqjM47bRyt2S4IsLYx9z4239cmCNQz5QrfBXW9TVc3y1gPbj7sV4GRnG1HsdjIarVHRr/O3jNGwCYp3ZOcD6rnyM7jAAy7zLfnXO6hfJ8ct9vADLfG71mzv0PfvAq4jrC23MMdvwVW39VR/VZLCNjAiCfo3yuFeW/PoqSshqrqOiLqhQO91YlGLZUhqY8+NAQagmS2M1L6RifwcP+RAHQNj2ZKWk+2FTd9Uh+jCuJfg0Y3/t45NII5+7eyt7SoSWCkd5RVs8HZfEqJjBqDjpl//EBiUCgAs0dNRioWt/QtO+SVfT/ya/5Wr8wdKLiixVFhKCReYv3iKNI6Tp9zR3j1bJLUmeyuWGlz29nBGL1Z67RjTGv0RRroGjKEHeW/Ox1XZ6rmZO2eJhktAt7nh7l3utT9xGg0c+3Nn7SBRR2T+x66xNcmeI2si3ojEomwWFwLLuxcvYfR1/hPu8ydq13Ldmmg7wWB8fQ5N6+ceV+tY9fuU1RUaoiOCmbihCxmXDvU+c42WLhoKz/9sg2A4uIq4uPCuOaq85g0oV/jmJtu+5xrrhrCjp0nWLc+B6lMwpBBaTx4nzWLNuisFpZfzd/AsuW7KC2txWi0lkUHByt489VryOze9GYqo5/rQu8HNjvO1mwLygorKM33TWvuXjYaFThi64pdXHrrGC9ZI9CeENaWe7jjt8D3vsuXfqsleOeOV0BAQEBAQEBAQEBAQEBAQCAACNiMEYOpDIO5DLkkBqk4rFVzxUQGExMZ7CHLPEO/6KZPNsIUSqr1TUtNag16Ptu/hZWnDpNbU4XZYqZar2ssz7E3l735ZGIxt638ifzaKn64dDqA17JFVhft6fDZImAtG1FKgtGa7PcaL9cXEK9syBhxrCnQ8lIa+2LA5fp8DGYdMrGCMr1zIU3PZIyc51LGCMCO8j+EjJE2JChIQVxsqMvj5T5WQxcITCLjw+nSP42c7UddGr95ectax3uLTb9ud3msOkRFz2Gt02ZqK9QqOdHRITz95GVERQaxZ28ub769nC4ZsZw32L3yp58Xb+eLL9fxwL1jAcjsnsCBA/nM/mAFJpOZKZP7N46d/cEKrp46mI/em0lxSTUvv76Er+Zby4vvvM1aErxi5T4W/LiFD2ZfT0pyJIuX7uTj/63im7l3EBqqanb8Tr1SCI4Ioqa81qmte9ceAMBkNCGRelYA3lWyN7umw+ANUnskkZgR53IHqC3Ld6Ct1aEMaj+CwgLeoWFtgWsdxjr62nLHb4HVd3VUv9USAu6KtVK7hSNlL1Crt35JdYl6gYSQ6ZjMGo6Wv0Rs0BWEKQNfjjFI5lzo9JF1y8ipKOW14ePpEx2PUiJl4uK5LZoL4EhlKSMSO3OksoxXtqwG4NnzLnbLblf5Ofcfu9vSg+M5P6YHmaFJxCkjCJYqkYul7VZHIkHZhWO1O+1uL9dbRYt0Zg2VhmKbY8Jk1i+VlnaDiVV0Qi5Wojdrm22zYKFEd5JEVVfKdY7rBMPl8Y2Crq0hPXgAQdJwao0VTsceqFrLaP31brX5FWg5C+bd5db4SZcIQSuBljFkQn+XAyMlp0o58M8hegz1fYCh4GgRh7e7LoybdVFvn120uktkZBB33Dq68fekxAgWLtpKTk6R24GRL7/ZwHVXn8fYMWc6i6UkR5JfWMGX36xvEhjp1jWem260lgN36hTNmAt7sndf00D9vv15dO+eQGpKFABjx/Tk3ff/4PjJUvraaBUsEonoOaw7m10IYjW0E9277iD9RvumE9q2P3f55LgNDJ08iJ/eXebS2LoaLWsX/sPYGy7wslUC7YGhk60aGK6sr46+ttzxW2D1XR3Zb7lLQJXSVOt2safoBrTGk0SoRjTZJhGrqdHtp6D6Kx9Z5xoSkRgRYDSbG3uft5S/co8yM7M/g+OSUUqk6E0mTtY4v5G0R4wqmGeGjOGzMVP5Lmc33+Xs5pts7zyFO1jVPPNALpbyYt8ZfDXsIe7sMp7RsX3oEZpMijqaOGU4scowr/zva5xlWJTrCwEo1h63OyZF3YOUFuqLAIhEYhJV9us8i+szVcr0jpWlWyu82oBEJKVf+FiXxpotJlYXz/PIcQWcE6R2r1PXA3d5J7gq0P4ZM2OU80Fnsfxz2zpJbc1vX6xyWRsF4IKr/EcbxRl1dXq+/Ho9d947jyuuep/Lps7m6LESdHqDW/NUVGooL6+le/fmGa09uidQVlZLaemZTMpz9UFCQpTU1uqorT2T+dq5UzSHDxdRXFwFwLoNh1EopKSm2H9g0P/C3m7Zvfq7dW6N9ySbf/VtVtSoacPcGv/jO0vdOg8EOi6jpg1za301rK2Our4Ev+VxGp+8B1Rg5ETFe8glMQxOWkXvuLnNtocph1Ct2932hrmBVCymc2gEi47sZdGRvRyrKuNYVTnFdfZLKeyRGhLO2vxjFGlqOFpZxsNrl7Y62ALQNzqet0dO5O2RE3lu00rW5R9v9ZznojPrm712S8ZYLorreE+XnQVGKhoDI/afQCare7a4jKaBJLWDwIjuOGAtq3FEYitb9Z7NwMgJiEVSxCLniW37K9eSXbXRY8cWEBDwPSndE+l1fia9zrdf6nc2q+avo6yw5Q8HPIG2Vsey//3p8vjg8CBGXHmeFy3yLK++uYyVqw9wz51j+O7ru1i88AEy0t3vBqTXGa0/2LixaXhJoTiT7apSOc98nTwxi4EDOjP9xk+YMu09FizczAvPXEF4vbC+LYZf7l53w79/2EhdTfPMSm+zb/1BCo66VsbiLXoN7056X9eFH4/uOs66nzZ50SKB9kKv4d3dWl8Na6ujri/Bb3mPgCqlqdZtJzH0RmSSKJvbFdJ49CbbpQb+xJsjJjS20B3/yxdEKFQ8NmAUU7u4FwF8c8QEntr4OyMX/pcoZRC39x5CrNozWimXdrLeJD/cv5y7//qZRRNnkhFm+3NvCUmqKI7XNv1b9QlzT2m5veAsy6KhfMZxxkjrOxo40hkp0Z4AzmSv2CNB6ZmMEYBQWQwDIy4FYEvZEqfjl+S9Q6QikRhFx1xHAh0Xs9nCrp3Wc/RwThE11XWYTO4FyW+94yJvmNZqJt1uzRzbt/6g07G6Oj3fvbaIu9+9ydtm2eWXD5ZTWVLl8viLpo9ArnSt3NUf2LzlKLffMpo+9aUpBoOJ/AL3g1ExMaGEh6s5kF3AoIFpTbYdyC4gNiaU4GD3NQQOZhfwn9euIatfqkvjEzPiSO/biaO7T7g0vqailuWfreTKBye6bVtrWPap68E2bzL5znHMvvtTl8d//PBcBl2ShSpY6UWrBNoL7qyvjx+eC9Ah15fgt7xHQAVGzBY9EpH9VrpGcw0ikXtp3p7knxV7OXmokKvvcZw6Pig2mV8vs3/h9sfltzR77cGsETyY1bR8qF90Aksnz3J4rD8uv4V/VljbBv7w4Z+Ntp073409BnBjjwHWn4c9z7yNzwJwV5+h3NWnZW34HDE+cSD/zVne5LXTOtcvJtsTobIYh3oaVYYSLFgo0tnOGFGI1cQoWx8MSFLbD4yc1p0CoNxgv5RGhIh4lXv96J0xIvY6AHZXrkJnciw0pTNrmH/8aa7r9CKxys4etaMl1JmqkYkVSH3okwTaP0dyinjh2Z/Iy3XcRtsZ/hoYufC68wH46oUfXBLmW/zR74y7cTQAXfqnOR7sYYpOlPDNywtdGtugKTL1ocneNMnjJMSHs3XbMS4Y2R1NnZ4589ZiNNoPwjVsOzdQJxLBzOnD+XzuWuLjrCWtmd0TOHCwgB8XbuHeu91vx1lUVEV+QTnRUe49IBozYxRHd7tehv3ta4u45KYLCXKQieJJ8g8Xsmq+71Lhz2bsDRfw1QsLAFzKzio5Vcr7937G43Pv9bZpAu2AhvXl6toCOuz6EvyWdwioUhq1LINK3RY7Wy2U1/1FsNw34jIAQ8f2dhoU8QVDx/b2O9uuTR1J73MyRH7K3YjZ0vpSoEAkQdnF7jaTxUiNoawxa+NcktTdEdX/1xrUklAi5M3rvQFqjGXUGiuoNti/+YpSpCAXN1f+b61NakkoF8fd7NL4GmM5Xx5/gv2Va9lfudajtriC2WIip3ozC0+9yuzsmdQaA6d3u0DgUV1VxxOPftuioIhUJiGzRyKZPRK5cpp7abltiUQqQSKVMOPpaS6NNxlNvDHrA96Y9QHaWp3zHTyEyWjiPzd/5HK68pjrRzLm+pGN3RgChScencDp0hquu+G/PPrE9/TplcykCf2ajXvvwxVcMuktpt/wXwAeeuxbxk54kwcfnd845srLB3L7LRcw96t1zP1qHTff/jlffr2e2265gEtbINocGRlEp9RoZt78KReOe50x499g5s2fsnbdIYf7XXrLRShUrgewK4ormfP0t27b11I+fPALTEZTmx3PEQq1ghueu4YbnrvG5X1WfPk337/+sxetEmgvNKwvd+io60vwW94hoDJGEkKmk1P6NMfKXiU+xPok2WIxoTHkcLLiQ6p1u+kR+0GTfb57fwU712VjNltI6BTNQ/+x7rf8mw38vXg7JpOZvkO7MPPRCY37PDvrf/Q7vyv7txyjrLiSl7++m78Xb6ckv7xx3BevLSGxcwyXXGvNplgyby0rfthM1ohu3PzvM0+Adm88zFdv/YpEKkGr0fHqt/egClKw/Btrmzl7Ntjim3d+A2DrXweITYpArzUw7a4xSCRiFn6yiqc+sd48vnzHHKbecRGZAzo32gW4bNvZHD+Yz0f/t5CH355OfIrnSmlkYglvD7iZV/f/yOqiPQDsLD/GU7u/5uHMKcQofC+K2pYkqLpyuMZ+++ITmj3ozXU2t7VWW6TpXD0au+Ccy5GabYB9oStPCa/aIiviEg5XbyG72n43owZ0ploW5b4OwN7K1VwUN4tohWtp1e6iN2s5pbFmZB2t2cH+yjXUCMEQgTZi2ZIdVNS37EtIDAfguhnDSUuPJThEyS03fEJwsJI335mB0WSiqLCS1Sv3s/bvg3TtFs/r9d+H6gBoe3jx9aNY+O4yju467nTssT0nAXjthvd45odHEEu8/wzog/vnsHP1XpfGypUyrncx0ONvZHZP4H8fzXI67v57xnL/Pc4FtKdM7t+k+4wtvvi0eRbtrJkjmDXzTNar0Wjinge+YviwLrz0/JXI5VIMehOr1xzk5deXsOS8B5HJbHf+CYkM5qLpI1j++Sqn9jaw+MPfGDCmD+e7WevvLks+/sPl7hNtxaW3WLPLFr23jBP7c13a57N/f4PZbL1+uO7fV3jNNnfJyykgNCqEkEjPlKELtJ5Lb7nIrbUFZ9aXP64twCvrS/Bb3iGgAiPxIddSqz9IbtXn5FZ9DsCRsucbtyeH3Ua0enyTfVYu3My/PriRjN7JWOqdcsGJ06z+eRuv/3AvIpGIf1/3IYd2naTbWTWpcoWMp/935in16MsHcv/E/zDjofFYLLDht918sPyxxu2TbxxJUIiK49lnbirNJjNvPfwNby96kKj4Mzf6DccHHNpwNrlHitn05z4AZi95GIvFwh1jXnX6mTXYBbhkG4BMJiF7hzU74dv3/+D/Pr2FkHDPp14FSZW81Pd6tpTmADD32ErWFO9jQ8lBsiLS6BWWSkpQNLGKcMLkaoIkShQSGVKRGLHIc617g6WezXJoCc4EWLeXLbe7zRP6Ig0kqbqzp8K2k91Z/rvDfZ29h9YyMekBSo6epMyJAOzZ5FRvJqd6C2nBWfQNu4iMkEGtaCdsocpQymndKXI1+zleu4u8ukOYLcYWzicg0Do2bzoCQGRUMJ/MuQ0A9VldgxQKGUaTmYyu1qyE7pmJjBrdgyW/bGf2W8t56onvAXj7vZmIxP7dDl0sEfPoZ3dx79B/Y3ZRP2X9os28dO07/Pvr+5EpPK/jYTFbeP++zwBY+t8/XN7v+qenkZAeWJki/s6RoyUcPVbCh7NnojxLs2XokHQ+m/M3VVV1RDkosZn+5FRWfLUGo951f/7q9e/x6vKn6DOy5R3hHLF+0WY+fGCOV+ZuDQ2Bxkfn3MODI552+anwnKes2ULH9p7kwf/ejjrEN9deOo2ODYu3svzzlexctZePt70hBEb8CLFE7PbaAuv68se1Bd4JjIDgt7xBQAVGADKiniMmaBIltUupMx7HYjGjknUmNugyQpWDmo1/5rNb+fHjlRSeKmXqHRcxZEwvTh4qJP94CU9O/6hx3Lnpr70Gpzf5XamW0294Vzat3IfFbGHAyO5OU5hKi6oIjVA3Czw0HB9waMPZ5B8vIS3TWuYgElvLJjp1s1324Ironj3bALR1et59zJpudeEVg7wSFAHIqc4nuyqP7Gpr616N0Zr2bLSY2Fp2mK1lh71y3HNZP/b1NjmOI5wFFU5p9tl83VmbXXdxpDNySrPf4b7eDoyoJCFc1+kF5h571K4ei20sHKvZwbGaHYgQEaVIIV6ZTrg8nhBZFAqxColI3hjg0Jnr0Df+r6XKUEypLo8yfR4Gc9ul5nsCg1mHzmzNKNCZNGjNtehMGnTmWnSm2kbtGFc4XLMNvUWLUhyEQqJGIVajkARZ/xWrkUvUrS7nagsa/oa6+s/C258J4LXP5dQJa431ZZcPbBIQaUCukFJT3fx7ZfKUAaxfm83WzUcBWL5sJxOcPLX3B7oOTGfaw5P44c3FLu+zduE/FB4v5t9fP0BK90SP2VKaX84bsz5g+5/udcJL65PKVY9N8ZgdAlYS4sNQKKQs/Hkbl47rg1gs4sTJUj77Yg3dusY7DIoAxKfFMvnOcSx671eXj6nT6Hhywss88tndjL7GMy2XLWYLC99ZCsD/nviq8YGeP5I5pAsznprKl8//4NZ+q79dx+6/93HLKzO4+PpRbRKUrSmvZesfu9jwy2Y2LtnapmV2Au4jrC3X8Be/BWd8l7/7LWcEXGAEIFQ5yGYQxBYJnaJ56K3pVFdouOPCV5i/4yVSu8UTmxTBy1/fhVgixmg0IRE3TbW1dTJNvGEEX76xDERw4+OTnB47IjaEqrJaykuqiIgJBcBisTQeH3Bow7nvoyHjo2HB5dYL0amClVSctrb7NRpNHD9oXyDTmW0ikQiJRMwHvz0OwIu3f85fv2xj9JSBTud0l1n/zPb4nIFKsDSCEFkU1YZSt/aLU6QhF3tOjTtOkYZMrMRgdq+tl1gkJU7pfaHDcHk813V6kW9P/J+bwRErFiyc1p3ktO6kF6zzPnWmagB2lf+B1qxBZ6pFV//vmRv8M6+bLZ6r79xX+Rf7Kv9yMELUuBaVkiDkYrXNYIFSEkSUIoUeoed7zLY6U7XffiYAcrHSK59JdX0wPSXVdpmjSiWnskKDRqNvFji5eFyfxsDI6lX7AyIwAnDTS9PZv/EQe9c571LTQM62o9zZ/1Gm3Hsp1zx+OWHRLc0asz7AWDT7V374zy/UVmrc2lcVrOSpbx9CaqekQ6DlhIaqeOn5qXwxby3zv92I3mAkOiqEIYPTuemGEc4nAK7/v2n89f16yosqXT6utlbHy9e9w8YlW7j1teuJSW55yfGuv/Yx56n57N/oWBPFn5j+1JXsXX/Q7QBhQ2Bx3nPfM/nOSxg1bajHsqjKiyrJ3mzNRN67IZu9aw9wYFOOy5lmAv6BP64tOLO+/GVttdZvAR3Sd9kjIAMjrmIxW3ji6veRyaWYzRYmzRoJWIMME2acz7+v+xCxRIzFbOH5ubc7zQDp3D0BbZ0eEdCpWzwApnrF9bcf+YZTOUVoarSU5JUz46HxJGfE8sAb1/LSHV8gk0sxGUw8O+fWxuMDLtuQ0iWOQaOtaU8PXf4OccmRhERYO/Skdo0jOiGcR66cTWRsaBPbGuwCXLItOEwNIhESqTVI8+RHs/i/G/5LREwo/YZ7NyOgo5Og7Op2YCRZ7dlUOJFITIKqCydrXauVbyBW0anNuq/EKdO4Me1Nvj3xjF09lPZKjdEqsrmy6AsfW2ILS6MOjj09nAZSg3p7NDBSYyzz288EaMxAckRLPhOJWIQRENt5KhYapqKwoIKS4io6dY5usi0lNbLx52NHS9w6ri+RyiQ8++Oj3D34icauBK6g1xpY8J/F/Pz+coZdNogRlw+h3+heRCZEON23uqyG3Wv2s3HJVtYs2OiywOrZiEQiHp97L516Jru9r4BrDBrQmUEDOrd4/9CoEB7+35383xT3s0hXzV/HmgUbGXXVMC68dgRZF/ZG6US7x2Q0cXT3Cbav2M3q79dzZOdxp8fJPK8rtZUaTh3Mc9tGbyCRWs/Hhy54xiX9n3MpOl7CZ//6ms/+9TWpPZLIPK8rXfunE58WS0xyVGMHDblKjlgswqA3YtAZ0VRpqCqtprKkiuKTpyk8Xkz+kSKO7j5BRbHrN4gC/os31xbQuL5cXVuAX66v1votwC3f1eC3AJd9V4PfAvzGd9kjoAIjeVVzsVgMJIfdZnP7odOPE64cTmzw5YA16+OtRQ/aHHvxVUO4+Crb4jPPz73drg2vzL+7ye8NAYTHZs+0OX7AqEwGjGpentBwbHs22KJBnLXh31fvngtYL7ie+OAGm/vYs8uRbQ2tesEqEvf6D/e5bKNAy0lQdeGQC+KiZ+NJfZEGklU93A6MeLuM5lwi5AnMSn+LpXnvklO9uU2PLSDgL4RHBFFUWElBge3sqdjYMA4dLOBQdkGzwIjJdCbVtabacdDG3wiPDePlpU/y2JjnqDxd7da+Bp2BNQs2smbBxsa5EjPiCI8Na7wYFIlEaDU6qkprKDhSSGl+ORZL61KDb3l1BiOuPK9Vcwh4n6GTBzHpjrEs/WSF2/saDSZWzV/HqvnrEEvEjU+pEzPiUIeqkSmk6Ov01FbVUXLqNIXHitFrDS7PHx4bxvM/PcZ3b/zsVzcX6lAVryx7kkcufJa8nJY/rDh5II+TB/L4Y+5fnjNOIKAR1pZrNPgtwGO+yxt+C/w/MBJQ7XoFBAQEBAQEBAQEBAQEBAQEPElAZYwU1/yERBxsN2PEZNaQX/1VY8aIgH9zf/fJzgd1IBJV3dzex5OtehtwJMBqD2+26rWHWhLK1anPsKV0MX8Vf4neTV0UAYFAJz0jlqLCSvbtyYVrm2/P6BLLujUHWfnHXsZe0qfJtsOHCht/lnuhY4u3SeuTyhsrnuHRMc9TXVbT4nkqiiu9nhp980vXcc3jguBqoHDPe7eQm1PAzlXuZU6ejdlkbnzC3Zon3Q1IpBKemv8gkQkRpPfp1Or5PE1UYgTvrn2RJye8Qs72o742R6AdIawt17jnPWtbc0/5ro7gt2wRUIERrTGPxNAb7W4Pknenosq9UoRA5t8fzfK1Ca3imlTXBNE6Cu6Wo4TKogmVRTsf6CZJLehyk9CCoI6nGBx1GT3CRrC6aB67K1bRoOvgK0QiMRlBA+gXMY5QaYxPbRFo3wwYmMbG9Tls23IUbX1q69mtSs8b1oV5c9awdctR5s1Zw7UzhqNQSDmwP49vvlrfOK5zZ8/7kbYgvV9n3v7reZ6+7DWKjvufTopYIubO/9zIFQ9M8LUpAm7QoGPz2JjnObzjmK/NQSwR8++v7yfrot4ApPf1zxuM8Ngw/rP6OV6Z/i6blm33tTkC7QhhbTmnQdTbX3xXoPitcwmoUhqTRYNEZL91rEQchMniXr2xgIC/oJKEECZzXTnbG9kiAEHScMLl8S6Pl4rlxChSvWKLqwRLI5mc9BB3dvmYgZETkImVyDzYrccVohTJjI6dyX1dv+CaTs+RGTockSigXKxAgDHygkwkEjFarYF1a7JZtya7yfZu3RPo1dsq9vnV3LVMufRNJl/yJvfdOZfSs7Q5xozr3aZ2e5LOvVP5cPPr9L3AQutT8gAAIABJREFUO/6wpYREBvPq8qeEoEiAEhwexH9WPUefkZ4VOHcXqUzCY3Pu4YKrz7TV7Nw7FbHEP79b1CEqXlz8L+74z41I5QH17FXAzxHWlmv4g++y57f82Xc1EFArSy6JRmM4bHd7neEYMnGk3e0CAv5OoqorlYYil8Z6uiNNk7lVmVToC50PBOKU6YhF/tF+MkqRzPiEu7kwbhYAOdWbOVi1nmM1OzxaahMijaRTcD/SgrLoHNQPwCvZOwICjoiOCWHmrJFkdIljqJ2uYY88MZH775pHTY0Wo9GM0ahv3NZ/YGcAJl02oC3M9Rph0SG8seIZfnjjF7568UcMOteF4bzB0MmDuP+DW4lJaXn7QwHfExSm5tXfnubD+z9n+eer2vz44bFhPPPDw/QZ1TToJ1fKSOqa4LcihiKRiGkPT2LAmN58cP8c9qw94GuT7KIKVqIKbtuHKAIt59y1Bfjt+vLl2vKl73LktwC/9l0AIssZqXVb/f58m5N+DodOP05J7VKyEhYRJG+a7l9nOMb2/MuIUo8hM+ZdH1koICDgj1gsZop1x8mry6ZEe4JKQzGVhmI0xkoMFj0Gs44GdycXK5GLVcjq/w2ShBGpSCJKnkyUIolIRTIhUiEAKxA4FBZUMO+LNezacYK6OgMJCeGMvqgnV0wbDIBM5h+BTU9w6mAeHz5obd287Y9dbXrshPQ4bn11BqOuGtamx3WVqTE3U1XqPKt21gvXMuPpqW1gUeDQ0MXo/fs+97omzbDLBgFw/4e3EZ1k+7vm5eve4a/vNzid67/b3yQjq7MnzXObv77fwLxnvyP3UOs1CzxFWp9UJtx6MeNuHI06VNWmx3b1PAThXHQFf1tfvlxbtlizYGOb+C2w+i5Hfgtc811t4LfsxjwCKmMkOewOSmqXs7PgSuKCp9YHR8RoDDkUVi8ATKSE3eFrMwUEBPwMkUhMnDKdOGW6r00R6OD8WbCPSkMdU1MHtdkx4xPCeeLJy9rseL4kJTOJ1357GoB96w/y1Ys/sn3F7la327VH514pAFz92BQumj4CibT9BJkEztAQ7Bo0Povv3/iZn95dhrZW59FjpPftxE0vXcfQSQOdj+3TyaXAiD8w+prhXHD1sEZtiJ9mL2Pnqr1eOyftkdojieFTBnPhtSMCRu9AwDlnry9hbTVn1FXDvOq3oH35roAKjKhlGfSO+4xDp5+goHp+k20KaTxdo14lSO7belABAQH/p1BbwNN7/93ktaxwaznBvV3u94VJAh0As8XC87t/QSaWtGlgpKPS6/xMXvvtaYqOl7Diy7/5+8eNHN97stXzJqTHMXzKYMZMH0nXgUKwtSOhDlFx04vXcc1jl/Pn12v4fe5qcrYdbfGNmCpYyaBLsph85zj6j+njfId60vt1btHxfIVIJGq8aRo6aSCl+eWs+2kT637exIGNh9DV6Z3M4B7xabGA1Qf0GdGDQeP6EddZEENvrzSsr7ZYW2BdX4G0trzht4B26bsCqpSmAYvFRLV+F3WG4wAopSmEKvojEvlXnKfWYOBIRSkFNdXk1VRTrtWgNRrRmowYTCbA9gc8KD6Jq7oHrhiegIAvKNOXESQNQiFWOB2rM2vZXr6dGmM1x2uPsansnzYLjDTYCbhkq0D7YW9FLjPWfUKUIphVY5/wtTkdkoriSnb/vZ+cHUfJyykk73AhlSWV1NVoG5+kiSVilEEKlGoFEXHhJGTEkZAeR0a/zvQZ2cNhmrBAx6OypIrtK/dwaOthTmXnk3+4kOryWuqq6wDQ6wyogpSoQ1WERoeSmplIpx4p9Bzejb6jenZ4IUmT0cTRXSc4sCmH3Jx8io6XUHSihMqSKrQa6zmp0+gx6o1IpGKkcinKICUhkcGERoUQlRhBfOcYEtLi6NQzmbS+nQgOD/LxuxLwB+ytLaBxfbm6toB2tb4a/BZg03c581tAIPsuuzGPgAyM+CsVOi1/nTzG2tzj7Cop5GhFGeYWROOmduvFWxde6gULAwONUceeyhPkak5TZdBQY9S26HN0lQe6T/ba3AJtg9Fi5P4dd3Nb+p30D3dPSHJv5R7ezXmrTQIjZ9sJuG2rQGDzac7ffJD9p8cCI/l55SQmRXjAMgF/5Jb3FnAwr4T1r9/ta1NaRFvb/8HSDXz6xyYW/vsGuiS4J3xrNJm58tUv6Z+eyPPTx3nEnn73vwPAxVldeevmSR6ZU0BAQECg1bQPjRF/w2g288dxa5ecb/bv5J/8U5jauK6tPbGj/Cjzjq1iW9kRzBZzmx1XCIwEPodrctCbPZ8u6WkCxU4Bz2O2mNlQkuPROW+c/hF9+qVy6YQsRo3OBEBRr/wuICDgOpb654Bms3ANJyAgINBRCbjAiM5YQLl2HTpjHhY7N8+dIx72qg1Gs5lv9u/iwx3/UKyp9eqxWkOFTkt+TZXTcWqpnM5h4S7Pe1qbTbSyu/OBLmCymHn74M8A/Jy7ySNzCnQ89lXu9bUJLhEodgYaeyty+eHEZraXnqBEV43W5Lxd68bx/4daKre57bSuhu+Pb2J9cQ65mjLq6ueLkKvpG5HCpOQsRsdlOpz/51Pb2V1+CoDsqkJyqovQ1c9Tqquh39L/s7nfzRkjAXigh/On1hYL7N55kt07T/L+7N8BuHBMT8ZP6EePnklO9xcQELAik0hY/PQsX5vRIZjy8ly39/nlqVmeNqNN2VG+lwW5SzmpsbYpjVFYy/Ee6X4nyaoEX5rG8/ve5njtKb4Y8o5P7RAQ8AcCKjBSqd3CvuLbMJlrbG4XIUEt7+bVwMifJ47wwoZVnKzyftuj1lKurWPij186rYcKksnYdP1dBMtt3yScy+KTtxAhT6NL2KVkhFyCWupeyurZvLzvB34v2NHi/QX8j9O60ywrWMK+qr1UGSpRS9V0D+nBpARrZk6SKrnJ+IZSloERg7gr416bcy4vXMbC3AVcnnQlkxKs3TX2VO5mZfEKTmlOUWmoAODDw+/Z3P9/Az9HLPJMt4g6Ux2/Ff7KtvKtnNaVIBdbz5u0oAwuTZhAZkhTAWhf2dlR+F/OX3yUvarxia8jQmUqUtTWC1KJWGxzzLK8Xby0ZzEaY/PMniJtFSsK9rGiYB/DYrrwn4HXECxV2pznw+yVFGudB6Zbw+DzMti+9RgmkxlNvT7GssU7WLZ4B506RzN+YhZjx/UmPCLw66EFBATaBxMHnfmOFIlAqzfy1V/bGdIthS7xUcikEo4UlrLp0CmeuHK07wz1EAXaYt7M/phwWShXJl2KRCThtL4MgDhFtI+tExAQOBvbV4YCAgICAgICAgICAgICAgICHYCAyhg5WfkBAJkx7xKi6MvW3LH0jP0YiTiYopof0RiO0idunleOXaPX89yGVfyYHTip8GlhEQxPSmV9nuP2hLUGAz8e2sus3q4JQV7eaS45Vb+yp+xbtpb8l6SgIXQNvZTU4JFIRK5lnQD8Xby3zbNFxCKr3k63kCTOi+rG0GjPlAQJWDlae4R3Dv2HOlMdaUHpdAnuSoWhnG3lW9hRvg2AuzLupV94VquPJRFJSFGlkqJKZVflTvLr8hgQMZA4RXyzsSKRZ2LAlYYK3sx+jUJtIbGKOPqFZ1FtrAbgYPV+9lft5fpON3BBzIVO7QSa2eopOzsCfxbsA6yZGQBdQuJ4vNcEeocnYbKY2VV+ktf3/sopjfXJ3DuDpnNRvON27ktzd/L0zp+wYEEhlnJZSn8GRHZGJbHqdhTUVfBr3m72VOSyseQwt278gnnn34ZC3Pyr9NOhN2G0mJq8ds/mryisqyRcrubzYTfbtCFC7np2x6tvXktFeS2rVu7jz9+t302HsgsAOHH8NJ98+Ceff7KKocO7Mn5CP4YM7YJYbEtzTMAvCfQ/VaDbL+AVbr/kvCa/P/bFMh6cPILpF/Rv8vrCjXvYePAEAJcN6dlm9nmaTaXbMVlM3JExk37hgfs+XOHXAuv3cZQ8kvOi+jsZ7X1+LVjpN7YIBAZnX81Z8POvsRrdXuKDryYmyKruLRbJkUmiCFH0I0w5hL1Fszhe8RYZkc949Lgnqiq4aflPHK0o8+i8bcG1mX2dBkYAvjuw2+XASKSiC+fF3M/g6HvIrd3I4arfWFP4EhKRgvSQMQB0CbuUWKXjlsNzjvxpd5tMLGVgZAY9QpMJlwehEFtvTF7f/1NjyvyQqG4ADI7qCoDFYqHaWEeFvpYDVac4WlPYrJvN5clDAXgk83KX3quA6+jNej4+8iFak5a7Mu5hYMTgxm1Ha4/wVvabAHx67L+82OsVIuSta3nZM7QXPUN7AVBuKCO/Lo9hUed7tdPL3ONzKNQWMjFhMpcnXYnoLJd5QnOc1w++wvyTX9MztDcxihiHdoLQlaY1zDm8tvFnhUTGh0NmEq8Ka3xtZGx3kgZHMHXNh5gtZn46uc1hYKSgrpKX9izBgoVwuZo5w24hIyS22bjr0oby3sE/mXN4DQcq85l94A8e7zWh2bjOwc1TpGX1ZVISkZguIXFuvV97hEcEceW0IVw5bQgAp06WsuL3PaxasZfCwkqMRjPr1mSzbk02kVHBjBvfh/ETskhOEVrOuorOYGTOn1tYvi2b/NIqglVyhmV24u4Jw0iJbq7P9dbPa1ixM4ffnruFH9btYv7fO8krrSREpeDyob25f/L5TcbXavXMXrKOP3fmUKPV0zUxmvsnn49SZv/Z1Y8b9rBg3W6OFZUhk0rISkvgrkuH0btT02Brgy2Ay/Y0zA04nd+W7YBT+93hWFEZc1ZsYXPOKUqrNKgUMhIjQxtvlmeMbnrTo9UbeOmHlazadZhanZ7kqDCuHZnFtPP7IjrnKnfOii3MXrKu8feRvdL44A7H1weO7DnXFlucKC7n1vd/RC6V8L97p5IUdcZvufrZf7B0AwvW72bZMzfx7pJ1rNplbQTg7P36I2v2H+XuCcOavT4wI5k3fvqr7Q3yMKW6cgBS1Ik+tsT7/FG4BoAxcSN8bImVPwrX+I0tAoFBQGWMmCwaFNIzIkUScQhGc0Xj75HqizlV8ZFHAyPbi/K55bdFlGvrPDZnW3Jx5wzUUmtQQWO0L0h4sOw0B0tLyIyKcXlusUhCavAIUoNHUFS3m00lszlY+Yt1vspfCJd3JitqFukhFzfbN7sqj8M1BTbnHZ8wgHu6TSRSHtxs27vZixuFFbuGWNfC9E6jbM5Tpq9hwcn1/HhqPRqjtf7+p1MbAWsQ5dEeV7j8XgWcs6VsM+X6MgZGDG4SFAFID8pgbJxVTHJpwWJWFv/JtOSrfWFmi8mvy2dP5W7ilHFMSbyiSVAEoJO6M+dHj2R18UrWn17L5UlX+shS2Fswjgj1BJLCHvSZDfYwmWvYlT8Mk9maadMjbgHBisFO9mqKxqhnf2V+4++Do9KaBEUaSA+JpUdYAvsq8thbketwzm+ObaTOZNUVeaTneJtBEQARIu7PvJiNJYc5UJnPghNbuLnLKKIVzf2VL0hJjeLm20Zz062j2bvnFCt+38Pavw5QXa2lrLSG777ZyHffbKR33xTGT+gHwOiLeqIUutnYxGgyc+dHP7H9SB4XZ3XlymG9OV2lYfGmfazbf5x5D1r9WHp8U62t05W1fPjrBn7dcpBx/bsRGaLiYG4JwaqmWZVmi4X7PvmZbUfyuKhvBlnpSeSVVvLQp0sID1bZtOnVBav4bu0uRvVO59KB3anV6VmyaT+z3v2BT+6dysCMpsK7pyutIvGu2HP23IDD+e3ZDji03x225uRyzyeLMJstTBiUSXp8FBqdnq05uRhMJpv7PDP/DyQiEVeN6ItMImHplgO89MNKZFIJlw/t1WTs/7N33mFtnWcfvrVBTLEx29gGL4z3juOVOI6duM6os5OmSZqupG2aNv3SpEm6ks6k2U3b7Dh7eMR774XxwBhswOwtkACh/f1xQIAlkISFGT73deXCnPOe9zxSxNE5v/d5fs/KWeOZOiqBhmYDP33j6z6JpzMFlXU88PLnhAT48cYPVxIZ0nHd8Oa9B2hoNvDgK59jtli5ZU4GgNvXOxBRq5RkF1aQEt1VrM0uLMdPMfivS8a2TnQKF5mFQ4kaYx0VrVX9HYaDgRaPyOBgUP2VqmTRGC0dN8MqeQzNplw0/vMAkEnUmG1an53vRE0ld6//jCbT4G2v6S9XsDA5FYA153J7HPv1uVyvhBGzzUCBfjNnG7+mrjWfxMA5TI3/IQByqT8F+i3srvwTOlMJmeH3dTn2UF2eyzlXxM/glz0IFiqpwiGMtIsd3RGmDOShEdeydNhkfpP9HgVNlY59X5YeIEQZwAOp7js/iHjGWb3w+RofkuFyf0ao8BC2tuIbzuhOX7a4fMUZfQ4AaUHpSLspeWk3lr3QUnS5wrqsWGyNSCUKpBJ1r+eQSQOZFH8Sk6WM7PLZ7g9wgdbU3MVsNcYvuNuxMX4hnKYMrakZo83isuwFYHOFUIoSIFexZNj4Hs8vQcJNiVP4/clvMNksbKk4zark6T0ec7mRSGB8RgLjMxL46aPXcmB/Ptu35nBw/zlaW82cOlHCqRNC15xXXtzEvAWjue76TMaOi3cz85XFJ3uyOXa+jJ8un839i6c5tt8+L5MVf3iHZz4SMh/f+dl3uxxntlrZm1PEF7+5G1UPmRM7TxVw9HwZK2aM5ZnbO76P5o9P5QevfkGgv8qxLatA6Gixenc2dy+YzC9WdCwK3DY3k2XP/o/nP9vOJ7+60ykWwG08WQVlLufubv7uYu8ufm+x2mw89eEm7Hb48LHbHdkoAFzX/XF+CjlvP/pdlHIhQ+umWeNZ8ru3+OrAaSehIDTAj9CAtkyMHrIrrDahC2Jv4lHIhO+LvPJaHnz5M4aFBfPqwysJDegwbvb2ve/MB4/d7nit7l7vQOTW2Rn84dOtHD1fSlpcJBKJhLyyGtYfzeXu+ZP7O7xesaFyB+srtlJvasBsE+5Zv3/4Mcf+KWHC/dAv0x52bDPZzHxdtpG9tYepMdahlvuTETKaWxOWE+3nfG/u7XiDtZUPi7/kYF0WLVYDSeo4bktc4TCQ7y3flG9id81Bygwdi53vX/ic9y987vh9Zdx1fDfxRsfvR7Un2FVzgIKmYupNDahkQgzDA5K4Of560oNHdDmH0WZibflm9tUeodZUjwQJYUohW29cSDo3xl1LuFLjMh5XsQBd4gHYUrWbzVW7KDNUopDIGRWUyi0JyxgRmHxJ74/I4GJQCSOBqnFoDR3p08GqyZTp3kXjfxVKeSzVTV+ikvmm7VVBQz13rxvcokg71yYLFxh3wsjmC+f41fS5buerN54jt/Frzus2IpOoSAtZzsJhfyJA3nWFNdJvDDH+meytesFJGMnTl3MxIYoAfpq2rMdzq2QKaEt8aV/ddUeCOoKXJj/A/Qf/RVVrR4bROwXbyAxNcZTiiFwaDWZBlAzrpkQmTNmxolpvGnxlaVpTHQC7anayq2Znj2NbrC2XI6TLTrH2aTTqpWj8fSAoXoKfSoiy60q01tT9+11nErqYySUylFLXHX9qWvVUGoSV7tEhsSg9WNnL0CQ4/n1cWzzghJHOyBUy5lyVzpyr0mltNfP5J4f46vPDaLVCJoHBYGLDumw2rMsmdWQ0d949h7nzem5HfKWwMSsPhUzGnVd3LXsbFhbMNRNHseaQIJiW1+sYFtZVoPveoqk9iiIA+84IHgq3zO4qKM9MTyIyJBCDqSPTc8PRs45/Xzw+LEhNRkos+3MvoG0yoHGRreEunvb5L567u/m7i727+L3l5IVKyuoauWVORlcRwg23z5vYRSjQBPqTEh1GaV3vuwmevCAsrPQmngA/FWfLanjgX58xMi6Clx68kQBV14dRb9/7di5+reCb13s5+cGSmQwLC+bjPdlsO3kegMSIUJ64ecGgEHZcMSZ4JKEK4XqwuWoXpxpzeTj1bvxkghjW/lDfjtVu5Q9nXiRXd47p4RNZED2bRpOOHTX7yWo4xbPjftmlra8349sXEZ7PfYUzunymhmWSFpRKtbGWv559nSD5pWU7pgWlEqWKoNxQyccl3wBwVeQMJms6Psvx/l1L8NaWb0Fn1jM1bAIRqjBHudHW6j38Ofdl/pb5tEPoAHj13Nscrj/O/KjZxPnHYrAauNAiZIHurzvKdxNu6DYed7EA/LdwNRsrdzBJM57ZEVNptRrZWbOfp0/9lSfHPMLoYPE54UphUAkj0QErKbW+hdXWgkyqJjboDir0qzlWvtwxJkXzq0s+T4vFzA82fUODsfWS5xoIzI1PBkAmkWC1d9/S8py2jlJ9I/FBzinpnfnqwr1E+Y1lVtQvSAlagFTSfapjmGoEVrtzZkdhs3N62+KYTIeXSHd03u+pMAKgUQby1LhV/OjI645tduz88+wa3pv5M4cpq8il013bVHsPnz13WO3uU5T7mna/mkR1EvH+CT2OjfJzXYYxuLGha92DRu3sp3G5CZT7kRIorIgVNtVwrP4CTZZWp9a51a06chuFVaMMTbxT+VM7NUa949/Rfj1f/9qJ7VS6U23o27a8vuDUiRI2bTzJnp256HRdS0MVCuHBymy2cj6/imd++zmTp6Twm6dWEBLa++ygoUBpbSPRoYEuBYXkqI4b9wvVWidh5OLSAFdUaIXPTmefiXaGhQVxvrJDRL5Q0yHsL3/uf93OqW1qcSmMuIunff6e5u48f0+xg3P83lLcFs/IWO9amiZGOvu+qBRyzBbLJcfSm3gamw388LUvaWxp5ec3XuUkioD37307rl4rXPrrvZxIJHDj9LHcOH1wiiCuSFTHkagWyp6yG4QM2clhGd2KEJsqd5KrO8dtiStYEbfEsX1J7Hx+fvx3vHH+fZ4b98tejT9aL3jWnNHlc3XULB5OvdsxfmpYJn/IeRG1rPdlb2lBQlZ6rv4clHS8/hnh3Xuo/Sr9R/jJnLPJUgOTeTH/LbIbclgQ1ZFRerIxl4zQMTww/A6nY+zYu3y3XxyPu1hy9efYWLmDZcMWc1fSTY7t18ZczSNZv+Xtok94PuP/uj1+KHKq8QAt1iamhTlbIQx1BpUwEqZeQJh6geN3f0UyGTHvUab7Lza7hTD/q4kJunTfgqf2bCVPW3vJ86jlCoYFBROlDiBAoUQlk7P2fM9ZG31BiEp4WMiMiuVolXOmRmd2lV7g9tGuSyHauTHpv4SrRnl0bn9ZGNfE/c1pu97s7NkyLjTR7XwqWYcwojN7tyqfqUlhSpiQPXOkXjAqK2quIktbwOSwVK/mEnGmPVNEa3JdzqY11zuNBRzmcN0JKgA6c/8/eLabxQ4PGM6dSff0czTusdtbKah7lAbDZgAkKAnxn0eS5jlk0iDHuCr9f6nSv4PJWoZKlkBM8INEBt7WZa4zVbfQYsrBZm/mXM2Dju3Dgn9MXGhHenB9i7BaVN74Mq2WIlSyOCIDVxEd/H0kuM7W6C33DBdumn534iu0pmZ+fuQjnhi3jJTASOzYyddV8dzJDk+i741w7UUEgmdJO34yz2raO49rclPW1180NrSwccMJ1q/JorSk6wNqXJyG628QbhavXSpc8zesy+bLzw9TW6Pn6JFCHv3xu7zyxn2oA3pfDjEU6O7K1NM1C0Ah9+Az3zaFxANx3mbrON+vb56PXOo66yoi2HVnI3fxtM/f09xd5vci9ktB5mUnJbUL4cGXeBvP5uP5XDc5jf25xfziP2v44LHbCQ/qKjh6/d630dev9XJT09iEn1JB0CWUYA1G9tcdRS6RszR2YZftkapwZoRPZlfNAWqMdUSqwr0en92Q49i/OLrr92BGyGg0yhCMXiw0+gJXoghAamASALXGrt9XIwKTOdWYy7qKrcyPmtVFyOluwcNT9tUeAWBRdNeM+RBFECMDUzjReAadWVg8CVYEOR0/1LBj5/PS15BJFKIwMhgJUmWSHvmST+baXy50b+ltS95wfzXXpoxk1rAEMqNiiQsKcfpz7Q9hpJ1psfFuhZHDFaVuhRFPRREAudSPaH/n+Zotztk4EarufQLaCei0ItxgbvY4jnYWRAuxtAsjAHtrz4jCiA8YEzyOPbW7OdmYzZwI55KsEw3Zjn+nB3e0rPOTCl9wPZXX5OnPdrsPQNHWJrq9lrcvGNMW8xl9Dla7FZnE+wf9yxFnO1X6t4kJfpDR0V8BYLJWUFD7KOWyf5EQ+hsAqvXvUtb4D5I0zxKgnECTKYti7VPYsRAVeJdjrrSod7DZjWSVTiQ14l+E+gsCtYSOm/LG1l0U1T8BQJLmjwSoMmg1F1BU/yvsWIgN/pFPX993EoXa89ONZXx64TAHawtYseMl/GVK7NgdgohUIuHR9GuYG9X9dStA3vE62o9zR+dxgfKBcxNvt0PW0ULWrcli7548LOaObCuZTMrM2aNYvmISkyanOHWs+O7tM1mxcgpvvraNr788QklxHR9/tJ/7vn/15X0RA4jkKA3HC8tpNVnwU3a9ZbpQ3ZFF0N3KvTtiwoQb7bK6xi6eEwAV9fouvydGCec4mFfMtJEJpMZ2NXy9VBKjQr2au6fYwTl+b4lvy0Q5V1F3SfP4gvhOWTHexjN/fCp/vmcpxwvKeeDlz/jpm1/z35/e0iULydv3fqjx8Z5s3tx4kFqdcF8XExrEw9fNHLSlNN5S1VpDuCoUpYus6WH+QgezCkOVQxjxZnxtp3urKJXzZytSFU5pi+tmCH1FRWs1myp3clZ/nnqTlpa2ZwKzXfhetdttXcY/nHoPbxV+yLtFn7K6+CumaCY4hIyxIWmXFotByGB/NKv7xh06i1CSeyUII6Ut5zFYmwmU9+47bbAz6IURX2G123lqz1avj8uIFGrVfjhxOouSUntU+vubyTFxbsccqSxzO+Zo7b+ZGH6vUwlNi6WOspZDAIwM7sGJDDDZnFM85R48aIYqOlZL6o3e33RlaoY7bTvTWOL1PCLOTNZMIdovhmPaoxyuP8jUsA7PhcL7k715AAAgAElEQVTmArZUbwJAKVUyP7JjlSPOPx65RM6F5iLO6HIY3SZA2LHzbcU6AEoNPf8/ai9dOdmYzbSwvvF6iPOPJzN0EscbjvFR8QfcmrDKybTMYrdwqvEEo4LSUcucSxA6xwn0WawAAcoM4kJ+7vjdXzGS8IAbaTIedWwr171EbPAPCA8QDI/9FMMxWkoob3ypizAimK0Kf58SiQqpxHlFurzxRaIChUya8ADB1MxPnkJk4B1U69/3uTDSzpPjb6DZYmR92QlUUjkmmwW5REqCOozJ4cmsSp7O6JCe2yR2Lp+pMDT0MLKDzuOi/d2Lun1JfV0TG9YLn6lv1x2norzra4iMCmbpskyWLsskPKLnGzuVn4Kf/OxaysrqOXKogN07z17RwsjSKekcOVfKezuO8sA1HX+v5fU6NmXlOVqodldO4o5Z6Ul8uucEn+49wdjExY7th/NLqG5s6mJeev0Uwffl0z0neHPjQf58z1IncavFaEat6l0nj+unpHeZG+hx/u5i7y5+b8lIjiU6NJAvD5zitqsySepUunS5yUgW/Bp6E4+szXw1c/gwnrvzWn79znqefH8jL9x7veP99fa9H0p8vv8kL36zh7vmTxL+nuxwsriSF77YQatZuFdcNXdCP0fZ93RXbezYfNEHwtPxnTPbJJfg7eUr8vWFPJfzDwLkapbEzCcpII5AuXBP0WjW80Luq07HaJQh/DLtYcoMleyo3sfu2oPsqxMyPaaFZfKzUQ92a4rvDlvb+3Nfyipk3cyhUfTu+j4YyW/Kdj9oCDOkhBGDuZATlbcxPeGA18euO3+WfK3nqwABCiVPzZrPrelC94LB4FCRGeXemLZE34jOZCRY2f3NTHb9O2SE3ekkjFhsBo7Wvgm4F0YC5H5OpTB6i/uWyKHKjgeyxrbjtaYmNC5a+7oiQuX8UFBh8F0noysZmUTGw6k/5m9nX+CNgtfYWLWBaFU0jeZG8prOOtIdv5/yEBGqjhptP5kfi6KvYUPlev6R/1fSgtLxl/lT2lJKrakGgDkRc9lTu9vleQFmhc9mfcVa9tfto9xQTmyb6ZjJZqLF0sJjaV29h45oD9NiaabFaqCkRTAQrGgVsqnWVazBX+aPv0zN8IDhRPt1GHXdl3w//8jXsqNmG8cajpDgn4R/m5ma1qyl3FCGwWrgz+P/6lIY6Rwn4Ii1uzgvhQCV842kTBriaJNrsdVjttYSoOya0RWonEC59Z+YrcIqikIW7dH5DOZch+hSoXO+sbHbLUgkvv/KeeH0etaXnSAzLJEXp9xBqNJ7T4wwVQCJAeEUN9dxprECo9XcpWzPFcfrO8S6DI37MkBwftC5VA4eOMf6Ncc5sC8fq7XrCptEKmHK1OEsXzGJGTNHIvUy/X/e/NEcOVRARfmVfX38zoxxbDtxjpfX7iO3tIaM5FjqdM18ffA0CrmMp1ZdWqrx1eNTmTg8ji/3n6KhycCk1DiqGppYeziH4THhVDc2OcZOHC4sbty7cApvbz1CSW0Dc8emEOinpKqhmaPnSkmPj+Tp2xZ3d7oemTg8rsvcQI/zdxc74DJ+b5HLpPzutmt45N9fc+sL77Ns6hiSo0JpMZrJK69FrRT+Rp+789pezW+2Wimq0tLUaqTJYAI71Ola2HfmAgF+SoLUKoa3+bLI28QNd/G4i2XJpDRKaht4ee0+EiND+ckyoSTQ2/d+KPH21iM8cct8lk/tyCSdOzaFxIhQ3tgg3M8PdWFkmH8MZ/XnMdpMqC5acGnPaIjp1GnGm/ERnUqXa1prCQrsurBxcdlKb/G0pGVdxRaMNhPPpT9OUkDXLmg5OtcdK9uJ84/hjqSVrEq8kQ8vfAnA2oot7Kk9zFWRXReaPI0n1i+KU425jAseRby650WUoY7NbiNff7y/w+hXhpQwYrE1YrL2zhvk9eOHPB4bHxTCO0tvIjXUvbHaQCLCX024v5o6Q8/eHLl1NUyL9b5lox07RqtnLuiBLoSROqN7HwlX5Tb5+nKmhXtW3qN2kfLurVeJSPfE+8fz9NhnWVexhuyG45S0FKOWBTApdDLXxQodh5LUSU7H3RR/CyGKEHbX7iJfn4dcKidZncK9yd8DQC0P6FEYCVGE8njab/iy7DMutBQ5MkwC5AEkqZOdxr9Z8Bq2i1I1q1qFrgNflnW0dbsp/haui7ne8XuAPIBfp/8fO2u2c7DuAOeb87G0ZT+FKEIYETiSSZrJhCpdpyB2jhNwxNpdnJeCq6yOzthsQurqxYtO7atLUok3Zmw2rDYDcSG/ACAi8GanEb4WRYqbhZu5Dwr3A/DYmOt6JYq0szQug9fztmOwmlhXdoKVid23ibTZ7XxRIqxWySUyFsaM9ugc/m0tCbWmFix2q0dZcj3xf49/7LQtVBPAkqUTWHbjJGJier/K1W662m7MeqUilUp48YEbeXvrEb45lMOOk+cJ9FMxPS2JHy2declZDFKJhJcfupF/rtnD1uxz7D1TRFpcJH/73nIO5Zfwwc4sp2N+duNcxifF8NHu47y3/Rhmi5WI4ADGJcWwfNoYF2fxnM5zAz3O313sQI/xe8Os0Um8/4vb+O/mw+w4eR5tk4FAPyUJkaHcdlXmJc19obqBm//8XpdtOSVVPPzaFwAo5TIO//2nPo/ngWumU1rbyFubDpEUpeGGtvfUm/d+KFFer2N8kvPC3bikGMq1/e8vdjmYEzGNHF0e6yq2OtrJAtQY6zhQd5QRgclEdVpQ8mZ8RqjwudlctYvNVbt4qFM26OnGs9SbGi7JfLWdzsayPYkt7Wb6YSrna+eO6v0uxtuw2a0oOpUNySQyZkYI39FrK7ZQ78Lbrj0ed8LPnMhpbK7axedl6/npyPudBJVWq7FbT5TBzhHtdgCKm89S0VpEZWsxZpvgN9NkaeDXJ5zv5QDmRa4A4LpY5/bh7bQf+72U/2NU0ETHveXxhj0crd9GlbGUFoueAHkwkao40oImclXkDV3mWFP+P/bWrnP8fl/Kb0gL6t5It53/Fv4BgDx9FhIkPJb+L8KVzt2IXDHEhJHe1bMeqyonp67ao7GR6gA+Wn4rCW46twxURodFsqfsQo9j8rV1TsKIxdZKWcthx+8lzXuRSTouFHa7hXP6jYQonR96XRHjr6Hc0PVile+ihe/FjAh0/vLcW5PrsTDS4sIk0TwAOp4MJUIVodyReBd3JN7lfnAbEiQsjr6WxdHdr7a9NeXtHudIUCfw05E/8+h8b07+r8exXYxcImdh1GIWRvVu5c6bOPsSpTwWhSycZuNxQvw6PGGaTdkoZbHIpF1FSME8VQJ2V50OpKiVozGYhdUepY/apvdE3UWldBvKThLjF0K4KrBXXaZuS57B6qKDNJha+OeZjYwNjSMt2PUX6b/ObnF0u7kxYSJRfp6V0iQFRnBWV4nNbmNLRQ5Lho33Ok5XZGQmsvxG4SZx7lVpyH0gZjTrhWtlWPiltXIcCshlUr5/zTS+f800j8b/YsVV/GJF92a/FxPor+LJWxfy5K1djRSnjIznh0tnujxmUeZIFmW6byHpbSzezA3dxw49x+8NaXGRPH+v+25YP142ix8vm+Vy3zuPftdp24jYcLJf8v5a7Gk8Pc39zO3X8Mztzm3PPX3ve3qt4Pr1+hxrFXbTfrAWga0RsCJR3w3yEV5NE6sJ5nRxZZcuTwCniyuJ1fRvmeLlYn7ULA7VH+fj4q8pai5mZOBwGs06dlTvQy6R8+DwO3s9fmqYkG2THjSCbdV70VmaGB00gjpTA7trDhDvH0u9ybMS0p6I8Ysk1k/IMN1avRu5VE6kKhyD1cDIwOGMa/MCmagZx6H64/wz702uipxBq9XIkXqhfMNga3UqiWkwN/Lz479jYug44vxjCVIEoDU1srvmIABKqYLp4RO7jcdVLIAjnvSgEdww7Bq+Kd9EVWstE0PH4S/3Q2tsIEeXR3JAIg+ldi8ADGY2VX4EgM7sm6whV+gsDZhsrbxb9DwA55pOdt1vrkdnrsdoMzgJIzPCr+kijByq2+JWGGmyNHKu6YTj95SA0R6LIjBAhZGzNb/o1XFGq/sHa1esPd+zsWM7UomElxctG7SiCEBiSCi4EUaKdc4XSKvdTFHTdsqbhVXSHRW/u2iEhGBlHHOjPWtpNSpoGMfqz3fZdkbn3t9kVLBzmtv26hP8aNRSlFL3H+d8vbPBlHqIKsEiIj0jITb4x5Q1/g2VPJ4A5QSaTcep0r9FYujTzqMlcvzkydQ2f4m/UsiQkEkCUMgE35S4kEc5V/MDAMobR6JRLwFsGMx52O0WwgNWdpnP3iaw2HspTI4LFcTb5MAIippqeb9wH+8X7usyRiqREKzwZ0RQFNcNy2Bl4uRu65BDlWp+n7mSRw5/SKPZwJ173uCG+Ewmh6egbjNnrTA0sL7sBCe0QkZSSmAkj43puWywM9cNy2BTuWDu/VT2l+Q2VjAuNA6ZREqzxUiNUU9mW1nOxDD3IvPKm6exfMUkEhJ9b9aYmBzOfd+fR0TklfFgIiIi4gG2Guw6YTXW3roRuOj6rVqEpJMwYjfugpbVIFEgCfmrsPGiMuzbrsrkj59tp0KrZ2xitOAxcqGSt7cd4dHlc/ry1QwYpBIpj6c/zDflm9hZfYAj9SdQy/wZHzKaWxOXOwSH3oxvz4D41egf8eGFLzlUn0V2w2mS1An8PO0hTjeeZX3FNh+9hh8C8N6Fz9hZvQ+D1UioMrhLtsuCqDk0WVrYUrWbN89/QJAigOlhwsPuqsQbefr0X7vMGygPYHbEVHIa8ziiPYHNbkOjDGF0sCAg3hh3rdP70zmenmJp546klYwITGFD5XbWVWzBYrcQqghhRGAy8yJnXPJ7M1B5YPjvALB1WvD6b+EfaTTXopYF8VDqMy6PC5B7fl+gM9fzUfE/HYJImDKa0cFT0CgjMdmM1BkryNUfI92F4BGpimN4gJDxVNCcwxn9UfRmLUGK7jM1sxv2YOt0XzklzFm074n+d+ERERERERERERERERERERER6SckdnsXX+OL84+78TzuW3YXeZeGdzFzk8+5H9SJmR+8QUWT+zKcVenj+fO83pl8tZP8xl/djrlp1Fj+Nt/zVUhveO34IZ4/uKvHMdcPT+OVxctd7rNj4/1z13JrymfIpZ37iEuReuEhsKkii2dOre6yTSqRsOaq33YxWHXFd3b/kerWrl4mD6Rew73D3auCf8oRvB3WlnWUBSWoI1g9+5eehi4iMuA5VXENGvVS4kIe7bK9rPGfaFvWMy52k2NbddP7VOr+jclahlIWT0zQ94gKutvlvE3GI1zQPkWr+TxyqYa40F8SEXCTY3+DQVh1qtD9ixZTTluWSSqxwQ+jUQvXtAvap6ltWo3N3lHW1u4/EqicTHq0s2+GK9rb5X5ZcowXTq938oxxxbSI4bw6TXhtCqnrcpPd1Wf5Tdbn6Mw9m0FPDEviH1NuQ+PmenUxvz3+Bd+Udu+78Muxwvt0Z0r3afIiIiIilx1LIbb6O8FW0+0QieYtJKpOpVvWCmw184R9oa8IP/2cy1BX787mzY0HqNMLnm9hQWoeWDyN2+c5l0iIiIj0HX/J/TF1pkoC5aE8OeatXs/T7jESJA9Fb2lgcbRQ3jc/6ianzF2b3YbFbkIpdW77nt2wF4CPiv8BwLUxtzM/aqXTuHb+lf84ZYYCAFQyf54c/RYKqVNlgKt6azsM0FIagPTIl9D4e5dCpzXsJrfmEa+OKdE3eiSKyKVSHpk8+G9U4wLdpz9VtXTvIi9BSphqJDKJCplE2e04d0wNH4lUIsHWSZez2e3sqz3D0mFTejx2QXQGqy90NeL8T8FmhvmHcU1s91+iO6tPsb78iNP29GDvjWZFRAYynYWPzsSFPOoklkQF3klUoGf1s4GqKYyNWd/t/lD/BV1+uiJJ8wxJGtfpmZ5yurGMXxwRamMrDI3EqTUsih1LjF8wiraSOsEM2kyFoZFtlTlUGBo5VFvApxcEo+3bU1x7H8yNSmPtgp+xuvAAO6vOUtxS5xBhNMoAxofGszQug0WxY3sV+3OZK5kZOYKvS46Rq6tAZ27FX6ZAo1STGhTttrWwiIiIyGXHbsKmfaCrKCIfhUQ1D2Sx2HXPuj5OFgvykWDJB9NOYZsLYWTV3AmsmjsBbZOBVrOFmNAgn3fxEhERufzoLQ1MDVvIwuhbuh0jlUhRSpxFEYBxIUK3oUB5CE2WRg7Xb+XqqO+47DpUYyxziCIAE0LmuBJFemTACiN+8mHIpd7VNivbat294WilZ74kC5NSiQ10bvU62Ajzd+88rW3teaX0+gTnVpzeolEGMi4kiRMNRV22ry8/6lYYuSZmopMwYrPbeebUarZUZbNs2FTSg+MJUapptZooaKpiQ8Ux1pcf6SLEtDM1vGejs5z6Fx3/Tg25E5XMu3r+utYsGow5hKrSCffrvtOFiIiIewxWEz87/CFVrUK3gukRw3lt+j3IuvEOAfjeiKtYtu0fGKwmdlULnlLdCSMAIQp/Hho1n4dGzfdt8G0sjctgaVyG+4EiIiIiAwC74ROwFgMgCXpC+BlwX8f+7oQRQKLIwG7Jx24+Lfzew3ksViuBfkpRFBERGUL0lOHhDllbRvGUsAXsqP6SelMV55tOMiLQ+R7qmHZnl9+nhnW/SNcdA1IYiQ++Hz95gtfHyaXeCxenaqs8GndtsmcO7QMdjcq9MNJgbL0MkQiZHxcLI1naAoqba0gMiHR9EJAWHMfcyDHsrslx2re35gx7a854HINGGciimAk9jslv+J/j3/GB13stjNS3ZpNT/09i1PMIjxGFERGRS+FAzXmHKAJwX+rcHkURgAhVIEmB4eQ2VtBg6ln4FRERERG5iNaNAEhUC7oIIh4ha7uft5Z2O+TjPdm8ufEgtbpmAGJCg3j4upmsmNG7zDwREZGBgUYZSZjS2RzXW6aHLWZn9VfYsXOofouTMGLHzvGGPQBE+QmVAAlq75/dB6QwkhL2RK+O81ckkxHzgVfHuOrA4oqZw7wXagYigUr35S8Gs7nX83914V4AViS97Xbs0mGTeePcBgxWk2Pb2JBEWm3uz/+jUddzqC4fAKMH47vjByOWoJIq3A+8BPzkggO23nzezUgRERF3VHYSRQAi/dwL4ha7lUqD4EsUoRr8mX/tfLL6ADu3nWH6zBHcskpIN/X3732Jo4iIiIgr7BahFTt+i7w/uH3R0ua6TPvz/Sd58Zs93DV/EuOSYoSuNMWVvPDFDlrNQreMVXN7XsASEREZmATJu+8g4w0aZRQjgzLJ02dxuvEQzRZdl+44Rc25aE3VAEzVeJ0p4ignGJDCSG+RSvwI8Zvu1TGlep3bMWF+6iFRRgOglLk2HOyMyda79pkADaYij8cGyP1YFjeVcoPQP/uOpHlM0KR4dGyCOoLnMu4A4Insd7F6YLx4MSvip7MsbqrXx3mLQhIIgNGq7fNzifgek9lClbaJqno91fV6qhua0DW1ojcY0Tcb0bcIGVb6FiP6FiNmixWzxYrFasPS/tNqQyKRoJBLkctkKORChoNcLkMplxHoryI40I9gtR/BAX6EBPgREuRPTFgQ0WFBxIQHERESKKYXA7H+Xdulb644zYig7lcjLHYrfzq5lgaTYOp3VfSoPo3vcnL4wHnO5pZTWdnAnfdcGW0tRXpPk8FIRa2OijodlXV6GpoM6JpbaWxqRdfc9l9LK2azcA0DMFutmC0d1zIkgueaTCZFJpUil0lRKeWo/ZQE+ClR+wkLDWo/JcEBfoQFqQkLUaMJUhMerCYqLIjY8CCUiiF1+zn0sbV58UnDvD+2vRWoxHWt/9tbj/DELfNZPnWMY9vcsSkkRoTyxoYDgCiMDGR0za1U1euprNdTVSd8Tur1LeibW9G1GNt+tqJrNtJqNGOx2oT7pPZri9XqeCyVy2XIZVLHfwq5DLVKQaBaRZDajyC1iiC1ipBAPyI1wnNZVGggkZpAojSBaILU4n3SAEPuRWMOd8wIv4Y8fRZWu4Wj2h1cFXmDY19WWxmNTCJjomZer88xaL+Z7HYrZls9IEEh0yDB/QO/K+paW9yOSQjyzutkIKPsphNDZ6y2riJDpeE4UomCKD8hpbGkeZ/L42x2a5de2J7w01HLkfbyKjY7cjQAz2few59zPqfW6F7kau9EcX/qNdyVfHWvzustNoT3xGoTU/gHIiaLlZIqLUUVgkBXWFHPhYp6iirqqajT0djko9Iyux2ryQZ49zfSjkIuI0ojiGyJ0RqGx4UzfFi446fa78rIFJgZOYJh6lDKW4Rsv9fztlPUVMvC2DHEqTUoJDJarWaqWnXkNJSxoeKkY2xacCzfSRg65WwlJXUATJ8xAqlUvBu80rHbobSmgXMlNeSX1nKutJbS6gYq64TvRn2L0c0MnpykbfHE0vsFFIkEwoMDiI0IJi4yhORYoTw1NS6c1Lhw4iJDxc/zQEOqEYxXbb1Y4GnzJkHq2gewvF7H+KRYp+3jkmIo17q/rxPpe1qMZorK6ygor6ewvI7C8jpKqhuoqtdjMPY+a/tiTGYLpkuYTiGXERcZQlKMhqSYMMfP4XHhBKm9M+EUGXikB00mRBFBo7mWQ/VbHMKI1W7hZON+YUzwFALlIT1N0yODThhpMp3mgvafNLTux2YXHlikEj9C/WaSpHmUQKV39YgtHpSNRAV4145xIOPKfPRiFBdlleyq/D0At6YIrW43lz3us3h6K4p0ZmZEOh/M+gWfFu9lW9UJCpoqncYkqCOYFZHOqqS5AET5hV7yeT2lwXgKAIXM91lHr5/dw+qCI9Qa2+py/YNZs/AH+Ms7yoNarRau2/wKL0xZwdSIJJ/HMJgwW6ycK63ldEElpwsrOF1QyYUqLTZbv3Qm9wqzxUpZjVAOUlbTyP5TRV32x0YEM254LBkjhpGRGsuoxCjksp69NwYjKqmcl6beyU8OvQ9AhaGBDeUn2VB+ssfjFsSM5pkJ3+m2Te9gpKFBEPbj4nuxiisy6KnXtZCVV0pWXhmnCyo5X1br04eUvsJuh9rGZmobmzl5vsJpv1IhJzUunLHDYxibEsu44TEkxYSJK8H9iESRht1YA8Zd4H+T+wMcWLEbhTbuEuUklyNiNcGcLq4kOapryv3p4kpiNUNnYXIwYDJbyL1QzamCCsff5unCSirrdHjw+NDvmC1WitoWtqCjfF0igfjIUEanRDM6ScgwHZ0czeiUGNSqvi2nF/EdUomUaWEL2Vz1MbXGcoqac0kOSOeM7igGq/AcNMX7MpouDCphRGc8xsnKu7DZjQQqx+InT8COjVZLCfWG7TS07mN8zHsEq1xffF1hsLi/ifCTD50/mlar+9Vq/4te703JH2Cn8xVRwt0jNiNx6kNt4b1z1/giTK8JlPtx3/CF3Dd8IXqzgTqTDr25lUC5H2GqIEIU6ssaj81uoaJ5CwAFjUJb0RBluk/Pcbj2Av88vY2/T7uJsaHCakudsdnp/1/7/7uh9EDoKSazhez8cg7lFHP0bAlnL1RjuoSVzoFMRa2Oilodmw8JXVeUCjljkqOZMlrwR5o1PoWxKTFDYiV2ZFA0X1/9UwC+KT3Ozqpc8vVVaI3NmO1W/GQKQhRqkgLCydAksCh2LGnBMf0cte8JDvanvq4JP/+h8x0l4hpdcyv7ThYBcORMMVn5ZRRXDs3yTJPZwpmiKs4UVfEZ2QAEqVVMSotn2pgkpo5JJCVWFANP1lYxPuLSTQ09QrUEjHuwt26EdqFD5f4BxK7/O1jbxC//5S7H3HZVJn/8bDsVWj1jE6MFj5ELlby97QiPLhdLBPsSk9nCsbwyDp4q4lheGXnF1ULJ3BDDboeS6gZKqhvYdPCsY7tMKmVMSjST0xOYkp7AhJFx+CkH1aPxFcfUsIVsrf4Mm93KMe0OkgPSyW4zXQ1SaEgLmnhJ8w+q//tF2r8glSjJiPmIIFVXN1q9MZtTVfdRpP0LGTEfeTynqz7IFyN30/FgMKE3uU+l9Zd3/VjILqoLVckCkUud+03LJEqnsf1BkMKfIIX77juuuKD/gjP1r3S7f2/F/Ug8+LMxWbXY6frlkhi0olcxdUd2fRlJgeEsje/IkkoKdL5Z9Jcp2L7kEZ+ee6CSX1LD3hOFHDojpO5m55djMveudGWwYzJbOJ5fxvH8MgDe+uYAwQF+TBuTyIxxyczJSCE8ZPBmw6lkghhwS9JUbknqe6+ggUhScgT1dU1UVTT2dygifUBZTSO7jp9nV9Z5svLKnMpcryT0LUZ2Zp1nZ5awChwZGsjsCYIn2fxJI5g6OhGF/MoS/5d/8S6jNBHcNGos3xkp3AdEqfvmmi5Rr8Te8h+wFGLX/kjYqF6FxP8mUFy86GMF03Hszf/BbhQWiCTKGUiUs13Ofce8icikUt7ceIA6vZAFFxak5sdLZ3HrHNFbxNcUlNWx72QhB05fICuv7Iq9RwLBOuDkeSE75u11h5DLpEwYGce8ianMm5jKsIjel2QMVpRtz3ctVh1WuxWZZGBdV4MVYYwJnsKpxoOcajzIsmH3cVZ/DIBJofOQXuIz+6ASRvTGkwwLvstJFAEIUk0gJmgV5bp3vJpTrVDQaOx5BdmTrJLBQkWT3u2YML+esyvuSP22233jNKu8jmkgoZAGY7ObMdtc17WarL17AEkIWk584HWXEpoTWlMLAfIrw1eiO+x2OF1Ywfaj59h2NJ/Sas+6TF2p6Jpb2XI4jy2H85BKJExKi2fxtDQWTBlJaGDvxESR/mPJ0glkHS1i/748fvBjoVtEf2QETf3e3y/7OV3xxq9uZVJafH+HcUlo9Qa+3Z/D2r055JfU9Hc4A5aahia+2imUz3218yQB/kpmjU/h2unpzM5IGZJlhBfz7U338GneKd48cZgXDu0CYG58MjePGsfi5BGoZL68xZcjDX0DW/0qsAl+XPaWD7C3fACdPGzV3e0AACAASURBVP7sjb/Abm8Be6f7ZlkcktC/9Tj7qrkTWDV3AtomA61mCzGhQWLplI84V1oLwNbDeWw5kufwUxNxxmK1cTS3hKO5Jfz9ox2MTIhkXmYqi6YJpu2pcRH9HGHfE+k3jIrWImx2G6caDzAh1LWg2Z9MD7+GU40HabHq2VO7FpNNWPSfGnZpZTQwyIQRmcQPhbT7tj9yaTBSiXMmQ08IwkjP5oqNRh8Ylg0QSvTuH+zjLsFsdnLEA70+diAwLGARsQELaDDmUGM4QHXLPupajzn2+8tjkErcp63LJf4EKpIBiAu8jtiA+T6L8f69H3C8vpQms/C5TPviWce+5Qnj+evU7zh+n7rmBfTmVuzA67NWMT+ma0eOZVteA+B7I2dxoKaQLeW5KKQy5kaP4OnMpQQpOjKA1pac4vWzu7nQJHypxqpDuDV5EveNnInsMt/BnCutZc2e02w5nEe11r3YJ+KMzW7nSG4JR3JLeP79rUwdnch1M0ezeOoosWPEIGHBwrFsWJ9N1tEiPnhXSCW96965/RxV/5FXXD0ohRGrzcbeE4Ws2XOaPdkFQzKVva9pNpjYfOgsmw+dRRPkz7UzRrN89lhGJUb2d2h9xujwKJ6auYDfTL+a7SUFAHyRd5qf71iPn0zOstR0bh41jknRw3xzQnky0vDPsTf+GgC76WDbjk6Li7au95gS5WwkoX8Fabhjm8Fkxl/p+j5KIwr0PqG8tpE1u0+z+fBZLgzRkrvLQX5JDfklNby1RuiOlJYYxfWzx3Dt9HTCgi9vif7lYkLoHE40CE02Pit9hXJDIQnqEUglMlqtLegtWpLUQpZYcoBvLQI8ZURgBuHKGOpMleyr/dYRS4Tq0q91Q19SFxEREREREREREREREREREemGQbUsGK5eTEPrAeJDHnSx106DYQ/h6kXezemndlteUtE8dNqFnaqtdjtmKLUn7g0SpGhU49CoxjEy9HusK5yJ1S5kZ8yIeZlg5Yh+je/lGbdit9t56cwODtYU8cFV9zr2yS8yWD28/HEMFjOZ3/ypxzmfzV7PfSNm8snV91Np0PHY4S95LXcXj49fDMCeqvM8lbWWZyYuI0MjKLIFTbU8eXQNFruNH6T1vUFak8HIxoNn+XrXSc4UVfX5+a4kbDY7B09f4ODpC/z9ox0snTmalVcLJYspw8LdHC3SX0ikEp794y388dmveOe/Qip9dZWO2++aTeywy9d5a6CQN4hKT5oMwnfKFztOsHpzFjUNTf0c0dBBqzewevMxVm8+xvjUWG5bPIkFU0Yikw7NtUC5VMriJOG+ZHHSCA5XlvLsvm18eCabD89kM1ITzk8mzuSGEaMv/WSyOCRh7wEgMR3D3roWu/m4YLBqbwKJP0ijkCinIPG7HpTO/k83//k9/nDnEjKHC/cSv3nvW3532zUorzCPGF9jsdrYmXWOL3ee5FDOhUHRRWawcba4mrPF1bz48S5mjU/m5gUTmDkuZUiVfY0NnsZkzdUc1e7AbDOxs+YrpzHLht0L9F/GiAQJ08MXs77iPZosQgn9lLCFPpl7UAkjKWG/5mTlPeTWPEpU4I2oZMJF1Wgpo6r5C4zWKlLCnsBgFlIKu3ZSAbUi1WnOpOBQTtX2/JBVomuk1WLBTz6o3i6XHK92bo13MSkhPbu9H639NxPD73UqKWmx1FHWcgiAkcG+9dPoLyRICVaORNvWcncg4N9mOimXyJAgQe3GZ8STlsjjQofxyJirARgRHMnyhHEcqy917H85dxd3pk5jecI4x7akwDC+O3wyqwuO9JkwklcsPOh8uOkoW47kYTRduSZhlwtdcyurt2SxeksWABNGDmPVokksmDxySHS0GUocPnieurom0kfHcfaMcG3/dt1xvl13nOiYEMLDA5ErPHvY+PtLd/VlqJeF9uvFQKZaq+ejTcf4os0fo6XV1M8RDW0EY8V1RGmC+O6iTG5ekAkwpFp0NptNfHM+F4APc46TU1fNoqQRPDHjagLkCr4+f4bHd22gUKflkUmzfHdi5SQkykketDDoSlVDE2FBHWUI647k8uSti0RhpJfUaJv4eGsWa/acpl7X0t/hXBFYbTZ2ZxewO7uAxBgN3104kWVzxg6Z68otCT9mZNAEjtRvp9xQSKutGYVERYA8mGi/BOL8h/d3iEzWLGBT5WosdjNKqR8ZIb65tg2qJ/2jZUswWWtoMp2ipnmtyzFZ5Td2e/zc5HNO25JC3K+qWe12TtZWMTUmzvNgByDFukbOaevcjsuMiu1xf3b9O2SE3ekkjFhsBo7WvgkMHWEEIFg5akAJI33BeE3XurxgpT9N5g7vnbzGKrLqSnjj7B6Xx1tsNuQ+Wo2z22H/qULe33iUwznFPplTpPdk55eTnV9OQlQody6ZwrI5Y8Ub2AHCE79c3e2+qspGqiqvrG41heV1WKy2AWm8WdvYzL+/3s83u0+JHiL9QLVWz78+3c273x4G4K4lU7l1YSb+g/hB5kxdNR+cyebL/BzHwt2q9AzevPY7xAYEOcZNiIplemwCT+za5FthpJeEB6k5U1pFYuSVl9XmSwor6nnv28NsOJCL2dJzEwmRvqO4UstfPtjGq1/s4TvzMrhryZQh4T+SGTqXzNDee5b9OeMzH0bTMxmhs1BKfdMVtU+EkXpTA6caz1JuqKLZ0oLVbmNprGA+Ga/u+aG7J6ICV/oqRAejwzwz5tpRXDDohZH1BWfdjvGTyxkd3juzMjt2jL3s2tITRc3VFDfXoDO30GhuodXadYXtxvjpRKj6rvwnzG8CVQZBEJBKBpWW6DE9ZZ3Y7HYMVjOPjJnPyiTXrfN8IYrYbHbW7z/Du98eprDcvYAncnkpqW7gT+9u4c2v93P7NZO4ZcHgfqgQGXqYLFaKKuoZET9wOge0tJp479sjfLDpKAbj0OlwN1hpbBIE/5c/280HG4/wveUzuGXBhEFZZnPd5+8wMWoYv5+zmGWpaQAopK5F69FhkRitAyPj8pY5GfzqnfW8sn4/ASrh3uO+lz7pMbv1o8duv1zhDWhOnhcyA99ed4jd2efFcpkBRLPBxPsbjvDZtuPcNH8Cdy2ZQnhI37TPFoEj2q1Y2rpfTfVRGQ34WBhpMOv4X+GnHKg7hs3edUVkWrjwQNVZGMnSnmZz1W7kEhk/HXUfcjcPnSmaX/oyXCGuWM8c7NcX5PHYtLlepwwOBGxtV873c7Ldjp0UPczlQ67F1kpZy2HH7yXNe5FJOtQ5u93COf1GQpRJPogYjtWf58vSA2RpC9Caeq69nh05uk+FkcSgG0kM6j4TaagjlUhID4nmnK6aGH/fv892O2w9ksfrX+4V3dMHAXWNzfzr0918sPEoD9wwkxXzxg/IFforgS27/q+/Qxhw5BVXDwhhxGa388WOE/z76/1ievsARas38LcPt/PF9mx+fvt8Zoz1zf3L5WLtyrsZFxHt0dgIdQBvX3dTH0fkGd9fPI2Jw+M4WVSBttlATkkVU0cmoBC/R7qloKyOVz7fw67j5/s7FBE3tJosfLDxKJ9tz2blPMGr7f7lMwgJ9K5rqkj3mG1G9tauB2CYfzJJ6jSfze0zYaTcUMXTp/5Og9lzo9JE9TAO1wsP63O0U5kWlumrcDwmOiCQlBANhY09P5AVNmrZUVzA/MT+r6vyli/zcwAo9aBV77XJI11ut9rNFDVtp7z5CAA7Kn530QgJwco45kZf2o36iYYiXjq7hjO6UveDvWBn9Sn+fX5Tl20ypLw85SGCFEO7PZylTaS02nqfvv2T0fP48YFPGJEbyeJhgoGbHTt5jdVY7TZuTMzo1by7swt47Yu95A8i00QRgXpdC8+/v5UPNx3l4ZWzWTQ1bUgZkIkMTgbCteR8WS1/eHuzY3VXZGBTWFHPT/72OVdlpvLruxYSqQns75A8wlNRBEAtVzA15lJaWdvBh0uDk1PjmJwqZGF/uvcEP7xu5pDxZ/AllXV63vhqH+v35TgWOUUGB0aThY82HwNg3b4cvn/DDG5ZkCkuJPmA9RXvoTPXA7Ag6mafzu0TYcRss/DHM684RJFEdRwTNWOJUGr4T+HH3R4XrtKQoI6lpKWCLO3pfhFGABYnj+DN7MNux/3l0B6uThw+qLJGms0mXji026OxEmBJimthRCULYl7MU9ix8f65a7k15TPkUv9Ox0p7XWbSbpL7ftFO/n1uI1a77+uvJ2qGU9pSi9nWtQ5zU2UWNyX0f81tX/DPnO38L38/rW3psz868AlyqZQRQZF8vfAhr+ZaEJvGqzNX8Vrubl5v8xmRS6SkBEXw4KjZXsdWUFbHCx9s42huidfHigwsSqob+M3r63h/41F+fZeQzjg62fMbdhERX3K2H4URk8XK/9Yc5O31h0QfkUHIruPnycor5Werrmb5nLH9HY5b/np4N49MnuWyfKa6pZndpYXcNGqciyO9x246iF33eyTqW5H4tz2ISDzwUbDkYdM9BYA0+M/CNnlylyEZybEemcRfSbSaLPznmwN8uOkoJtE/ZNCja27l7x/t4PPt2Tzy3XnMnTD4Ftn7g9KWc1QbywDwk6lptug42bifPP1xAEYGTmBcyAyfntMnwsjWqj1UtQo3I/ck38yyYR21Pj0JIwAjApMpaamgoKn/TBZXjhzjkTCSU1fNm9mHeWiCc/uxgcoTuzZR1exZG8BZcYlEB/S8UiJBSphqJDKJCpmk524onvL33K8B+KJkv0/mc0WwQs2siNHsrO5qorqu/MigFUYeG7cQ6L6u7tEx83l0zPwe51i76GGX238yeh4/GT2vy7arY0ZydYxr4cwTmg2CN8wbX+3jk63HLymDRWTgkVNYyb3PfQjAyvkZ/HDlHILUvjHDEhHxlPx+6kxztriaJ99YT1FFfb+cX8Q36FuMPPvfjWw+fJbf3b9kQJsovpx1gIczp7sURprNJv5yeLfPhBGMe8CSh133ByR+beb6nggjshQwnwG7Abtxo3CYvOvCzOsP+94/cDCzM+s8f/1wG5V1+v4ORcTHXKjU8vMXv2LexFR+dddCIkMHR3Zaf5HXdJxNla5N5iNVcaxKfMTn5/SJMHKgXmjrOCUso4so4gnRfoLRZ5Wx1heh9Ir08EjGhEeRU1ftduxfD+0hMyqG6bEJlyGyS+PVrIN8cy7X4/HfGz/Zo3HXJ7za25Cc+LBoZ58KIp2ZGZHmJIzk6cppMDUTquxbg6T61uNY7UYi/af36XkGKuv35fDiJ7sAxHr7IUx7qu9n27LZdiSfR787j+tmju7nqESuJBqaDNRohcWAy1ES8dk2oRz4H6t3iCu7Q4j9J4u4/en3+P1DS5mSPvDv91yhbW11P8hD7CahjBrFeJB6YdAvUSBRTsdu3AHGvcK2AO8yVq8UKmp1/OXDbew+XtDfoYj0MTuzznM0t5Sf3DKX78zLEMuQuyFEEU6ESuiaqTdrsdothCmjGRcynXmRK1DJfG+F4BNhpLilHICpYa47VvSEWiaY0bRafXcB7w0/nDidH29Z43ac2Wbl+xu+4n/XrWTKAO5S89rxQx6X0ACkhGhYkJTahxE5U9RczWvnNrjcJ5VImBY2iqujx5EWHE+0XyiBcj+u2vJEr883JWyE0zY7do7Wn2NhjPefXW84VPUzjFYtNw4/3qfnGWjUNDTxh7c3s/dEYX+HInKZqde18NS/v+XbA2f47X3XiCsjIpeNsyXCIkdfCiPNBhO/f3sTWw7n9dk5RPqXusZmfvSXz3jgxpncv1xI1+7vB5gWi5k9pUWO37cVF6CSdc0YsdhsfJmfQ2pomO9ObBP+piSKXtwryZPBCHar4LkjPgM689m2bF78ZCetpoHROUik72kyGPnTu1vYcCCXp++/lrjIkP4OacAxWTOfyZqeM999jU+EkRaLAYBgufc3Ie1+Egpp/5ouXZ+axktHhcyFPG3P2St6k5E71n7K7+cu4pY0H6Up+ohms5mn9mzh87zTXh33i6mzPf6yMtmayK57h6rWU5itrst0vpP8ntt5Xsv/1ql7EUBacBxPjr2V4YExHkbkGbH+YYQphc9ofadONzm6kj4XRsw2z8qZhhIbDpzhLx9sR9fcv6KnSP+y/2QRq377Lk/cvYhFU0f1dzginTh9UjC5NhrNTJqS0s/R+I68tnKaORl9U8ddWF7Hz178irIa37enFxlY2Ox23vhqn8PU99kHrkOl9GlDR68wW62sL8hjT9kFAH6y1XlBTwIkh2j4y7zrfHdiW53wUxbb8zhXtGeYtM8h4qCmoYnn/ruJ/aeK+jsUkX4iK6+U259+jyfuXsSSGen9Hc4Vj0+u7kHyABrMOvSWZq+Pbfcm0Sj6VymTAP83U/BUuGf9527HG60WfrljAxsK8wF4cubVpIRo+jLEHrEDGwryeHb/diqavKtLnBYbz7JUz/8Y91f/nbLmgwwPugaVLMjLSAVKW+rYU5PjtD09OJ6XpzyEv8w3/iUXkxQQBXQVRoqb+7Ym3WY3YWvrtX0loNUb+OM7m9lx7Fx/hyIyQNA1t/LEa2vZmZXO43cuFL1HBghP/d+nADQ2tAyp1r992Znm8JlifvXKGvQtxj47h8jAY9tR4V6vql7P3x9Z0W/eIyEqP/654Hpsdjvj336JPbc9iFrRdWFRJpEil/q680V7R5RezNvuR2cXF0naac80+9O7W8TFIxFaWk389s31HDhVxONtJvZil6b+wSfCSFJAHA0NOrK0p5gfNdPj46x2G4e1JwBIC768ZRyumJcgrJjdNGqsxxkXWy8IPcV3lhRy/fA07hk3kUnRw/osxotpsZj5tiCPt04c4Uyd9zeDCqmMZ2Z75wtT2nyQq2OeIi6g934Z+2udvU+kEim/HffdPhNFABIDhJWLLG1HDWdJS9/625ht3guGg5Xs/HKeeH2to8ZfRKQzGw7kkpVXxvM/Ws7YFN9mhIl4T3Pz0Hy4P9tHBqxr957mD29vFjvOXMGcLqzk3t9/yKuP3Ux8VGi/xSGVSBgTHoVKLkcluwwZLNJQsFaCtcz7Y62VHXNc4ZjMFp5/fxvf7D7lfrDIFce6fTmcaGvz/vwPlzEywQs/HxGfIDZTFhERERERERERERERERERuWLxicw8I3wS2Q1nOFCXxZH6E0wJy/DouI+Kv6bOqAVgbsTAaYH721nz2V9eQnmTzuNjLDYbX587w9fnzhAXFMyipFRmDktkQlQMsQG9Kze5mPaODxd0DRysKGV3SRE7SgpoNve+TONX0+cyOtw7RdJmNxOgiO71OQEO1Tkb1s2KSCe5rdSlrwhVOHef0VsM2OwWDJZy1Ip4JD7WCy1XiL/I+xuO8PJne8Q2vCI9UlWv54E/fczPb7uam+f3rbePSPeYzVYs5qHZRaWsugEAg9GMv4/Skd/8ej///vrydFATGdhU1Op48M+f8Nrjt5AU038l1J/ecNtlO5dEnobdWonduAsJ7d/xnt0r2Y17hH/I+8bzZ7BQUavj8Ve+IfeC+w6YIlcuJVXCc/H9f1zN776/hAWTR/ZzRFcWPhFG5kfNZE35FsoNVfzl7Bssjp7L/KiZJAfEO4212m3k6wv4pnwLh+uFNnfjQkaRETpwWjqGqvx4a8kKbv7qI1os3osOZXod75zK4p1TQhvjEJUfScGhxAZ6JpAUNmr536ljNJtMNBhbqWjSU9qkI79eKPnoTUyuWJA4nPszpnh9XFLgXAr0W5gU/v1en7uiVeu0bVp43//xq+XO3gYtFiP7Kx+m1nCYGPU8pse82GX/+qI5l3ROu6M2d2iibzHyzH82sDPrfH+HIjJIMFusPP/eVk6er+A3dy/qVzPDK5WWIVpGAx2LCOdKaxmf2guzyIv416e7effbw5c8j8jQoaahiQf//DGv/vJmUuMi+jucvkc5G4w7wXoBe8tHAEjUd7g9zG74BixnhfHKWX0a4kBm/6kinnxjvegnIuIxBqOZX7+6hvuXzeDBFbP+n72zDozi2v74Z9ay2bg7CYQgAYI7FCjFpViFUqXtayl176u8yqu791d9FSilpVDc3SkOSfAQIe7JJqvz+2MgkMY2m93sJuyHP0hm7tx7drM7c++553yPwytiXS3YZDYqF+Q822kOLxx7jxJDGWuytrAmawsy4bI3+aOT3wOgM+kxipfLUQW5+fNIh7ttYYZNiQ8I5oNrxzN33VJMYtMWtsW6So7kZnEkN8ui9geyL3Ag+0KTxmyIroEhfHrdRKvKpoVperMr5wOytIcIVHdCKaspQtYzYHa9fRToakZRhLvbsLRcHahkNT/yRtFEQaWkdZNTsbvG+auxooylpOUU8ehHi0nNqunocuGiIVbuTORUWi4fPDwFgNAA20TXtSaMRjPZWUWEhfshk9luZtRa9UWu5ERqTpMdIy6niIu6KCjR8sC7f/Ddv292qN5IXYxb9COrpt9hk74EzQzEsk9BLEUs+a90UNQiaO64LK5aDROi9jfE0jcvdqBG0NxoE1taGv9bsZcv/9xR5bB14cJSRBG+XbabU+m5/Pe+Cahdm0h2x2bvcJh7CG8lPMfnp3/keLGUJnFlKdZyo7bGNQm+nXk47i58lM45GR7bNo6PR07k0Y0rMLai9IC2Pn78OH46HkrrRE6PFfyKlyIMnamYjPI9tbZpyDFSdrHE85V4Kd2tsqcxlBpqjusmUxLpOYa00uVEeo6p93pPZVvkQuNCs02igTLDuUZd0xI4eDKDpz77i+Iy1w6IC+s5lZbLnf+dD8CHj0yhc0zT0vRaG88+MZ9DB88zcHAcr71ZfWFx/bj3rO5XvAom6U2tTvPJwq38vPpvG1njojVSUKLlwfcX8d2/bybAp2aqriM5VWhDYXnBE8H7P4jFTwJSCp5Y+i5i+TcIqoGgiAHBQ6o8YzyPqN8N5svfP8HrSZBdBZE1V2Aym3nrpw0s2XrU0aa4aOFsOXiGB979nY8enYq3h9rR5rRqbOp6CnLz5+Uuj5FceoYdeX9zsvQs+bpCtKZK1DJpEe6n8qWTdyyDA/sQ71176sSu1J5NsmNgm4NNuv5KJsZ2xE0u56ENy6k0Ghu+wMnpHBDE/8ZNJ8Dd+lJzU2N+brIdbnIlWmP1Hctyo/13MAv0NUsZ+6k86Rn0DD2DXoEGYmgGhn2BRtG4HUitMYN1qRMadY0zs2pXEgCv/bAWg7F1ahS4aF7yi6XKTfe9vZD/3jeea3o4vkqZs5B4XKoCsX9fTefq1RD10RRONqE6zf8t3ulyiriwiIzcYh7+8E++fuYmPNztV1Vvb2Y6SrmMnsFS5cMNqXWnr5rMZptv6Anuk0EsRix549IoYC5CrFxV31UIng8iaG6vs0ViWjbxUa3LIa69mAax62iKo01x0Uo4eiaTe95YwKdPTCfE3zkDCloDdonJ6eQVSycv6ye2Hqra9EYEZIKaCsMZKo3pqOTBqBURAFQaL6A3ZaNRtifQY5zV49bFqJj2LJ4yi/vWLiG1pNjm/TcXQyKi+Wr09Xiq7PfgtpQAlVcNx0hOZZHdxz1UmFLjWKTm0i5Gw2HqbvLGh8sqBM9GX+OsfLtsN/+3eKejzXDRSqnQGXjq06U8NnM4N1/XNAd5a2HEyHjWrTnKiJHxdbaJahOAqpEhtnq9kbTU/Kaa59ScTs/FLIrIGpmcvXTbMb5dVjOt0oWLujiZmsuL36zk/Yem2E0L4LFNKwDYcct9ANy9+k/7DFQPguY2BJVULEEs+wpRt1GKEqmBAsFtCILH/aDqVW+fM9+bT2xoAJP7xTOxb2cCvZ0r8qax5BWX8+iHizmR6hJZdWFbzmUWMPv1BXz2xDTahgc42pxWiVMmKyWEzq/1eFHlThJz5tA15H/4uQ/5x7ndJOc8iK96gF1s6hwQxLJpt/HvretYcfaEXcawBwqZjAd7Se/Jgz0HoJDZpuJKevlu8nUnMJr1tZ7vHXhvvdfHeASTpq0e5nmg8CyTIvrZxL7ayKjIJ6U8u8bxzt41RYL/iUyQRFvlQuPTfZSy1uEY+XjhVn5x7aC6sDNmUeT9+ZsoLNEyZ9pgR5vjcJ56bhJPPjup3sXWW+/NJCTUp1H9ZmUWcetNnzfROuemUm8kLbvI4sohe46fB+CNH9fb0ywXrZRth87y9V87uW+KfURGN9x4dzUxdwE4PvtR5LXcHIxmM11++LjGcZug6CSN7/sRgmgAYxKiKRvEMhDcEWSBoOwCFs6XFj59K0v3JvLjpv18vHw7gzpFM7lfPMO7xuKmdMplSp1k5pdw/9u/cyGv5W6iunBucgpLue9tqSrWVSH83My0qDtOSuH7BHtMqeEUAfBVDyDYcyrnCt+hR9giu4zv46bm81GTmJ7ahRe3ryej1PJyvo4gzi+A94aPpXtw01X5r+Rwwc8cyPsGP7dYCnVn8HdrT6nhAmbRSEffSRb10dM/lm25idWObcs5TrGhHJ9aSuragu/OrKv1+IDAjvVep1GE4Sa3/uYjCHLkghpTrbsqzo8owju/bOCPTYcdbYqLq4jvl+9BZzDy6E3DHG2Kw2loB9rHt/GpkRqPmhW6WiMnU3MscoycTs/jmS+WAbhKjruwmu+W7aZTdAjDeto+HVCtqD5l93ZTo1HUrnnmJq/Z3i4ISlAm0EjptWp0jAjiqanDePz6oWxLPMeyvUm88Msa3JQKxvSS5meT+8XTPca2c1lbk55TxJx3fycrv2bKtgsXtqSwtIIH3v2Dr56+wRU5YmNsEz7QTJTrk1Erouo8r1KEUq5Psrsd17Zpx4YbZ/PSoBGEeHgS4uFcEQFBGg/euGY0q2+40+ZOEYCTxUsZEvosU6J/QCX35Pro75kZu4woz0F4KcPxUoY32MeI4K41wpsrTHq+OFVfrqr1bMk5xtrMQzWOh7n70803ut5rR7VZxTURP3NNhPXaKooWGjViNou88t1ql1PEhUOYt2Y/b/20nqtAJ9RqVCoFanXjbyVTOQAAIABJREFUVyUeV4tjxAIB1pLySh7/eAnlFXrKK2qPgnThwhJEEV79fg05hfZfHB++46F6z9/TrY/dbbAlcpmM4V1jeX/2RL6eO52oQF/+2HGEP3Yc4fYPFzD1zZ9Ytd/5IrbTsgtJyy7kX28vdDlFXDQbBSVa7n/nd85lFjjalFZFi4oYUci8KNHtB+6p9XxJ5T7ksuYRpFErFMzu1ptb43sA8MfJ4/yWfJTDOZnNMn5tdAoI4rb4HkzrEI97HbsItkBrzCPEPQEAARkmUYdccKNXwD2sTn8UgHjfG+rtI1jty7DgrmzKrq7WvTxjH6FqP+5qN9Jm9m7OOcrLRxdUC0G9xMzooQhWFS1uHGOi19LSVndmUeSlb1axZk+yo01xcRWzaPMRKvVGXrp7TKO1Ilo7IaE++Ptb53SVy2W4XXSo6CoNtjTLqWhIgFUU4eVvV5OZ79wRoC5aDiXllfznm9V88ZQ0D3LUbevJvkMdM7CVaHUGVh1I5o8dR0nOyGF411gemyy9Bo2bklUHTvCfX9eSmlvIfWPtkzbfWFIyC5jzzu+ApC3iwkVzUlCiZc47v/PNszcSFWJZyqiL+rnSMWL1rXve+cUATAwfiY/Su1HXJpec5kx5Km09ouqsUnOJAM0YMkvncTLvWcK8ZkrRI4IMnSGNzNL55GvXE+Z1i7UvwypUcjkAt3RO4JbOCZwpKuCvU0lsSTvH0bxsu9ctj/b2ZWR0LBNiO9I7pOFIDVuglvtRYczHWxmJpzKUvMoThLgnoJRpqDQVWtzPfe3HsiM3Cb25erWfb8+s5Vjxeea0H0d7L+sjXlLKs/nh7AbWZ9Ue7RDtEcT1kf2t7r8xCMia8A1zDG/+tN7lFHHhFKzYmYhCLuP5O0c7bJHhjMxb+GCTrvfQSFEjrdsxUr8A4k+r9rHt8NlmssbF1cLfyWnMWyNpct06tmVFbjQ3JzJy+WPnUVbsS8JNpWDagK58dM9kQnyrO327RofSOzaCV39b7xSOkcy8Eh549w+XQ8SFQ8kvLuehD/7k++dnAuDvbX3VURc2ihhZkrEWgKFB/RvtGDlRepZfzi+mj39Cg46Rtn5PoTWcJLvsD7LL/qhx3lvdhxi/pxo1vq2J9fXn8b6DebzvYIp0ley+kMbxvGyS8nNJKsgls6zUKmeJh1JFe19/ALoGhZAQFErvkHDa+zV/blmopgep5TsJce9OG4/BbM9+m86+U8ko34uvqq3F/URpAnmww0Q+SF5S49zuvBPszjtBV59oBgZ2pJNPJBHutb9WESgzVlJi0JJSnkNicRr78k9xrPh8nWMrZXJe6nozCkFusb1XE58s3MqSLUcbbujCRTPx17ZjeLi78djNLs0RW7Hgz4cBEFtYNFtjyCsup7C0Aj+vmkKQh05l8OWfOxxglYurgUufrWt6xNLGQgFgW3LTsgX8NunmZh+3VvQHEJF01gRVdXHaG9/5hYSYMJ6/8VpG9+yAUl73vKxDRBA6g7HO881FQYmWue8vIreozNGmuHBBRm4xj34kBSn83zM34u5mv6yB1k6L0hhx4cKFCxcuXLhw4cKFCxcuXLiwJQ7XGPFTSSUG07QXGmwrl3mSEDqPfO1GCiu2oTNeAETcFOH4uQ8hQHMdzuTr8XVTM7ZtHGPbXo6EMYkiOdoycsolL3N+ZQUVRgM6owm92YSApF+ilivQKJUEaTyJ8PTCS+U8Qnk9/WejlEmhWl38bqZAd5p9uV/irQxnaOi/G9XX9KiBZFTkA/Db+W01zh8rPl9v5AfAvXs+q1U/pDYuaRT8u8uNdLKgTO/VyHfL9vCzqyyvCydk/tr9eLir+Nf1Ax1mw/u7tjO5Q2fiAmqPYNuVnkqeVsukDp2a2bLGI5Ndyktq3flJJ1Nz6N+lush2WYWO579a6apA48Ju6I0mAN76ZQNfPDmj2cffn53R7GPWhbnoATBLIpFC6Mlq5xY8NYvOkcEW9RPgpeGL+6fa3L7GUF6h55EP/yQt2/LUcRcu7E1SSjYAz325nPcfvh65zHnWwy0JhztG3OVqAEoMloajyQjQXHfRCdLykAsCYR5ehHk0j0isPfBWXXYoKGXuXBv+epP6e7jDRKlfhTvfnV2PWWzcRNVSp4hSpuD5LpIY2qjQHo0z8iph8ZYjfLXYFVpeFyH+XoQH+hDi70Wovxch/l74XgzR99K44e2hxkvjhptSgUIhRyGXoVTIMYsiRqMJo8mM0WSiUieFApdoKykt11GiraSwREt2QSlZBaXkFJaRnlNEQYnWkS/XKfnmr114qFXMGtPbIeN/vm8P8UHBdTpGDmZmMv/YkRbhGLlaOJmWW8Mx8uGCLc1SOcQRCAKE+nsTEeRDsL8XwX6SVkOIvxe+nu7136vMZir1xqp0Bd3Fn3V6I+UVerILSqvuU9mFF3/OK6lyArioyb7EVFbvTmLsgM5N6ycr3eK2JrOI0ZmcfmLd3zVLnSIA7iolPdtF2MIiq9AbTTzx6V8kn69fu+hqQyYTCPH3IjLIF4DwQG8CfDwI8PEg0NcDL40bnu5uaNQqNGolSoUcuUyGQi5DJggYTdJn9dIcqUJnoLxSqhJWqtWRX1xOXnE5+cXlZOaVkJZTRGaeJJjtcm5XZ8eRc7z7y0aevb1lrpMdjcMdI6aLi2CduXEl8gymAgzmAlTyIBQyH3uY5qKZubPdSPoHduS/xxaSUp5t075jPEJ4qetNdPR23APV2dmXmMrbP290tBlOgUIuIy4qiG6xYXSKDqFtuD/twgPQqFXWd2pFzmdJeSVnL+STcqGAxJRsjp2Vql6dycjDbG69uhAN8fHCLYT4S87l6/p2cLA11fFUqcjVusT4nIl/VqbZffw8S7cdc5A1tkWtUtApOoQu7UKr7lXRof6oVdZP7xp7nzOazJxOzyM5JZvEi7uWSSlZnMnIx+BymACSI+6aHrFNeobcsPRXG1rUjIh6EOsWeP5sxU7uG9u/hrZIXkk5O5OliOHJ/eLtaqKlvPrdGvYnpznaDIfi7aGma7swOrQJIi4yiLg2QUQF+6KQWx+hYE1M/KU5UFpOEafScjmZlktySjZHz2RSVqGz2pbWwKLNR+gUHcKUYd0cbUqLw+GOkdNlKQB4yGsKo9VGceU+zhS8Srk+CYD2Aa8S5nULJrOWs4X/JdhjKj7qvvYy1wWwOOW2BttMjfnZqr47e0fyvwEPs/LCfhan7+ZUacMpVvUR5u7HLdHDmBzZr0lCq5WmPADU8sB625UZUsjSbsVkrsBLFQtAqGYoMsF5UqFq43xWIc98seyq9LzLBIFOMSEM6hoDQL8u0cTHhODWhIWFrfD2UNMjLoIecRHVHnAVOgPHz2Wx5/h5dh9L4URqTkurBt0kRBH+8+1qAEIDvOjazvrqVbYmvbQET2UTHGgubM7JtMu7u1qdgTf+t86B1liPSiE9w7p3iKB/fDT94tvQoU2Qw0OmFXIZnaKD6RQdXO0+pTcY2ZuUypaDZ9h+6OxVXb2joETLz6v+5r6pgxpuXA87brnPorLlRrOZob9+3aSxbIZYf0T4N2v3MPu6vjUcI1qdgU+XSxGszuAY+X75nquyUp+3h5q+ndswoEs03ePCiQkLcIrqcJdSQaND/YgO9avaJDGLImfS8zhwIp2dR1PYfyINnd7xgr3NzTvzNhIbGUi3WOeZH7UEHDbzN4kmducfZFXmJgDaekQ1eE2p7jBHs29HJqjwcx9CYcX2qnNymYYyXSImc5nLMWJnYrxGVPvdYNZSqDtLTuVRBgY/0eT+lTIF10f25/rI/hwvTmVX3gmOF6eSVJJGqaGi3mvlgoy2niH08G3HkODO9PZrb9Ekoj7KDOfYmDYdgGDNILoFPIOHsubn9UzxPI7nv49IdeeCh7INA0M/w0PZpkl22IPiMkkl/tGPFlOqvXo87HKZjH5d2jC6XyeGdm+Hj6fa0SY1Cnc3JX06RdGnUxRzpw+hsLSCbYfOsG7vCfYlpV0VDi79xVD/Jz75i/+9eAthAY2riGYpq0+fIq2kuNqxDefOkF5SUqPthdISfj12hMFR0TXONRdGo5nTp7I4eyaH4iItlZV63N1V+Pp60K59MLHtQ5A3YWevJXI+s5B9SanIBIHlO46TmV/zb+esaNQqrunRjpF9OjDwovPWGZy2lqBSKhiS0I4hCe0Qb4fj5zLZeugsy7cfvyqrecxbu58Z13YnwMfDquu9VG5EeFp+n3OTN/ZzYgRTOsijABtW7GvAMVLnZaJIsbbSdnY0gc0HTl81acZhAd5c2yeOa3tL+ohd24VdoUfl/MgEgbioIOKigrjpup7o9JKDdu2eE2w9dAZtZeMyFFoqBqOJpz9bys8v30qglfecqxFBvFynr7ZPfbU9yPXZ21mQuqxGo2KDNMnwUnggs3BXvtRYVk1L4pEOsxkSWL9D41j23WgNp+gZthilPIBtKe2rIkYAzha8Qb52LX0jN1tkgwvbcqRgHoW60wAMC/uPzfsXESnUl1NqqKDMWEGZ8WLpN0AtVxHg5kWwmy9KmW1L8J4s+pakgs+ksQQ5Y9qsw03uX61NXsVedmTeB3XonXgq2zIi8ndkgvNMaE1mMw+8K5W9PnDC8tzllkxcVBDThicwqm/HFucMsZSisgrW7zvJn5uPcCott+ELWgGxEYF89++b8XC3faTG94f2M+/IYQDOFTUsttfW149vJk2hnZ9/g21thbZcxy8/SRsFa1Yeobi4bm0aPz8Pxk3swcxbB+Fuo/er7+wPbNKPCwlBgP7x0UwdnsCQ7u2qIkVaC0aTmQ1/n+S39Qc5eibT0eY0K9OGJ/Cclbn/ZXo9nirLv7P/2bGBVwaPtLi9WHA7on43gtu1CH5fVTtnzm6KppMZxMvRQrLQk1ToDew6kQrAY98u5e07xqNSXp4fmUxmlu9LIrNQWl8sfPrWJozfNE6l5XLPGwvQ6upOB2rpaNQqRvfvyOQhXVt1hIHeYGTTAWmdsmjTEQ6ebP1z354dIvjq6RtblHOrGfjnm1G1eGuUY2R3/kG+OvML5UbbCgIODx7A3PZ3NNhuV2pPwr3vINr3UYAajpGMku9JKXyPwdGJNrXPhWUU68+zNPUeAG5r3zJDlWtjV9ZccrTSTkGAuhdDwr+v0WZz+o0U608iExR09n+YIHVf0sukUP/TxT8C0DPoVdp4TW4+wxvgk4Vbr4rqM3KZjFH9OjBjRA+6x4U72pxm5eiZTBZtkhb1a/YkVwmctUaGJLTjg0em2DXEN72khBE/fccj/QcyIKJ61JgggJ/anWhfP+TNGGd8PiWPZ56YT15u44REQ0J9ePt96dkZGdU0J47LMWIbPN3dmD4igenDuxMWaJ8IKGcjKSWbX9ZIz6F1e0+0+pRAhVzGkrfvrtJIcibM2d1A1IHghizkaPVzWbbTcpKFnqREW8lbizax+0Qq+aU11xSCAFGBvrx2yxgAerRzzLO7pLySW1/5pUros7XRNjyAW0b3Ykz/TrhboYPW0jl3IZ95a/azcldSq9ZDum/qIO6ZNMDRZjgTdTpGGrV9PSCgJ/0DenCmTBJDOlKUxKGiRJJKJO9bgJsfCgt2xKUdfjfC3UMYHNiXfv7dLRrfLOqRC3WHAxnNZQiCK7fbUZQZc5C1wve/TH+u6udA9z41zudU7KJYL5Wfi/O9h/Y+twPg4yYp0BfpE8mr2Edm+UancYxsO3y2ajLaGlFe3GGdMDieuyb0Izzw6hRo7hYbVrX7M2faYH5cuY+/th2rSkNpTWw/cpb/rdjDXRP7222MSG9v2vv5E+vnT59wxws5l5frePrx+eTnXXaKuLur6Ns/lg4dQ/EP8ESlUqDTGcnLLeHUySz27T2LrtJAdlYxTz02D4DvfvwXGg/n1kFqzQT4eDBzVC9mjOhul6gnZ6ZzTAiv3zcBgJuv68X78zdx/FyWg62yH0aTmV/W7OeJmcMdbUoNBPUExIq/ENQT6m6kaAc09jOqB+PZake8NWreuG0cZlFk8DOfs+o/9+B+RYrYpYoljua1H9a2SqdI97hw7pzQj8Hd2jmFXoijaBsewAt3jeZfUwby86q/WbT5SKt0kHz71276x0e36mggW9HouH4BgfaeMQC094xhSsQYbtvzKHqzgX93fpA2Gvt5dTXKWIp1+4jk3lrOihRWbMZT1cVu47uQOJhfM2JCby7lTMlaIj1an0dSZyqo+tlT2bbG+fMliwBQyDTE+tQM9wzVDCevYh8l+hP2M7IRZOWX8vK3q1vlzpwgwLiB8cydPhiAYD/n25VzFCH+Xjx967XcPak/X/+1iyVbj7a6yjZfLdlJt/bh9OnUsGaVtUzpFE+wh3Pk6/6+YHeVU+Ta66Rn30OPjsHLu24x8+JiLZ9+uIbNGxPJzZEm/H8s3MPtd11jf4NdVHGpOsnt4/oya0zvJlWRaS10iw3jhxduYdWuRD5btJ3cwtapQ7JkyxHuntQfX0/Lig7Ux+a0cxzLy6bSWHuax5N9h1rcl+DzFoLPm9QeQC4h8/sO5I10CpvSMedeW3t/gkDHiGDclHLclM71HViw/iCbL6ZdtBY6tglmzrTBDE6oOZe9mgn28+KJW0Zw86hefL5oO+v2Osd83VaYzGZe/Hol816+za7O9wde+41T53NZ9+2DdhvD3jT5LiQTZLTRRFRVl7EnYV63cCr/Bc4VvEmo10wARNGE1nCK1KLPKdUdoXPwZ3a342onpXRTjWNKmQdx3uPpEXBn8xtkZ8xcnnAoZNUXRHpzMVnaLQBEeIxFKfOscb1GITkLr3SwOAqjycxzXy6npNw5BM1sSfe4cJ6YOYLOMSGONsWpCfDx4Lnbr+PGkT34+Let7DqW4miTbIbZLPL8VyuY98ptdhMbu6+384h779gmRap17BTOcy9cD4DQQB6xj4+G51+aQlZmEclJUtWvbVtOuBwjzYQgwNRhCdw3RapO4u+tcbBFzoUgwPhB8Qzv1Z7Xf1zH2j2ta4ECUKk38tv6g1WfAWv54tBu3t+3nY7+QZwokPSkOgUEkVpSjNFsZmanBCt6bSB8QGZF2p1Qc150Jf975MbG92lnks/n8MnCrY42wyZcusfMnT6ESUO6XtURIg0REeTDG/dPYPrwBN78aT3nsxrWFWspZOQW8/6vm3hp9hhHm+LU2MQ9G+MR2SyOkVCvmynXJ5Ne8h3pJd8BcKbglarzkT73EqgZa3c7rnasLcXbUlEIHhhEaWfVYK4eUpleugKzKDlO2nhdX+v1lwRXL7VzJN/8tYtjZ1uX2J1GreLhG69h2rAE1wO/EcRGBPLJ49NYt/cE787bSGFp/RWfWgoFJVr+/eXyq0JsLCuzCICx4xMadIhciSATGDuhe5VjJPNC65n8OTPtIgJ4/o5RJLS/urSOrEGjVvH6fRPo3TGK93/d3OrS/xZvOcrdkwY0KV3k16QjvD1sLDM6dKXHj58CsGLaHehNJh7ftIIob19bmSshuIFgRZSLrGVFbmor9fz7y+UtPqVCEGD6iO7MnT4EkDSMXFhG705RzH/1dr5dupsfV+zF3EpCrJdtP864AZ3pG+98VTIdjMBFnRGbOEY6eLXjQOExFBZWpGkKsQEvE+Qxkdzy5VQYUxBFM+7KGII9JuOtrqn/4MJFU/FQRlKkkwR9i3VJRHlOBEDEzNmSXwHwUrXDX127Vo7BLIUDO1p/JfFcFj+u3OdQG2zNwK4xPH/nKKcUsmspjOrXkb7xbXh//iZW7052tDk24eDJDP63ci+z7aA3IgKLEo+xMPEYacXF6E21T573/+sBm4/9Ty45AgODGi/UGRBw+TsjuDyKdkUmCNw5oR/3TB5QpX/kwjKmDU+gW2wYz365nNRWtHubX1zO5gOnua6v9aKm2doy+oRKaS0yQXKwVBqNqBUKHu8zhFkrF3JX1142sRd5BMgCrb1YcqiItTvfz2UXEOzriYebNEfKL9WyfF8SbYJ8GdEt1soxrefDBVtIyylq9nFtSVigNy/eNZq+nV0LYGtRKeQ8MG0wA7pE8+LXqwDIKWycyLkz8vqP6/jttTtaTNn35sYm78qI4IGMCB5oi64swlvdx+UEcSCLUm5p9DXTY+bbwZLmIci9X5VjJLV0KZGe4/FStSep4FPKDWkAtWqLXKLMIIkVu8n97G9sHeiNJl7+djUmc+uoSiKXyZgzbTC3j+vrihKxAb6e7rz2r/EM6BrD2z9voKIVlCX85q9dDEloR4c2QTbtd/7Rw7y4aT3uCiWx/v64yR03uQiL8OPMqWyKixpfKa6w8HL5zPBIx92bWjtBfp68du84ettR96a1ExcVxA/Pz+TB9xeRlJLtaHNsxp+bjzTJMRKg1pCjLSfG249IL8k5ejQvi76hkXioVORX2K6CpCyoZgp1oxA863SMvLVoE33aR3Lv6P7oDEbu/Og3dEYjxdpKHp4oRTvMGtazaeNbwN5EqXzwkq1HG2jp3FzXtwMv3jW6SsfIRdPo1TGS+a/cBsCzXyzj7+Q0B1vUNDJyi/lqyU4eudH26bOtYZPF8ZLPLly4cOHChQsXLly4cOHChQsXDsIVR+Oi0ST438bunA8Jde+Br1tb5Cgo0qdwQbufeL8ZAMgFJQ1l5O3ITaKjdwSBbo0PA29Oor2mc6b4FwAM5lK2ZMxCQIaIFH3hqYwmynNSndcXVh4BwEPpuJDGL//cwblMx4u/2oIgX0/emDOBHnGOL5fa2pgwKJ74tqE8+8UyzmbkO9qcJmE0mfnPt6v46aVZNk1f+PnIIWL9/Pltxs34uze9qkRTuGZYZ86cymbP7tOMnWBZ2ftL7Nx+surnYcM729o0F0Df+Da8ef9EfDzVjjalxePtoeaLp2bwyIeLOXL6gqPNsQn7klJJyykiKtg6LZD+YVFsPH+GfqGRjIyWUk6e3bqG2+J7si09hQ5+1qa+2B5ZcN1CpsnpuTwwXhKiXfF3MpUGI0tfuJNtief4YuUuwP4RI1qdgf/+sNauY9gbhVzGozcN46br7B9dc7Vx6R7+2ZPTeW/+Jv7YeNjBFjWN+Wv3M25AZ6siassr9Hy5YBsAm/aepEyrp32bQObcNLTW9JztB86walsiyWelaL/cwjLUbko6tQ1h9rQB9OgUCUCZVsekuf9H7/go3ntqaq1jb9l3imc/XMqjt4/gprE2ShP8By3KMZJS+AHBnpPQKONqPV9UuQuDKY8gj7oXqS6azgXtPnoH3ku87w3Vjp8oXkqW9iAAw8L+U28fxQYtzx7+CVEU6eAtCdENCuzE0KAudPR2rgWvhzKKbgHPAnAk7w1EzFVOEaXMk17BryMTlDWuM5qlMNb8yv0ABKgd87A6eiaT+Wv2O2RsW9OxTTAfPjqFIN/6Ve5dWE/bMH9+eH4m//5qBQA7jpxzsEXWczo9j68W7+ShGywvWdkQacXFzO3b3+FOEYDpN/Zj7arDbN+azIZ1xwAYOaprg9ctXbyf3TtPER4hpdBMu6GfXe28GpkxojtPzhqBXOYKzLUVnu5ufPrEdB7/eAn7W3g4+yXW7E7mnskDrLr2kd6D8FRK6RL3dJPSy5Pyc3lr7xbaePny7vBxNrOz6dTtnNbq9AR4SZVTluw+xg2DE3BXKYmPCuFCQUmd19mST37bQmZ+84xlD7w91Lwzd5IrZc/OyGUynrl1JEG+nnz55w5Hm2M1ZrPIBws289XTNzTc+MrrRJEn313MoeR0AK7p056EDhFk5hbzzAd/4etVc140f8XfFJVUcE3f9gCEBniRnV/K0k1HefLdxcx7505CArzw1LgxZnBnlm06SmZuCWG1aKet2HochVzGmMH228xpUY6RtOIv8FTF1+kYKdUdIrP0V5djxM6cL9tKD/87ahwPde/BnpxPLOpjT94JzKLkXDhRklH1f2ZFIS92vcl2xtqIGG8pEsbHrSNppSswmIvxUrYj2ntGndoh2VrJoyqXqZHjTqTnhGaz9xJms8ibP61vFYraQxLa8fqcCWjcajqhXNgWjVrFBw9PAeC9+Zv4feMhB1tkPb+s/pvhvdrTLTbMJv15qJQYzM1XrSAjo6bgpADIZAIKhZyXXpvOf19ezJuv/QXAquWHGDy0IzHtgvD11aBUKtDrjRQWlnPmdDbbNieTlJhBeIQf73w4CwC12vWdshWCAI/fPJybR9lnN+tqR+Om5ONHpzLn3d85eqblV1hbvTvJasdIW5/Lcw+Piw6Sr0bVXh3PmQn39+ZMZj7F5ZUcS83mnbukuVJ5pR5FMzgW9yen8eeWI3Yfx15EBPnw8WPTiA51aUU1F7Mn9sdbo+adeRtoqdPr/clpbD5wGoDhvdpbdM32A2c4lJzOxGHSBszz910u/XtNn/Y88uYfeGqqVz96/6lpuNcyx+gcG8pLn65g79EUJg3vBsANY3ry18YjLNlwmDk3V9/QKizRsvPQOYb0iq3VAWMrWpRjpCHkgid6U66jzWj1KAQ12RXH8FFFVzueU3kMhcyycmCHi2rfhR4X3rvJ9tkTP7du+Ll1s6hthOeYav87gt83HuJUWsv/Towd0JlX7hnb6suvOhOX3uunb72WAB8PvlrcMndHzKLkHPzlP7fa5PMzJjaONWdOM6dPf1Ry+1cYuWPmF41qf+jgeQ4dPN9gu7zcUt55fSkAXROimH3vcGvMc3EFMpnAi3eNYeLgeEeb0qpxUyl4e+4kbn9lHgB5xeUNXOG8nM8qJPl8Dp2igx1tisO4eWgPnvxhOYIgMGNQN0J9pYpZSWk5RAb62HVsk9nM279sbLGL27Zh/nz+1AxXFK0DmHFtd4xmM+/Pb6IwsQP5eKGU4jY4oa1FKcd7DqcAMPW6mqm7/bpFE+jnSeU/xPtrc4oAxLcLBSAr93KkVmxUID06RbJ081HumTGomk2rtiViMpmZcE2XBu1sCjZzjBTqi/FTNXwDu1CRzf7Co+hMOiI14fT264pqcusnAAAgAElEQVRSZpvdKp0xHYXgYfX1f56UKo90DQp2qtxMZ6Oz7zR25bxHdsUh/N3iAIEC3WnOlq6lq99Mi/o4U5ZV45hG4UYPv7Y2tvbqpaBEy/8t2eloM5rEhEHSAuOlu8cgawVq1y2Vuyf1R6WU88nCuvPEnZlTabksWH+AW0Y33fH69OCh3Prn79z4xwLu6N6TGF8/PJQ1n2EdApz7GaLXGzlyWKrCcORwqssx0kTkMhmv3z+ekX2srzLiwnKCfD1558HJANz39kIMxuaL4rI16/aesMoxMvr3Hxpss/aGu6wxqSam8yCPbridFcy8pgdx4YFU6AwMjo+pOu7prmLuRe0Re7FwwyHOXWiZelpxUUF8/uQM/Oy4e+6ifm6+rifaSn2LTatJv1iW+rcNh7h1TMPzo+x8qVxxeFDt6/3QQG9S/qFPl5ZVyKJ1hzlyUsoOyM0vpbxCj85gBKgR0X7DmJ48//EyNu45WS1lZsXW4/h5axjUw77rRJs4RjIqsnjs4Kv09OvC7LY3EqKuKeayInMjAD+e+wPxClnOMHUwz8XPJUxd86GQp11NpSG92rH8ig1UGtNrtNWZLpBVugBf9WCrXoPeZOLF7esAKDcY6BUSzszOCUyI7YhG0XLDjLeknWP3hYZzcROCQhnXzrIJXc+Au/BUhpJUtJjzZVK6iLcqgoHBjxPnY1m6yAVtTSHQrj7RKAT778BeLXz6+1ZKtTpHm2E1EwbF89LdUrSNyynieG4b2weZIPDRb1scbYpV/N+SXYzq25Egv6btrA3/8TsKK6Syk0+sXVVnu7MPP9GkcS4xbkIPm/Tjwj5cujW9fM9Yl1OkmbmUHvf0rGt5/cd1DrbGerYdOmOVDtL4WuZs5QYDyQW5HMi+wKuDr7OFeQCYc0eBsheC+1QE9UXtEpnthPP7tI+scey67rWnzduKghItXy/ZZdcx7EVUiB+fPTHd5RRxAmZP7E9GbjFLtx1ztClW878Ve5g2rFuDJZ7Fi04MwcIMt2OnM3no9d/x8nDjhjGSzmL7qCC8PdUUlmh56r0lNa4Z1qc9wf5e/LnuMGMGdybpomjr2bQ8Zo7vjVxu3/S6S46RJq069uQfQkTkcFEianlN9fVjxSf48dwfANWcIgCZlTm8nfQl7/d4Afk/FsU6YyZZZb8BUGGQUi9yyhbXaYe7si3t/J+z6jVsTU+h3HA5/OdA9gUOZF/glZ0bmdy+MzM7JdAtKMSqvh2JgMCXh/Y22C7Uw5MxbeMsXIAKxHmPJ857vNV2lRpr1rOP9Qy1uj8X1Tl6JpMVOxMdbYbVDOrWlhdnj3Y5RJyMWWN6U1iq5ceV+xxtSqPRVup5/9fNvPXAxCb1c0vXBBtZZBlPPNP82kQuLOfpWSMBGDugk4MtuXqZMqwbexLPs37fyYYbOyHnMgvIyC0moo5d2Lp4tHfdG4FfHtrD1vRzTO9gw7BzwwFEwwHE0v8CILiNBPepCG5DqE9c1Vn57I9tlFW0rM2jYD8pzejzJ6fj761xsDUuLvHsbSNJyy7i4MmaG/ctgeKySn5bf5C7Jvavt11IoOQMvZAjpb/4eFZ3zGX/Q8B4wcr9VOoMfP3yTOKiqwdNHEyq/b2Sy2VMGZnA17/v4Gx6Pqu3X17LTBjWsLh8U7nkGBFpgnMkqUQSb+ng1Q4fpVeN8z+mXI4SkQtyZkVPoYtPB3bk/s3SC+vIqMhiW+5ehgcPrHZdhPddRHhLYYCVxnT+zhhJG5+H8VX/4w8nCChlfqiV0QhW3pxXna39gVqm1zM/8TDzEw8THxDMzM4JTI2Lx1NVv1fNWRgU0QZfN8lZVaSrrLNdVnkZ29JTGBbVPKkstYmB+qlcOZK24rM/trXYnNn4tqG89cBEVzUHJ+XBGUPJL9ayfMdxR5vSaDb8fZJ9iVL6SN9468pnPzFwiC1NctGCuWtif2Zc27gyyS7swxO3jGDXsRTKK/SONsUqth8+a9Myq6Nj4vjs4G6b9Se4XYOo2wGYQJScCWLlSqhciSgLQnCfhOA+DRTWRU1tT0whKT0bnaH2lKgHJ9g2pSYpJbvFPcPc3ZR89Kgkih4WYLtoHRdNR6mQ89YDE5n50k8UlGgdbY5V/LJmPzdd17PeqJH+3aJZvP4wi9dL5Yo7/2t01bn9iWnkFpRVE181mqQiG8EBNdd3y7fUHWEzZWQCPyzZzZodSWzcI63PO7UNITbK/inKNkulAejiXfOGeLgoiZTyy16haZFjmRQuhfe182jD2fLzHCs+yZ6CQzUcI1eiVkSiUbZHo4zFW93HFmZXYTSb2XD+TIPtEvNzeHH7ehKCQugebJsKB/ZGIZMxpq0Ujvhb8tF62/5+4lizOUY0CjdKDNVvHkIrjg4oqDyESdQR5F6/N9YW7Dx6jgMnWqbXOsjXkw8fmYK7q/KMU/PCXaO4kFfcIj9nn/wu6aT89NKtNPWWU1BRQX6FlmAPD3zcakZLumi9XNMjljlTrUvddWF7An08mDt9CO/8stHRpljFjiPnbOoYuVBWYlNxaMHvWwRzPmLlSsQKqQIWhouVXMy5iOXfI5Z/D8r4i+k2E0EWYFHf363by2crdxIXFsipzDw6hAeRnl+M0WRi+kDLxO4bS0vbPBIEePXeccRF1ZQqcOEc+HtreOXecTz8waIW9dm6REl5JQvWH2R2PVEjQ/u0p3vHCJZtltaTxaUVdO8UQU5BGau3JdI2IoDcwrKq9oN6tGXLvlO88PFyxg2VNAO1lQa27T+NtkJfpyC+n7eGkf07sHzzUQqKpbXiHdf3s9VLrRebOEZKDJIYS4SmZirE+mxJg0ItlzxIE8NHVjvfx787x4pPcr684Ql2sMf1qBS2vykcy8uuN5riSqK9fVuMU+QSE9p1BBp2jKxNOU25QV9V9s2ehLn71XCMFOtbrrJ8Q+zNfgydqZDr29m37KkowueLttt1DHuhVMh5e+4kV3hoC0Auk/HmnInc/uo8sgtKHW1Oo0g+nwPAmj3JVqc/7M1I59Wtm0jMlfp6bcR1zOrWHa3BwGtbNzGtczx9w2vmzLtoHbQND+C1f41rsmPNhW2ZPqI7K3cmcexsyyvje+hUBkaTGUUj8uc/2l+74GOJTseS04kMt/VGlywAQXMbguY26XfTecSKpYgVy8CUIh0zJCIaEhFL3kJwG3Yx1eZaEOre7Fi06xgv3zyK6/t34ZrnvuS3p2ahN5p4/pfVRAbYvirN/uQ09l6MHGwp3D1pgMUlVZsLfaWBe0e8yVMfzaJr/1hHm+MUDOgSzcxRvZm/dr+jTbGKeWv2M3NUrzo3J2WCwHtPTeWLBdLafvPeU+w6co4O0cG88egk9iemsXD1gar2k0d0o7S8ksUbjvDWt5IOlI+XOyP6xXH/TUO4/5UFddpyw5herN6eVFWZZvSgznW2tSU2cYwYRUlZ1v0f+iJlxnL+LpAW44MDpSgPjbx6PlKQm+RRLjY0PLmO9PlXk22tjQPZFyxuO7l9y8sjHhQhhYy7K5RUGA11ttObTOzLyrD9w7QWOnpFcKIko9qxzMpCu4/rKAzmsoYb2YA1e5I5mdoyy/M+ccuIKjE9uyNWYs4bh8znHVD1bZ4xWxn+3hrefXAy97yxAH0LrAjx5Z87GNknzqISdVdyODuL25b8gUouZ0ibaLanXi6Nq1EqOZ6bQ5le73KMtFLcVArefmBigyJ1LpofmSDw9K3Xcvur8xxtSqOp0BlISslu1DNwZR0p4J4qFTM6dOXhXvat6II8GsHzIQTPh8BwWHKSVK4Ecz5gQtRtBN1GRJkPgnoigruUBoKyevpZbnEZPWMjAKnktc5gxE2pYO74Qdz3+SIAbhlmu2ialrZ51KtjJPdOrjui3taUFWtRKBWoNZYJcSqULU9fxp7MmTaYLQdPk5Fb7GhTGk1JeSUrdiTWmyLqqXHj6dlS5sel/y/RKz6Ke2dUv+/MmtiXWRNrn2f/9ObtdY5z6Rk7tLfkdPP2bJ6oXJs4RtRyNeVGLeXG6hEAW3P3VjlNRgTXfoO+VIXEYDbawhSraJxjpHk8VrZEcVGroWdIGDsz6veS77mQ3iyOkaHBXViaUV0Udn/BaUREhKZpATsdZlGPWazbIWWTMczSA+rrFlqed3iv9kwf3pyilhfjHOvZxQLAXAyCCgSX8nttdI4JYe6MIXy4oOVVqrmQV8wfmw4zc1SvRl338e6dBGk8+OvmWQS4a2j3yfvVzvePiGTNmVO2NNWFE/HEzOG0DbcsRcBF89M5JoSBXWPYdSzF0aY0mv0n0hrlGLFZKV5boOyOoOyO4P1vRN0u0K1BrNwI5lwwFyNq5yFqJYeVLLS6Q8fP05284nLaBPoS7u9NYlo2PdtF4OGmpKDMtnoN2w6d5eiZlhNR5OOp5r//Gl9nyoE9+OKlRQwd34OBY+pPY3JzV/HjrpeayaqWg1ql4Pk7RvHAe3842hSrWLD+ANNHdHd4ROT63clA8wiuXolL3dCFCxcuXLhw4cKFCxcuXLhwcdVik4iRUHUQZ8rOc7YslWuCJNEWs2hmVeYmACI1YXT0alfrtVqTVLZVJWu62KLWcIaDFyYxOLpxZUr3Wxgx0tbHjzi/lrtT1C80ssGIkb2Zac1iy4CADkRpAknT5lUdK9KXszf/FP0DrFM1d1YMZvtrp1wqU5iWU2T3sWxNgI8Hz985qnkHFdyRBW1qsJlY+hq4jUVQX9dg26uVmaN6s+PIuRaXsw3w/bI9TLmmW6PEfvdnXuDOHj0JcK9dCyfU04uc8tarl3Q1M7xXe6YOa95yzY3hyc2rWXY6mV4h4fw8YUZVtKilxPzfe3We6+AXyNob72y0TXX1aW1/lnDXxP4tMmLkQHI6d45vHoFB+yGXyve6DUHwfkVKsdH+jlixGKg95bJP+0i2Hj9Lr9gIhnVpxysL1nPTkO7sTD5PbKjt5tyiCF8url2XxVl5ata1BPk1X8VG0SxyaNtJho7v0Wxjtkb6xrdheK/2bD5w2tGmNJrzWYXsPHqOwQnNU4yjNsor9CzZcISYCH8Gdm9eO2ziGOnq05EzZefZnLuLIUH9aKMJ59fUv8iqlLQOJoRdW+e1FyqyAfBWNv2LbzSXYBYbV6otq7yMzDLLxAMHR0RbY5bT0C+s4Zz3I7nZ6ExG3OQ2+WjUiUyQ8XDHSTx18Idqx785vYa+/nHImjmGyywaqTBeQKOMRLBxIJWxGfRFfly1t+FGTsqLd43G19MZU1XMiLqdCG5jHW2IUyMI8PLdY7n5pZ8oKbdMxNpZKCqr4M/NR5g1prfF1+hNJjzqKddeptfZtBqEC+fAS+PGs7eNbLihgxCBxSePYxJFdl1IJa20mLY+fo3qI1jjQWFlJQaz7TSD7NFnQ/TsEEGPuAgOncpouLETcfRMJqKIxSHs1y78rtFjbLzx7kZfYxWGY4iVqxF1G8BYf9XH+8cORHPROX3biN6cuJDLh0u3ERngw2uzxtjMpB1Hz3IqreVosA3rGcuY/vXrGpaXVDCj63P8tPtlfvlgFdtXHkZEZMrsYdz+5HgAMs5Jr3neR6s5uvsMxfllBIT4MPaWgdw09/Kmz5PTP+FsYgYV5Tpevbf6Z+vmh0Zxx1MTqn6/odu/KS+pQBRFXv7hXvqP7FLDtvuve4vp913L4R2n2Ln2CEqlgt7DOzH3vzfg4XVZL+LXT9ay+leptHRBTjHGiyWbPbzdef2XOXTs0aYxb5vT8OhNw9h55BxAi9Nhm792f7M7RnR6I3+sPYQgwJodSRQUl/Pi/WObPaXHJqvfUSFDWH5hA+XGCp478hYCAuLFHP4w9xCGBw+o89pTpdKHJkwd3GQ7TFYsQM8WFVjcdkhky3aM9AwJQyGTYTSb62xjMJs4WZBPt6AQu9szKLATt8UM5+eUzVXHkkrS+ezkch7uOMnu41/Jrqw55FXsI1QzjP6hH1c7tzJlSJP6vvRdsBe7jqa0WMHVMf07NXDzld47sewzKT9ZrEBQjwLVYMTyr5AFrgHAnDcBQT1WEoG78uqyTxErVyMLXFF1zJzTF8wlgIjg938IbiNqjGoumAmGJBC1iEUPVP0FBc85CJ6PXe6/cjli2ZfSL6bzIAtH0NyI4HEXcPUsjoP8PHloxlBe/3Gdo01pNL+s/psbRvZAZaEIa3t/f/ZmpPOvXjXFxERgU8o5ugbb//7ponl55KZhBPh4ONqMOhGAqR26sOx0MkMjo2nj7dvoPvbeNgeAMr2egkopmnf07z9QabReA+6ffTa1P0uZPbE/D3/4p93HsSVlFTrScwqJCrHMoTW3R39e2rGB/mGRdPALBEApl3OqMJ8dGee5q2svVHJFlUim3TGlXFGl5nz1c4IbglvtkZdtgi5/VjVuSj6YbZ/538+r/rZLv/ZA46bkmUY4Yt944H+MmNKbGXOupTivDJni8gafxlOqChoY6sszn96Of7A3x/ed5aOnFxAbH0GfEZJ24n9/vh+9zsBN3Z/n2c9up98Vzg6lqvpy8fejb1Cp1TO109P12vXFi38w7d4RfPTXY+ReKOKdR37m10/Wcs/zkwHY+Off/PnNZj5Y8ggAkW2DWTlvJ1+/toTvt72At5/z3nMbIiLIh+kjJBHTX9cdaKC1c7E3MZW0bMvvRbbAYDTx68q/KS3XERnqy+uPTKZ/QkyzjX8JmzhGQtRB3N3uJr458yvixX8gVaB5OO5OFELtw1SadCSWSCJ1nbwvl6E6mfccYKJD4DvV2h/PvrdeO/Smxi8O00otUw2WCQIDw6Ma3b8z4a5QEuXlw7ni+qu/pJYWNYtjBOD+uHHoLgrvLkyVlMJ/S92OUTTxYIeJqGT2jVy5REHlEQByKnbXONdcFWWs5cdV+xxtglV4urvx2M3D6m0jhd+CWP5/CN4vIyh7Ieq3I5a8CnLrnKmy4H0gVmDOrlt1W+b3PYg6zDn9EHw/vMJ5cjnlQtRtQyx+EcHnVQAEZTdE4znE4ucBI4LH/VbZ11K5/ppuLN95HIDDpywXtHY0ecXlLNt+3GLx31u6def5jet4Y/sWbukqXWMymzmVn89n+3ZzJDuLL8ZPtqfJLpqZnh0imTykeQXgrOG94WN5b3jTI9w8VSo8L0ZFyWwkhn6pT1v11xADu8UQEeTT4ipDJKXkWLwY2ZZ+nif7DuWurjUFpH9NPsLuC6l8fO1EW5tYHXMBYuUKxIq/wHCk5nlVLwT1NAT3cSB42deWekg8l8WBE+kOG7+x3D15AEG+lkfS9xgUx+Q7hwIQFVt9/u4X5A3A7OcuO5zCYwJZ8v0WTh9Lr3KMqDUqZHLp+6lyU+Lu4VbvmJfa1kf7blHc9sQ4ANrEhTLi+t4k/X2u6nzSgRQ6dG9TzeYRU3vz2fO/k3oqm679apdhaCncMV7aQPlzyxF0escVGbGGpduPM3d60zaGG4Onxo3lXzh+3myzVeeokKHEaCLZmreXMkM5kZowRoUMrTdF5kDhUdxkKtzkbgwNupxXWaKr3atbULEJ6TFd+5fRmp15Sx0j7Xz98XFrnlJB9qStj1/DjpGS5p1IPHIxOqSNRxAfn1iGwWxkUdou9hWcZmb0NYwJ64mbDTRo6iPScwxppcuJ9Kw/bNNT2RZ5Q5VM/oFJNFBmONdwQytIPJfF/uTm0YWxNQ9MH9zgDuwlFXtBPQHBfYb0s6Id6LYj/nNHqlE0kC4luF/Rxg2EmnoSYtnnCJpbEdSXJxuCPAY0NyNqf73qHCOCAM/dLu0IzvrPL5jqiUxzNn5cuZcp13RFboEmw8yuCSTn5fLtgb/59oD0rHp5y8aq8//q1Zex7ePsZquL5kUmCDx5ywiHK/S7aDzjBnTm22U1NzucmaSULEb372hR27Upp3ioV+1lXPuHRvLqzo21nmsSYoWUHgNQ8Reibjs1tEPkEQjuUxDcp4K84TSIz1bs5L6x/VH+IwUxr6ScncnSc35yv/gmmf1TC4oWaRPq1+hqaZ16xdR5rqJcB8Dibzaze/0xcjIKMZvMlJdW0u/apr2vDdGxe/W/v6evhvLSiqrf28SFsm3FIXIypHVJcIQfu9YeRaVWEhXb9EwCR3Npjjt1WAILWljUyIqdicyZOrhZKyI5Azbdjo/zakucl+U5SYMC+zAosE+N473DV0EdTo4uIV/j7z681nMFFZsajCr5J6kllolVdmjBoqtXEmNBznHaP96TRSm3NHqc6THzG33N1MgBdPeN4YmDP5BTWURqeS5vJy7iw+S/6OgdQUevSHxVHngp1VVlnm3BlMgB9Ax6lZ5Br0ADu1kDw75Ao7C8nB6A1pjButQJDTe0goUbDtmlX3sTE+bP9OF1R2xUYUyR/lf/I7RWEVczVLe5MZ5ANBxALP+/uhpg41us0xMbIYVzTx3ejT82HnawNZaTmVfCmt3JjB9k2STxleEjmdShE8tOJnOuqBCzKNLW14/rO3amT3iEna110ZxMGBxPhzZBjjbDhRWMHdjyHCPJ53MsbqtWKNmfnUGsr3+NcwdyLuCusN3zR9TvkBwhlWtBrKWEruAhpbO6TwVVXxqaS13JN2v3MPu6vjUcI1qdgU+XS2KpTXGMpOcUsWl/yymhPnf6EJQWpnZeQqWue8Pu/celDabUk9k88s5NxHWLQqVW8uC4usWWbYW6gaiT8bMGkfj3WWYPfQ0ADy93AsN9efHr2fgENJ/orL2ZNbo3CzccxGxuprQ2G5BbWMbu4ykM6uY4EVZH4JSzdqGO1BsApazuhb3CijC9jNISi9pdyt9s6bTztcAx8o8omljvy1EUAmA06zhW+Bvhmt74urVFjoIifQoXtPvpH/yIxbZ8dXo1OZVF5FRK42VVFpGnK64h0qY3GzladJ6jRfZZCE+JvKSB0/CD3E3e+LxthWCfm3tJeSXrLlajaWnMnT6kcV7of27XWhq1I9qrOohZ0jvxfBTBfVodbZzy9tos3Dt5ICt3JqGtbJwYtiP5bcMhixwjq06fJCEklD7hES4nSCvH3U3JA80YSuzCtkSH+tE5JoSklGxHm2IxZy/kW9z29i49eGH7OvZkptMl4OLuugBJ+bn8dTqRexNq6iBZi1hwVy1HZQiqAeA+FUE9+mKkpe0QRZFibdMFvX/feBhzc+msNJHOMSGM6GXbiMN9m5IAuPu5SXTpK6WmGPRGslLzarSVyWUIgoDJ1HwRnycPp/LGvAcASBjYvoHWLZPQAC+G92zPxhbkoANYtv24yzHizMT4PYlaWbcAqlzWeMdImcGyiXv7VhIxEuHp3WCb/IqKar/38L+j2u+bMl+kb9D9xPveUO34ieKlXCiXqqPEeY9rcJyfzzVcLtVZkAmS11tuxYNfKbOPY2TZ9uPoDS0rZxEgoX04w3tZ+PBTXPy+G5KrHzf+owSa4HlRUPUfGJvgOBLkXHQF1nJSBspOYDwF8lDrx2il+HtruG1cH/5v8U5Hm2IxieeySDyXRXzb+v+ec1cuA8Df3Z2EkFC6h4TSPSSMbiEhdZbwddEymTGiO4FWCK6aRZGu33+C1mjgqX5Dmduzf7XzezPTuXHpgqrfgzUeVSKlVzJ64f84WZjHPQl9eGHg8BrnB8//utbNHS+VG0fveqjG8auRcQM7tyjHSEGJtqq6l7dH/enbj/QeTKSXDz8fP8jalMsLrhhvX14dfB03duxmewMV7aSoEEBQX2/1869Cb2DXicsl3rceP4tKeXlJYjKZWb4viZjgpok/6o0mVlzUvmoJzJk62OZpe2FtpPXLga0nGDy+OxVlOn5+fxVGY03nh0IhJzwmkA2L9tG2U7h0UAB3Dzf8g6uvH0wG6XpzLf1YSk5GAZnn8wkI8bG6j5bCzaN6tTjHyNZDZ9HqDFVVo64GWpRjJMqn/px9jbIdvcJXNqpPrcFgUbsgTeuY8Hqq6g9rA6gw1v+epJXtolfAPTWOh7r3YE/OJ1bb5qxoFGG4ya2PGBIEOXJBjUm0XSlTUZTEnFoic6YNtritoJkJgFjyCqj6Iih7Iur3Iep2wRV/E0HVC7HiT1APR5CFIerWS9fpD4C8tl39i84Osb4SagqQR0PFX6DoJPlIBA+QSWH1gudDiIUPQpnk5BHUowER0XgSRCOC+xSLX6el5OVKpcUP7TtHemo+ZaWVmExmptzUj+i2zhXuP2t0b35bd5CisoqGGzsJCzcc4uV76hev3HLnPSTm5pCUm8vx3BwWJh7j4z27AIjw8iYhJJSEkFDu62273VoXzY9apeDWsTVTfS1BJgjEBwbzd1YGyQU1ReH3Z1cXJ87RlnOhrITwKzYu9CYTZ4ulqnl1iaEHuXuQp9WiM7U8B3lzMaJXHB/8utnRZjSKlEzp757QPrzedgIwo0NXZnSwvzCwoJklOUSUlolUN4TBaGL9oZPsvugceebH6nN3QYCoQF9eu6Vp5Xo37DtJcVnLKCPfsU0wA7vF2Lzfx9//f/bOM7Ct6vzDj7YtybJlee84jhOPJE5iMgmZJEAII4yyNy2ltIzSQVv6p9BJKW0plFUKFAKEsksIgUBIyN7bGd57T8ka1vh/uB5R7FiSLdmSo+dL4nvPPfdo3Xvu77zv7xXS4f/xyLvcPu8JIqLUXPW9xf2EjtPbP/foe9y7XCiAEaZVcttPV7D0asEL8vU/r+WDl7/BYhKeFR6/+xWkUgkpmXE89/lPPBqbNlpDyoRY7lr4u95tYomY+FQdt/9sJfMu9s73zR+YlplISpyW8trBfR79CUuXlW2HSlh6XuZoD2XECChhxBUikQyV3LMPr9OFCNCDRh74xqsAKplr1c+VMCIVh1JnPEK43Dl6p950BKnYtfASaFyYsm7YfUjFamw2792c9xSUB9TFFSA3XfBmyZ/kfnUnUehVwn+sFTg6/oTDYUKkWIpIdQsOU99ESqT+AdgbcbQ+iMNhQaQQytyJNI/hMLzc286h/ysOw6vQLVIJpXilIM1AHPVJv/6T2RsAACAASURBVPOLw/+IveM3OJpWgjgCkfqhvtUyxRLQPo9D/0+hL8MLgBSk4xCpvuf+G+MGzU16nn96Pd9+dQygX57q3AUTnYSR3dsKWfvhXqRSCT9/XBivVDay5YNDFTKuXzad5z/YOqLnHQ5f7jrBA9ctIEJ99siwZE04yZpwlo/vC3duM5vYV1PNusJTfFVcxLrCk0FhJMBZtXAqkZqhL4hMjoplT20VJ5r6h6vvq6vq/b9aLkdvsbC/vsZJGDnZ0oi128B4ctTAwshHV94ICPOYFqORWz57j6LW5iGPeSwSpwsLuOo07gojI4lI839e7U+jDOH3N1+M3eFg3s+eY93/3UXoaSVhJWIxUolrM2xXfBhAC0g9FUw8QaUJZV353wZtk9ltgPqPzx52q8/s/HE8t+7sAsetP1nBrT9x7Zv3woaf99t204MXcdODwuKDtcvGg1f8lVlLc/n1v4TFVrlCSpfFyuZPD/Dk/W/w3pI/9CsVHMhcOjebfwbQnAjgqz0ng8LIuYTJTWEkrLt0XaCjlLp+HUbr4KtPWRFXsr3+KeqMB4hUTABENJsLKe74glzt9W6PZUmcG+abY4TlqV8IYR5e4pMtgRMa2sPtl8503agfwsRIFPYQorCHerc69M87NxOpEYX/eUCXmNMjN0TqBxGpH3T/9PLpiHUfn3W3SLEQkWKh+/0NgcqyJh6+53Wam9wvG502PoZtm04AsGi5sJo4b+Ekn4xvMK5dkscb6/agN5pH/NxDwWK18dHmw9x2yeDfVQdwqqmRfTXV7KupZn9tDcUtzUjEYrKjY7h8YtbIDDiIT5BKxNy0fMaw+sjtjvIobmumy25DJu4TJvfV1fReq66ckM0bRw9woK6GFel91UgKmoRIE5VM7tI0XSmVoQyTIZeMrPgZKORPSg4oYaS8LrAWPYaDWCRiYmIMCpkEhcx7jyQl3eLS/pNVLlr6BwlR4SzJP3cePgFKCqopPV7DXz96kBCl87PJeYuyeO1Pn9LeYhhTaTYr5mXz/Idbvfk44HO2HSrB0mV1SnUby3j1Vdoddo61n6LEUIHe2ol90DD1/tyYeuWg+83WWiTiUKTivh+JAxsN+v9httUSpVxOqMwzkxhXIkAPIdKxkV/ljYiRabrbUcviKGj9kDL9twBo5InMiXmICeHuV195fLLn1W4CFRFiT0zaB8VksbJ5f6Hrhn5EeqKO+VPHe7HHALqrDIMui41fPfhWrygyLkMw2DtvTgbRseE899TA0UzRsRpS06MpK25g9zbhuzIawog6VMHVi6fy2tpdI37uofLJt0cHFUZu+/h99tfU0GExE6tSMzUujquzc5keH8/kmDhCvFgJIsjosDh/AtHa4XlD9aS/WO12CluaydIJEV2lba00GTsZ1y12zE5IFoSR+hqn4wuahOokOVExiIO1godFflYKH397ZLSH4TY1Te4VBRgrvHb/tV7v8+PNh73epy+5evHUc64samxyJPIQGR+/upll1wr3XJFYTMWpWl57ci0TJiePKVEEIEYbRm56PIeLalw39hM6zV1sP1LGgmnenMP7L6fP4BwM49Gt1FDJ0ydepsbkfqmxM3EljFS2vUBD52fMTt5Bz0pyQf0Paer8AoDy1mfJi38Pldz9BwCZWOJWfq67kSX+jjuPkz3hu2dHxATNJUzQXOKNIQXxkE37C+k0B9b38TtLpnndUOxc4LOP9lFdKawe3vPAMlbdMNtp/9mEEYBJOYmUFTdw8vjo3oCvWTyVN9btwebyuuIfVNS1cLiohsnjBy7LvbmsFI1CwR15M1g8Lp2cmBjCFWMj1TKIwHVLpw+7j/EROkKlMozWLo43N/QKI3u702hyogSRc0q0YF55uLEOq92OVCzMbY51R4yczV8kiPvkZ7mfvukP1DSeW8KIt7E7HHyx88RoD8Nt5FIJK8/PGe1hjDgarYr/e+Uu3vjLOtY89yUAXSYrurhw8hdmcdOPXRdxCEQW52cGlDACsOVg8TkjjAw/gS9IkCBBggQJEiRIkCBBggQJEiRA8UrMr95q4LfHnqGtq8PzAYikpKmSyAxLd9m21bSdcMVMevScVtMOmjq/IFFzB9GqFRQ0/IDKtpeYGP202+cPlUrdjBgZG67vrtJkABQS978WndZGpOIQ5D4qSRukP+t3HHfdyI9Qhcq5aE7Qc2EobNlYAMDs+Zn9okVcEZ8ohOrXVo1uvnqMNowF08YHVJm6z7YfO2vEyCuXXcnu6ir2VFex+vBBLDYr4yMjyU9IIj8+kfyERFLCx1b477lCVpoQnXG2z94TJCIRWbpo9tVVc6K5z4C1pyJNT8RIclg4EYoQWs0mTjQ39m4/3hMxEhUsBz5cosJVAVUNorbZ87m0r3EYXsFh+kzw1VLdKWwU+We1xv0nKmlodd+Ta7RZnJ85qOH3WGb6/IlMnz/RdcMxxOIZGfx9zabRHoZH7DhaOtpDGDG8IoxsqNvSK4rEhkRxReJyUpSJqKShPHTgCVSSUH6d8wAAVoeNRnMTWxv3sKNpP+nqZH6V/SNCJa5Dkc22OqJVK3v/ru14G7kkhnHanyISSYlRXUG9oX9licEIkUrBDV/ARmMnGVqdR337I3qLxWWbUDdy5AtaP+RA86sYrYLBlUoawzTdnWR64DESKBi6KlDJ/CMUt91gYvuR0tEehkdcOi/H6zXQRep7Eanv9Wqf/khpkZCaOG+B5/4gSrVQIcrY6fo372uuWZIXUMLIl7tO8NB1C5FJ+5tZLkpLZ1GaIOR32Wwcqq9lf00NRxvqeXHvLn62oZkopYrtd3q3MlEQ33P5BZO92t/k6Fj21VX3ihwA+3qEEV3sae3i+LaylAP1NeRExVCj76DVbOrtI8jwyUyODhhhpKnVAIDNbkci9pPAbvMm6DqMw1bl9/fe9QGURgNw6bzs0R5CkBEkISo8oIRagNqmDspqW0iNG9wIfCzgFWFkf4tQIUMrD+fPU3/pJHLIxTKsDhtpqqTebRnqVGbrpvNF7WZeLn6bPxQ8x29yH0Lk0uLEjqQ7MsFq76Cp8ysSNLcgEgkvQy6JwWLzzOMkTK6g1uBaWa7Sj42czxqD65UIhQth5ETbJ+xpfJ5c7XVEh2ThwEGDqYCdDX/H5hBUpqyIVV4Zrz+woWIlkSFCBZ1k9WUkqpchE4eNyli+3nMKqy0wvBp6uHKBdx82ziUMeuHhKFzr+cqc3Sp8T+SK0TcDzZ+UTGqclrIAmQi06U1sPVTCwukZg7ZrMhrpMFtwAKEyGZGhodQbFNS5cU8J4l/IZVKWzfTuymVPmd2eiBFDl4WTzY2IgCkxfZEgU2MEYWR/fQ03Zk/lWLfxqkom6zVpDTI8xidGsWH3ydEehlvYu0tWNLYaiI0cnbnGmThsJQCIFAsA/61+ZLXZ+XpvYHzOIEQznZedMtrDCDLCzM5JDShhBGDHkdKgMOIuVcY6AJbFXdAv8kMulmGwdg543LK4C9jdfJADrcf4qm4rS2PPH/Q8CkkCnV1ChYU6/XvYHSZi1Vf17u+ytyLy8IIdrw7jVEuTy3Zlba0e9euvVHW4FniiQgd/CDvc8hZzYh4iQ3NR77Zk1Vw0siQONL0KjC1hBKDZdLD338NNTxKvWkiyeiUxyrlCxZkR4psAq0YzMSWG8YlRoz2MgEUTrqS5SU9b68DX0MGo7k6hidT5R5rbJXOzef6DraM9DLf5fMfxAYWR3377DQUNDRxvbKDFZAQgRqViSmwc81JS+X7+LCbHBlf5A40F08YTplR4tc/cbmPVGkMHhi4LRxrrsDscpEdEEnGaYW9ejJC6c6i+FugTUnKiYoMVabzE+MTAi/ht6TD6jTCCXYgORpI2qsNwxc6jZbR1LygEAhfNnhT8jZ+DzM5J492vDoz2MDxi59EyvrN02mgPw+d4RRjpET4SQ/vnwoZIQmjv0mO0CReqM4WT+dGzONB6jG2Ne10KI9GqSylv+wcWay2tpm3olEtRyvpcco1dhSiknuUGJ6jcu+kcbKj1qF9/5WiT64iaBLVm0P36rlqiQ/qH/kWHZKG3jo336XRiledTb9wOgMNhw+4wU6VfT5V+PQpJFMnqS0gOW4lGPsGn4zCau9hdUOHTc3ibS+YGvUWGw7iMWJqb9OzeVsjylXluH2ez2dm+WQgnzpnqH2lgF8/J4oUPt+IIkErL2w6XYOmyIpc53yY/KDjK5Jg4bpg8hSmxcUyJjSNW5R/iU5Ch44tr1QStjhCpFJPVSmFrM0cbhZSaGbEJTu2mdQsjRa1NmKzW3sWa3KigwOYt0gNQoG/p8FwQ9xmiCHA0gMi/vTACKWUTYMl5maM9hCCjQF5mIiIRATMfAth3shK7wzHmhTyvCCNikQgcDJgKEyZVUU8jTWZh9TJJ6SxcJIQKN/7yziqX50kKvxND13FajdsID5lFhu7x3n12h5lm4zdOHiTukBjmnknewfqaMfGFOFjvukRUonpwsUgljaXRVEC43Dn8r9FUgEo69iZys+OexWwTVkuq9Oup1K+lxXwEALOtkcK2/1DY9h/CFZNIUa8kUX0xCkmk18ex82gZlq7AMQEWi0Usn+W5N0aQPuYvyWLvziK+3VjAjm9PMnu+e5OoV//5NQ11QnTY4uX+kcoUr9MwLTOJfScqR3sobmE0d7GroJzzpzgbg+/77g9GaUTQ2Wmmtq6djnYjVpudSK2KceOiR208YwVVqJxZ2ale71ciEjEpMpoD9TUUtzZT0L0wMf0MYUQXqiQpLJzKjjYKmhoobhPmS0F/Ee+RHBOBXCrBYrWN9lDcprXDONpD6EUkzcBhaQCb67n6aOFwCGVFA4HoCEFMzxk3fKPnIIFHmFJBWryOkmrXGQv+gsFooaS6acxHgXtFGAmXhdFgbqbe3NhvX5QikiJ9GcWGcqC/MGJ3CDcp/VnSbU5HLAolK/rZAfeJkDIj4QtkEs+qAWTp3JtUtppN7KmtYmZ8kuvGfkqtQc/J5v6f0ZmMCx/8oT474mq21/8VvbWOqJAs6PYYOdz8FudF3eOl0foXPUJHevj1pIdfj6Grggr9Wir1n2HoEr7bbebjHDYf50jz08SGnk9ymCDSxSkXIBYN33z02wC54fcwY2IyunDVaA8joFl2aR7vrd5OZVkTj/1kDStWzQBg+co80ic4R+jZbHYKDlfy3urtbNskRItMnZHG9FmuK36NFMtmTQoYYQRg076ifsLISGOxWFm//jBrPzvIqVN1OE5bYlq0MItHH73cqb3VaufkSSFyT61WkJISeCkEI838qeMHNNr1BpOjYzlQX0NlR3uvd8iZwggI6TSVHW0cb26grEcYCUaMeA2xWERqfCSnKhpcN/YTmtud58WL333F4z6+vvZO7wwm9CqwbMdh/hoRP+/e6F9eI0dLavq9Z/7KgmlCtHuAr7X6PVf/9j8snTaBe1bMGe2h9GNqRkJACSMAhwqrg8KIO6SqkmgwN3OivQgSLnTal6ZMZGfTfjY37ATgguhZTvtLDEJqgFw8vAdHkUiCQup5Wbsp0e4f83nJyYAWRtaXnMKdqC1Xq1Q52msQiyQcaHoNY3ckRYhEy4you5gUcaUXRur/qGTJTNLewyTtPbSYD1Op/4wq/XrMtmYcDhu1nZuo7RTKccnF4SSql5McthKtYmir94G0EtJDz40/yNCRSsU8/pfrePDuV2lr6eR/7+0B4H/v7UEs7ptR/eFXH2AydWHt6lsNjY0P55Hfesfr5/VnN3Dj9xYhlTlPhJsbO9i7rZALL3Mv73TBtPH86Y0NARM+uvlAEY84lo5apGBpaSOP/eZDysvdnzxJJGJ+9/tPqKlpRaMJ5b/v3odM5l8PMP7GknzfpUH2iBulbS2camlCLZczYYAKd9Ni4vm06Dj762toNZtQSmWkR3g/8vBcJkarDihhpN3g7JVxZUZfCrNIJMJo7eKVw3uYm5BCplZ4WJFJJJxqaWJrVRmPzV3stbGIQi8F4/s4LNtx6J8Xtqnv81r/3iCQ5kjz8/xnwSKI57R3mpBJJYTKh/7smpMex0ebD3txVL7nUGENVy6YMtrD8CleEUYmh09iT/MhDrYdx2wzo5D0GZhN105mTcWnHGwtAGBNxadcmbgcuVjGqY4S3q9cB0Cysv8KykgQo1QRq1K7VUXgvRNHeXjmfJRS75YeHSneOX7IZRupWEy2LsZlu6yIVWRFrMJka8XqMKOWxoDLqkJjE61iMlrFZHIjH6bBtIsawwZqDJsw24ToHIu9jZL2dylpf5fL04dmtlRQWhswKyE9uKroEcQ9klJ0PPva3Tz1+Mcc3Fvau91u71MX9B3OE+jps9L5+eNXEqH1TsTO2y9v4to7LugnjBg7Lbz2jw1uCyNR4Spy0+M5XOQ6pc8faG7v5EhRDVMyRv7+VFnZzP0PvElHh2dGgiIRLFmczZurt9HebmT37mLmzvWt/1EgI5dKmJ2b5rP+J3cvvmwsL8FiszErPmlAoS0vVoim3VAqGGznRMW4JchZ7XY6LGb0XRYsNkEYtTsclLW3EiaXo5YpkEvcF8a67DY6LGY6LEKZb3v3corFbqW8vQ21XI5GrkDqQRnZ0/s8W3+AR30OhUCLYOw0OZda/+F051XvH2z4hJ/NXMDtudP7Hfv28UNsrizlqsxcL41GjEj7PLQ+hEP/jLDJVoNIfQ9I/MPHKlCiauVSCdMn+sd7NtLcvPl1jrfVsnvlz0Z7KMPiT+9uZOm0TBZNHfoCYGZy4KXBHiqqHu0h+ByvCCOzddP4T+l7mG1mdjYf5ILomb370tUpTAxL50SHcMF6r2ItH1Z+jkwsxWQz97abf9oxQ6Wzq4j91SuZl3rMo+PmJabwwUnXx7RbzLx97BB3Tpkx1CGOCluqygAoaHK9UpIbFevRJMrusCIXqxiKKFLQXolEJCYzbHREMW8jEkmICZ1DTOgcpkT9khaT4ENS1vEBFR2f4GDoZXYDzXR1UmqM/7jpjwFi48P58/O3cPSg8D345ssjHDtUSUNdO50GMyGhMnTRYeROTWHhshwmT/O+X8KAOBx0tHkm2C2aMSFghBGArYdKRlQY6UmVeeyxD3tFEaVSzoUX5jJ1Sgq6KDX33//moH3MmJHGm6u3AbBnb2lQGBmEvMxEQuS+K2k9QatDIZHSbBJ+JwOl0QDkRsUgFYtp7q50NFjkps3hYPabL6C3WDBau/rtN3RZWPD2v3r/lomFe3qYXMFLyy8nPy7RqX1ZeyurPnoLvcWC2Tawj1VpWysXvP1y798KiRS1XM4HV9xAqiaiX3tXfZ7Znzt9DpeAE0bM/T/b0/m6vJiH8gcuWjArLonHt33ttbE4zJvB3gCyqdAlrHI7jP/FYfwvSBJBHANupgyLIwe/fg2FhhY9J8sDIxpo6gTfXnOC+Ba7w8HO4+UsnTY849yMpCjEYpHTIpe/U17bQrvBhEYV4rpxgOKVX2akPIKrk1eQpkxiRmT/VIHvZ9zMLw8/CYDBasTmsGGz9YV8Tw6fxIWx84c9Dqu9HbvD4rrhGSxNzXBLGAH4+95tXJmZTWSIfztz92B3OPjDjk1ut1+a6p76WdD6IQeaX8VoFVJpVNIYpunuJDN8hdvner34K75tOMZEjTBJW5k4kwvj8lBLvf+DM9u7WPHN4xhtzt+Pu8Yv4/b0JV49V6v5GNWGL6k1fANAR1fJsPvceyKwhJHzpwbDRH1BT4UZX1eaMRkt7Nte5LRt1+YTyE6bzNlsdr769ADJaZ6tesyfms4z7272yjhHgl3Hyvn+qnkjdr6NG4XoyuISYZKfkqLjz09eR3S0+0LjhNP8Z06dGnuVwrzJHB9Gi4AQBTFJF91rfH42YUQhkZKli+ZwQx0AuVFnT/N1OBw0dBrcHkOXXZhvNZs6MQ0gUljtdpqMngmcZpsVs9GK1T6w4O+LPoeLTqP0Sb++4syIkTNRymTsrati/AApV/vqqwmVeu/h29Fy19l32qpG3ZR157GyUT2/J8zMSXHdKIjXMHdZ+eVr69h0uBipRMy87DQAHvnOYtShfRkOb23cz9vfHKC2pZ0EnYZbl+azap7zM+0dT7/Licp6Os1dPPTSJ73b77poFj9YOdejccllUlJjtZTUNA/9xY0ChZWNTJ8YuLYSrvDaVfPqpEvOui8xNI4np/wCgHcr1nK0/SQmm5mYEB3zdPlcHL8IiWj4IZQ2u+t0mIFYkJyGTCzpnTwMRrvFzK+3fMWzSy8d0rlGmlcP7+Noo+sSvT1cmOY6/eFE2yfsaXyeXO11RIdk4eg2X93Z8HdsDiEKKCticG8Dk62LXU1CWbUT7VXd/37I6tJveO/8nw926JBQiGXMi85iQ+1Bp+3rqvd6RRgxdJWfZsbaX8QQixTEqxYNqW+b3c7Bk/7rBD8Qs3JGKGIhiE+wdtnYsuEoAPt3CALJH372rlMbkUhEQnIkDz3hmY9JWnwksZFh1DV3eGewPuZYaS16o3BdO30S5Su+/fak09+//MVKj0QRECJMdDo1TU16qqtbvTm8McecyWk+P8fHV97oVrv/rbrZrXZSsZjS7z08nCE5MT4i0qv9+arP4RJwESOmwSNGbs7O41dbvmRnTSU5PSnQIiE6+OPCY9w95bwRGKV/sPd44CweTc8cuw+V/sjb3xzglqUz+M/D11HbqueXrwkWDi9/vpMHr7wAgDWbDvL82u38/NpF5KTGcaS0hj++uxGrzc61F0zt7eu5+67E0mVj4U+f5493XML8XGERUCYZ2jNsanxkUBjxM3yb0BkkSJAgQYIECRIkSJAgQYIECeLHjFiSW0yI4Jh934RbXbY92fgIYCMz6kmn7Ufr7h70OIttaPmFKpmci9In8L/C4261/7ToODPiEgY0vPIn9tVV84ed7qfRTNDqmBjpugzT4Za3mBPzEBmai3q3JavmopElcaDpVcB1xEhBewVme//VkDlRk9wer6dcEJ3TL2KkythEsb6WdLXnFY3Mthaq9J9TqV9Li/lIv/2RIXkApIRdRoJqGTKxekjjPlZS5zLX2J9QKmTkpse7bhjEb1FrQvnp768GwGF3sGreb3l93Y8JCZX3thFLREiHWOJ0Vk4qn3zb/zfjj9jtjt4Swxfk+b7S0vETff4rKSk6p7QYT1CrQ2hq0qPXe2beei4RqVGO+dKDQfoItIgRo4v7/v0z5pEUFs4bR/fzRemp3u1pmggen7eUaycOrQreQIjjTrpuNIrsDZAy8HKphElp524ZbtEoVHjLSY3l3kuFNJf0eB0X5wvPGQeL++61L6/bwW0X5rNiZhYAabFaKhvbeGndTqeIkVC5DEn3a5BLpSgVwyvGkRKrHdbxo8GpysDw8vGQXqMXv3T/aTfvGXB7s3EjIEZ0FqNPh1vFaAfm1pxpbgsjAE9s20i4PIRVmdmuG48Cx5sauOvzDz3K1b05J8+tdvquWqJD+r/u6JAs9Fb38tmPtA6cD7owxns38jPJ0w7se3GgpcRtYcTmMFFj2Eilfi31xu04HM7pV0ppAslhl5KsXolK5h0fiEAKEQWYMSkZ6RDDCoOcHZOxi/q6NgCMBjNWq73XqNMdcvOGltcsEotInxiPXCFFrvDOLWNWduAIIwC7j5UDIyOMtLb2eUckJQ29XKtUKvwGA6U08mgwdUKi60ZBxgwR6sAyDLTaBk/vFgFXZ+ZytdcqzwQmtU0d1DS2j/Yw3CJrXCzyIS4onI2/HdvImuK9fLH8h/zlyAa+rD6OwWohWaXlxvHn8Z1xQsGIM5+c3i3ZxzsleyjqaEQuljAtMpn7shcwRTvwddGT9vouM08f/Yr1VQXorWYmamJ5MGcxIeKRf+zMSXWe32uUQkpsT4psi95IU0cnOanOglVuWhwvfraDhjY90eFDW9h0RXKs902mfU1hReNoD8Gn+KUwMiNhHZxF5MiJfYnI0IUD7ms2bnQZVXI28uMSyYkScjTd8eSwOxz85Jt1NHU7zd89JX9I5/UFO2squOeLT2jpdrd3B7Vc7nZZN5U0lkZTAeFy5wetRlMBKql7SniRvr+AohDLmBLhO28KnSKM+FDhQaPG2JfTd7x98JWGBuMOKvRrheMMX2G1OxvKScUqElRLSQ67jKiQ6Xi7bPG+k4GxEtJDfta5WYbOV3y59iAfvrOTopO1w3rI/WLXr4d87F9eG8R4bwiclx1Y5nO7CspH7FyS00RFT4SvM9HrhUmfRhNYD4MjSd6EsVERLYh7yLz8QOprbB5Uq6jrFDz2QqWy3vLH5wp7AmjxaPJ431xzWiyd3L7lDbrsNq5Pz0cmlvBx+SEe278WeXdVqlWpfYufTxxYx+ri3SyMy2RFUi4Gq4UPyw9y46bX+Pf5N3FelPNc3N329u571ve3v8PuxjKWJkxiui6ZSkML9+1Yg1Yx8gbIrqI6zBbBkPrM223P3yHy4UWFDEZSTOAJI0VVjb3vzSgEAPkcvxRGRKKzD0smPnvYkVQ0vPKgP5kpVMa57bP33Wpvczj43fZvANhbW8UT5y8lWjl6oZpWu52XDu7m6T1bPXZ1v3PyDFQy93782RFXs73+r+itdUSFZEG3+erh5rc4L+oet/qoNvY3G5qoSUTmYzU5TSWIX6cLI1XGpkGP2VbT/zWJEBMVeh7JYZeRoFqCROS7h49jJYFVVWIkS5uOdT54eycv/HX9aA/D62jDQkmO1VJR1zLaQ3GL4irhGtGmNxHu41VnrVa4h3R2WqiuGtr7o9ebqK8Xoovi4gJv4jVS5AUjRrxKRftqSlqFErwXpHzjsr3dYWJr5Qpyo/8EgDbEewtMxa3PU6v/H3OTPuvdppD55ZT3rNhsrudxbxzbzzP7tjtVKYpXh/HgjHleTaXxZ/YFUNW+SakxPutbBPx30V29Qsg1adNZ/Pnfeb/0ANAnjOxtKmd18W5unzCHn02+sPf4G8efx7L1/+D3B9fz4ZLvfk3zEwAAIABJREFU9m73pP3GWiHlandjGatS8/j9jMt62y9NmMQdW94kTOZfwl2sNozIMCVHymqZk9UnCB0pqyVOG0bYGabrYrEYkUgojDD8c/smEsWXGM1dNLQK5vkx2uE9d/sjAXWXSNM+TIjs7BEFEvHwPqCFyeMAmJ+UyreVnpX++rzkFFuryvnh9NncmJ3ntsjgDRzAxvJi/rhjMydbPA9xilGq+F7eTLfb52ivQSyScKDpNYw2QWAIkWiZEXUXkyKudKuPelNbv23j1L7Pu0xWCvnk20/bVmN0/+FDLRtHSthKktQrCHUzOmY4VDW00RZAHgFymZRJqedu/qy3+WjNTgAUCimrbpjNxGxBdNKEK5FIRy5dqaKkgagYDaEqYYLQ0qTnq08PkJiiY86irCH1OTUjPmCEkR6OltQwd/I4n54jO1t4WK+qaqGsvInikgbSx3lWEnnTpuO9Kzp5Q0yhGuvIZVIm+vAhJYhrehZoxaKRmS/JA00YcfHg9fbxQ/xx52bunpLP1GjB18sBHKyv4TfbvsZktXJLzrQRGOnocrCwerSH4DZZPpwf3TR+Zq8oAhCpUJIeFkWFwfk++1mFUHHuuu4Umx50ChVTI5PYVl9Ms7mTyO7oDk/ab6kr6t1/Xbpz+7kx6cSEhGG0DV6GeqQRieCui2by3P+2kRCpISc1jqNltaz+eh8PX72wX3upRExydASf7ipgQmIUIkQoFTKihuBhFKjCQlWD8AwXqOMfDK/cJVaXfQjApQlLCJdpPDr2eHshRYZyxqmSydZMGLRtcvjg0QhKWTrTEz4btI07PDp3ESvffxOzzerRcR0WM7/fsYnn9u/kukmTuXxCFtk63028mk2drC06yZvHDnCieeg5Xz+bdQFKqWcTk6yIVWRFrMJka8XqMKOWxuBJConRZu63LVrh2XdnKGhk/cP4DNb+YzmdcZprSQ4TVG+tYmRzeQtK60b0fMMlZ1xs0F/Ei7Q0CeHR371/GSuvHr10vX/+cS1T8sdx/d0LsJit/Pi2l7GYrXS0Gbn9RxdyxY1zPO5zakYin2495oPR+o4jxbU+F0bmz88E4MsvBQ+Wp576jL88dT2hpxnfDkZTk55/v/otIEz4lizu7wd1qrCOCRnntoA5ISkKiTh4rRpNJKIQ5id/NWLnk8kCLJXGRcTISwd38fi8pVyVmeO0fXFKOqnhETyzd/uYF0YMRkvACOzKEDnJPjTbTFP396QKkUix2J2fZUr0QgTk8i+ePWtfzWZDrzDiSfuazr5FzyRl/9eaoAynqMP/zDuvXzgNqUTMC2t3UNvSTnykhh9edj5XzMkZsP1vbl7OH9d8zbW/f5MIVQj3rZzHytmee04q5FI0qhDaDYGzAApQ2R2ROm0Mlp72ijDyUdUXAMyPnuWxMHKio5g3yz4kP3KKS2HEFSKRDJU8c1h9AGRqo3hk9gU8tvXrIR3fZjbx4sHdvHhwN6maCOYlpjArIZlsXQzjwrVIhzAZqzPoe6NBdtdUsaOmgr21VdiG6ax3cXpmv5uqKxpMx3rNV0MkA4dp2xxdmG1tKKUDO/4PpBgrpb7PhVdK+j9cmFyo11OifuGr4bjkaICl0fgqf/ZcZUJWAkcOlHvN9HSoFB2v4ZZ7lwDw9dqDmE1WXvnkfnZ/e5L//PPrIQkjgZhydeQ0F3tfMW+ucA/LzIzj5Mlajh+v4fv3vs4dt1/AnDkZAz7cORywc6ewUvfMP76gpUUIq58/fyLjBog2+e4PXiN9XDSXLJ8CwNLFOYSHh/rqJfklWedwZYhzgYFM+kMCLGLE7mJ+V9HRxrSYgSvA5UXHU6nvH5nrVWx1OCzbwVYK9jbAhkh5C0gzfHve0ygoqwsYg+nxiTqfejIope6J5z2FKh6devFZxeGY0LAhtT/9oxD7gQHFe7+6pd+2e1bMcfq3h2vmT+Wa+VP7tR+IvPQE3nnkpuEPEKFaVqAJI1UNraM9BJ8x6ncJrTwcgIpO16Fw1e2vE6O+HKnY9znTt+VOZ3NFKV+XFw+rn7L2VsraW3mr4BAAUrGYRLWm14skWqlCJZMjl0iQiyXYHHYsNhsmq5VmUycNnQaq9B10WAaPahgK8eow/njBMo+PW1/5ENeMW0OrpZRweaqTOFKqF8oDb6p5HJvDTFTIRJYlPkWIxFk5FotE2M64mXW6iNzwBl2O/i7v9mFUM/I1geYvEggPG9vKypmTmuJli1zfcO+PL+JnP3iD1a9sZkJWPOmjtMpv7LQQoRNyYdd/tJcV15xHSKicjOxE6qqHtlqXFh+JQi7tNT4LBI4W+/732DOX/MUjK/nhj96go8NEeXkTj/3mQxQKKSnJut62R45W8vBP3qGoqI62Nmez7ZhoDQ8+cBED8a/nb2f9l0dYvWYHAC/86xvmzs7g4uWTmZmfjlgcCL+O4RFMoxkZrHYD++u+i1gkJy/2n0hEggD3TdksuuwdgIO82OcBiFYudDp2e9VKUsPvoNm4g4bOrxAhI0o5n0m6R5E6pU47KGp5jsqOd7DZDUQpF6IcIO1aLBb1frftHhib+iuJag0HG2pJj+gfKXCwoZZEtQ+icO0NONp/B4DDtB44Y06lWIroNGHEYd4Mne+ASIYo/ClhoxdTpwIpqnZcgs51oxEgVRXJdkqYFZ1GhsZ1mqYn7eND+75zlYYWIuTOgnuN0cdiXQASaNWyoC9iZCwy6sJIqET4QrR36V22LWp+gpKWP6FTXkis+hq0oXMB34XC/mPppXznkzUcafTehddqt/eKJaNJmFzBqxetIlzh+Q/SYtfzTvEqbA4zEpGCJQm/J0k1C4C9jS8AkKe7jWTVHLbX/4V9ja8wN/Zhpz5CJQq6zqju0mox4GvaBjiHYhTKh7mDwwHHy1xXSPInMpM980IYDW559z0SNRquzMlmVW42KRH+a06ZMTGO59/8Ls899Tn33PAiaeOFh7nU9Gi0kSrkcikiN1dl7rxvyZDHEZsQQVlRHR1tnZw8UsUvnvwOAJ0GE5IhVnoQi0VMSIoekSgMb9FuMFFR1+LTcOgeUlJ0PPmn7/B/j31Ifb1QitJstnKqsO9+1NDQQUNDR79jkxK1/O5315w1CmR8egz3fm8x99y9CIDde4pZv+Eoj/32Y9QqBcuW5vLdOxf44FX5D0EvJN9w+vXIatezv+67SMUapsb8HbGoz8RwYepObA4jX5dOH7S/441PkBp+GzMT1mCy1nC44acUt75AZuRPettU6z+itO1lJul+TUTINJqMWznV/DSh0v7RFD0Ruxb74KVwA4Fbc6fz660bqNa3MyW6ryTpgfoaXjy0i5/P9PJv2FqCvfkmsLufCiGSTsBu3iD8EXKpsC3kwkGO8IxAWjwaFz/08uveZGXKZN4p2cvzxzfz1Myr+i0SdVotTtEnnrSfFyuUtH+nZC/vlOzlt9q+yNCdDaXUGTv8znx1tAlXB160ZnVjUBjxGTaHkENptrs248mOeZ46/fs0dq6nwbAWhTSRWPVVxKmvQiH1vru8Sibn9Uuu4qqP36K0beyEDYVIpbxy0ZVM0g39IXZW9H2M1yyjTL+FPY0v9Aoj7ZYqANLDFhMmS2RG1PfYXPu7fsdHKzS0dzkLI2WdvhcBakz9V7e1cv90ha5taqfT5F8mVYOhVMhICpCa7FXt7Ty7fQfPbd9BflISV0/O4eJMIYVB6cPSbJ5i7bLx3urt7N0hpEmUFtU7/esJwxFGVl43i989vAaRCC6+Op/oOCHSr7CghvikoYsEE1MCSxgBKCitHxFhBGDixHhefukOVr+1nbVrD2AwnD2qLiRE+N5ecfkMbrhhNmo3VqF6Vs9nzRzPrJnjaWsz8sK/NvLOf3eOaWFEJPKfh5Sxhri7QpvVrmdf7V2ESOOZHP3nAasNitxY2NIochiv/REAKtl44lWX0mbe79Smov1t4lSXkBh2VXe7dJqMWzF2jVyZ7dHgjtwZSEVintm3nUZj36KPLlTJj/Pnc1N23iBHe4jDgr3lbmdRRJqJSLEAJPE42h8f+DhJPEgngPUUWISIYrwqjAROxEhagn9cc2boUrgzcy6vnNxGuaGFBXETUEkV1Jva2dVQRnZEHE9MXzmk9kviJ/Ye817pflrMneRHpVBrbOfj8kNkaKKpM7aPyuv2VyICUBhpbPX9QvZoMerCSKG+FACVxPUXQ6e8EJ3yQrpszdQbPqFO/z7lrc9Q3voPtKHziFVfg055IWKRe3l27qALVfLfy67n9nUfeDVyZLTQyBW8tPwKZsYP3TBHLJIxMeJyRIjJ0CxnZ8Mzvfsc2HvbAETIU+m09l9dSFJGUaR3VvoPtpRgsVuR+yiCw+5wsLe5qN/2xFD/CG88k+LqwcsI+xsZydF+kVPqiryEeA5UCw/jDmB3ZSW7Kyv5zVeCp9DFmZlcPTmH/KSkUU+3eemZL/loza5+2xUKKUrVyK26XH79bNInxGE0mjlvXp+Pk0qt4JYfDF1wCcR0hqKqRmDiiJ0vLCyEe763iNtvO58jR6soKKimuUmPwWAmJFSONkJJVlYCU6cK1Wd6BBJ3cHQn5+/dX8b6Lw+zdXshCoWUq1eNntHvSBCn06CQj/r0Z0wi7hZADtbdh8laQ378GwOKIu6iUTiXnJWKNVjtzlFSnV2lxKsvddqmlmWMeWEE4JacadySM41mk7DQZLJaiVdrvH7vchjfBZvwforCHhH+Vd3et/9swgggkk3BYT2Fo0uobuKtsemN5oBauU6OGRlB3R1+kruUqdpE3izezWuFO7DYrESHhDElMoHLU/r7bLjbvmcO+MLc6/nLkQ18WX2cb+sKyYqI45lZ17CzsZT/FO4csdcZCKjcNFb3J5raO103ClBGbWZgc9jY0bSfdTUbARinSnb7WJkkkkTNbSRqbsNgOU694RMaDes43nA/UnEEc1L2eHWs0UoV715+Hfd9+b9he46MJklh4bx28SoytMMTApRSHe2WCsLlqeitdXTZ9dR07ncyWrU5hEgHh8OBZAChKis8mU31R5y2WexWNtYdZnm8b1zU9zYX9otSAcjU+KcJZEmgCSNJAxvt+hvv3Xg9ZS2tfHTsGB8dK6CiVZhYdVq6AHj/yFHeP3KU5IhwrsrN4cqcbBI1vq+YNBCbvhQmkpFRau798UXkzxbCVEdSFOlhcn5av23nL/XMuPlMMpL8P/XqTARhZORRKGTMmJ7GjOlpw+6rtKyR9RuOsOFroSpQS4uBWeel84ufXsrsmeORjmAp6NFgXLx/iuFjAYOlBIBIzVwMXcWcav4zE3VDNzCXiPpXknMHby6QBQJd3aV91XKFbwR903oARIrFToKIW0i65/e2Sq8OqaS62av9+RKRCOJ1vilt+kD2Ih7IXjTgvrcWnP2zWpaYxbLELLfP40n7MJmCx6at4LFpK5y2z4xO44dZC90+57lAqB9FKbuLpUvwhuvoNBOmHFupUR4JIxvqtvBO+f/Ouv+xI08jFrmXb95h1WN39JUiWxQ715Oh9KKSTyJNNoGIkDlUtr1Iq2nHkPpxhVIq45WLV/Hq4X08uWszJmvgGAZeljEJgCfOXzokT5EzyQxfyacV9xClyKLJfJI09SK21v2J9q4qtHKhlOXJtk/Ji7yNk+1re7edzixdJi+cWtdv+8tFX7A4dgoysXfL6jlw8GLh5wPuy48cOQd1Twi0iJG0AApNT9VGcP+8udw/by57Kqv46FgBnx0/AUC7WUhXqGht429btvH3LduYk5rCVbk5LJswgdARrGxgtQrXyNu/v5gLlnheCs7fCaTvTA9FVYH1uxyI27/7CqkpOq66YgYAy5fmotWqRnlUI8c4PwlpH4vIJYJAPlH3CPHqleypuRmVPJ2ksOt8dk6lLIUOywmnbfquQp+dz59449h+ntm3nYbOvtD2eHUYD86Yx7UTJw9ypGc4rCeF/4Qs9fzgHqNcu2svQU8IpMWjqHA18gCrihRkZAhRBJ4w0kNTm2HMCSNje1koSJAgQYIECRIkSJAgQYIECRJkEDySL9VSFVaHFYN14NyiDuvQzFgWxszm/KjzPD5ObzlGnf59Ggz/o8vWjFQcQYLm1iGNwR1EwB2Tp7MwOY1Ht2xga5V/56/Gq8J4dO4iLknPdN3YA/IibyVMGke96Qgp6vOZGH45AAZrLaESIUT5fxXf41Dzm0hECpYm/rFfH5lhCSQro6jodA5LrzE288dj7/Gr3GsReTEg9JWiLylo7x/GGSFXMcNPI0YCKUwUIDXOf/JnPSE/KZH8pER+vUQIRf26sIgPjxWwqbgEq10o5rytrJxtZeWo5V+xYtJErsrNYXqi71OwLlwxhQ/e3olB7/tS1q7YveUkhQU1WMxd/fbdet8QVhGBMKWCSI2S5gDKV61uaMNksRISwB4Vz/3tZrKz/DOFcCRIGSHz3HMdjSKX3Og/cbjhYZTSVCJD5zjttzuEyFvHmSVfPSQp7DqONz2BNiSfcEUeraY9NBt3oJAERnrnUHn7+CH+uHMzd0/JZ2q0UIHHARysr+E3277GZLVyS46XUpN7fF3EQ4i26v6cEXl3ZbmkJnDmSAnRo5OOG8T/UXrgC+ZvNLUZAjLydzA8mtnN1k1jli6PIn0ZAIdaCzjQeoyCdiFkUafQInXDZEsEhEgUJITGMi/qPGZG9jf6ORuC8erH1Onfx2A5DojRhs71ifHq2UiPiGT1pdeytaqcJ3d9Cwg3In9BGxLKvdNmcUtOHgqJbybv4zXLGa9Z7rQtTNZXGejylH/RbC4iTBaPQhI+YB/fSZ3PUwUf9tv+ec0+JCIxD026nBDJ8D5Pu8POv4u/4tXirwbcf2XSbCQi/wycKg2gmz4EZlrE6cglQvrWRRMzuWhiJq1GE58eP87HxwrY323WqrdYWHPoMGsOHWacVit4kOQKKS6xau9XN7r7RxeCSMTqVzYjkYiZt1Aw/YyKGdlJ1ppXNvP6s18xbkIsJafqGJcZS21lC1arjYuvGp5RZ2pcZEAJI3aHg5LqJrLSArfc67ksigDERwUfUkaKGNUyxnf9kIP19zMz4R1UsnQKW/5OWdtr2B0mQDBqBRCJpKhlGcxO7D8vGIyEsFUYrZWcbP4zdruRaNVSJup+QWnrS15/Pf7ESwd38fi8pVyV6ez1tDglndTwCJ7Zu917wohYK1Sksfev7OeSbtNWxN412w6kVJoYrW/8RYIEPjKJd60DRpKWDuNoD8HrePzULEJEhjoNgAx1GlckLufmnQ9gsXfxi6z7SFH6bsJ1rP77NBs34nBYUUgTSYn4kc9K9brDvMQUPr7yRgD21lXzdsEh1hadwGjtv6I6EkyLjef6SVNYmTGJUOnoKpBikYyokEmDtlmZeB7vlm+h3NC/as3a6j3saynmnoyLWBCTg8zDSjVCBZpCni9cx4n2qgHbRMhVXJd6gUf9jgSteuFCozeOfpSAu8ilEuJ0Y+thIyI0hJum5XHTtDyq2zv4srCQb0tK2VlRgbHLSklLC099u4Wnt2wF4IJxadwyfRoXjEvz2hi+XHsQsUiENlLFc0+t47mnBF8euVyKJjwUeYist+SqK/793x8MeRzr3t/Dg49dwYWXT+OaC37Pc2vupcti5c+/fH9Y5XpBENT2n/SuKZ+vCXRhBGDn7mJOFQqV1swDRAHdeZv/XRu9RULUwGJ9kOGRrLmRZM2N/banRdxNWsTdvX9naO8nQ3u/y/7mJPb3tBuvvY/x2vuctokQk6F9gAztA07bE9RXuDv0gKSio41pMfED7suLjqdS772KLSLZRBzmBjBvhtCrPDjShsMsVHwTyad7bTwQWFG10RHeXzgJMjaQSPxzcdYdDCbLaA/B6ww7nEAsEpOiTOwtu+tLWoybiFIuJ1Z9DdrQeXiv6NfwmRGbwIzYBH4zbzGbKkr5pqKETRUl1Bm8azZ1OlKxmPPikliUMo4lqeMZHxFYK/ZSkYRHc67l+7tfAMDqcA6nrTE283+H30IjU3J+dDaTNElkhiWgU4Shkoag7I4mMdu7MFjNtFoMFOprONFexZaGY9SZWgc9/0+zVqGWDt+M1tvUNAZejff4KE1AlOodCnaHg7LWFoqbmilracVstfXbD/BNcQnfFJcwLSGeJ5YtZVL08CuuPP3bgc2uLRYrjQ0dA+7zBU0NHeRMSwVALBZjMXchV8i45QdLeOR7r3H5DXNc9HB2EqMD7yG12oe/UaNRmGh89NE+li+fTGSk56ao+/aV0mm0IBGLmTOnf6rg6nd28O/XN5M+TviOFpc0MD49huqaVqxWO5de4n4UZ6Dhy+oQQYKMJIlqDQcbakkfYO53sKGWRLUXFysUF4F5Cw7TeugROhSLXR7m6HgabN0R1aErvTYcS5eV2qbAmStFRZw75tZBPMPdxS1/xBBAC7ju4pU8izRV0ogII7OStyEVR/j8PMNBJZNzSXpmr69HZUcbRxvrOdZUz8mWJqr1HdQZOnodxG3dD1VnQymVEatSE68OI1UjvPZsXQw5UTFk6aJHPTJkuGSHp/DT7FUA/OHoezjo/360d3XyWfUePqv2Xhnm29OXsCAm12v9eZPqRu+t8owU8WMsWgSgqr2d/x46wvtHjlLT4SxCRKtUXDM5F6lYzAdHhZKnlW3C57a/uoZVb7zFUysu5pKJw/P3uegy35Su9pRwrZLmxg4SUiKJTYjg1LFqcqalEqpS0No8NG+pHhICMK2hqsF3v9Fdu4SS8C//6xv+/epmrr1mJnffvdCjPjZ8dYzPPz8EwDN/v4nc3CSn/WvXHeAnD17MRcuEqhWXXf13XnruNrq6bPz+yU9JiPPv++xw0GlUweoQQcYEt+ZO59dbN1Ctb2dKdFzv9gP1Nbx4aBc/n7nAa+cSKVfh6HwFrCU4WrqjD5XXIQq9CmRnRgfbwHIAh+EVHOYNwvHy2Yjk87w2nqrG9t5FiUAgKjwojAQZGIk4gCNGjMGIkQHJDEtnX8sRpG6W6h0q/i6KDERSWDhJYeEsHzfBaXvPBV3fZcFstWKyWbHYbIL/ilSKQiIlVCZDGeDChzusSBA8CmRiKU8eex+jzTc/NIlIzHczBF+Um9IW+uQc3iAQI0biAvDh9kxsdqE07obCItYcOsyW0rJ+E69ZycncOG0qyyZkIO2+mf1wnhAtsaO8nGe37WRnRQUWm40fr13HOK2WrJihR4489CvvrbANhyn549i5+QS501OZtWAif/vNx1z6nZns21ZI6vjh5Y0HYgqWL8XLgwf7TL1tNjvhEUqP+5g7J6NXGNm2rbCfMNLYpGfyadskYjFmsxWFQsodt87n4Z+vYVV3Kd+xRrQ2GNIeZGxwR+4MpCIxz+zbTqOxT6DWhSr5cf58bsrO8+LZpIgjXsTefB3YhRQWR+dqHJ2rgb65v6PtxzgcneA4LT1Pkogo4i9eHAvUBtg86dcvr+PXL68b7WEECeJVgqk0Z2FRzBwWxQgPB/8pvpsJYRcwJ/pmt461Osy8XnQXFyX8lETl0GquH2j5mN2Na7h7wltDOt6XvFZ0B1nhS5kVdYPT9p60A41cAfI+p+7T3w+d1Hs16EcKq0MIqxrKZ7osLo9JYYk8eng1hR3eNbONCYngN5OvZ0pEmlf79QW+DNP3FYEcMVLR2saaw4d5//BRABoMzhEQGoWCVbk5XJ83hfGR/UOWe4Ig56SkMCclhRd27OKpb7fQZbPxr917+MuKi339EnzOjfcsQtldq37VzfMoPlHLK3/9gvgkLT9+YtWw+g7EiBFfCiMnT9U5/T1rZrrHfZwuhBQcr+63PyJcSVOzgcQEwR8mNlbDyVO1TM5NQhkqp6V1eFFA/kxw5TbIWOKWnGnckjONZpNgYG2yWolXa3yTaC5NQ6x7H0fbzwFwWHZ27zgtvdTufG0UyechingKxDqvDqUmgNJoggQZqwQjRnxB94Ks2I1qNucEgf5+nLbAPpTXkKKK5tVZP+Kb+iOsKdvCkbayYQ0nWRnFtSnnc0lCPiGSwIi+CciIkcjAytnvstnYUFjEOwcPsa2sfIAELpgSF8cNeVO5NGsiIVL3v8v3zJ7JhqIiDlTXsKO8wnuDHkUSU/omtaFKOY8+fb3X+o48LbXB0mX1Wr++pL5Zj9VmR+oD07S6ur4Hi5AQGSkpnpccjYhQEhYWQkeHierq/lUkpk5JZvvOQqZ0CyhzZ2fw1N8+5/KV09izt4S01LFb5lQXFEaCjBEO1tcwtdt8NTJk4Mgyi81Gi9lIrNJLkVKSRESRbwAgsuzDYfoUR9cBwUfEoQdRKIhjEMnzEYWsAPl53jnvGQTiPClIkLGGyTI6xUZ8yag/fUvFCu7MeGO0h+E3BPr7IRULq8rDeQ1ikZjFsVNYHDuFwo4a9jYXcritjKNt5dSbBl+pVUtDyQ5PZkpEKnnadPK04xD5kUmvO9S1jJypprcIJMf1P23azPtHjtLc6VxmLFQmCGcrsyZxY95UcmKHniIyOyWZA9U1NHZ6twxtc5Ng5rzl6wKOHqqgsb6DToMZpUpBdEwYWZOTmbdoElHRvhOqmho6UITIUId5x7hYJAJduDCpD5TJrt3hoLapnaQY76d3dnSYev8fG6NhqJ7GkVoVHR0m2tv7l9O79abzUSr7SqFfs+o8CovqeemVb4iPi+BnD18ytJMGAMGIkSBjhZs/+y+brrubU61NZHQbsJ4ukHxecpIHNq7FZLUyOSqW1y6+Gl2o56l5Z0U+HZF8+qjMsIIRI0GCjD5Wm320h+B1Rl0YORcItAdzfyIjLJ6MsHi+w3wAbA47equR9i4jnVYhbUchkRImVRImC0XuYVlff6SpLfDC2CPDvTjZ8jEv73I28Z0QpeP6qVO4MicbgDCFYqDDPELT3YfcSxEFFouVV579ik8/EMbeZbEN2O7r9Ud48W/rWXZpHt97YBmhpz38DpdP1+xi9UsbaWkUxJnouHBu+v44DvgxAAAgAElEQVRill8x/BKMOo3wsBoowghAQ6vBJ8KI3d430RAP4/sjlQl5/11d/b8rSYnOJZZDQ+U8/usrh3yuQGKkIkaaWn9Bh/5VABJiNyLvZ1AZxB2C7+PZabeYmfPWC5is1t6oxhcvvIIFyeMA+NOuzfxo+hwWJafz6NYNPL13K787/8LRHLLXCEST+iBBxhrnvDDSYqlka/2rVHQeAKDLbkQl1ZEXeQUzIvvqmlsdZtZV/5Hiju2IRTLS1PksjvshAApx36Tk+ZOrMNkMgIPLk58gXT1rwHMCvec92zlPx2IXVsg+LP8FErGMy5MeRyYWVjdPtG9kZ+NbtFqqCZPFMDniEmborkJE3wT0P8V3M0N3DRWGAxR1bHV6DaeP3126HCbWVv2WYv1OZKIQpmpXnubB0ieauHo/zDbhgeSfJ1dxV8Zqtjf+h1Pt3wIOpkVeydzo26g3FbK65F5uGvcC0SHOuekNpmLeLLmHG8Y9R2zIBFotVWxvfIPKzkMYrW2opTpytZcwU3ed03Huvh994+esr2G4SERiwmUqwmVjc9XP4YBWff8VXn8n0MLTZRIJyydkcOO0qZyXlOT6AA9pMQqfYYx6+JE0Br2Zn9z7HwqPu+e7Y7Xa+eyjfRw+UM7TL95GuHb4otW69/fwyt+/4Kqb5zIxNwkHDk4cruKFJz/DYupi5XXD+53rAkhY66G53TcCZlhYKAAtLQba2oYecaTXC8KxSjV8oW8soVH5X4n2IEGGyq9mL+KKjGy+KDsFCGJIjzBS3t7KivRJpGoi+Ml58/nxN2PH/LO+RT/aQwgS5JzHdi4LI3prE2tKHyQ6JJ2VSb8GQC2NotFcSqgk3KntgeaPmaG7muvSnkFvbWBd1Z/Y2SgYo14Qc3dvu+9nfkCX3cSzJy4b9JxA73nPds4efcFi7+TD8l8AoJCEcWnSo0hFwqppmWEPG2r+xpL4+4kLmUizpZIva57G7rAyM8o5Z35j7bNMj7yq32s4ffzusr/5I+bH3MWc6Fup6TzGV7XPoJELpdVywpe5/X6cztqq3zIpfDH5umsxWlsRdVcEignJID40i8Ota3vFqB6OtX2BTpFKbIhQIUcmDkUtjeKShF+gkkZSZTzCl9VPE6MYT5raOS/UnfejZ/yAW68hSH/aDEbs9sApQQdCRYtwVehoD8NtHr7gfK6dPJlIpe/GvDQjg3FaLdHq4QtGv33kvV5RJGOSkE9+yRXTyZ6cRExcOAqFDLO5i7qaVo4dqmTdx/soPFFLRWkjv/nZuzz90m3DHsN7r23hB49cytKVfVUOZs6fSEJKJKtf3DhsYSRSE1jCGkDTMESLwdDpBDGtpcVAc7OBpiZ97zZ36egwUV8vrKhGDFDVxuGA9V8e5qP/7QOgsqoFkQiSEiK5bOU0Lrpw8pBTePydMA+Eok7jWmz2VsJUN/pwREGCDA2ZWMINWVMRi0SsmpADwBPbN/butzkcyCXC3DAjQketIfDSdM9GS7tvrr9BggRxn7EYMRK4xZODBAkSJEiQIEGCBAkSJEiQIEGGidsRI4db1gJwWdJjyMR9K60R8sR+bWNDM5kbfSsAOkUqk8IXUdN5dMB+RaKzazM95zzzvAOdUyYKwWLv5IPyRwiTRQNwccLPnSqj7Gh4kzzt5UzSLO7tZ0rECg61ftovYiQmZILbr8EVKappTNWuBCBSnkxV52EONn8COEeMwODvx+kkq/LI014u/CFPdto3VXsZX9c+w/yYu5CJQ7E7hBzz4+1fMyPymt52Kmkk82Pu6v07Qp7A/uYPqTOd6hcx4u774e74gwxMIK6CRGqUAbW6fM+smT4/x4zEBGYkJgy7n+2bT7B3ZxEA1906j9vvXQLQ7/2WySWow+IYnxnHpatm8OrzX/PO61s5cqCcb78uAGD+4qwhj6OuupVJk/unHE3MTaK+evi53sFUmj6ys4XvTWGhULb3yw1HuO47sz3qY/Pm4zi6A88mTer/PXz9zS28tWYHSxYJvjpLF+fgcDgoLKrnr8+sp7a2ldtvmT+MV+G/hCndjRix09jyY0QieTBiJIhfEqNUUdLWwviISKr1gj9Th8XMjuoKYlVClJnZJlT6sjscKCSB78EGoDeasVgH9tkKEiTIyGG1j72IEbevkvWmQuJCJzqJImcjLmSi098KcRhmu+eTyJ5zAi7PKxZJ+H/2zju8rfL+27e2LFne247t2M529g4JCSFkMpKwaZkttJTSQoFCN+VtaUtLW1Ypu/Aj7BUgEEIGZIfsndiJR2LHjvfSHuf949hOHMkalmRbybmvK1fkc54l6Zyj5/k83/HpyT/Qaq/h2pwn2491fXt11lJOmQ/xXf07bvVdgqNL+VC9B4BEdXaXv5O0eRxr3dSjtjpIj+p+kTM4Zibra17gSMs6RsYtpLTtOwDMjhaGxV7aWc7uMrOz4UNKWrfSYj+NgAur0+gxLkgoPw+J7mmIQGFE8tkPH6u/3A/A0MJMbv/JpX4JUDK5jDvuuZS9O8s5fKCCdV8dAIITRpLTYyk6WElWbtc0rkUHK0lOj+2mlv/ERuA1VB+me3XypHwAPv10NwBvv72VmTOHkp7mX6DXpiYTr79x5vdlwoSBbmWWf76b+382jwVzR7qdGzM6mxdeXnfeCiMxOv+uNattLy5XMwpFcphHJCHRM24YOoqly5cxKjmNg3U1ACzMG8Ij67+ivKWRwfFJvHtkP/eOm8r7RfsZHB9kGm5XLcj9uB8cpQjWdSCYQDkImWYWyEIX6ygSN5AkJM5HIs313x8CkI8Fv7Or+COehLrPButJshPG0WA7yYaaFwGYlfqTs1oSsLssTEu+zc1KA9xFlNC9B7FvN4LcYu+Im+IJhUxJYdwC9jeuYGTcQg43rwYgJ3o8emVCZ7mVp/5Og7WcOen3kxo1CKVMw7LSn3hsM5Sfh0T3NLZGXuBV/3dgJQLl8H4x+PTseYHHfLhkfiGHD1Rw5EBF0OO46sYpPPf459RUNTF4hBh8tWh/Be//byN33Of+PA2UaD8Xq/2JhjDFGJkyRRRGsrISqKhooLXVwv33v8WvHrmc0aOzu61XXFwNwJ8f/4y6OjGWQGJiNJfMcs/iYTbbKRzubnkJUDg8E4vFEezb6LdE+/m8sljWh3kkEhLBce+4qWQZYtl1+hSX5RQAcNOw0QBUtrWQrNOz9JNlPL9nG1qlkpfmBpF5ylGCq24hMs0MZDG/E48p3J9HgvF/CK1/Bc7sJAuKXOQJL4Iit+f9n0UkzpMkJM5HBOECFkYSNQM51LwKh2BFGULl158+AZ/96pUJzEq9m2Gxl/Je+QMAJKizGRV/OSCmzE3W5lNvLSNaFaRqHiANthNd/q61HPfoDhRKRsddwfa6d6k0HaCkbSsA8zJ+2aVMWdt2ZqT8gExdIQBOwU6zzb/MFxLhodlo6eshBIwkjISP5ibRKislLXCrjNT2Ok1NwS/gF39vKgqFnLde/IbGejEbQFyCnlt/eimXXxe8a1IkXkONreERRmTtCth9P5/LQ798F0EQqKlp4f5fvMXgwWmMH5dLRkYcUToNFouN06db2LPnBPv3n3Rr656fzEGpVLgdnzalgL37TjAgK8Ht3M5dZUydnB/6N9ZPiNKo/CjlxGxd57uYhEQfs2TQcJYMGu52PCdGtDD7bOnNHK6vZYAhlnhtzze4BOsqwIVg3YhM5jlYtmDbitD6Fzh3M9BZhqvxx8iTPm8/EJxLTyRa1kpISEQGfj+dRsdfzr7Gz/i84k+d8Th0ijia7dXYXWYKDBf1aAAd8S8Ewd1fsKNPoLNfX32magczv10A+LLyL8SpM8jWjwNgStLNfFbxRxI1ORQYpiPgot5ahktwMix2To/G7w8njHvY2/gp2fpxnDId5GjLN1ya9jOPZb19HoEQrUoi3zCVb08/j1IuLjryDVO7lIlVp1Fu3ElBzAzsLjOba1/HSXA7ha6zxh3se+gvHGp4qvN1fuz30SgSA6pfb9lNk/UQcZqhJGrHey1rsth6NMa+xN8d2P7C39dvAGBp4QjyE9wXhr5YVXyMypYWRqWlhSSOiDe0WjV2mxmLxR5wXbPZ3t6GPwtB31xxw2SuuGEyzY1GrBYHyWkxnYv4YImJwJSybebw3qvjxuVy772X8cwzX3fuyhQVVVNUVO1X/VtuvohZHqxFACZNGMgzz6/hux2lAOTmJOFwuCg/Wceu3eVcs2QCb769pctu0M03TQvyHfUPtGr3+6HN+A5W2w5s9kMA2OyHEQRRpHY6aymrSPfYVqzhp8TH/sZnnzIUCIKdVuPrGE2f4nAcxyWIVj1yeTxq1SgM+pvQRS3w+304nTW0Gl/DbFmH3VGOIJhQyBPRqMej112DLmqezzbqm35Na9trAGSkrkOt8ny9eC6/GrVqhNfyVttuWo2vY7Fuw+k8jSD43unPzjyGvJuFt6fPEcAltPb4czzfUckVjEpOC74h2w7xf/VYkHueAwktjyOKIkpkhgeRqScjWD5HML4CjhIEsxhbTxa1NKihhEuUlpCQkPBbGDGoUrgu959sqnm1Mx2uU7ARrUxifOK1Pmq7s7n2f+ys/xCHYAXg04pHkcuUJGqy+f7A/3bpE+js158+BxlE3+im5Eo+r/wTN+Q+RYJ6APmGqVw14I9sq3uL7+reRi5TEK8ewMSk6wMefyDMz3iIoy3fsr7mJVQyLRMSr2NEXFfzc38+j0AZE38VH5z4JaPiFwHu7jfz0h9kdfVTvHrsFnTKOMYnXNvF1SYQzh1/qN5Df6C46bXO11nRiwIWRhoseznU8G/SdDNJTPMhjIR5sRUOIm23/4Vt2wEYn5nZI2Fk5dEiPj18hAVDBoddGEnPjKe1xcyB3eXMnlcYUN19u8oAyPBgFRAMsfGhT60bHRVZ1xD0joi5+KpxZGTE8cwzX1NZ2ehXncTEaO7+8Wxmz3bfRe7grXe3kpigp6y8DqDzf4DkJAPfbjjqVud8EEbUKqVHl7TGlr/hdPonOPUEARtVNQuw2d0DljudNZidqzFbVhOtv56k+H/7bK/N9CENjQ/jErrG+XI4q3CYP8do/pwo7UySE15ELo8J2fsIhKaWf9HU8nfcrAc8IJeL1m0qZS4yL9PSUH+OEv4jtItQMrXn1OyCdSM4johlou9Gpr9DfK0aAfaDCLatYPlaLBykMNJitPouJCEhIdEDArJnS9IM5KoB/89rmVvyXnI7NjX5ZqYm39zl2LTk25iWfJtffQJe+x0Tf9WZDC1nMTHxBiYm3tDl2MDoyQz0EFz0bPx9D/5wW/6rABQYpnst58/noVGIUcbvH7bKr7474oIMj73M4/nUqCF8b+B/fLbjz+fh7/d5IaJViq5brfbjPsuarIFbBvQ1Om338W7OR1IN4n1YVFvno2TwTJiaT9HhU6z6fC9XXTeJnDz/AkGWFJ/m6xV7AZgyY3DQ43j9uTVMvGgQw8d0H+MiGPRRkXcN9ZZ116SJebz+v7vYvLmY7dtLOHKkioZGIyaTDa1WRWxslOhiM178rZw1cygqlbv7zNm88cqdvTH0fodW7XnKk5b8AYLQ9dlbU/c9HM5TyOXxpCV/5LGeopud83Opa/g5NvtB1Kph6HXXolIOxOmqB8Bi3YzRJLbfZnwXrXoy0fobPbbTZvqgvb2fAQIymYZo3fVoNZORyXQ4nBUYTR9jte3CbPmW6tprSE/5DFkvuT8DmMxiNsGmlicAUKuGkhD3GGrVGMCF1bad+qbf4XCUAZCS+Bq6qPl+te3pcwRwuuoD+hwleoCrQfxfmef5vPld8X+ZDpn+tq7nNLPBthWhQzgJciiRaFkrISERGZwfubskPHK0ZR2JmhzSo7rfOZQIPypZR9o83zu+kfiD78k0/XwmRiMuMupM4TfnvfLaiXz8zjbMJhsP/vh17vq5KHLOuqwQldp98Wu1Oli7cj8vP7Mau81JtEHLVddNdCsXKJ8s28K4KeGLO6FRRd5PkbEX71W5XMb06YOZPj14ketCprtnlUrp4dput7CUyZQ+XUx8YbMfbLdieBLoet8a9N9Dq5lGfeODALS0veJxQe9wVlLf+HD7XwIKeQJpyR+hUnXNGBcT/QMam/9Cc+sz2Oz7aWz+MwlxjwU1/kBobn2m87VMpiUlaRlKxRnLuijtHFITs6k8PRtw0mpc5rcwEorPUaKHCO3Pu/b5TBdczQjWteJp7SKQGbqeV7Snem8XA4MlEudJEhISkcHZs9HQOItL9Cl2lwWTs5FaSwn7GlcwN+MXfT2kCx5Xe9wWp8u3f3VvLrZChaabXdjzFYVcDkCbLfzfVUJiND97eBFPPPoxzU0m/v7H5QA8+/cvGTQ0neTUGDQaFRaLnZrqZo4drcLSHltEoZDz8GNLMMQEn1FKhhhsNVxEorjmcglYbI5urRAk+h8qpbxP+lUq0kmM+yvnLuY7MOhvoqX1P9gdJdjsh3AJbcjPWYC2tL2EIJwRY+Pj/uAmiojIiI/9FWbLN9js+2k1vk6s4acAKBQpoXpLHnEJRqy2fZ1/azXTuogiHahUg9GoR2K17cFm2+13+6H4HCV6iDwaXM3iv3MQLMuh3eJKprvavW5H1kchNL+ZkThPkpCQiAykGd15Ro3lGB+f/A1KmZqJSdczJOaSvh7SBU+T9QAAKoXBR8nI3AnRRuBufzCcbBInhlHK3nnfly4YiSAIPP23FZ2ih9lkY9+u8m7rxMRG8dCji5l80aCQjGH6ZSPYvbWEAQP9c+UJFK0mMq8ho9kqCSMRhFzeN8KIXnc1Mpm3lNQyVKqh2B0lgIDTWYNc2XVBbzJ91vlaLotGH7XYa3uG6O9T3/gwgmDrdG8xRN/e8zfhBy5nPWfHFPEkinSgUGQAe3C66hHaY5P5cvkJxeco0UMUA0RRxHEIOPvacyIY/098qSwA1Tj3uu2BhgmRS5c5Al2OJSQkIgNpRneekakr5KdDlvf1MC54XIKDKuNqAEqa3wYgVu3bHNtqCy4rUF8QqYvannCiqYnlhw8DkB0X12v9zlk4ilHjcvj4nW0ArF9ziNrTLW7lMgckMHv+SK68diKxcbqQ9X/z3bP580Pv0lDXytBRWWjOSXk6Nkg3mw4rHIVcjtPlCqqt3sQSgffrhYxC3jeGsRq196DbAApFaufrc7O3OJ3VOJynOv9Wq0cik3mPy3N2nxabGHDaQHiFEbm86zPR2RGXwgNOZy0AMpnK53vpINjPUaLnyNRTEewHEMwfIdNeIR5UDkJo+xc4RZFeprvNc+X2eDLIQxMIXLIYkZCQCBcXzopGQsIPyls/4nDDc92e31T1A69R8zuwORsR6LrAyzZ42+ETiaRFYQfqXrKc6AlfHC3iRFOTx3Mri4ooqvMvgKrD5eJkUzNfHC3CbBd3qy7JHxiycfpDSlosP7pPzGb1o/vmUl/bSkN9G2aTDZ1OTVJqDHFhyBgDcPO8fwBwZN9Jj+dX7vUelNtfNGplRFlNOZ2Rd79eyMj7SBg5e7HeE5zOmi5/e7PEOFMm66z6VUH17y9yeQwqZQEAdscxrNZtuFwtbplxnM5qbHbRklKjHoe/ntzBfo4SPUemux7B+Bq4WnDVd7jLyKFjnqPMRRa1xHNl+x6xDUVOSMYSSb8REhISkUX/XdFISPQBKnkMLsGO3eW+Gw9gc7r71/rDAMMVZEUv8FnOEYELLYWi/4Ynen//ATaUlnk899GBQz1uN1mv59ZxHkyGe5HEZAOJyb7ds0LBBxt/0yv99NWOfk+JxPv1QkbRR640MllwcX7OTcvr3Z3EvU+XqzWo/gMh1nA3AHWND+B01VNT/0MS4x9vF0wEbPbD1Df+stOaI9Zwr99tB/s5SgSBIhtZzO8RWh6lUwzp+F9mQB77D5B5iBUlmBDaLZbww+LHH2x2Z0jakZCQkDiXvpklSEhISEhISEhISEhISEhISPQDJIsRCYmzyNDPIV0/mybrIWrNW6kxbabesqvzfJQyDbmnXZFzUMqiiFblApAZvYB0vX9BcJ0uwXehfkZf7cL6w71TpzA4KZHN5Sc4UlNLKD7dwtRUnrx8AQm6C2f3Mtrge4c6FPSVq0NP6c+ub+Un6nnooXcAeO/de/p4NBLBIJd3DSDq8iN2xtnxNeTy0FiW+ROzI1p/EwBW215ajW9gsW6gsnoGMpkOEM5qQ0587G+J0l4akrFJhB+Z7gZkqmEI5vY4dq5mUOYj093QbfwQwfoNyLQgi0IWdWVIxiFZ6klISIQLSRgJAofLxbEmMbhYeXMjVcZW6swmzA47FocDRz+eNHvjbzPnBVznuR3bWHZgL3VmMZ1guj6aL2+8FZ0q8DScFoeDOcte45+XLWBSRpbvCiFGhpx4TSHxmkIGxd3BitKpONuj5k9Je5YYdUHY+o7EmAX9eTE7LjODcZmiP369ycS646U8svIrAK4dWUh+on/B4OQyGTEaLSNSUxiWEp7MLBL9W2TzRH+eoLe0mKmr6z0XConwoVCkd/nb6az0WcfhrDirvueYJDI/Y3uc6de/mEwAifF/wyW0YTR9JGabEWwgU6BU5qLVTCEm+g7UqpEB9S/hTnOjkeZGEwlJongWHYL07F5RjUamGu13cZl2ITLtwpAOoT8/dyUkJCIbSRgJkONNDXxVWsy6EyXsrzuNxXH+ZSUIVBj57lQFT27dyNPzLqcwOQWAOrOpR6IIgNC+r6+SK3pUP5TIkBOjHkRje8rdcNOfd6C7Qybrv8LI2STqdFwzcgRPrF9Pg8nMZYMKmJ2f19fDkjgLSRgJHcY2a18PIaIJVDQIJwp5EiplXnsaWrDa9iMIFq+xRqzW7Z2vu8vmcnZ6XJerFvCeOc1uP+j3mBuafo/R9BEa9URSkv6HIkQZSSRE9u8q5/l/fMnxomoAfvarywFYdPUEzCYbL/xzJXMWjaZwbGgCnvYnInGeJCEhERlIwoifrDtRwgt7t7P1lOesDBcye6qryI2L5/JBQzqP5cbF97i9KKWKjbfeGYqhhYQY9eDeE0b68UKrOyItYObwlBQ2lpX39TD8pqGurXM30BsV5fVs3ViExWwnJy+ZydMHoVZH1iO+P1sfeaI/CyMmkySMBIPo+gFOZwOCYEfmhwtlONHrltDU8iQAgmCizfQhBv33uintotW4DBDT4eqjPO/YKxRpna9ttkNoNTO67d9i3YLDj+w2dkcpAC1tLwGQEPeoJIqEmKMHK3nknjdQqZSMm5zPrm3Hu5yP0qk5drQao9F6fgoj/fi5KyEhEZHIQNyV92vWXNRaGtbRdDDY0LvpL/2hvKWJ325YzYaKsr4eSr+l3mImWq3u62GEjQTtaE6bNwIgl0XWQrM36E87q/4wNDk5YoSRk2V1/PCG55k4tYCfPDCfjCzPguNHb2/jhadWIZwVoyZzQAJ/+vdNZA6InEVJhBgfnUX/jQlkNHoXRrZtL6H42GkArFa72/kf3HZxWMYVKaiU+djsBwEnJvMK9Drf6dbDiSH6DlraXgXA5WqksflPaNRjUKtGuJVtbP5rZzrcaN11XQSQs9GoJ3W+bm57nmj9dcjl7s8Yp6ue+qZH/Bqn01nb5W+j6ROUigwUihSkeP+h4f9e+IaExGieeeMu4hL0zJvwqFuZUeNy2LjucO8PrheQLEYkJCTChV+rvN/sfyLc4wDg/WnP90o//rK6/Di/WPsFLTZp580Tt3z6IburT9FmE3PKD3z2yc5zi4cM41+XibtULVYro196ls233cW/tm3my+NFCMDto8fxwOSLurQ55qXnaLFaEIBXLl/C7Fx3V4dPi47w3I6tlDU3AZBhiOHG4SP5wdgJKMKwsso2XEW24aqQt+sJhSLyJo5OIbImKZOzs9h96hRx2t4JKBoMG9cdQXAJ7Nx6HJ3es/i4Z0cpL/z7K4Rz1uiVJxv4/QPv8MJbPwZAqez/11akBR9WKvre3a872rwII8ve2cqrr68nb6AYL6ektJb8vBROVTXhcLi4fKH/MQTOV/S6JRjNnwJQ13g/NvsBNOqxgAKX0IbTeRqNeiJazSTvDYUIhTyB5ISnAaipux2Xq4mqmoVE665Dq5mKTKbH4azAaPoYq20nACplAfFxf+y2TY16DBr1eKy2nTidp6k8PROD/g7UqkEIiClRbbZ9tBrfwuVqRKMeg9W2x+s4xc9IFJbsjuO0tL3UaT1yBjlyeSxq1VD0uiUY2gO2Qv+9n/oTh/adZPENk4lL0HdbJjElhoa6tl4cVe/hdEbW74SEhETkIG1/d8Onx45w/9oVOM9dbUh08sLCKxEE+Ne2TWypPMl7S2/oPKf0ECvgnpWfsXjwMH40biL1ZhMKmXuZPXfeg8luZ8QLT3vsc/2JMn79zdf8edYcRqeIu2AlTY08vPYr7C4X90yYHKJ31zdEWowFAFeELWYvycvjkrzIiC1yYM8JAIaNzCIu3vMk+L//WoUgiMLHHfdcypjxuaxbdYD339zCybI61q7cD8Dcy/v/YjfSrqWeuJEtX76L19/YiEIh5+4fz2b27OFdzv/6N++HZGwVJxu6Pbfiyz08dP8C5s8Vg19eec1TvPjcbdjtTh5/4nMy0uJCMoZIRhc1n2jddbSZ3kMQLDS3PudWJiHusV4TRgCitHMASEl6jdqGn+JyNdNqfJNW45tuZbWaSSQnvopc1v3iGSA54Vmqa6/F4azA6aylqeVvHkrJiIt5AI16LKfrvu9jlGLcNUP0HTQ0/R7aBZauuHC5GrFYt2CxbsFoEgWo1KS3+txlKRKw2xxE6bxb6ZqMVlSq81NoEqR5uYSERJjwSxi5ImNOt+dkyFDKlRiUer4+vYFTZtE0N1WbRI4ukzh1LGq5Gqcg/ji22Fs5aTrFCdMpAPKis7k5ZymZUZ5NPfuCzZUnJFHED6KU4gRGKVcgl8l8BludlpXNLaPE3aT8+O7N+70tNp7evoVbR47lqozaUWgAACAASURBVMHDOo/lxsVz04jRLDuwN/KFkQi0GIm0xWwkcaJMzAIxenyux/M7tx2npFh85t54+wyu+d5UAAqGplN0uIq9O8vY9M0RIFKEkciyPurJ/fryK992urk8/czXbsLI1q3HPVULKXX1bYwsPJPxSyGXY7U60GiU3HHrDB585F2WLvYcsPNCIinhKaK0M2kzvovVvh+XqwW5LAq5IhG1ckifZVWJ0s4hK20rLW2vYraswu4oRRDMyOWJaNTjiNYtRRe1yK+2lMpcMlJX09L2MibLKhz2EgSsKORJAGjUEzFE345WMwWH44TXtqy2vdTW/wAAh7MSpTIbfdQiFIoMZLL2hbwgIAgWHM5KTOYvcDgrsVhFV9VW4+vERP+wh5/KhUP2wGT27y7n2lsu8nheEAS+21hMwdB0j+cjHXkEbiBJSEhEBn4JI7fkXu2zzCul73LKfJqC6BzuzLuJvOhsr+WrLDW8fPxt9jUfYU/TIQpjh3gt3xs0WMRUsz+/gEURjSJ8RkRjU4P/kT5SX8fOqlP8Z+c2j+cdLpdHa5VIQRmBwojk7xs+mhqNAAzITfJ4/ouPdwFisL2lN07pcm7qxUPYu7OMkuLq8A4yhESaK01PLLz0ek2nMKLV9M3ueFysjvoGI5kZYjyJ1NQYioqrGVmYhS5KTWOTsU/G1R/R65ai1y0NuF5i3OMkxj0etvJyeRxxMb8gLuYXAY/Nva1Y4mIeIC7mAa/llMpscrM8B2AVBBO19bd3BmjVamaQmvwWMi/TzFjDT6monoogiHMvs2W1mzAS7s8xEll09QSeevwzXvz3KhYtFQXMjoCk5SU1vPXyeooOVfK7J67ry2GGjUicJ0lISEQGIVkF72k6xMqqb0jSJPCHEfejVWh81knXpvCr4ffw4J4/s7xyFaPihjEq1nuquHDzxLYNANSaLpxJYZRSxbjUdCZnDGBK+gDGpIRvh0GrDO5ycwkCZrudByZfxDXD3APOgWcXnkgiEl1pJH/f8OGwi5Z2eg/xRVpbzGzZUATArMtGoI/u+txNy4gFoKkhcp5nkWZ91BOLkd/8+gre/2A7MpmMa6+Z6LXs2LE5jB3Ts6wSu3aXs2eP5yDDo0cNYMu2Y4xqtxqZNqWAf/x7JVddMZYdO0vJzfEsxElIdIfZsr5L1ppYwz1eRREAhSIFlTKvM1Cs09m9+5fEGRYuHU/psdN8+OZmPnxzMwDPPfFFlzLX3nIR08+xRjtfiETLWgkJicggJMLIqur1AMxJne6XKNLZuUzJJSlTebP8Y1ZWfdOnwkhRYx3vHe2dlKx9SbRazfjUTKZkZDE5fQCjktMiRkyQy2QMS0qmqKGetGhDr/ZtcYouDVqF9wVDm72MatN6nC4zBnU+AGm6Gchl/t0XkbgTYnN48iGXCAVROjVtrRZaWyxu59Z8ub9TOJl3xRi38wql6F9us4f2+3E4nCiV4fFdt9kdYWk3XPTkfh05cgAjRw7wq+y0qQVcfbV38aQ71GpFt8LIrd+fju6sGAXXLp3IseM1vPjKN6SnxfHwg57Tu0pIdIfDearL3wpFqs86gmDH4awMqI6EyD2/XMjMuYV8u+oAFeX1nXE3MgYkMHvBKArHeLfajmQicZ4kISERGYREGCluT+eb1YM4IelRqV3a6Cte278LVwjcZ7JjYsmJiSNWE0WcRkvUOVYSL+/b4TXB48UDctGr3HeH7U4nFoe4aKizmKhsbaG1B9lyrh1cyB8umh1wvd7E0W4S6vDgonHfpGn8+IvlDEpIZF7+IED0pz1aX4dTcLFkSOh3SNrspaw9KbqTpeimMTLxYfQq94XN8eZlHKx/EoGu49arspma9ix6le+JikYVefGQLTb3VJ/9nXqTiUSdzmc5AdhYWsaeqmrUCgVjM9KZOCCr1xIUZ2QlUHT4FMeOVjFn4ajO4y6XwCfvfQdAzsBkho9yvx6NbeLzQa0O/ppyuVy89+oGVry/ndrqZt5c9RBJqTGs+XwPGq2K6XM8W3D53X77szfSRDZ1mASiDmJionpcVx/dfdalrMyuKVmjotQ89vslPe5LQkKpyOzyt8n8OWpV95tdgmCnoenXuFyNncd02u7j2Um4Uzgm+7wWQLpDEkYkJCTChfR0kZCQkJCQkJCQkJCQkJCQuGAJyfZ0m0MMnNWReSYQHC5Hlzb6gjabjU+KD/eo7tQMUa2/cdgoJqVnkaaP9lr+/w7t6bT88MSvp8xiaIJ//t1Vba3srqli7YkSVpcdo8nqbm5/Lq8d2IVTEHj0otnIZb217+0fT27dyMt7dnZ+Pj/6YjlKuZxBCYl8ccMtAMwZmM+Lixbz7I6tPLdDDMCqVMjJi4vn7vHhyUhzyrim0wqkxrwFpdw9/WGd+TsO1P8DPNgDGe0n2Fr9cy7Jeh+5zPstp4uKvFSFVltkuT/UGI1c/N+XmJqTzc+mTWVshue4Om02G3d++AnbKyq6HJ+anc1/Fl+BQeO/22BPGTMhl6LDp1j1+V4umTeS3PwUAF57fi2n2tOxLrnR83VfeaIegLh435Yxvvjojc0sf2srC6+ZyLIX1nUeVyjkvPfqhqAtRiLtGupAp/WeMjNYgrEYidaH//qUkOggSjsLpXIADsdJAJpansTuOI4uaiFKRTYymQpBMONwVmGz7cVoXt5ZVq0Snx/R+pv6bPwSkYNkMSIhIREuQiKMxKoM1Nsa2d98lGlJEwKqe6D5KAAGlftis7dYe6IEsyMwd4AxKen88aLZjA4wWKlWofQqjJjsNr/bSo82kB5tYGHeYGxOJ58UH+K53dsob2nyWu+Ng7s5bWrj2TmXo5IHbwr+8LQZwIxuz8doNJT+1Hu0e4AHpkzngSnTfZabnZvH7Ny8QIYYFPWW3Z2vEzSj0SjcUw13iCJymZJhCT8jWTuRiraVABxrfp02eykVbV+QbbjSa1/hXmiFA2uExYVYVVSMw+ViQ2kZN4zqPt3mIytXuYkiAFtOnOC+z77glWvC73qwcMl4Pnp7K22tFu697WVk7amshfYgpVnZicxd5DkN7+H94tgzByQGPY4vP9zBfY8uZvLFQ7oII7kFqZxsTykcDJF2DXWg04ZXyIyN7bmopT9LGLnlBy8FXP+NV+7scd8SFx4ymYaUxNepqRM3MRzOCoymTzCaPvFaTxc1n6T4f7e3EXkbA33Bx29vxWF3dpuuF+Afj37C2EkDuXRh/0/THiiqMLswhpp7rpnOTZeN6+thSEiEHFk/22APBSERRobHDmJD7Xesq9nM5MQxjInzb/dwX9Nh1tZsEtuIGRSKofSIVWXFAZW/buhI/jR9DmpF4A9nrVIJXkKDmAIUaDpQKxRcN3QkiwcN54W923lq52aPMTo6+Kq0mPvWfMEzcy7vd5Yj/Y0225n4N0lR7sJfjXkLzTYxO8iguB9SECtODGM1wwBosh2izrydKuNan8JIdAQKI5YI2+3fdlIUDLRKJbPyBnZT5iQrj4rfaZRKxd1TJpGo0/Hajl0cq6/n29JSNpefYFpOeP27M7LiuefBBTz9xBcILqFTEAHQR2t4+I+LUarcn0Nmk439u8XAmyNG+xfo0xs11c1keUgZLJPLcIYgLojFGlnXEIBapQxLFqlnn7ml8/XAgck9budsYeSyS8/8JstkMixWOx98tJ2xo8WMN7m5SaiUCsrK69i1p5x775ZiPUgEjlo1jMw0Mbtfm+k9TOZV2O2HcbrqEQQ7clkUcnk8KmUeGs14dFGLOq1FJPxn9ed70ek1XoURs8nG8ne/Oy+FEX2EzZOcTgF1BMaPkwg/rXYLfz34GZvrxHXo9OTBPDLiCgD0Ssnq0x9OmRu5fN2TXY6NiRfnNq9ODXyDJyR36sL02Wys3Y5TcPH4oeeYkTyR6UmTyIvOJlbVNXtIq8NIadsJNtRtZ33tNlyCCxkyFqX3XUDQLadO+l126eDhPDFzXo/70ii8f+Rme3CBLNUKBfeOm8K0zGzuXPkxDRZzt2VXlBzFsF7NX4N4PxcC1rNSCEar3BfS5S0fAqCU68iP/b7b+TTdLOrM22mxHfXZVyRajJitkRV8tbhOdDEZn5mBppsU0i9s2975+vnFVzI9V3zIXpKfx6UvvYLZ7uCzw0fCLowALFo6nvzBaaxZuY/WZvF+zh6YzKIl44ntxk3mu03FaLQqtFFqLp3fvVWMv2QMSKDoQCWZ2V2tTzatOUTekOBTfJsjMICvPkzWIsOHZ4SknbS0WG68YQoAN980rcu5P/55OXfdMYuli8e71fv8y71s31nKvMsKQzIOiQsLmUwM+mvQ34JBf4uP0hI9obqqicU3eHcdzhuUyt4dfZvUIFzooyJrnhSpFpES4ee/xWv48tTezr9XVO4hSSOum38+VFqb9QUhEUYKonO4OXcpb5R9iIDA+trvWF8rZkxQyOSo5Wrs7bFEHIL7A+KmnMUMMnjeuQ03J1qaqTf7F98kPy6BP824LKj+tN0sxDroqcXIuYxPzeC9K2/gxs/fo9Zk7LbcO0f2MzQxmdsKJTO/7nBx5js5N76IzdVMtelbADL181HJ3WPM6JTiQudsgaU7Iu0HH6DN5Du2TX+iurUVgCHJnnfjK5pb2FBaBojxRDpEEYAUvZ6ZAweysqiYfdXVYR9rB0MLMxlamOm7YDszLxvBzMtCtxN7450zeer/fUrZsdMAfL18F2XHa9iw6iCPPh18XIA2U+AZtvqa/i5ixsfrufPOWR7Pbdl2nNtv8ey2OHrkAJ59fk0YRyYhIREMFrONKB9zBa1OjckYec9Vf4g0i5FIjaElEX52NZS5HdvdWN77A5HoJGR2wFdkzOEXQ+4kXh3b5bhTcGF2WnAIDjdRJFYVw32Df8DizLmhGkbAHKg77XfZ30ydhU4Z3C6h1ofFiDFIi5GzKYhP5OX5S9AqlV4Fmce3fsuh+pqQ9Xu+oZSdEUPsrpYu5ypaV+ASxO8s23CVx/odAVc7ynmjvy+2PNEaYYvaDqusJL1na4uPDh7sDKF787gxbucHJYlWE5XNLW7nzldmLRjFb/9xA/t3lhGl1/DG82upKKvj9/+6kUkzhgTdfqvJQmuECWyReK92EBWl4uChSo/nDh6qRKuVzL4lJPor8QnRlJfWei1TWV5PTFzwgbf7I/qoyHIxsEagRaRE7+ApkIFCJkchkwIM9xUhnf1MTRzHxIRR7GjYz96mQ5SbKmm2t2J12lDLRUEhVhVNjj6LUbHDmJgwGpW8bydgpc2NfpUbGBvPJdnBB/zsznS/g2Bdac5ldHIav506C4DfbljtsYzN6eQX677ki6tvkeKNeECvyqLJegiAZuthBkRfDoCAi5KWtwEwqPNI0Hr25bW72gCQy3wvpOKie56Foq+INGFErVRgtjuwObvGxugQQz4+KH7X8VFRzM53v+c7stGE+l7t74yfVsD4aQWAGPy1IxBsKGiJwJ1Ngy6yJudnc9XlY/nXM6vYu190Iy3IT0UGHC+pYfW6Q1x3zaS+HaCEhES3jJk4kHUr97P0pikMLEh1O19xop7VX+xl6sXBi9b9kUizrDVaLqy5goT/jEvI5UhLVZdj05L7LuamRIiFEQClTMmUxLFMSRwb6qbDgr/CyA3DRnlU9gKlt1xpzuZ7w8Vd7+XFh9le7XmX8Eh9LR8WHeTaIZJf+bkkR03qFEZOtH5KVvRCDOoCDjc8g9EuLiw8xRbpoM0umsVpFPE++0qIibwdnkgTRpL0ek42NVPT1tbl+KYy8Xs62dQMwJIRw1F6CK5pbc8qJQ9D4M1IwOFwogxxVoBIdKWJxHu1g1u/P5201FiWfyZm3Nq4WQz8lpkRz8/vuYyF80f15fAkJCS8cP1t01m/+iA/u+UlLrtiDAMLUpErxBlq+fFaVi7fhcslcP1tvrP8RSKR5koTadaQoaLS1Mhd214BYJAhjX9P6H6efKHyo0GX0mgzsbm2CLlMzsLM0dyad37et5HCBW8vW93W6le5SWlZIenPlyuNKQy70B2Czq+mzGTpJ291W+6fOzaxdPAIFJLVSBdyDFdzvPlNAOyuVr6t/B4y5AiIWX+iVTkMiL6i2/qNln0A6FW+A3XGR+BiK9J+9IenpHCyqZlvSkpxuFwo5XIE4LktWzvLyGUybhzjeXFYaxRjEulVF05qSZfLxXuvbmDF+9uprW7mzVUPkZQaw5rP96DRqpg+J7h4JpF2DQHEGyLvXu1AJoP5c0cyf27wgXklJCR6lwG5Sfzpqe/x5B+Xs+LDHW7nk1JiuP93V5I3OK0PRhd+YqO1fT2EgGgxRt7vWyjYVneMKnMTAHHqyP29DCcGlZY/j7m2r4chcRYXvDBSb/EdeFWtUFCYnBKS/nxZjLTZw7dzOi41g4lpmd1ajVS1tbL+ZGlIXIbOJ/SqAYxMfASAfXWPI+DqFEVU8mjGpfwZucx9kexwiddWvWUnAIla31ZUiREojDS0dJ/5qD8yd1ABXxUVc6qllbs++oQFQwbzdfExtlecuS/mDh7EwHjPFj5Ha+sASI8xeDwfTupqRSF3z/ZSKk7U09Zqwel0sfj6SeQEkdrVFx+9sZnlb21l4TUTWfbCus7jCoWc917dELQw0tDiXwDs/kQkW4xISEhENqPG5/Lqx/dy9GAllSfqO4+nZ8YzdGRWyK36+hOR9uyNNKvaULG17lhfD0FCImAueGGk0Us62w7yYuNRyUPzI6P1Eby1zWYLST/dccOwUd0KIwAfFh2ShBEP5MZcA0CsZggnW1dgdzVjUOWRE3NNty4yp00bAFDItSiIIit6kc9+dFo1GrV4W0ZKJHOb3UGb2Up0hAREu3zoEF7Ytp2iujrWl5axvj0DTQdapZJfXuzZlNHicLCnSvQHHZSY6LFMOGiob+P5f37FhjWiS5fLJXQ5P23mkC7CyPbNx1jx8U6USgWPPLYEAKWq58+wLz/cwX2PLmbyxUO6CCO5BamcLKvrcbsd1EegMNJb1l1HjlSxaVMRJSW1tLSasdudviudw3+fv83t2LbtJRS3Zxmyeki5/YPbLg64HwkJid5DoZAzfNQAho8a0NdD6VUSY/W+C/UjLkSLEZcgsL2+pK+HISERMGERRprsLWyt383RluM02JowOc3oFGJQyQR1HEMMeUxKHEOCOi4c3QeEP1lgYjShM9vzldWmxRZeZXlOTj4KmQynIHg8/83JElyCIAVh7YZ4zUjiNf6Zn2dGz+vyv7907IZU1UVO1pOGZlPECCMKuZz/LrmSH374MSUNZ2IMJejEZ9TfFswjO87zs2l9aVlnjJGpOb5do0JBRXk9D/74dRrq23wXbic3P4XN3x4F4JJ5Ytygi2YN7fEYaqqbycpNcjsuk8twOgJfqJ9LRFqMGMIbKNlotPK3v61g46aikLe97J2tvPr6evLaxbSS0lry81I4VdWEw+Hi8oWeA0lLSEhI9DWRJow0tZkvuHn1kZZTNNsjy5pYQgJCLIzYXXbeLP+Er0+vx+7qfrd7Y912/lf2AZekTOXW3GvQKvpuQWV3+Z7Ux2pCNz5fcQnqTMaQ9eWJWI2Wkclp7Kmp8ni+zWbjaEMdwxLDZ5Yv4Z2k9h/9SBJG6ltMZKf5Di7bX8iOi2PFbbewoayc8qYmMgwGprULHQYv9/vx+nqm5WSjkMtZNCT8Ef/tNie/vf+tTlFkYIHo0jdxagHJqbE8948vPdZLTo0hJy+Z8pJatm8WzVmDEUYyBiRQdKCSzOyuVjKb1hwib0h6j9vtoKE5vM+9cJAQE57JudAuWj/66Mfs3FUWlj5WfLmHh+5f0Blj5MprnuLF527Dbnfy+BOfk5HW95sWEhIS3VN7upmdW49TU9XsZkF4Nrf9ZHYvjqp3SDDokMtkuLrZ4OtvuFwCTa3miHMBCgbJjUYiUrkw0ypISEhISEhISEhISEhISEhIEEKLEZPTzB8P/JsS4wm/yjsFJ6tPb+RwyzEeK3yAGFV0qIYSEHanb4uRaFXoLEai1d7bqjGHf+d0lBeLEYCdpysli5E+JC0xBoD9x7v/jvob9RG4469SKJidH1g8nbunTObuKZPDNCJ3vvhkF6cqRHefH983l6U3TelyvjuLEYChIzIpL6ml6Ejw19GNd87kqf/3KWXtMSm+Xr6LsuM1bFh1kEefvino9iMxxkhKfHh+szZuFF1nzrYWiYvTMWPGEAZkJaDRBP+zXVffxsjCM5nWFHI5VqsDjUbJHbfO4MFH3mXp4vFB9yMhIRF6Duwu53f3vYXJ2L3rtVwuJ7cgJTCLEfueEIzOD1Rjgqoul8uIM0RFlAtmbVPbBWUxsq3ueF8PQeICQUZoXdRCJoz88+hLnaJInj6bS1MvYrAhj2RNAmq5GptLDCpaa23gaOtx1pzeRKnxJJXmav5+9AX+X+EDoRpKQMhkMvBhjuePu42/GNTe86/Xmow4BSGsKXMHxXsPGnmssSFsffeEMmMNJ4y1tNhNNNtNWJxdA9RelTWZJE1MH40u9GQmxfb1EAKmusG/tNcSgbFx3WEApswY7CaK+CI9U3Rtqq5s9FHSN7MWjMIQq2PZC+uI0mt44/m15A1O4/f/upFJM4JzKTJZ7REXnE4ul5GSEB5hZM3aQ13+njhxII/+YQlRUd5/OwIhLlZHfYORzAzxGklNjaGouJqRhVnootQ0NkWe0CkhcaHw5kvfAvCrx69hyPAM7lj6LH/4x/UA6KI1rPp0DxXldfzluZsDatdVf13Ix+oJeVrwcZMSY/URJYzUNRkZ0jthyfqU0xbRBXxvo3+b5H3NgaYKVlcfYF/jSU4Y62hzWBEQiFZqSY+Ko8CQypj4HC5KHgxAsrb3sxGGk4717cbaIjbXFnG4+RSV5kaMdisquYIEjZ5EjYGx8TlMTS5gfMJAFLLwOJsYHVa+OrWPTbVFFLVWU2dtw+FyEq0S43xm6xIZm5DDvPRRDIvN6KwXquQoHYREGNnRsI+9TeIEfnHmPG7KucpNwVHJxa70Sh25+izmpl3MW+XL+aTyK460HGNr/W6mJPpOZxpqNAoFDpfLaxmzI3TZQZKivPulO1wuKlqbyYkJn493RrT3G7uitTlsffvLrobjfFyxld2NJTTavAedvCh52HkljGQkR957qa6PnHgokUTZ8RoALpoZeHwQXbRonWY2hSbT1fhpBYyfVgCA4BKQyUMj3lZHUCydDlLjDSjk4ZkcHD1a3flaqVTwyMOXh1QUARg9agBbth1jVLvVyLQpBfzj3yu56oqx7NhZSm6Oe6BdCQmJ/kHxkSoWLB7HrLliYG21Rklcgji3HFqYxahxufzqnv/jtefW8pOHFvTlUMNGWqKB4pO1fT0Mv6lt8j94eiTgFFyUGesoaqmiqKWaopYqjrZU0WDzLKofbj7FuC9+G1AfNw+czv3D5gc8tsvW/JV665nP+4tLHiQt6syaqswoZtJ7/MBydtSXemyj0Wak0WbkUHMln1bs6lzTPj3x5k6RxB9+sXMZAN+cPux3nYdHXA7A9TmBbYYFglNw8W7ZVl49Loqsnr43h9NJpclGpamRfY0neL1kA1m6BH48+FLmp48CCElAYQGBt0u38N/itbQ53DfJmm2iALrfZmJ/00neKNnI1KQCHim8ggG6RAzK0CVIgRAJI9/WbgNgkGGgR1HEEzJkfC9nMYdaiihqLWVj3fY+EUa0SpXPzDShDIiaovMdsK+suTGswki81ns2hYq2vluo7Gsq4+mjn3G4pSKk7X5bc4CXjq/qckyBnGcn/AiDyvvn0Ww7GrJxxKp9765nRKDFSCQFio0kjG3ij0RsfOAmuC6HKPiqQ+B6cS6hEkUAqiJQVEtPCp942XSWtcbQoenEx4c+yOut35+OTndGbLl26USOHa/hxVe+IT0tjocfXBjyPiVCxzsfb+d/72wmIV7P479ZQu6A3ksdLtH3WMw2klPPzBN0eg2tLV0zgEydOYR3XtsQkDAi09/R3RmQqUEWh2B+BxxnLSYVA5CphoA8GWRaEBzgakBwFIOj3TJEVYjM8Etkyny/x+KLrOTIChB96jyaI+1tPMGPtr2KzUuSjf5ElbmpUxhZX3OER3a/C4DF6TsraQeydgGgMC7yU2NXmZt4cNdbHG4+FXDdClMDv93zPisqRbe7J8begF7Z83ATVqedX+5+hw01ga2zttQd46aN/+GJsTcwNXkQWoUqoO/TGyGZMRe3ig/J6UkTA/b1mZ40kaLW0s42eptErY56s3dzvJpeFkYO1dcwc8DAkPV5Llql96+90dK7KbYERFemN8u+5aVjX+EUvFvw9ISx8XlUmOrc3KJWVe/m6gHTvNb9puL6kI3jqjzfPrwZyREojETg4jYSiInV0VDfRnNT4CbDp9pdaBISg3f5MLZZePvFbzm09wTGVndF/4WP7u1x25F47WSEURiRnbUDEw5RBCArs2sGqagoNY/9fklY+pIIPf97ZzMmsw2T2cZnX+3l3h+ef5lHJLonKTmGmuozlr1JKTGUFovxnyZOGwRAlE4d8O+GzPCI1/NCy2OiKKISs1nJY/4IqkLPbQE4yxCaH0WwbQbrBlCHbgc8M8LmSZW1TX09hJBhcdojRhQBUQgYi+gu8sDOt3q0xhgdL/pBxfrYSO3vlLbVcufWl7u17PGXLbXFANy2+QVemPIDEtSBz1Vcgotf7Hqrs61AMTqs3L9zGf+ZdBsJ6mhOmYN3G4cQCSMtDjG+QLImIeC6yRpxp6PF3jdmZsk6HUU+PsvTpjYsDodPQcEf0vQGlHK5V/ed/bWng+7HG75SnFlC6DrkD/88shyAj05uCVsfMSod05KG8W3NgS7HV5za4VMY6W3S24OvRlI6OsliJDwMLEilob6N7ZuPMe8K/wPWOZ0utqwXFfgRo4Pf4Xju8c/ZsamYSxaOxhATWrPFSHTDSg+jVVdSu5BVUdmI0UtwxWAoPnaaQQWpYWlbondRb/BMIQAAIABJREFUKkPrXy3R/xk0LJ0dW4/xI+YBMGLMAJa/+x0AE6YWkJQaw+oVe7tYlQSLYN2AYHoTFBnIE/5PPCjzYcmoyEUW/xJC/RUIxpdAc5FYTR38nCsrJbIsRipr+t5FPVREKVTk6j27Wzrb56wnTfVdjqvlSjKiAvvOEjSh2RioMjdR2lbLI7vecRNF8qNTmJSUzyBDGrFqHSq5giabkZK2WnY3lLG/qQKX4GJGAO4zZ3NH/kwAZqUOo8lmosluoslmFF/bTJw01Xdx+wknLXYzP/nuNY+iiFquZFHmGKYkFTDIkEqMWofd5aDe2sbexhN8UbmHg82VbvWOt9Xwq93v8vyk25AHGHvktePrPYoiBpWWK7PGMSt1GOlRcahk4tq7wdbGweZK1lQdYEt7Omiby8EDO5fhCOGGekiEEY1cg93lwOoK3Jfd4hInfhqFKhRDCZj0aN87fy5B4FhTPYVJwU8klXI52TFxlDR1H+B066kKBAhxnN0ztNq8T7bNjtCYI/nDW2XfhlUQOZupSUPchJGillM02YzEeVE7B8b4ZzHiFCxYnQ202IowO86IW3GaEQyNvxuD2j8rIKVCfLikJcZwqi4yfkzbzFYaWkwRF3X9SG0tOytPUW80YXUGLgg+dPGMMIzqDDMuHcbObcfZsO4wWzcUMWWGfz/Or/1nLbWnRcFh9ryRQY9jx6ZiHv7LtZ0xRkJJeXVoVP7eJJzuboXtcT8qKhspLq7G5RKQh9B1CeCue/5H3sBkFs4T/YTnzB5BbGxk74T1J66547/U1LXy1Xs/J0ob2vgwALffOI3X3t5MemosSxb2vguyRN8yZ9FoPnxzC2aTjSidmiuumcgXH+0E4O6b/ttZ7oc/uyx0nZreBkAWdZ1vQeRsZCpkUVcjtP4djG+Kxy5EYaQ2MuZy/jAqPpuPZt7n8VzHIv+yNX/tcjzfkMKyi34S9rF5osxYx2/2vo+pPXHD0PbAnfcNncekRO/uXU02E1+c2sv0HgojhXFZXf4/l9eOr+eZo6s8ngs1jx/4tDM4bgcTE8XMjI+PuY5Ejbt1cao2luGxmdyYO5VPK3bx5wPL3Szvt9eX8Orx9fywYJbfY6kyN/Fye3yTsxkZN4Anxt1AqtZ9jpWsNTAkJp2lAyawqbaIX+95j1a7hWZ7aL0cQiKMpGqTaGszcrjlGNOTJgZU92Cz6IOYpk0JxVACJj8u3nch4FBdTUiEkY4+vQkjDRYTh+pqGJEUns+k2epdGPEnhXEoKDPW8PyxlR7PyWUyJiUMZlZqIUNiskjVxhGt1HLx6l/1uL8JCe6LOgGBnQ3HuDRtdLf1RiUF3medZSf76v4MQJP1II3WA6TqpgfURn5mYsQIIyAucCNFGKkxGvnF51+w9cTJoNoJtzAy9/IxfLBsCxXl9Tz60LssWiqmUJ13xRjyBqV1Ket0uji8v4IPlm1h87eitcjo8bmMmxxYSmJP2O1OktPC4z5SXtW/smD5w8CMwK0j/WVuu5C18qv9tLZa+HLlPhYt7P751BNefv52vvr6AMve3QrAf1/+hmlTClgwbySTJuSFXIi5kDhR2UBNXXizdF2/eCLXLw5sriVx/jDl4iFMufhMvLLM7ET+9vytAHz01hacDhcTLxrEgsXjQtanYN8rvlD2QBxXDOzSRiieLhlJMRFlVdvUZqbFaCFGH1qLSwnfdMTDAJibPpLHRl8NiFYSvohT67gpd2rYxtZbrKs+xKqq/V2OTUrM57lJ4nPDn0wzV2aNQyGT87u9H7ide6NkIzfkTiHaz0Co/ylajfWcmCCZuniennAzsWrf64iLkgfz1ISbuWvrqziE0K5ZQyKMjIkbzvG2ctbVbGF+2iwG6NL9qldmrODbWnFiNiE++F3NnlAQ51/Qsl2nT3Hd0NCMcUhCMl+Xec/x/fnxo2ETRoob672eVytCH6zRE88Xf4nLg/nTkJhMfjviOvKi0zzU6jnpUQkkqEVFtOGsTDeHWk56FUZ6QpJ2PBelvwLA2orFHG18geSoiSRqx/vdRn5mEhv2loR0XOGkvLqBsYMz+3oYPnG4XNz+/occra3rcRtJeh1j0v17zgWDUinnsSdv4P47X6O50cRnH+wA4LMPdnRZvP7ltx9hsdhx2M/8QKSmx/KrPy0NyTimzhrKN1/u55Z7Lg1Jex24XAIVEbiTNjA9fMLImNGiL/OCBaP48st9PPvsapKTDEyaFLzA1UF+Xgo/+dFsfnznJQBs31HCV6sP8uiflhOt1zB3TiF3/WBmyPq7kNixp6yvhyBxATJspLgj/Zu/XBueDoSOGBk9cbW2ndNG8KiUClITDRHlxltyqp4xg/r/HOl8pTAuiz+NuQal7MJzP3ytZH2Xv6MUah4fe13AqXcXZY7hk5M72dnQNS5om8PC++XfcXv+xT7bMDltrKk+6Hb8wWGL/BJFOhgTn8PS7Am8V77N7zr+EJIV8Pz0WayoWovFaeUPB//JLTlXc1HShM4Uvedic9nZUPsdb5Z/jN3lQK/UMT99ViiGEjDDEpP9KrfjdODRe7tjTIrvBdUnxYd4YOJFKMOQEnJfbZXX81EhiKXiiwpTPRtrD7kdHxqTxbMTfkSUIvTmxwA5elFsOlsYOWEMT8o3jUK0RsoxLKG46X+UNr8bkDCSlxlZmQYiZef/00NHOkURhUzG1SMLGZmWSrxWVLp/9tkKXILA4/MuQy6T02yxsLeqiq+PHcfudHLtyEL+Mn9ur403KzuRZ/93J/94bDl7d5Z1Hne5zuyUtZ0TEHXc5DweeWwJcT0I3vnm82vdjiWmxPDB65vYv7OMwSMyidJ1vT+/f3fPgj9W1jVjd/SOhVqoSE0woAuDe8S53H/ffFQqBZ9+uptHfvUeU6bkM3v2cAYPSiMxMRqt1n/3U4XC8+9Ih7g2eVI+kyfl09xs5r8vr+Od97dJwkgP2b67vK+HICEReuSJ4KwG2xbQBpi1yiZugCLzz0LbXwoykyJKGDleKQkjfcnvRy65IEWRQ82VHGjqmunz6uyJPQqYCrA0e4KbMAKw7vQhv4SRNVUH3TLI5EenMDN1aMBjuT3/4v4pjMSpYrgz7yaeLf4frfY2njv2Oq+WvstA/QCSNPGo5erO+CN11gZKjCexOkV3DoVMzs8G3U60MjzR932RZYglWaen1kfmmWON9VQZW0nXG4Lu0x9hpMrYymfHj7Bk0PCg+zsbk8POllPe3QeS/MicEyxb6o64HZPL5Pyu8PqwiSIA2XpRCNvdeMYS46Sp55YD/hCrEb/DBuvegOrlZ3oObtVfKY0QYWRV8ZlgT69eezUX5WR3Oa/5ciVmu4P5QwYTozmThqy8sYm7PvqE9/cfICMmhnunhS/H/Lmkpsfy9+dv4eBe8d795usDHNpXQe3pFkxGK9ooFYnJBgpHZzNr7ghGjs3pcV8bvnZX8gHSs+JpaTKxY5N7sKyeCiNlpyLjmjmbcAuWby7bDMCJ8nrKy888m7ZuPc7Wrd4tDbtj7RrP2SaEdjP0nbvL+err/WzacgyNRsk1Syf0qJ8LHYvFzp4DJ/p6GBISVJyo58EfvsY7qx4MSXsy9SQE86cIpg9AI8YukWl8L4IE2yYE0/vtbYTW/atgQHJEWdWWVIZ3rinRPVOTCigwXJgBx892JergsnTP2aT8YVxCrsfjh5tPYXRYfabv3VLnPoecnTaiR2NJ1cYyOCaNopbqHtX3RMhMAy5OngQIvFjyNlanFbPTwqEW7yl4DEo9Px10G+Pie/4FhYKxKemsKjvms9z6k2VcHwJ3mqQoHYPjxUVvUWP3D8q/f7eRBQMHhyQbTgefFB+mzeY9SG66Pvj0nr74rr7I7di0pKHk6sMbayZO5S76tDrCm55Yhrhba3UGtgjMTY9HLpd1sQzozxSdCI/lTag50m4tMj03x00UAdAolJjtDsx2exdhJCc+jpeuXsz8V1/n2c1buCR/IIWpvftD25FhJhSZZrojmNS7gXL0ZE2v9RUq8jLCK4y8+up634WCpKy8jq9WH2D1WtFqr7HRyOSJefz6l5czZVI+SmXoLRXPN44eO82OPWUUl4rX8LHSGioqG7vEPJh33VPd1v/e1ZMB+NGt3S8u12w4wh///pnXcfz2F4uYO8u/DZSPVuzi3y+sYWBOEq8/czt1DW08/dJatu8uRRelZua0wdx584wuAWM/WrGL95fvpLahjaz0eK5fPIEFl/o3Z7PZHKxcd5BN245xvKyWxmYTapWSlGQD40flcMXcUQzMiawNgEihtdlMY0Posl3IdLcimD8HnAiNd4kHo64A7RXIVCNEi5IOXE0IjoNg/gzBvBxwAnJk+ttCNh6AQVmRde0cq5CEkb7i4h5YI5wv7GnsasWolisZEes5GKw/pGpjOzewzc4z60mn4KK4tZox8d435o60uHstTE3ueWD/CYl5IRVGpNmPhISEhISEhISEhISEhITEBUtIg0lcnDyZ4TGDWFG1ji31O6m3ek7DmK5NYXryRBakzcKgCr91gi+mZ+X4ZTGysrQ4JBYjALOyxSjd3ixGTrW18PtNa3hi5ryQ9Nlis/LMLt+pcf0NSBsMVRb3a2NS4qCw96vzYOJlcnjP0hMsbTbRF08uC8xFSK1Skp0aT1mEuKjUNrVFRMreBrMJgOEpnq2TtCoVWCy0WKykRnd9PmXHxbFo6BA+PniIZbv39mqskb7k6IEKhhR2v8NgtzloaTaTmByYq2GkWBmdzcAwW4z0Brff9Qo52Ylcvbg9y9GcQuJ7EI/mQubDz3excu0B3wX7IRWVjZgtNh74w/uUtrtrGU02PvhsF9U1LTz+myW8/q44V3hl2cbOeiXltfzlqS+RyWD+bO9WI7v2neCvT39JdU3XGBB2u5PSciul5f+fvfMOb6s8+/B9NG3Je+94zzh7kklCIIOw96Z8QGkLlJayOigdlFFaaJlhFErZGwKEDLIhe8d2POM4jh1vy0Nb5/vjeESRvCXLTnRfVy7bR+95zyPFls77e5/n99Tx6co9XHHRZH5263wAbzckF9LWauh70EBQ5iL4P4DY8gQgmeaL+i9A/wVSjpQcBB/ABKLZ4XTB/1egdK3JfeooyxgpKK/BJorIBO/v+XAzPsgxO/hswGg1O2RTJGhDh/w76K+UPPlOzRgBaDT2bEvR6StyrM2xAUiy3+CrBRI0rr0nc7nLZpg6hJsTL+fmxMtpNDXTaGrGYDPiI5cWpKGqYAKVQ/fpcCXz4pP6NW7L8XJaTEb8Vb3XT/WHhWOkDgMr9u/sddyHBQeJ0frzyymD7/tu7UjtfWjjd1S19t1GcGy4+8sDGoyOKZ4xvu7r9NCJs/Zcrm711InJKnXbKNW9D4CfcuC+DzlJUaNGGAEorKhlRs7g/S2GA2OH2Wewr6/TxwN91FS3tFDX3kYajm+40+Lj+OxwHjuPV7o1ToBXnl1NWlYM6ZnRxMaHIHho4fDbn77FGyvv41hpLfFJYQSesojeui6PJx/+GJPRTFp2DAB/fuEmgkL6XmgXHht9pTQZCe4t91vxyq1unR/ghWdvJDsrxu3XOZNZNC+LtGT73wWjycyK/27u+vmnt8xDqXBu9peZ1nfXtTnTU3n35f+jWaenSaenWSeJum9/tJ3KKucbT/3BbLHy79fWU1nVxLmzMzCZrGzdIW0ObdlezNpN+bz5vuR1Ex7qx5QJiRSWnKTkqCRkvvHu1h6FkS3bpXkeffLLLmNlja+KcTlxhIf6YTBayDtSRWWVVHb04Re7qO8o+Xj0N8sH/ZzOVJ78/aeDOq/2pOu7fQnan4A8GlH3F+mA7VRh2wqik0WRLAwh4LcIPstcHs+YqBBUSgUm82A65Qw/7QYT5VUNZ4S4PtqI9A30dAgeoaS1Butp3T+LW04y6ZvfueV6Teb2Hh+r0ktdqU7vRhqk0hCgdH4/3h/itSNcGDmVYFUgwaqR/8s4JiCIpMBgypp7v9Ew26x8W1rokra906Ilj4AYvwBOtPbuqv3s7h+oaGnmj7Mkg8OBCDNtZjP3rFsJwLry/hn3zYh2n39BJ61OfD38h/CH0V9azI7XVct67+6gM/WdTXQqRms9OlMhxU1vdf0MEKXp26jsdMYmR/P1D47de0YqhcdqRrww4q9S0WQw0Kh37i0TptFwBCiqq2dmguMuQ2BH95ratt4Nm13BJ+9u6/reV6MiNUMybk7LiiY9M5q0zGjiEkLdLpi0thi44fy/YzKaUamV/OGf1zJllpTh9cZza7j+zvlMnZ3OC49Lfghvv7iOu393Ua9ztulNnKgbXa16VQq523cpU1PdL0x7RZGhM3ViIlMnJtoda20z2gkjly6dYOfXMVBUKgVxMcHExdh381j1/eEhCSMAX685wLN/uYaJudLn/StvbeKdTyR3/7/84+uua77y9xvQatSYLVbu/PX/KC6robpGx9GKehLj7W9Iq2ua+es/vwboEkUuXjKBn948D+1pnaxWb8jjqee/w2SysG6zZMY+MTeBixa7NqtgtPP9twc8HYIdgs8SBPV5AIjG78G0BdFcALZ6EA0gqEEWgqDIBPUsaewAs2X7i0wmkBwTQkH56BHYD5dVe4URD9CZ4XC20WzqWahwB3qrY7ZYJ60W51lswYPsjtOJv8K1/7enCiMicNbmd12YksG/92zrc9yHRw65RBjpfKEvS8/m+X5c95PCw6w/JpVk/N+4yVyenkNkLyap9fp2Pik8zMv7dtJg6P8fRnpwGLH+Af0eP1jUcqVDCUubm0taABpMjhkzwarey7nWH79iyNfVKKJJDrxuwOflJPe9qziSOFTqOgMkd5EQFERTdTX5tc7LONLCwthafozNZeXcNGmiw+O1rZIgYrS4f5dqTHI4x8vrsVpt6NtNHOxoBXrwlJagvhoVKelRpGdFk5YZQ1pWNPFuEEvuuH8xC5aN58f1+fznuTVdwkhVRQNzzx9LdHwIt9wtdSv4++8/6XO+vLJqxNHhK9xFekIEih5a33rxMprIzojpEkUALlo8vksYsdnELnNYrUbaiFEq5Mw/J53iDrPZcifCyIr/bqatvTu1+txZGfz6rkVOr3/+/GyadXr+/Vp3e/A33/+BJeeN7THL5mzlt3+7kkkzUgZ0zu4fi3n8kY/dE5AgbSYJPheAzwUeXTiMTY4eXcJIaTUXzhpcBw4vg0MmyM7KNr0ALT2IEW6jl5u61h7WeEPtROqrcK3w6taMkdHEhSmZ/RJGdlVXUtbcSFKga/qx35A9gVf27cRs67uco1PgeGrHZp7asZm04FAyQsKI0GhRy5W0mo00GgwUNtT16l3SG5emZw3qvIESqvJ3EEZqDE1uv+6+xqMOx+I07t0BDlaPY3LEX1HKBi44pcWHj6pU0YPFJzwdQp/kRkdyoLqaXccrMVosqE/r+jQpNoY3d+9hY1kZ+6uqGR9tL06tLJB2N8O07vdkePX9uzCbrJSX1lBSdJLSopMAlHZ836LTo283cWjfMQ7t624T6uOrJDVDyihJy5SyTM5bOm7QcSiUcpZdMRVBJrDwwgm88vS3XY/ZbDaUKuk1jE+W2mHX1/Rdsre/ZOT/rpxOdtLoaff3494yXvvwB0qOSZ8FUeEB/O3+i0iK8+5WeoGs00p5oiMD0fiqaNdLwsaEsY6Zo1GR3RnADY32GXMNjW2s33rE7tgdvXTcAVh+wThe/d9mDAZpl7GuoZXd+8qZMSW5/0/kLCA8KhA//4Htig7U72m0Mi41ho/X7/d0GP1m95Hjng7By1lEq3mYhZFeMPSQTaKW95613xc+fWT9DxS3CCNNZh3b6vdyRFdCg6mJdqsejVwqkwhRBZHhn8y00AmEqILccflBkRESRmaodFNfUN+7IeBbh/Z2lbUMlSitH1dk5PBe/sDTJYsa6ylqdDSxGSxquYIrM1xjLtsXidoIKtrtxZs9jaUsj53mtmtW6us52nbS4XhWQO9tq5ICrh7AVQTkghofRTihPlK2QZB68LsDCrmMjIRwDpY4trcaidQ1t3GirpmYsJFbQrcwJYV39u5HbzazvqSUxRnpdo/PT0pCo1LSbjJz60efcOf0aUyIiaKxXc8nh7q9RabFxQ5LvEqVnNTMaFI7BI5TqT2po7SomrLiGsrLajl+rIETFQ206PQOYslQhJGQMH+Ol9cRnxROTVUzbS0GDuwq67r5Nhkl4U7saC2tVPf90XJgFIhop5OTNDoyuCqqGnnwqc8JCdJyy2XTUShkVNe1EBs5cv8uvQwvEWGOQn2Avw/tehMymUBkhOPjGt/unTmjyV6s33PgGFZrd+148phwYqN6v8fzUStJS4rgYH63X9P+w8e9wsgpXH7DOUTHDnwjTut3dpQOjEsdXWWBZSfqR4VJvZczA5Xc8V5sbkQmfx4/9Ex4Z6idXK8THycejwBm29A2fl3tZexSYcRsM/O/8s9Zc3JTr090S91O3jz6MedGzOTmxCu6jFk9zfVZUm3r77es7XXcR0cO8Ztps9EqXZO+c8+kmXxRlE+7pefarOHg+uzxhPkOz5v1xJAUNtfae2dsrjlMs7mNQKV7duJfL1nj9PiMsIxezxsX9rA7wuk3uSkxo0YYAWnBO5KFkVljEoj086OurY3SRsc6fY1Kye1Tp/Lc1h/QGY08vWmzwxi5IHDLlEnDEW6vhEcGEB4ZwPTZ6RiNli6RJP/QcbZtKqS5yTX1pUsum8x9N71KRk4sxQVVzDl/LM8+9jlVFY2MSYngu892c+0d81j9xR4AxqT0blAqilJK8Wgje5QIIxu2F2Gx2nj4p+czfXyip8PxMgLxd5KBIJdJZWL+fj5Ouxac2jXmVBEEIK/Q/jMqObF/mZihIfalrCdre/dcO9u445eD63wWkxDC06/c4tpgRiCx4YGEBmqpb3a/55er2HPkOOdNTe97oBcvQyRQ6bima7caPeK5onXSFRRAbzE5Pd5fXG3D4DJhpN2q57FDz1LadqzvwYBVtLL25BbydcX8aeyvCRgBbXsvTcsG4PFtG9H3IFKo5HIuTMnAaLW4TBiJ9vPn7skzeXL7JpfMNxjCfDXcM3nmsF3v3IixPF+4Etsp9Wh6q4kXi77l4WzXK5kbaw6xumqfw/Fo3xByg0a2WeiUzHjeXb3b02H0m32FlSyeMTwlWYNBLpPx5JILSAgKJCHI+Y7mz2ZOp6C2lu8KixwekwkCfzhvAeOiPLdItlptlBXXUHC4koJDxzmSd4KKo3XYbPb1nQqFjCQXmHlee8d8ImODydt/jBnzM1l65VQAak40ERzmxy9vXMEHb2xCpZZSGv/43PW9zldSWYeubeSkePZFgFa6iRgT5f7OWa7gZJ20uEyOH13tLL0MH6pefDwG4/HR0GS/MF27MZ+1G/MHPI/O1W1mz1LUaiXjJie69yK2WkTDajDtRrSdBLEVBD8EWRSoJiKoF4Hc/eWHuSnRbNgzMJN8T7Ir/5hXGPEyLASpHIWReiddQYcDbQ9iTLOTphgDocXF5UIuE0b+ceTVLlEkWZvAwshZpPsnE64OQSVTYbJJilCtsYEjLSWsO7mVsrYKKvXVPH3kFf489teuCmXQ+KkkoePy9Bz+l2e/iA5Qqbk+ewI/yZ1EuMb1GQ23j5vC9+Ul7Kx2fwtQZzw+93yC1MOnIEb4BDEvYizrTx60O76ycidRPsHcmrzQZdfaUHOQPx58HxFHU6Brx8xBGOGew5My4pDJBIdF70hlR17/xFFPMjuxdzFMLgi8cPFyvi44wtcFRziha0GtkJMdGcHV43LJDA8fpkihprq5QwCppOCw9P5QlH8Co9ExKy8yOojMsbFk5cSSOTaW1MxoVCrXvM0vWDaeBcvsO0ZEx0tCwfPv3UVpYTVRHSnfAUG9Z57tyCvv9fGRxqQMqdzO1Smb7sLQ8buhVJ6dhnNe+kbWi4nwYH7P29pcs2t3eiaKl96xWm3omtq7HP0DgzTIZG40iBaNiC1/l77Vvwei426vCGD4CpHHETSXIfg/AoL7spHHp8WOKmFk68EyT4fg5SwhXhOKgGC3/ilvq0dvNQ3Z9HSgRPtKG5Gnx1NnbKHdakIzyHjqjH172g0El9wx72o4wP4maWfgktgLuG7MxQ6LTWVHbZFWoSFRG8f5UXN5t/wLPq/8jgJdMdvq9zIj1LEDhCe4ffwU3svfj1UUifbz57bcyVybNR6t0rUGL6eikMl4/rzlLP/0bWrahzcl8O5JMzg/MXVYrwlwZ+pittbmYzqt7Oq1ktUcai7nrtQlpPo7+ir0l6NtJ/lP6TrWVjs35hqjDefiuOkDntcq6mm3VGOxtSGKFqeCS090+o4MBK2viuzEKA6Vjo5ymoqaJqrqdEQ7qWEfbSzLzGBZZu+lVu7kmqX/oKHOubrvH+BLelYMGdkxZI6VhJCgYPcbwjpDoZSTntN/z5Xth0e+eHYqUzJd18K8vLKBtz/fwe5Dx2hobsdHrSQ6IoCl83K4aql9edaW3SV8uzGPI6UnqW1oxUetJDM5kp9cMYPxWd3eSB+v2ssHX0tlTLUNrV1mzUtve7FrzJypqTz5m4vt5v9ireRt9dma/Rw93oBKKSc3I4bbrjyH7NTRUTbkZWTg42N/f5SZGkVWxsA/v8fEjY6sLE9TXFDFWy+vZ//OMozG7gxntVrJ+KlJ3PzTc536Ug0JsQVbw01gPtzPEyyI7R8imnYhC3kXZO75v52a5br35+Ggur6FogrJyzAtfvg2WbycfQSpNCT5hVPa2t25ySbaONR0nKmhw+vl1Cl8xGlCqGi398csa60lJ3Bwvn3FLY7ekYOgayHnEmFkY63U4i3NP8mpKOIMAYHrx1xCnq6QwpYyttTtHDHCyJiAIO6cMI3UoFAuSs1E4U71/RQitX68e+FVXP3VB9Trh6f39C1jJ/GrqbOH5VqnE68J4xfpF/KPgs8dHttWd4RtdUcgu5+nAAAgAElEQVQYGziGmWEZZAbGEevrvJuCiNQfW2du52hbDXnNFeysL+JQc8+70kqZnD+MvabfLbwqWr4CoET3Ds3GIzAAMeRULk52LOfpD1OzE0aNMAKwPa+cS+YOj5HvmUynKKLRqlm4JJfxHanR6VkxRMWMHPPqgWCx2thbOLqc+ae46MZ7z+EK7n/iM6w2G+fPziIpLhS9wcSewxWYLY6dyd77ahdNOj1zp6YSGeZPTX0LX647yP1PfMb//nELkaGS+e3E7HhCg7pFsc/W7GfXwWP89q4Lugwzw0/zcnjm9XV88p30fjRrcjKLZmXSrjfxzcY87vrD+zz3+yuYkNW7MbUXL50EB9pnBGSlR3Pfned5KJozm7wDFTz407cwmSykZkYTFROM2FGWXF3ZyI4thezbUcqTL99M9jjXiQZi0732oogyB8H3KgTVRJBFg+ALoh6sJxDNexD1H4E5Dyyl2Jp+jizkPZfFcirp8RGEBGho0A3PfbMr2LK/FPAKI17cz5TQJDthBGDViQPDLox0khkY7SCMbKstGrQwktfs2koLlwgjRS1SWtjssKkDLkuYHTaVwpayrjlGCg9Mm+OR66YGh/LRRddwx+ovKHZhx5nTkQsC90+bw10T3NcFpj9cHj+TSr30PD8odzS5PNRc3qvAAXD79uf7nbXRaSj3SM5VZPbRjaaTkuZ3OFT/dL/GuoupmfH8Z+V2j8YwELYf9gojrqS9zcjKT3axd4f0PpmSHklKRjSpGVFkZMfgH+Dr4Qj7z/6iSvRGzxpND4Rgf1+SY4bu1WG12nj8pe+w2UTe+NsNpCR0z3nblc7P+ftDl+F72k58VkoUf3jua3bsP8ryBdLfWEpCmN182/YdBWDWlBSC/B1/N/YXVPLJd/u4dvkUAO6+cV7XY1csnsiV97zOP/+znreeunFQz9XL2UdWejSff9st/BeV1vQy2stQeP3fa1GqFDzz2q2kZzsuJo4cruSRX7zN6/9eyzOv3uqSa4rGdYjGLQAI2julr/6/gtPv+QUVyAIRlFkImmsRW/6J2PaK5ENi+E4a4nOBS2LquqQA07LHsGrbwD1tPMWmfZIwcuuFA89aHsn4KpyXQ+h7aNXqxf2cH53Lh+X264dVJw7wi4xFBKuGP8t4elgqa6oO2R37/mQet6XOH/BcrRYDO+tLXRSZhEuEEZ1Fqu8JVw88TS5cLWUB6MyeMYMZiSQHhfDFpTfwpx++58OCg4PMTeiZzJAw/jr3fCZHjow2Z/ekXwhAgMKX10vXYhMHVmPcX1FEKVPw2xxpBbIoakK/5y9tfrfre7mgJiXwRoLUOajkgcgEt3S8dmB8Wgw+KgUG09DaWg0XPxw8itliHZSJn5du/rHiFg4fqCDvwHHyDx7n+DFJRDx+rJ6Na6WuToIAsQmh5IyLJys3juzcOMYkhSPIRqYhxsa9JZ4OYUBMzox3ibdIXnE1J2qauXTReDsRozdOF0UAsjpKXKqH0L1j7dYCAC45z7GFc3CghrFp0ew4UE6TTk/QKBLdPI1CYZ9d2q434+szvHXcnmLKhEQ7L6y8whNUVjf12bLXy8ApyjvBRVdPcyqKAGTkxLL00sl8/r4LN1P0X0hfleM7BBFwEEUckCH4/xrRtB3M+8AgZd7iYmEEYObY0SWMdGYAnyllx510lksoBDkWsTsL8kR7I2abFaXMe0843EwKSWRccAIHGrtLmPVWE48f+pKnJ1077PEsihrLU4dX2tko5Def4IfaIs4JTxvQXJ8c24nZ5phtOxSGp0bEixcvXrx48eLFixcvXrx48eJlBOKS7W61TI3ZZsFoG3gvYoNNcjJXy91nbDoa0SqVPDnvAq7LHs+/dv/I+mOldq1tB0NmaDi3j5vCJWnZyEdge4VbkhcyPSyDvxz6kKNtLjHT6SJRG8kfxl5NRsDAa9iM1rqu73NCf01SwFWuDK1fqJQKpueMGTW77e0GEzvzj3FObpKnQxnVjJ2QwNgJCV0/n6hoAODwwePkHagg/8BxykprOF5ez/Hyer77Skpl12jVZI6NJTs3jqxcqWRs6szhN1h2xmj5He5keo5r2nlXVDcC9DtbBKCiqpFPV+/nQEElNQ0ttLebMHYYq4pD+DyoqJJiufreN3od16hr92aMDAAftRIfHyUGg5Q2XlJWQ2jw2fEeGB7qx8K5WazZIGWy2Wwif39hNU//8QoUvXTA8TJw1D7KPjt/+QX4onKScTZYRLP02SL4LqfvTBF7BN/liOZ9iGbJCN8dd58zxiYiCDDE2+Rh57sdBdyy1LMl7e4gyS+copbqrp9NNgsbawo4LyrHg1GdvdyWMo97d71td2xd9WGeK5DK2+7NHFoWV2V7I7Ga4H6N9Vf6MD8yi9VV9l1Jn8pbydvn3IV/D219nV3z9eKNA461L1wijET6hNHa2ka+rpjZYVMHdO7h5kIAonwiXBHKGcf48CheX3wpFS3NfFsqvVabKo5ysO4kzcaeezf7q9SMC49kanQcFyRKqUlZoSPf5CkrII43Z9zDNyd289nxbRS1nBjSfNG+wVw3Zh4XxU3rt9Hq6QSps6k37AWkUhpPMW9i6qhaVG7YUzIihZGnN0leNpeNzSElZODlf6uLiqnU6RgXFcXk2OEtR4vpaI8bEx/CoqVSGYS+3URRQRUlhdWUFp2kpLCa8rJa9mwvZc/27trL1Tv+MKyxOqOoopYTdc2eDqPfCALMHu9ag7L+ttI8XFTF3X/6CH+tmiuXTCQlIZwAPx8ade088KSjYfVA6BTZf/WTBQDIe1i4hnmoy9FoJjcrlp17jwLwyn83kZ4SSVCg+1qVjiTuvGlu13Nvam5n9/5y7n74PX5263xysxw3JQxGM4cKTvDDDulzrV1v4qF7Fg9nyKOSc+Znsn9XGVfdNMvp46IosntbCefMc2FHNZskyiMfxGde5zmdc7iBkAANafHhFB6rdds13MHq7UfOSGFkSmiSnTAC8Eze1+QGxRHpE+ihqM5e5kRkcFnCVD49ttPu+Ful0v1waWsN92ZeQLJf/9biJR1mrj/WFvF15T4sNisfzb2n3/H8LP08Npy070p6rK2ee3e9zRMTrybCp/fyskJdNb/a/Q6tlp7XwYPFJcLIhKBsSlrLWV/zI4uj5hOv6V+LsKNtx9lYuw2AKcFeo8beiPcP5I7xkujU+bVO3051WwvtZjNGqxW1XI6/Sk2U1o9gn9G7y6eUKbg4bjoXx03ncPMxfqw7wuHmY+TrKmgx63s9Vy7ISPKLZEJQMrMjspgcnNpluDpYckMf5IcqyWzsSOMKgtRZBKjShzTnYJgzIdmuhnuks2lfCQ/dtHDIr7+reWW79MEwOTZ2UMLIqiOFfJlfwJKM9GEXRpzhq1GRlhkt7SIGaoiODSYpNZIdPxTR3DiyXPo37Cn2dAgDIisxirBA14gDsRHSzWDZ8bo+Rkq8v3I3BqOZFX+5ltQx3aL23ryhd/SJjwpm18FjTM6RspGS4p13/PIycK5YPrlLHCgqreG6n77G+Jx4QkO0mEwWWloN1Na3cukyqQvfsvOc3/voWgw0NbfT2m6krc3Y9RWgtr7bk23XvnJsNhGtRoWfVo3GV42fVkVYqD9q1fB4YHUSEebPXx6SWkI/+OdPaWs3crjgBD9/8F0CA3yJiwnGV63EYLRQ39jKyRqdXSbszCme6ZIw2rj93kU89PO3+dsjH7Nw6TjCo7oXmjVVzaxZuY/6Gh13/PJ8jpfXOWRRxCcOwkxa8AXRJHWdGShie/ccbuTcSWmjThgpqqilqKL2jOtOc2n8FN4/us3OA/CkQce1W17g+qRZnBOWRoRPAApBhtFmoaVjgdtkaqPO0EK1oZkpocmD7lTiafY1lnOsrZ5Ws/S8Wi1GWi0GWi0G2ixGWs0GWiwGqvRNDud2ZkF8XbkPf4UPWoUarcIHP6UaP4UPfh3HQtV+zInov/j5QPYyCppPOO3isrnmCFtrC8kNimd6WAqxviEEqSRBX2810WI2cKytnqNtteQ1V1JvtPcFTemnoNJJgjaUm5Jn81rxBrvj+xrLuWrzv7k4bjLzIjOJ9g1CJZM+x5rM7RTpqtlwMp+11Ye6PjsS/cJpNLbS3Mf6sL+45FNzcfR8vq76HoPVyKOH/8FNYy5nVtgUlDLn05tsZjbX7uB/5Z9htlnQKjQsjp7vilDOKsJ8NYT5ntk7UTmBCeQESjfvIiKNpjZazHpaLfoupVAAfOQqQtX+RKiDXG7uFKjOZH7cBwAcqHuC9cevIkCVir8qBbU8FLmgor/Jodkh9w46jiA/X8anxrC30LWtqdxFfXMbO/OOuawUYaQQ6S+1PS2s7d8C11VYzFaOHZWuWVZcQ1nxScpKaigrrqGuxrkRp0qlICktcjjD7JVV2ws8HcKAmDshxWVz5aTHEBHqz1ffH+LyxRNJiO497dRilUyoT2+z+/X6Q86GD4jz52Tx2Zr9/OdTaWPisXuWORjM6g1mp+avXnpn5pRkbrnmHN58/wcAWtuMbN3hKAi2t/deevzcq+u6ylJ6Y9X3h1j1vePvxMP3LmHJwrH9jNp1jMuRSvdeeeYG/vbstxw+ImV9Nuv0NOt6v3EN72g/7aV3/u/KF2isb6Uo/wQbVvf8fvDzG15xevy7XX8c+EXl8WBrBtMu8Fk+sHNNOzrmSOh93BBZODWdVz7/wa3XcAefbjzAgzcs9HQYLiXVP5KlseP5unKf3fEmUzsvHFnDC0fW9DnH73MvGbXCyH9KNrG55sigzq0ztth97Ylo36ABCSMqmYLnp97Mz3e+SX6zYza+TRTZ33iM/aeYtLqTO9LOZW9DObsb7LvS6sx63i7bwttlW/qcw1/pwz8mXcc/C1YN+vU+HZcII0HKAG5Pvo7ni96kxdzKC8Vv8UbZByRp4wlTB6OSqbr8R+qMDZS2VWC0SjsfckHGPWm34qfwpux66R0BgRCVHyEqv74HuxCbaKa4+b8A1Oh/BEBnKkZnGvju91CEEZDKaUaLMALw7Y/5Z5wwEqCWyqnq2t2fjfHef7ZQVnKSsmLJR8Rq7bljk1otiSBpmdGkZ8aQlhXNmOTwHsskhpvDZdUc6/DZGC3MneC6HWyFXMbDPz2fB576nFseeJvFc7OIjw5BbzBRXF6LxkfF737eXUYwc2ISG3cU8bt/rmTJvGz0BjObdxbTpjchG2LHofGZsVx/0VTe+VLKnqqsbuKcSUlofNXUNbSwN+846UkRPHTn+UO6ztnKT66bxdSJiXzx7T4OFZygrqEV0Sai1aoJC/EjJTGcnEzPZ5u5k4TYEF56+np27S9n0w+F7M87Tn1DK61tRlQqBSFBWhJig8nNjmPWNEmATB5zZu2au4tFF/a/q56rENRzEc2HEPWfImhukA4q+tFBwlKAqP+sY44FbowQkqJDSIoJpexEvVuv42q+/TGfe66ci6/6zBKifzf2YiraG+y6oXjxLEEqDW/MuJ1n8r/lk2M7+93Vsy+EQWSGKwQ5z065gfv3vMv2uoHbBISotDw75UYS/cLJDowdWcIIwNzwaYDIitL3MFqN6K0G8nRFvZ7jr9Dyi7RbmBQ8/LsaXrz0l8MN/7Rr2duJXFCjkA2vSLNgShrPfbhx1BiMrd9dxEM3nYfPMKd0uxN5h0dEq2ngZtMD5T8vfe/0uNpHSUpaJGlZ0aRlxpCWKYkgQ10wu5Nvfxw9rRQBIkP8XZ7ePH18Iq8/fj3//XwHm3eW0NRyCK2virioIK5YPNFu7EULc2lpM/D5mgM8+coaAv19OXdGGndeM5uf/uH9Icfy8xvmkpMmlb1+vGov76/cjcliJSxIS3ZqNEvmZg/5GmczuVmxTn01+svvf7WM3/9qmQsjgsuWTeKyZZN6fPy9Fbf3ev45U1PY9OVvBnTNKePHMGX8mSWOe5rb7j5v2K8paK5HbHsTxHZsDZIwIvg/hOCzDAQnLalFA6LhK8SWp6QSHFkgguZGt8e5cEoar305uoSRNr2J77YVcMm8M8tSQC1X8ur02/j3kdV8WL7dzk/Ci+dQy5U8MvYiLoqbxIoi6R5za23RoESSWE0IF8ZO4KK4nj9XekOrUPPC1Jv5b+kWXi/ZSJvF2K/zzo3M4oGc5UR2eJHkBMUN6vrOEER7a/vT76oH/CrVGRv4umo9P9bvpt7ofHcw2ieC2eFTWRI1H3/l8C4svXgZKKvKF2K0Sh+0PvIwcsMeJML3HBQyz2Q53fHEB6Mqa+Sx/1vM0nNGziIr9el/ALDisktYkDLwjIDfr17Le/sP4KdSse/eX7g6PDsumvc3UtKjSMuMJi0rhvRMaSEbnxg2okWQ0zFbrCz79QoaW1xTAzocXH/BZH559TxPhzEqmPqTf3g6hH6RFh/Ou4+5f3HmZeQy647nADBZrB6OpG/GRAXz8eO3ejqMLkT9F4jND2C3NBC0oMxBkEeDoJYEEesJMB8+xY9EjhD8EoJ6vttjLKms45rf/9ft13E1ybGhvP+nmx1KGs8UGkxtfFu5n72NRynUVdNsbqfNYsJXrsRf6UtARyeSWN9g0gOiyQiIZlJIIgHK0euXOJo4adCx4WQe+xqPUdJykhqDjjaLEQEBX4USP4UPsZpgErRhZAXEMDVUundO0LrOn6zFbGBV1QF+qC2kUFdNvbEVq2jDr+N3I0ETyqSQRJbGjifNP2qol+tR73D5Nm6YOoSbEy/n5sTLaTQ102hqxmAz4iOX0s9DVcEEKr11pF5GD6LYrXJnhdxNjHaRB6OBJTOzRpUw8vH6/SNKGBkKx5qa+CJfynxICApy+/W+WP8QwigSQHpi3a6iUSWKACyekeXpELx48eJlxCD4XgyIiLpHpQOiHsQ2MO3oeRdVFoQQ+NSwiCIAKbFho7KcprSyni0HSpnj4i5og8EqWnmy4H6StZkAXJNw55DnDFFpuT7pHK5POsfhseeL/0SlXvJT+luuYwv5U+NxRSyeIF+3l1XVH3PCIJUVhSjDuTXpV0T5uC7TYTA8X/wnACr1R/lb7htcPWaGx2LxV/pwZcI0rkzwbJcmt+a3B6sCCVadeW2ZjBYLK7bu5OvDR6holFpPWmz2tf8PnDeX22ZO5tn1P/DSlu2svPMm0iIclbVr3/yA0roGtt9/FzqDkbnPrmB6YjyvXHOJw9g1BZKnxS8++orfXjCfm6ZNdBjjxfXE+19ISfM7AJhtrX2Mdj/nTc3g7++sHxU7XgAHS6o4cqyGjIThb8n9zZFCjjU5un4DrCospLCufwaqFpuNiqZmvjlSiN5sBuDcFPe3Ij4TRBGAj9fv63vQCCIxOoTMMd4W8l68ePFyKoLvJQgqaeEitr+FaFgF1irHgfJEBN/lkh+JrHejaVdz0ewcnvtw07Be0xX895udI0IY6dw8t9Gzp9nwMtLi6T+1Rqll8etlf8dfEciiyEuRCwoaTXWEqUaOMb6Xbs6cwv9h5LFvv+fLgwXcPW8G42Ol1Pb9lVX8a8OPJIYG88/LlpIQMvDd5AAfNctzs/h47yEqm3TEBtn3cf50v6SoKmQylo/NHPoT8dIvckJ+RWfWVWHjCmSCnCjNufgqPPOm5q9RM2t8Mut39+7hM5L4+Pv9/PaW4c+0+ejgITaXHXX62KeH+u740BPhWi03TxpcTeXZRlFFLfuLHB3QRzIXzPC+v3rx4sWLU+SScbDg/zCC/8NgqwFrjdSWV9CCPApknmsBvvScbJ7/WOpoYbWNnsX0vqJK9hw5zqQMz2YRyAUFj2T906MxnMpIi2cgHGjaDkhZL1cn3Emm/3gPR+SlL1wijBisRuSCDKXszHJUdobOYOCTfYe5cuJY7pzVne4zIzGeo/VNfLb/MKFaDT6Kwb20N06dwId7DvL+ngP8esHsruP1be1sLJZaGi1ITyZY4627Gy6OtX6JgGS4qZaHcKDuCQ7wBDJBjUoeiFxQI9C/FsEL4z93SUxLZ2aNKmHk22353HXZLABCAoavxfTdM2eQHhbKD+XHKKipdYn/9tjISJ65cAkhw/g3aLOJHNhzlOIj0u5Dq87Qa4caZ9z2C8+0A3xvzR6PXHcoLJ7uFUa8eBluTIZvsNma8NFc5+lQvAwEWYT0b4QQEqBhTkdHsQ17Bt490JO88MkWXn/kGk+H4cVFNJq7s5KjfeI9GImX/uISYeTG7b8kxW8MT4x7aFDnW0QLq6s3s7vxIK3mNoJUAUwOzmVB5DkohJGV1FLeIJXOpIU7quGp4aGIQLWulVDt4BZ/6RFhTE2I5eO9h7hn3kyUcmnB/cXB/C7l+7LxZ4ZfQ77uOHJBRrr/yG5buK/2MafHbaIRg6VmmKORmDMhmfAgP2qbPF/a0x+MJkvXAvnnl8/uY7TrmBQbw6RY6fervr2d9SVlPLTqOwCuzB1LSmhIv+aRCQIBah9yIiPIihjelpIlhdX85eGPqaxoGNI8nhBGTja0jLpuNLkp0cRFuN8/xosXL51I9zatTb9BQOUVRrwMmYvmSN0uR5swcqD4BJv2lTB3QoqnQxk2zoyCYeeYbN3dCxXCyEseOJNf+8Ei83QAXrx48eLFixcvXrx48eLFixcvnsJl6RjVhlq7n802MwqZAqEPPcom2vhr3vMcaj7SfbAN9jQeYs3Jzfwx5z4AtIrhS7/vjc70+crmFofHKpukbJK407xBBsoNUydw7ydfsyqviOW5Ukr3px0lOgDzUt1v+jgcvFW6js21eWQExAKwPHYai6Im4Kfwcfm1jDYzyzb8Cb3VZHf8/1LO59bk3nfSx/hf6vJ4hopcJuPSebms+OJHT4fSbz7+fj8ANy+dip+vetivH6rRcEVuDk9t2kRDu55FaamDatc7nLTo9Dx89zs0NbYN+FyFUk5KehTZuZ6rV/7fd7uxDLDkx9NcNt9bA+zFy3BiMR0AQLQ1I8iGNyPPy5nJrFzpPnk0ZdZ28sInW5g9LhnZMJuvrzv5BSur3uv6OTtAavBwe/KDDmO/qfqAH+rX8rus5/iq6j0ONu3AaDMQqpJKqmaHnc/MsPPs1oAGq56VVe9xoGk7els7MT5jWBZ9DUqZqt/xOIulk8O63exs2MTx9jKazA2oZWriNMlcEHV5V4edztiBHuN3FvtA2Fz3HZtqv6HJ3IDFZu46/rtDt3d9PzZwCrcl3d/1s9lmYl3Nl+xp3EqDSVpP+8o1pPvnsiTqKsLU9p6Gp4/vHAs4HT/Q1/5sxmXCSJulnR0N+1l3cgvFrUfRmVuRC3LS/ZO4JPYCJgWPdXreupqtXaKIWq4mxieCOmMDLZY2jrYd58ViqR/5bzJ/6qpQh0RsUABzUxP5cM9B0sJDyYmW3gQOV9Xw6f7DXDwui0Df/i/snS0aFmWmEhXgx7u797M8N5NDVScpqqnn1hmTAWlRPNoxWM3sqJc8Mo7oKju+fsY7Rzfw8ezBlWT1hlqmZFZ4Fmur99sd//bE7j6FkQnhj7o8Hldw6fxxvLFy+6hZeLbqjQB8tG4ft1443WNxZEdEsOVouceuPxC+/mxPlygSHRvM1TdLPi1JqRH4+flw+zUv4efvw5Mv3IjFYqOmqokNaw6z+ft80jKi+du/r0ejHX4RCqCxRc/nGw945NqDJUDrw/nT0j0dhhcvZxVm4+jrIOIFsNUiGlaDaTei7SSIrSD4IciiQDURQb0I5J4xqe8UFUbbBhJIrXs/XLeXaxYNr8H7jNAFpPrn0G5p4dXSp/oc32Zp4cWSv2AVLZwTtgiFoGBno/S3/NHx11HIlEwLmQ+AiMhrZU9R0ppPbuBUkrQZ1JtqeKPsGfwU/i6JZ33N17RZdIwNnEKwKowmUz3bGr7n1dIneTDz7wQp7S0Qeor/9NgHSqpfFgEKqRz3h/o1ABS2HOLahJ+ilkmb64HK7k5NVtHKyyWPU9pWwPig6cwIXQBAi7mJHQ0bKdDt4+60x7pa+zob3zkWcBg/mNf+bMalBh5PF7xs97NVtJKvKyZfV8yNiZcBcFGMfWeKLbU7AQhTh/C3cQ8SpAzAKlp5rfR91p7cwo4GaSF7tO04iVrPOjV38sylS7n+rQ959Jt1yAXpzTc60J9bZ0zmztn2/ZdVCskjxGi1OJ2rslnncEwuk3H1pHE8t+EHimrr+eKAVKN/pniLAOTrKjCeoqR2MjPMfaaHc8NzHISRSn09pa3VJPtFue267iIsUMv8Sams3Vno6VAGxNurdnH5ueMJ0Lo+M6g/ZIaHjxphZNePUn10SJgfL79zJ74ae3Vf7aPEYrGRki79/mZkxzBnYTYrP93Nv574mt/d9x7PvHwzMPytf1//ahsGk/P3vZHK8tk5qJQjy9fKi5czGytm40ZPB+Glv4hGxJa/S9/q3wPR5DgEwPAVIo8jaC5D8H8EBM9kfV+xYAJvfrMTk3l0fRa98vmPLJqWQWigdtiuqVX4o+1YKAtC/+4XBATuS/9rl39G56L+z3l3s71+Q5e4cLh5NyWt+UwLmc+1Cd0b3bmBU3m55K/4yB1/PwYaz+3JD6CW2d9XJmhS+G/5vyjQHWBG6Ln9iv/02AdKtE8C0T4JABS07Os6nhMwuev5nMrWujWUthWwLPoazou8xO6xOeGLeaLg13xYsYJ70v7U6/g54YsBHMb39doDTl//sxWX3wHKBBnJ2nhC1SE0m3SUtVVgtJn439HPABgbmEGyNqFrfEW71MZxWsgEgpRSCYpckPN/ydewvymfWmM9ANvr944YYWRVXiEVjU2svPNGksN6N2/sLKvZdaySsdHdyvm6IyWA1G0myEmGydWTcnlp83a+OljAqvwicqIjSY8Ic+Gz8CyHmpwvTOdH5LrtmhOCnZdN7GssG5XCCMBVCyeOOmGkpd3If1Zu596r53nk+tMT4th74gRBPp4RZgZCxVHJ0Xz55VMcRBEAlVpBq87gcPzCyybzw4YCdm0r4dsv9wKw9JLh2306UdfMpxtGV0OAPFwAACAASURBVLaIIMBl88Z5OgwvowSrpRxj+zuYjR1tQa3liLY2BEGJIAtDrkhBqZ6OymcJckXqKWfaaKjKRBTbAdAEPIiv3912c5tN29HVXQ6ATB5BcKTzzk5NNQuwWgrx8bsDbcAfHAeIFgz6DzHpv5ZiNOdhExsRhAAUygxUPktRa65HEAaQTn3KnD3NB/Q6p7H9Ayym3VgseVjNBYhi93uYzVZL/Qnn93q+fj9DE/BI/2P14lrEFmwNN4H5cD9PsCC2f4ho2oUs5F2Q9c/s3JUE+/uy9JwsPt94cNivPRRa9Uae/WATf75jiadD6ZU5YYvtTEX9FNKaJ0IdQ73pZNfxghZpU3JW2Hl252f45xKoDMZoMw45ltNFEYB4jWRi22iudXgMnMd/euzuZl/Tj8gFBfPClzo8FqIKZ0LQDHY2bKLBVEuIKrzH8SEqqQzx9PF9vfaAS17/MwWXCiORPuE8lHkXcZrormMNpiaeObKCwhap1eyqqg38LPWmrsdbLdLNQbg62G4uuSBnVthkPq9cDUBhS6krQx0SPx6tIMjXF62675uJ+WnJhGo1PLNuC8cbm4kNCqCotp7v8qUykpSwEOrb2h3OC9VqWJydzif7DlHX1s6ds6a6/Hl4kpLWaodjapmScUFj3HbNULU/0b7SB3OVvrvDR4HuuNuu6W4mpseSOSaCgnLPdMcZLB+u28fV500iKnT40/jOTU7m3OSR7S3SSUuLtGCIT3Quivr6qmhubEffbnIQThYuGceubSVsXCPdxA6nMPLSp1sxW6zDdj1XMCUrgYSo4L4HejnrMbT9jzbd70B03IUWRQuitQKbtQKzcQPtuqcJjtyFTN7ZzlSGXJmDxSRly1rNBQ5zWEy7u763WWuwWSuRyWNPu44Jq0W6L1IoHQU9q6WUloZbsVpKnMTYgNn4I2bjjxjaXsM/5L/IFX13wehpztPnA3qds73laWxWx3sALyMbselee1FEmYPgexWCaiLIokHwBVEP1hOI5j2I+o/AnAeWUmxNP0cW8l7Pk7uR68+fzBebDiKKHrn8oFm1LZ/zpqYzb+LI7VATrna+qaiUqbCc8v7YaJI2eUJUjm2dg1XhVBuGfh9ea6xma91qytqO0GSux2DVYxGlzHSxh/98Z/GfHru7qTOdJEgZ0qPfR4Ra6qxYa6wiRBU+4PF9vfaAS17/MwWXCiM/SbrKThQBCFEFcUfK9dy/7y8A5OnsW2eJUtIdKif/wSl+3YvkKsPIWfhdMymX7/KLmPvsq3bH/dVqsqLC+dWCWUyMk34xA3zUvHnD5Ty9bjMrDx9BbzKTHR3Bimul9KfvC0v5eO8hp9e5cdoEvjyYj1IuZ/lY95WYeIITesfWoxkBsShl7k1jT9RKbwynCiOV+nq3XtPd3Lx0Gg+/tNLTYQwIk8XKP9/fwJM/X+7pUEY0cpmAhZ7TSAMCNVSfaKLmZDNjkuxNC+PGSPW0ZcXD9965v0jKAPxuu+Nib6Rz3fnDW8/tZXRiMe2lrfkRwIYgC0DtexUAClUughCIKLZitRRjMf6I2bQblc/cU0QRCYUyt0sYsZgd21lbTLsAEAR/RLEFi2kvKl97YcRqOQJYuuY7FZv1OLq6S7HZ6gEZKl9pZ1GlPhdBFoJoq8dk+A6TYQ1WSzm6uisIjFiNrBfjU2dz9jQf0OucAaEfdMUOoKu/seMaJxBkwQSGfew0BsEDGQdeJETjOsSO7ChBe6f01f9XODT8FFQgC0RQZiForkVs+Sdi2yuSD4nhO2mIzwXDGTqJ0SGck5vE1gNlw3pdV/D4W2sYlxpDsL+vp0Nxikrev8zbTllisIamfVHeVsSLJX/BV65lTvhiYnwS0Cj8aLU081rp0z2e19/4PYl4yqs3mPHufu3PNFy6Cs3wd74Lm6CJQd0hfDSYmvo9X4iqe/euxTLwrgzuYFPxUX7z+bcsyU5jfGw0SrnkISKKIk16A5/tz+P2dz9n7d0/6SqRSY8I49VrnXc2mRwfy28WznH6mFYlvWYL0pMHZOg6GqgxNDscS/Jzv0lXvEbaeT/ViqtK3+j267qTBVPSGNOx011ePXqey/e7i/jhYBnn5J4ZXZbcQVCIlpNVzVSfcP6+GREVSGH+CYryqxyEEWuHKW9ri97tcQJYbTaeeHstwKjbmUuNC2P2uNGRReTFsxj1nwLS31ZA6HsolD10MfIHm60O0eZ473JqhofVUgqiGU5J57aY9gACas1lGNrewmLei8r3Qrs5rOY8AATBD7nC/j20tem+DgFDjn/Ia6h87L3dANSaazC0vkqb7jFstlramh/FP/jFHp93X3OeOh/Q65ynZ5IIpzx3AQVyRUaPcXiBN1/8nnMXj2VMsuMOcCf7dpbR2NDKuRe4qDxZ/4X0VTm+QxCBvhdqMgT/XyOatoN5Hxi+kg4PszACUje80SiMNOjaefytNTz9i4s8HcqQCFZJ994NploHn43OjIahsKH2G0w2I/em/YkY3+5N9ZLWvCHP7W4i1DEcbTuCyWZEJXM0y681VgF0dZoZ6Hh3v/ZnGi5pb9IpesgE59MJCFIBtyBgE7vTq7tVrR7mlXdnkRitjgZPnuCRr1YzKT6GZy5dyk3TJnLt5HFcO3kc100Zz8/mTOe+c8+hxWgkv3rou7TfHJa69Vw+IWfIc51Km9lE9uvP9fhvONBbHevZwtVDa3PcHwKUGgKU9iZDbZbRXVsnEwRuWTaNW5ZN63vwCOOp/30/6kzRhpOkVOmD7fD+CqePJ6dJj6/71rF+uuSIlKquUitRqZUOj7ua91bvofh4HcXHR98H7c1Lz6xSRS/uQ7R1is+yPhfwMlkYcoVjeahCdWrpiwWLpajrJ6vlKDZbHXJFEkrVTADMpr0Oc1g6hBGFModTb+Uspp2YjZL076O9wako0omP3+3IlVI2qkn/dY/lLf2ds3O+/szpZfC898YmjpX1/j6bf/A4b/x7rcuuKZolE0nBdzmSINL/3WfpHBDN+xHN+/sY7R4mpscxNTuh74EjkA17inl39e6+B45gMv2l97zOLi2dFLceptnsmEE+UKwdpS+BSvussu0NI9/YeXLwLKyilY213zg81mCqZV/TNhI0qV2tkHsa32CqdTq+r9feFa//mYRLMkaCVIGcNNRS3HqU3EDHko9KfTXGjoWwUqakxdyKv9KPJlN3RxaL6FiPbrF1L5gUbi6x6A9Wm4261rauTA5n7D0uKXUhmqE5/LYaTby/5yApYSHMTXXtjrrOZKTd4tgRZjjROxG6NAr3Z8Vo5I7/d4YRIroNhSUzswBY8fmPVNU7djoaqVTWNvPip1v5pYeMWEc6k6Yls21zIXt2lGDQm/HxtRc4ps9O478rNrB7ewn/XbGBq2+ejVqtoOBQJe/+ZzMAick9p8e7ioqTjaOuJWInMWGBLJrm3aH20j/kirSO72y0tzyJNuB3nY8MYI4UBEFKjRdFPVZLAQql1HWus4xGrszpElCs5gNIpSfd90FWiySMyFX2/iJG/Zdd36s1V/cZi0q9AL25ALBiNm1F7Xu5w5iBzKlSS10p+prTi3vR+qlpqG913YS2jsWTPGbg53aeY/PsAuyuS2exM++YR2MYLP/6cDM5SdGMTxvE698PrKKFGuMJ9NZ2DFY9oijSYpEyuwta9uMj88VXriXSJ7aPmZwzNnAKydpMttWvp9XSQoo2kyZzA7saNxPlE0fTaYvznuLpKZbsgIkcbN7JW0efZWrIXIw2I4ead2KwGXrctB8pTA85l4PNO/mm6gMq9UcZo5E+Y1osUgteuaDg6vjbex3fORZwGN/Xaw84vP5nMy5RG7ICUjlpqOXNso94JOsXhJ5ipNpu1fN66QddP5ttZp4qeJmbEi9na92uruP1RscSgBpjt/dDgNLPFaEOCblMxoKMFFYeKkCjUjIhLhqFTPqDq2trZ0tJOVtLy1mUmUpG5MA7yBgsFt7ZuR9BgK8OFlDf2saTF1/g8qqwFpPnMyRkgoD1tISh9mHI3DA7EeBsfWQujQbkHb+HNy2dypNvr/NwNAPj3dW7mT0+mSmZ8Z4OZcQxe0EWrzy7GoPezNYNBSxcYp8WnZYZTfa4ePIOVPC/1zbx/ptbUKoU6Nu7xb4Fi93X6QnAZhN59LVV6I2eFVsHy42Lp3T9/Xjx0hdq7Q3o215GtLVgaH0Vs0HahfPR/gS172UIsqB+zCJH3iWE7JYMWDssBCxm6b5IoRyLTJ6AIAtCtDVhMRegUI7tmqHTm+R049Vu41Y5CkV2n5HI5N2+cJ1mrqczkDlPna+3Ob24l+oTTWg0jmn2g0bwlVrzioMozezowITgWZ+M3JRozslN4oeDo6+kxmqz8dCLX/HWH64DICLYtcb1NcYqnip4wO5YRbv0t/tKyd8AUAhKnh7/9qDmFxC4PfkBvqp6jwNN2ynQ7SfWdwy3JN5HcethNtZ+2694eoplRugC2q1t/Fi/lg8qXsVP4c+4oOksi76afxX9cVAxDxcyQcZtSb9hfc1X7GjYyKFm6TPAR64h3W8sS6KvIlwd3ev4zrGAw/i+XnvA4fU/mxFEe6ve09fg/VoxFrce5ZEDTyEiopIpyQlMJ1QVTIuljXxdETpzt2o9O2wqW+p22p0vE2SEqUP418THkJ+i7D1b+HqXeDIpeCwPZ/18YM/ODejNZv6zbQ/f5B2hqrkFfUcZQKCPmrSIMJZkp3PVxLGDutHWGYwseektWgxGEkICuXvuTC7ISuv7xAGy5+QJLvv83R4fP3rn/S6/5uks2fAYOrN9N54r4mdxX6Z76yhfKJTaFr5bvqnrmK9cxdoFf3brdYcLi9XGVb99k4qa/nv5jAQiQ/x5/8834efrwhu5M4R3Xt9ESnoU02en48yD9djROn552xu0tji27Z04NYnH/yW1z5TL3bP4f+2rbbzy2Q9umdvdhAf78fkTP0Gl9HxG4mhm6k/+4ekQ+kVafDjvPnbjkOexmPbR2nSP46JfUKJSL8JHez1Kde9ZcG3NvwfA0PYflOpzCQiVbvKbahdhNecTEPoOSvU8dPXXYzZuRBv4N3y03SaljSel0smgiA127YAbqydgsw2unM1HewvawL84HHfHnKfSVDMLkFogy2ThBEc5lg65ill3SOXCplHQNWtMVDAfP34rAFu+z6O6Uvpcf/W51Zy3bHxXqeXp1FQ3881nu5k4LZk/P3udS2Kx1V8G5kMImmsRAh4b0Lmi7veI7R9Ah7AnC/3UJTENhvyjJ7npT+947PpDJTVO2nR97eFr0PoOoM22Fy9eTqVHvcMld4OpfolclXAhHxz7CpPNzN5Gxx7n50fNBeD25GsJUPrzTdX3AMT4RrIkaj6vl33AX/P+zcWx5xOsCmRb/R67jJLJwe7d9ewvvkolP5sznZ/Nme7yuQN81Gy9745Bn2+wWFj43hv8c+FSpsXE9ThuJGSMhKsDHISR8nb3d8+oMjhmJgWrPJ+N5CoUchk/u3z2qOtSc7Khhcde/46nfn6R08X/2cz1t83t9fGExDBefPsO3l6xgf17ytG3m4iKCWL+ohwuuXq62wQRgL2Fx3nti21um9/d3HHRTK8o4mXAKFQTCApfh0H/EYZWqT2t1VIIohmT4RtMhm9QKLPRBDyKUj3L+RyndJKxWqQuTqLYitV8BBC6TF0VqvGYjRuxmPcCkjBi6TJe1SJX2JsGi2LLEJ6Zc78nd8zpZWDUVuv49rPdHD8mZVKv/bp3r464hFDuvO98l11fUM9FNB9C1H+KoLlBOqjox8adpQBR/1nHHAtcFs9gyUqMZMHkNL7fXdT34BFIp4fXAy98yXP3XYbCjZ/vXrycjbjsjvCKuKXE+UbzeeV3lLYe6zJWjfWN4qKY81gQ2X1zcGvSlSyJnk+TqZlU/0Ssoo0vTqzhYHMBB5vt2zyGqyUjnfkRM10V6qij2WhAKZOjUfZuoNj5mnd2yumJFpPnPTXiNGGUtNqbsu1vLMNks6Byk5+MTRTZ3VDicDzWN9Qt1/MU501N53+rojhcNrpM7zbsKeatb3aMShNZTxMVE8Rv/njJsF6ztqmVh15cidVmG9bruooxUcEsn+NaY2svZxGCEh/NdfhopB15i2kXhvYPMOm/RBTbsJjz0NVfgzbwUXy0/+dw+qklMDZrFaLYisV8CLBJHiQdJTkK5cSO+fd1je8UUqTSmtMWRoIGRCOCLBD/4BcG9JRkPflHuGNOLwPi0utmcOl1Mzh5oolbL/0XN9wxn3GTEx3GCQIEBmmIiQ9B5sISQUFzPWLbmyC2Y2uQhBHB/yEEn2VSi97TEQ2Ihq8QW56SSnBkgQiaoWdruYJ7r57LlgNlo9r4fUfeMX778tc8ftcybymoFy8uxPvX5MWLFy9evHjx4sWLFy9evHg5a3Hp1vyM0InMCJ2IwWpEZ27BT6lFI3duthTlE06Uj9QtQSHA/Rl38HTBK9SbuksdwtWhPJR1FwAqmfvbTY5UHt28jqUpGZyflNrrOF+Fkq039l2KMxJKabIC49lYc8jumMlmYf3Jg1wQPdEt19zdUOxQvgOQHnDm7Wjdc9Vc7nzyQ0+HMWBe+nQrmYmRzMhxbHHpZeRgtlh58IWvaNA5/j2NFn52+WzvTpsXl6FQTcFPNQUx4A/o215F3/ovEC20Nf8Jpfpc5IoUu/FypVSGIAg+iKIBq6UEq/lw11zd80qfh1ZLCaIo+QhZzYUdcziWGMvkkVhtjYhiO0r1bFxxm+eOOb0MjsiYIBKSwolPDGPshGFsPysLRwh4DLH5AehoWS02P4io+xMocxDk0SCopUwR6wkwHz7FqFWOEPg0yAKHL95eiAkL5IYLJvPGyu2eDmVIfL+7iN+98g1/vXMZMpm3BtmLF1fglrtCH7maCJ+wHkURZ6T4jeG5iY/yQOZPuS3pah7MvIvnJj5KgiaWBM3g2kOdCdhEkS3Hy106Z6vZ86U000PTnR5/tWQ1ZpvrTdFERF4pXuX0sSkhvQtOo5FJGXHMmZDc98ARhk0UeejFryiqqPV0KF56QBThsde/42BJladDGRTZSVFkJ0WxYLLrja29eBFk/mj8f4XG/+GOIzZMhrVORsqRutNIrdatlpIu7xCFanLXKJksDJk8HrBiNedJ/6ylHePGnT4pSlVHKaJoxmLa45Ln5I457RFw9MLz0hMLlo4jJGz4vdEE34sRAp+Uust0dpgR28C0A1H/BWL7h4j6L8G0q1sUkQUhBL+EoJ4/7PH2xq0XTnd5ZxdPsHZnIb9b8Q3mUWAm7MXLaGBEyf5quZqpIeM9HcaQ0BmNjHv93/x40538Y8dWvi0tRBThJ+Mn8etps7vGvXFAurl46+AeKlt0xPsHcsfEqVyb3X2jc+Vn75FXV0Ob2cwd335ud51fTJ7B/dO75xv/+vPojAZE4PWll7Iw0X536lRajJ7PGEn3jyFeE0ZFu73TfZW+4f/ZO+v4pu71j79PPKm7FystUtyGuw0YDAaMDSZM2NjdLnd6dyfM/Te7c+MyYYMhG2xjMGC4u7do3V3S+O+PtIHSllrSpO15v1682nzPc57zSUiTc57zCG+cXsmzsbMQ7Hii9PWFvzhTmFxl3VvhRp8WGBgBePy2kew/nYhO37zqaEu0ev753hq+eWYOwX7N/8SlpfHBim1s2He2dkMXZdHs6zezFRGxB3LloCsPLDVnVsnk3THqj2A2JtkyRuRXBUbAmjWi1yZhLO8tYjJeLt+3asaIQj2VspJvAdAWf46Hb+N7NjnC59UIgsb2u9mcCxYjCC51eupSzLqj+oa+TYGgnoZQHiizlC7FUvYnmKoJkkvbIqinWBu1SnyaWGXtqBQyHpk1lGc//8PZUhrNX/vjKCjW8vY/bkKjajmTak7Fp7Fs7QFefdw6rfKZd9Zy20396Bodwrer93HguPWmscVsISzYm6cXjnem3GZJRUAtKSOf9mEtq99iQ7n6m0cM19uRhRvWMi26Cw/06k+OtrRSyva3J4/w3v5dALw0bDQ9AoM5kpHG89s3YzSbmRfbE4Clk29BZzLS65uP+e/YyYy6KtihuKYT9bF7/kGpwUCXLz+oVVuxwfmBEYDZbYbyzpk1Vdb/TDuMVJDwaKepqKSN+5A3W8x8c3EzSy5urnb7zeE3VBoR3ZII9ffirkn9m+Uo1az8Yh5+dxWfPzULAF9PTS17iDQF364/wA8bDjlbRoOZcENnekXXPLFLRKQ29Nq1yFWjEQS3Wux+tf0ulcfUaFcR3DCZLmMyxiMIHkivmfYhl/dCr11ry9awmPMRBE2V8hwAuWIAcuUwDLrt6Ms2UFr4GhrPJyuOVq0GsykVkzEOuXJktdtr9llz8KI2n1cjqXgehtOACV3Z7yjVU2vdT8RJlDfUFTyeRvB4GsyZYMq0BgAFN5AGg8T1L7LGD+jEmm0nOHQ2ydlSGs3+04nc/8YK3ls0jQDvljNpsSbWbz3Fi/+aDEB0u0DMFkste4hcTWZeEau3HmfNthMADOrWlsX3THCyKtdADMk7iEHhkdzZzVob3MHHt9K2Dw/u4YFe1oj7zdFdAGjv7UtSYQEfHtxjC4xo5HKk5XWDSpkMt1qm0kjrWGNY6AJTaQCmhPVjReJOEkuqlk38nnqQw3kXeSBqAsMDuyKv56Qa6wSa83x6fj1xhSnV2ngr3Li1Tcu+e3znxH6s33OGxPSqY4pdnctpubY+KZ89ORM/r+tfiIg4lqV/HOCjlTucLaPBuKkVYraISKMpLngG8h9FphiATNHHNi5XEDwAA2ZTMvqyjRh01oC0VNYOuXJ0jf6k5dNpDGVbsFj0yJU3cG2Vc0WfEX3Zxqv2q2YiTTnuPh9SkDUZsykZbfEn6LTWjFOFahxSaRsQZFjMhZhMiRj1RzAZ41Goxl83iFGdz5r8AXXyWUFFEESvXQdASf5jmAynkCl6AlIslmLMpgzkir7IFOLUMoCsjAIO7b1AZloBZnPNF4V3LWyCEbmSQOu/Zsizd41lzvPfUtbMMmurIy4xk3kv/sAbCyfTs2PLa0FgvmoC3utPTmXZrwcASM0s4Lab+jGoT/MrH29KLBY4cCaRVX8fY9uRC812oqCjEQMjDqJXUPUNPXO1pWSXltI9MLjKth6Bwbx/YDcZJcUEuTku4lvsAs1XAWSClOe6zuLBA58BYLRUrpFM0+ay+MQyPOUahgR0oZNnONEeofgpPXCTqdCUZ5PozAZKjDry9SWcL04jrjCFnVmnySjLv+7xn+w8HXeZyjFPzkWQy6Q8NXc0D72z0tlSGsTltFwA7n9zBZ89MZMAn5Z/J8QVWfLbPj5ZvcvZMhrFgmmDxOCaiB0QsFjKMOi2YdBtu66lVBaFh+8SBEFZo41MHo0gKDGbc6yPrymjgfImq4IMizn3qv2qltFUIJH44xWwjuK8hzDodmM2pQJQVvK/6zyt6994qc7ndf3VwWcFCpX1TqVSMxNd6c9YLGVoiz+pYufm9YIYGAFOHknguUXLKC2p+VxOIpHQNiqwaQIjzZjwQG8WzhjCuz9udbYUu5BTUMKDb/3Mo3NGMHNUT2fLaRQatZy8AmsZotFk5kLildL7sGBv/vOQ9XOjsLiM2xd9w7qvFjpFp6uTlVfM2p2nWLvjJKnZBc6W4/KIgREHoZJV/9KWmSqi0lUj/BUrapljJ/C4wlSaCrp4RfJkl+kAvH5qJZZqXpdCQyl/pB7kj9SDdjvu3e1HMzww1m7+XJn+XSKZcENn/tx7xtlSGkxieh53v/oj7y+6mahwf2fLaRVUpKa+++NWlm864mQ1jSMq3J9Zo5v3SaKIa+Dlvxa9djUG/QFMxktYygMaFosOQVAgSPyRybugUE1AqZ5eh14ZMqTyzhj1R4Gq/UUABEGJTNYFo+H4lb2qabx6NRJJAJ5+KzDottsyRoz6A5hNmVatEjek0khk8m7IVaNQXCerpSafNfkD6uzzaty930OuHI6udDlGw0ks5kIEQY1E4otUHlPtFJ7WyPdfWgNyT792CzFdQpk//SMWvzMbAI27ko1rj5KckM3rH8+z30EtpYDUOnmmhTF7TC82HYjn+PlUZ0uxC0aTmbe+38K+Uwk8c9c4fDzqPgjDlWgb7k+gnzsPPvsjfj5utIuwlmeZLRYeXrwcudz62WoxW5g+wTHTLJsreoOR7Ucv8tuuU+w5efm6WWUilREDI01MiLsnfmoNRzPSARga0da27VhGGiHuHngqr3zxSAUJAmC0Y8pTkYuU0lQwKdQ6mlAukfHW6VVoTY7RJxUk3B9lbc40t+0IhxzDVXni9pEcOptEVn6xs6U0mIzcIu59/SfeWDhFHOfrYMr0Rp757HcAth+94GQ1jUMiEXjmrrHiaF4RuyCVtUXt8Sj2vNTw8v+tdpuAhjWJlCuHIVfat4TMET4rUKqnoVRPc4jvlsK5s2lMnNabEeOsN3cUShnevtZsuE6x4XTv3ZanH/qOJR9vYeETE+1yTHNGT5DHIvFb3TAHFgMW7Y/W38v+xmLJR5AEgHIEgnpmnbOLHIFEEHh+/nhuW/wdYL2obAlsO3KBExeW8sxdYwEY1rPmoQyuiCDAC4smV7vts1dva2I1ro3FAofjrL1y1u85w+aD5yjWus5N8OaEGBhpYgSsE2X+b/9OAMI9PekRGMzRjHS+OnaIxUMq1+PKJBLaevmwJu4Unf0CbE7c5AoCNZXTwiuCJ6ZamhC5UsbI1YwL7kknjzCeO/ED54vsOwo0UOXNi93m0N27bZVtx5LS+GLbAWQSgZySUkK9PXnzlokIAqw4cIL1J+JstXj92oXz8OhBzP1yOd/fN5vXft+KwWRi8U2jueOrFXx77yy76rYXnm4qnrt7HI+818CTGhehRKtn0XtrWDhjMPMm9EMQW0bbnaSMPJ765LcWMzL5jon9iG0f4mwZIiIiInahTKsnIMjL9ljjpqSoUFvJTBwgzgAAIABJREFUZuDwGH5assNugREATNU0KbXoQFBw/fkNJix592DR7628K4BuKxbtciQ+34LEq9q9m4I2wT48PHMoAP+37G+n6bA3uYWlPPahtRH0qD4deey2ES1iTLGINRhy8mIaWw7G89eBeDJyi5wtqUUgBkacwN3deyMvv3v5/oHdpBQVEu7hyVMDhzKrc9VU0bdHTeD5HZuZsHwpAD4qFU/cMJQZMV0BeGffTr46dpAyozXKff/6X5BJJHT09WP9rDur+HPVwAhApFsASwY8wtbMkyxP2MnJgoRG+YvQ+DMrcgg3hvZFJa35jkRcehZ/LLoLhUzKvK9WcCErB6VMyu/Hz/K/+TNtF+Dzl6ziZEoG3ho1RWU68ku16I0misp0+GhcO11xYLe2TB/RndVbj9du7MKYzGb++/MOjp5L4YV7JuDp1rL7xDQlmw/G8/KSjZRoXSurrKFEhftz/9SBzpYh0oI5kGb9ji3Un2V0m31VtlssRnal3IS3qjex/q/UyWdW6XYu5H9Ekf4cAGpZKD2DPsRdXv0d3/raizRv/AM8yUy/0ivAP9CTS+cyAOg3yDrRSK1RUJBf85joBmEuwFK2CbTWpugWw3Ew5wIyUPREcFuAoBxeZTdL6c+VgyKCGmTtwJQK5nwwnMFS+DSCd9W+Mk3JrWOs5RgHzySy7UjzzpSsji2HzrH35GXumzqQWWN6oZBJnS1JpJ5YLHDiQiqbD55j80ExGOIIxMCInfFUKrm88PFa7eaWT56p+Hk9+oaE8cesO2rc/viAITw+YEidNRYbXPuiRyJIGBXUnVFB3TlflMah3POcKEjgVEEimWXXbxzkLlPTxSuC7t5t6OnTnp4+7RDqMIm6c0iA7UvCz01DiU5PUq6WxJx87vnfqkq2JTo93cOD2XMhEY1CjkImZd/FJLqFV22o62osmj2c/acTSc68fmPa5sCOoxe5bfF3PHPXWAbGtnW2nGZNsVbH+z9t49cdJ50txW7IpBJeuHcCcvHkT8SJVPTNsljqVg5bakjgSOY/UEr9aO+9AIkgo8yYhkZW/Zjp+tqLNH86dg7h4N7zLMBaGty1ZwS/Lt8PQN+BUfgHebLp92OVskrshSW/ugaXRtAfxKI/CB5PIbjdU3mfsvJSsfIxvxK/n0ESABixFL6IpXQ5lrJNCMazIOtkd8315fn547n9he9Iz2l5F52lOgMfrNjO8s1HWDBtMDcO6oxETL11acr0RvadSmD70QvsPHaR3EI7BzxFKiEGRloZRrPZllnSHIjyCCHKI4TZWFMcTRYzxUYthQYtpUZr5otSKsNDpsFDrkZRz7G+FVTXfyAq0JcQbw++vHO6bRSy0WRGIhGwWCx8t+cI42OjMZhMrDl8irsGV22a52qolXJevn8i972+HKOp+Y/qysgt4pF3VzNlSFf+desIPDQtrzGco9l94hKv/m8TmXkt6yTwnptuICayeY6QFGk5SAQ5Q8Lr3h8ko2QjFouRrv4v46+u/YZHfe2bMwmF36KSBhPkNs7ZUpzKmEk9WPX9HrSletQaBVNu6ccfqw8B8OBtn9ns7n1krIMUlAeb5V0QpCFYzNlgOAMWLZaitxEUN4C86xVzYzwAgrJcj6S8LBwZgudiLLqdYErBUrYBwd35gRFPNxWvPTCZ+15f3mJHmqbnFPHi13/y7foD3D2pP+MGxIh9uFyExPQ8APaeSmDPicvsP5PYYvreNAfEvwIREREREREREREREREREZHWhi1tSswYaWW4cn+RuiAVJHjJ3fCSu9Vu3EgifL2Z1a879yxZiaQ8km6xWPh03jRiw4PZdT6BZyaPRG808cq6v3ln1o0O12QPYtuH8M/Zw1tUg7F1O0+x6/glHpw+mJuGxoqpoXUgJauAD1Zs5+9D55wtxe707RTB/EkDnC1DRKTeaE3WxuPuio4OsW/OJBX+RLjHTGfLcDo3DIvhhmExtsdhkX68+am1183qZXswGc30G9yRidN62//g0kgkPuVZKbIooPyKwpSBOf9hMBzFUvo9gtfrV/YxF5bvG1qNQxmCahKWki9A7zpj4bt1COGhW4bw4YrtzpbiUC6l5vD8l+v5ZPVObh/Xh5uGxqJRKZwtq1WRX6zl0Nkk9p5KYN/JBNJyCp0tqVUjBkZaGa42qtcV6BERwvtzrowEu/r3ab26MK1Xl2r3O/rCI7bfj7zwsOMEOoBbx/Ti2LkUNh2Id7YUu5FbWMqr//uLn7ccZdEsawO4fl0inazK9Sgq1fHtHwdYtvEQeqPJ2XLsjp+XG68suBGJRAyOiTQF9n2fmcxlAEio28VJfe2bK1pjCiWGy86W4bJ07mbtKfPM644NHAmez9oCIpWQBiHxehlz9hQs+gPX/FWUl6MINZS6yq1jhy2mBDv/NTWOeRP6EpeQyYZ9Z50txeGk5xTxfz9u5ZPVuxjXP4Zpw7uJ09wcRG5hKYfjkjkUl8ThuGQupeZQyzBRkSbEJQMjo5Z/42wJLRaDqeVdCIk0jOfuHkd8+UjWiprGlkB8YhYL31kJQPeoUO6dcgMDu7V1rigXoKC4jGUbD7F885EWM3XmWiQSgVcX3Iifl+MzykRaF0ZzMefy3iO9ZCNGczEeimg6+vwLSQ0Xe5fyvyQ+7z3b4wDNcHoHfVqtbWLhDyQUfkuZMROzxZrV+XfiYNv2QM0oegV91GD7CpKLVpBUuJxiw0UkggJvZU+ifP6Bl7LyNLy43LfJKNkAwLCITSQV/kRC4fdojcnIJB6Ee8ygo8+iGn0DNfo/l/cByUUrGBr+J/G575JRugmTuQQAtTyCSM/biPCYRUXA6VLB16QVr6PYcMGmLS737UrHbu+9gI4+/6z2tW3pFOSVUJBXiq+/OwDuno6djifIe9W8URZtnThjzqhp7+pXpcHWFsVm1zsPeX7+OJIz8zl1Kd3ZUpoErc7ArztO8uuOk7QL9QNg3IAYxvaLoU2wj5PVNS+MJjPxiZkAnLiQxsmLaZy4kEZK1vWHSIg4F5cMjFzMz3W2BBGRFo9GpeDNhVMAmP/qj2h1Bicrsj/Hz6fyyHur6dQmkNljejGufwwKuUt+7DmES2m5rPr7GADrdpyktAX+H1/NgmmD6NMpwtkyRFoYFswczlhIXtlBAjWj8VH1RmtM5mjmw8gl1V8shHvOxFc9AL0pnyMZ1U3yuIKPqh9KqbUhZVLRT+Ro9xLr/yoyiTXAp5QFNsr+TI51THBi4TICNCMIdp+EyVxCSvEv7E+bS9/gr/FR9a20j85kDZqfz/svqcW/Eew2HoXUlyL9WWQS9yr+r/YNXNe/3pTHgfR7sFgMRHjcikSQA5BavJbT2S8iQUGYx83W56rshUYWQbHhIufzPiTUfSqBmpGVju8mb3/d17clcuJwAp++s54L8dYL9keetma6TprRF22pns/f/ZMxk3oQ26uNfQ4oqMGiBeF6U77KAx+WqxtF1qF5qVAezLGUNVSdw1DIZbzzyFTueOkHsvKKnS2nSbmUmgPA52t28/ma3XSMCGBYz/YMjG1Htw4hYlbmVej0Rs6nZHM2IZO4hEziEjM5n5TVIrNyWzqt5wpBRESkClHh/gC8fP+NPPnRWswtNJ/vbEImL369gfd+2sZNQ7py46AudIwIqH3HZohWZ2DH0Yus2Xacg2eTnC2nyRjeqwN3i31FRBxAVulW8soOEuZxM7H+r9rWAzWjOZh+LwAyiUelfeQSb7yU3uWPrn8B4aGIxkMRDUC2dgcAAZoRKKTVB13qY59XdpjEwmUAtPW6mxjfJ2zbIj1vZ0fyeM7kvMagsNWV9jNbrEHULO0OBof/ilRQVaulwv+1vmvzLwADQpcjEa6UAIV73ML2pDGkFK+yBUa8VdY+GYqyw7bn3tqn0sSdSuHfD32LXC6j94AOHN53odJ2tUbB+bh0Skp09guMSALAlIjFcAJBMbB6G+PF8uCJ0pr9IfEBc/ZVBjUE5svfa5QHyFwNfy833n1kGve9/hNl+tY7HeRcUhbnkrL4et0+PDRK+naOpHd0GN2jQolpE9gqptqU6Y0kpudxMTWHS6k5XCz/l5yZj9ncMs+fWxtiYERERIThvTrw8KxhfLB8m7OlOJTCkjK+33CI7zccol2IL+MGdGJUn460D/NztrRGodUZ2H86kY37z7Lj6MUWmf1zPWIiA3n5/hsRe+6KOIJs7U4AIjxurbTupx6EUmrNzjBZtE2uqy6kl1wZFWwtUbmCQuqLl7IHOdrd6E25KKS+VfZv73VvjUGRq/1f67s2/5GecysFRSrs3eTtKTUk1+3JtVK++3wrvn7u/Pfb+/H2dWN83xeq2HTv3Yadf5+x2zEFRV8s2kQsha8i+HxpXZRe1YPCUoSl8MXy33WY8x9E4vE0lrLfr9iUNwq+FoupPIAvqfr+cxU6tQnktQcm88RHa1vsCN/6UFSq4+9D52zN21UKGZ3bBhMdab3hFBXuT8eIANqH+qFWumbA61qMJjNZecWk5xaRkVtEanYBSRn5pGTlk5SRD0B2QYmTVYo4GjEwIiIiAsDc8X1Izshj1dbjzpbSJFxKy+XzX3bz+S+7CfTxYFB5H5IbYtvQs2OYS/epMJstnEvO4sDpRHafvMzR+BQMrTRlM8Dbnff+Oa3ZnHyJND/KjNYLOrUsrMo2tcw6aaOiB4arcXXD0h3JE2u005vzqg2M1FamUuH/er6r86+RV5/JIJGoMBtbZg8ke3H6eBLTbh2At2/N31F+gZ7kZtuv9EPQ3IZFuwaM8Zizx1vXFP2twRFzHhb9QTBby+AF1RQsZesw51zdCFaKpczat0bweBy4qiSnbKN1XRZtN72OYGjP9iy+ZzyLv1ovNsu8hjK9kSPxyRyJrxrU9PdyIyzQi/AAb0IDvAjwdsPX0w0/Lw1+Xm54alS2STj2uLlhtlgo0xkoKtVRVKqjWFv+s1RHbmEpuYWlgLUJal6R9XFmXjG5hSXi/6uIGBgRERG5whNzR5GSVcDeUwnOltKkZOYV8cv2EwC2nyF+nnSLCqFL22A6hPvTPtSXQB+P67mxO3qjyZq2mZJDfFImJy5YL9DOXM5odVkh16JSWL++3v3nNAJ83GuxFhFpDNazZUFojqniV+5ud/Z7BkGo/rSvomfJtVyb1VGT/+v5rs6/TNDU4lekJgx6I2rN9f9fSkt0yOXX6wdST+TdEdwfwVL8ga0XiEVXdZStoJmD4PkiFPpiKV1qXZS1Q9DMw1L4knW/3Pngdh+CNBBL2YYrWSXKUfbT6yAmDuxMYUkZ7yz729lSmg3ZBSVkF5Rw7FxqjTYVARG1Qo6bWolKKUcmlSCTSpBKBFuZjtliwWQ2YzZbMJWXrhiMJnR6I2V6Azq9UezrIdIoxMCISKtiTfJeAL48v8G29seIxc6S43JIJRLefGgKD769ktOtpAt7TaTlFJKWU8jGfXG2NXe1koggb4J8PQj28yTI1wN/L+sJvodGhaebCg+NEjeVAmn5l7pcJkUiCJjMZgxGM0aTyfbFXVx+R6OwpIyCkjIyy1M403OLSM0uJCVLrFutDolE4JUF1iaPndoE1mItItI4VOUlA1pDMnJb3xArFdkkropG1oYcrN97vqoBuCuqGbVqB/+O8H01YpXcFSLbBXDiSAIz7xhc7XaLxcL+neeI6mTfcauC+0Mgi8JS8rl1wXCKiqAhsvYIbvcgqK1ZIoLnMwhuc8GUDfLugBFLyVdWffo9oN9DpW82aRiC+ma76nUUs8f0oqhUx+e/7Ha2lBZDRaZGqc7Q4pvEi7g2YmBEpFWRqysCoMBQ6mQlrotGpeDDf03n/jeXczElx9lyXIpirY4zlzM4c7mmcYQijkYQ4Lm7xzO8VwdnSxFpJfhpBpNUtJykouV0Vcba1nPL9lFmsn4WXNt81VUIcZ9CUtFyAC7mf0b3wLe5NsxgMpcilTQsg6PCf02+G+u/Anl5Y1mtsea7zq2FSTP68sFr6/ji/Y1Mmt4HAJPJmrmTcDGTZV9tJ/50Cs+9VbXvS2MRVOMRVNZSGiyl1vIZiRcI1bz/pW2s/wCQI/G2jpA25y8E01U3XqRhSHw+h+v0snE17r3pBrQ6A9+uP+BsKSIiInZEDIyItCpKjK43Ds4V8XJX8fHjt3Dvaz+JM9dFXIrH5oxk8uAuzpYh0ooI1IzCR9Wb5KJV6E15+Kj6UGbMILV4Le5ya4CuzJRpszdbDJQYLmE0F2M0FwEWdKZssrU7kUnckUs8m2zErI+qN+285gNwqeAbSlMT8VcPRyZxQ2fKJLfsAJ6KznT1f6lR/q/2DdjNfwUaeSRu8rYkF/2MRFCgloViNFsbIXore+Crbj0TqW6c3odL5zNY9f1uVn1vzVr4+K0/KtnMvGMwQ0Y5+HNS0IC0HgEvuTWoKPHfgEW/yxockYYgKIZYJ9k0Mx6eORSFTMpX6/Y6W4qIiIidEAMjIq2KEpPO2RKaDf5ebnzyxC3c+9pysvLt18RNRKShLJw+mNljejlbhkgrQ0BC76BPic99l4zSv8jW7sRD0YmeQe+Tq90PQELhdzb7UsNldqdMq+SjUHeKQ+n3A9a+HWPbHm0y/dG+jwPgpexOYuEyEgqXYrboUUoD8FJ2I9R9aqP9X+0bsKt/AAEpvYI+Ji73LVKK1mCylKCQWsfNV9cUt6Xz0JM3MnxcLNs2niQ5IQdLeS1CaIQvoyZ2J7ZnpJMVXgdBjaAc42wVdmHBzYNQlve7+njVTierERERaSyCxWLrwVtdCadTitvbfv5OrTY3to/GQ9H8IszOplCvY/3F+OvaXF7weBOpaXqeOfY9AFszT9jWdo1901lymgWJ6Xk88PbPZOWJwRER53HXjf156JYhzpbhUL54+kdWfbi+0tqo2YN46psH7GLvKPrNf7dJj9dQOkYEsOzFec6WIeJEBt//AUCzaNDYJtiHla/d7WwZInVk2cZDvPfTNmfLEBGpN5MHd2HxPROcLaMpqTHm0RxbrIuIiIiIiIiIiIiIiIiIiIjYhWZbSvP8oFEEu4kjGutLanFhrRkjLRmxx0j9iQz24aunZ/PAWz+Tll3obDkirZD7pg7k/qkDnS3D4cx6dBJDb+4HQFZSDq/e8XGd7OtiKyIiIiLiOG4b1wc3tZLXl27CZDbXvoOIiIjL0WwDI35qtbMlNEtae/lRsVHrbAnNklB/L756ejYPvr2SxPQ8Z8sRaUX8c/Zw5o7v42wZTYJ3gCfeAZ4ARMSE1tm+LrYiIiItgyUfb8bNXcmsO1t2aWFzZOrQWAJ93Pn3J79RWqZ3thwREZF60iwDI25yBXKJ1NkymiVucgUCTmoe4wKIzVcbTqCPB1/+ezYL314JwIWUbCcrEmnJCAI8NW8MM0Z0d7YUEREREZdhw69H6H1D6xpXfrF4P7uzvyO77DIAnvJApoYvxk9ZtclshS1Qo/3WjC84mLvKtk9nr1FMCn3KLloHxrblq6dns+j9X8jMK7KLTxERkaahWQZGfFVitkhDkQgCbgoFxfrWGckuMYilNI3B11PDF/+eBcCTH6/j0NkkJysSaYnIZVKenz+eCTd0crYUEREREZeiuLiMDjHBzpbRJOTpUwD4JflF3GTe3OA/B4kgo9CQiZei6muQp0+x2QI12vf3m0WM51AKDVmsS3nV7ro7RgTwv2fnsOiDNcQnZtndv4iIiGMQAyOtEA+F0iGBkaN5lziSdxEAqSAwwC+GGM+ax+ilaZu+JKNY7DHSaDzdVAD899HpvLxkI+v3nHGyIpGWhJe7irf/MZVe0U0zgvOLp39kxy8H+O7Mu/z25WZ++WQj6QlZuHu5Mf6OYdz94swq+/zxzd/8/tUWEuNSkSvkdLkhinnPTCemb/tKdnv/OALApmU7OXfkMtmpeag0Sjr2asvcp6cROzimSZ5jcUEpt0U9Qo9hXXh51aPV2uxae4iX5nzAA2/dzs0PjW8SXSIiIvUnONSb/NwSZ8toEuKLrCNwzRYj40P+RVu3vrXaV9gCNdprZN5oZN74KiLsK/gqAnzc+erpW3n1f3+xYd9Zhx1HRETEfjTLwIiPGBhpFB5yJWnYN73v58RdvB+3ttLalxf+4sVucxgVVH0q/C0737CrBpGmRS6T8tJ9Ewnz9+KrdXudLUekBRAZ7MP7i24mItC7SY+bm57Pty+vYsvyPQy9uT/eAZ5cOJ6Am1fV75qPH/2WtZ9vYsDEnoyYNRBtkZa/ftjJo2Nf4Y11T9FtyJVgR8Uo3fysIgZN6UNguB9ZKTmsX7KN52a8yxcHXycg3Nfhz8/dS8Oo2YP4c+k2MhKyCWrjX8Xmr+93IJNLGXXrIIfrERERaTjTbh3Ayu92M/f+4SiVcmfLcShFhkzb7/7KtnW2r4ttU6BWynllwY106xDC+8u3YTSJTVlFRFyZZhkY8RUbrzYKD4XC7j6XJ+6ssma2mPn6wl81BkZEWgYLbh5EWKA3ry/9C73R5Gw5Is2QPp2sd+3eemiKLSOpKTHqjRzYeJzPD7yGUl3z5+PJ3fGs/XwTMx6ZyP2vz7Gt3/TAWO6KfZxPn/iOT/a8Ylt/aaU1O0PtXvk5Rfduz+t3fcKhzSeYcOdwOz+b6pn64FjWL9nK719vYf5Lsypty88qZP+GY9xwY0+8/DyaRI+IiEjDmHxLP3Kzi3n8viXMvmsIEW39kcurP50PjXB84NWRGMxX+sJJhdqDQBX2dbFtSmaP6UWXdsE89ck6svKKnS1HRESkBpplYETMGGkcjphMk6urPgPFGeUyIk3P5MFd6BDmx1OfrBNH+orUi9vH9+HhmUMBkEokTtMx+7HJ1w2KAGxbac2MmnTPyErr3gGedO4fxeEtJynILsLL3xpcuDYgUkFMH2vJTWZi0zUwbtc1gm5DYvhz6TbueHY6MsWVr//NP+7CZDQxdu7QJtMjIiLSMOZNeZ/c7CKMBhMvP7niurYbDr5g12N/FH8LXb3GAjAyaAFgbXa6Ouk52rr15ZZIa7+OAkM6X56/k5vCniXacygXivdyqmATABnacxQbs5FLVASpOjLQfy7hmljbMY7kreVQ7mqKDTkYLVfKvj+OvxLQjfIYyLTwF2q0v9r2WvuGcjz/D47m/U6uLhGpICdU04VB/vMIUdetJLJbhxC+XzyXF77+kz0nLjdKi4iIiGNoloERX5XG2RKaNR5K+wdGIjT+nC9Oq3ZdpHXQuW0Q3y+ey7Nf/CF+6YvUirtayeJ7xjOid5SzpQB1G4+bfC4dgPk9nqzRpiC70BYYSTlvtV/35WZO7TlHdkoupUVa9GUGAMzmpp0PdtOCsbw67yO2r9nPqNlXSmY2frcD7wBP+o/v0aR6RERE6s/Q0V2cduxgVTRZuouV1lJKT6KUupOmPYN15qFAZtkFq3150OBgzipKTfkARHkMwlMeSJEhi+P561md9Bx3t/8CD3kAABGabrhJfQA4mv87AIklR5gQ8hgKifXGqLv8yrnltfYVtkC19g1hc/rHHMlbSwf3AXT2HIHerOVUwV/8lPAoMyOtZeHhmm61+vH11PDhv6azcssxAD5YsY0yvbFR2kREROxHswyMNCZj5IsPNrLq+z22x6MmdOOpl6fbQ1aDGN/vRYaM6sxzb86q3dhOOCJj5IGOE3j2+A+Uma5E91VSBQ92nFgvP+4yx6bRi81XHYunm4r3F93MV2v38vXavZgtrXUwtMj16NQmkDcWTiEswMvZUmzIFbV/HVrKAxkP/d88pLLqR8b7Blv7o5zZf56nJllPmD283Zj64FjaxUbi4eNGflYhi2e+ZyfldWfwTX3wD/Plty83M2r2IOIPXwLg8ulkZjwyocbnJCIi4jrcv2ic044drI7mWN7vldaStaeI9RrLodw1ZOsS8Fe2JbPsAhqpF57yQACmR7yEXFL13D1YHc1vKa9zueQQ3bwnAOCvbIe/sh0Al0oO2mw7eAxALa36nVGdfQePAQDV2teXlNKTHMlbS1/fGYwIut+23svnJr66cBdbMj4F4I52n9TZ5y2jrEHoAV0jef7LPzl5seqNRRERkaanXoGR+w7Uf6TVl/2eqfc+teHXiMDIrHmDGTqqC1kZBbz69Eo7qmo+eDogMDLQvxMrhzzF2cJk21onz3B8FO519uEmU7Fh5It213Y1Y7Y8B4DW1DrHFTcFEkHg/qkD6dc5gsVf/SmW1ojYkAgCc8b1ZuGMISia4UV4aFQQR7aeosfwLrTpfP2pOas/2oCu1Po58/6W52nfLdK27fgO50wokMqkTLpnJEtfWkXCmRQ2/7jLtk0soxEREamNYFUMe00/AlBszEYt9SZDG89g/7nEFW4nVXvGFhgJvqrEpLqgSIU/gMKrmqy6GmcLtwHQw2dSpXWNzJsQdWcSSg4DUGoqQFPPQExEkA9f/+dWlvy+n2/W7RX7tImIOJl6BUZGBVUeeyUgoDPrWZ28lZ7e0bRxC0YmyEgsTedofjwPdHBMJkZjMka8fd3w9nUjom3rLfFwRMYIgI/CnYH+nRq8v5fc8SVS7jLre0cMjDieXtHh/PjiHbyzbAu/7TrtbDkiTiY80JvF94ynZ8emGcPrCEbNHsTvX21h2Zu/8u8lDyIIQqXt2uIyW18Rk+FKerR/WOUGiBu/2+54sTVw4/yRLHvzV7b8tJsdaw4A0LFXW9p1ddzYShEREfux8rvdTJnVr04TaQoLSrkQl463jxvtOgY1+tjB6mjb75llF1FK3TBaDASqOhKsjiG19DTdvSeSqbtAN68rY7/z9CkczVsHQIr2FEWGbPTmUoxm67mYBded1pKrt97w+/rC/OvaaY31D4wASCQC90wZwNh+0bzx/WYOnE5skE4REZHG47xOdyIiIiIiIiIiIiIiIiIiIiJOpl4ZI3Mix1dZe+3MEua3m8LUsMojB/9M28PhvLOMCerfOIXV4CtOpWkU7nL7j+u1B02SMSK33s3N0hXQ61PvAAAgAElEQVQ4/FgVnM2YTanhNL3DTzTal8Vi5GTaWNxV/Wjn+5Yd1Fk5kNgWH81Eovw/tZtPADe1gsX3TGBYzw68ttTakT6/WGvXY4i4NoIAt4zsySOzhqGqQx8PVyZ2UDQzF93Iz+//QerFTPqP74HGQ01OWi7Hd5wlqkdbFn1svavYb3wPdq09BMCrcz9izO1D0BaXsee3w2iLy5BIK9+X0Gn1pF7IoKSgFICcNGujwqyUHA5uOoGbpxoPH3fCOwZXsa+wvZ59Bd4Bngy7uT8bvt1OXqb1c/DWxyc74NUSERFxBF9+sJE+Azvg4+tOdmYhQaHeeHhWPS8+fTyJZx/5gZJia2+1wSM788wbM5FKG35P1F3mh5vMmgGXo0tEEAT8lBGopO6EqjtzMn8jZaZiigxZtlKaNO0ZViQ+hVJibUrd23cqAcp2qKQelJryWZO0uMF6mgIL1t5So4MfQkLNJaAVr0tDiQz24ZPHb+HPvWd476dt5BaWNsqfiEhtyMo/CzqEtd4qimtp9Fnq/pzTzGtzY5X1WO8OfHZhdWPdV4uvWgyMNAZHldI0Fi+Fm8OP4ejmro6nvJmppXnVoY7s05FeMeEAfLhiO7/tOoXYl7Xl0yHMn6fmjaJXdLizpdiNe1+9lU79OvDrZ5tY/d8/MegN+AZ7E9O3A2NuG2yzm3jXCIrzrSe2v3+9hff/8Q1efh4MmdaXu1+YyaNjXqnkN+7gBZ6Y8HqV453YGceJnW8D4BPoxU+X/tsg+6uZ+uA4Nv+02zayd+RVE2pEnMPOk5f4/Lc9nEvNASDU14N3FkyhfYifXexFWhav/WclSZeysZR/kY6+0drM85/PTLaV2Cz5aDOe3hr++Z/JnD6exC8/7ePPXw4zaUbfGv3WhYqAR54+GYNFR5i6KwCh6i5sz/yGVK21dDZYZS27OZi7GoNZx21t3gcgQNXe5iup9HijtDQFPopQEkuOEKHpgb+yjcOPN+GGzgzu3p7P1uxi1d/HMZldt8xIpHni7a7m5hHdmVneBDjAu+79IFs6jQ6MqKVKzhReIkJTuXbxTOEllNLa6x+r43o9RAQEvJVNFxjR6YysWLqTrRtOkp6Wj5u7kt4DOnDngpGEhPs02r46khNzeOqBpcgVMt745A6CQ73t+pxcNTDiLXd8YMStmQdGBEFOt9C/nS2jQXi7W/9un58/nilDYnnju01cTMlxsioRR+CmVnD/1IHMHtMLqcS1Kzbvf30O978+p177DJnWjyHT+tVqN3PRjZV+Xs2neysHRroP7cyGkm/rrKG+9lej9rB+Dg6c1AsADx/Hf/aK1ExiZj6PfrYWP08N907sj0wqIT23iHD/6vsV1NdepOWRmpjL2Mk9aNM+kIy0fDasPQJAcKg3dzwwEoAL8enMmDuQ4eNiGT4ulsRL2Wz761SjAyMh5QGPhJIjlJry6e8323psdUckgpT4oh14ygPRyKznrubyGznVjcw9mb+xUVqagi6eoziW9zt7s5cxOezfQOXeUgazNQu2pgazDcFDo+SJ20dx69jefLJqJ5sOxNvNt0jrJSYykFtG9eDGgZ1RyJt3Bq+juPpVsQ4fryeTQgfz0fmfOVFwgQ7uYYDApZIU/s48xIzwkQ0SdeTOhxq0n70xGs385+HvOHkkkSGjOjNhWm/ycorZuO4oB3af472v5hPZLqDB9tWReCmLJx/8Fk8vNa9/NA+/AA+7Py9PpYuW0ogZI62GXtFh/PDCPJZtPMTX6/ZRWiY2w23uCAJMHNgFgEdmDsXPS7zYdlW2rdwHwLh5w5ysRARg85FzGE1mnp87joFdar8jXV97kZbHvAUjuPXuK5Ok2kdbS+Z+/naXLTBSUlyGp9eVEuW+AzuwfOkuGktFA9aDuavQmUoJ11gzRmSCkkBVey4U7SXCrccVbe79OFe0i3Up1smWXb3GoDdrOV+0B71Zi9DE7Q6NFh15+lR0phKKjdabM0WGLC6Xj/pVStxQST3wUVgzHcM0sfTzm8mBnJ/JN6TS3q0/CqmGYkMOSaXHCVRFATA+ZJHdtUYEevP6g5OZOyGdD1ds53Bccu07iYhchVopZ2z/GKaP6E7XdsG179DKaXS46PY2EwhS+fJb6k725Fh7KISq/FkYdQvjg29otEBn8tvKA5w8ksjdD43m1ruG2Nanzu7PfTM/5r1X1vHe1/MbbF+BXG6tWbx0LoOnHvqWoBBvXv1wLp5ejsmMcdWMkaaZSuOEwIhQ73hjq0AmlXDHxH5MHtyVr9ftZfXW4xhNYspoc2Rgt7YsnD6ETm0CnS1FpBZKi7T8/vUWImNC6Teuu7PliADpuUUAdAitWxlMfe1FWhYymZROsZXLEzt2DgEgM71y/zSJ5Mr5h7evO8WFje/xFVSeMVJmKsZd5oeXPMS2LVTdhXRtvK2MBqCb90TKTMUcy/8dgI1p76OWehHtOYQhAXfzY8KjjdZUH9K0cSxPeKLSWnLpCVYmXukDp5H5sLDjT7bHwwPvJUTdiSO5v3IwdzUmiwF3mS/B6hi6eo1xuOau7YL5/KlZ7Dl5GYBv1u3j6LkUhx9XpPnSpV0wUwZ3ZeLAzripXfOGuCvS6MCIgMDYoAGMDRpgDz0uxfZNp5DJpdw8p3KAJyjEm6FjurLp92NklDe9CwrxrrN9UEjl0hiNm5KL5zJ48oGltOsYxEvvzkGtcdyb2FUCI492mlrpcU+f9jVY2g9HldKYzMUk579JnnY9JnMRanknwr2fBEAiVD1mUv6r5Jb+QY/QXWQWf09G0RJ0xiRkEk/83WYB2PYHSCv8lOT8N22PvdWj6BjwTbVaUvLfIbN4Gd1Dt5Gc/wZ52g2YzCUoZZEEetxBoPtt1CU5rMx4ibiMOQiCgpjAH1DKHDPO09dTwxO3j2LO2N58snoXmw7Eif1Hmgm9osN4cPoQekU33xG8rQGdVs+6LzYhCAJbftpNfmYhT3y5oMq4YRHnUKY3AKCQ1dzYsTH2Ii2L4DAfzp5Mpme/dra1c2fSADCbzCRdzradQ+r1V8aGm0xmlKqGlbhfjVrqCcDjnTdU2TYq6EFGBT1YZb2f30z6+c2s1t+d7Wpu+j4+5F+VftbG+JB/1WoboelerfbaiPYYQrTHkNoNHcjA2La2n0fPpbDkt/3sPnHJqZpEXINAH2uFwY0DOzNpcBfahjSuGXBrxa4FRjn6AlQSBW6yltEcNTU5j4BAT5TKqi9TeBvrnZrkBGsaXlCId53trw2MFBZo+c/D31NUqOW+R8Y6NCgCrhMYmRHR9A3/HJMxYuZc1nyKdPvxUY/DXdkXnTGJ89n3AyCTVP/hZDBlklLwLjklv+CrmYRM6kep/jRSSdXyqQD3W/FUDcRoyiM+655aFRnNucRl3o7FoifAfS4SQU52yWoScp9BIijwd6v+BKUCreEccZm3IZP4EBP4HXJp0HXt7UF4oDevPTCJOyb245vf9rHt8HnMYoTEJekVHc7dk/vbTtJEXBuD3sjKD9ZTUlBKaPsgnv3+H/QZHetsWc2Cy+m5LNlwgP1xSeQWlaJWyAn182TyDV24bVSvSrY6g5H/bTjAnwfjSM0pxF2l4IbObXhwykDCA6587y/fepQftlh7QmTmF6M3WC9eRz3xmc1mRI8OvPvATZXsM/OLAWq1r2D1zhOs3H6ci+m5gDWQ0qN9CAsmDyS2bdWU6qvtK4Iu17MXcQ4jxsfy3RdbSU/Js/YYSc9n/ZrDAES2C+ChuZ/j6aVBKpUQd/JKVsGZE0kEBot9aFoKPTuG8cG/biY+MYul6/ez5eA5Meu2leHtrmZEnyjG9Y+hTyfrzUuJeMOjUdglMPJb6k6WJW4gT18IQIDSm7ltJjKumZfSALaO31U3WH9ce8etvvYAOzafZuT4WA7vu8jLT63gw6X34ePruPp8T4WS7ydf/8K4pdLbtwMAd7YbZTef+drNFOn24+82k3Z+b9vWfTTjAIjLnFdtsMNiMVCg3UpsyMZqs0quRibxQaawNu8V6twKSKBL8FoEwRpoC3Cfw7GUwWQVr6g2MCJgvZNUajhLXMZtKGURRAf+D5mkbk2D7UWnNoG89dAUEtLzWPrHfgD+3HsWg7F5TeJpaUgkAqP7RjNvQl86t3V8oEzEfrh7afjpYtXpNCLX52B8Mo98vAaz2cKEfp1oH+KHVqfnYHwyBlPlzyOjyczCD1dz5HwKo3t1ZNrgWHIKS1m35xS7Tl3mm8dn2SbG9OkYjp/nle/4lTuOs/9sIi/cMQ5NeQ+wwKumBNTXHuCNn7awYtsxhnZrz/h+1ikipWV61u09zT3/t4JPH5lB745hNdpX9H2qyV7Eecy+awiZ6QWs/+Wwba3foI4A/PvVGezYdIojBy4xaXofXnnqZxY/+iNqjYKtG04yb8EIJ6kWcRTRkQG8umASuXNKWbPtBGu2HSejvNxOpOXh5a5ieK8oxvSLpn+XSJdvcN/caHRg5M+0PXxzaS3Tw0cS49EGCxbiihL57MJqdGYDU0KH1u7ERYlo48fp40noygxV0g+TE8tH5EX4Nti+goHDY/j3KzM4dSyJpxYuZfGjP/L253dVm3liDySCwJCw1tmwLdarTaWf9qBAuw2AQI+5ldY9Vdb3vlwahNlS/Tz6EM8Haw2KNJQgjzttQRGwZq6o5B3QGROrtZdK3CnVnyEucw5qRSc6+n+NVOK8Bpptgn14fv54AB64eRA//nWEdTtPUlBc5jRNrRFPNxWTB3fl1rG9CPHzdLYcEZEmwWQ28+J3GzFb4Pt/30ZU2JWJGguqsf95+zGOnE/hH1MHM39Cf9v6rSN6MuPFpbz8/SaWPGGd3hEV5l/J3+7TlwEY1q29bXrX1dTX/uj5FFZsO8a8MX3414zKDXZnj+jJ1OeX8PaKv/nxmbkNshdxLgqFjMeen8qCReNITc7Fy9uNoKumF068uQ8Tb+4DwJMv38y7L60lL6eYG4bFMOP2gc6SLeJgfD013DNlAHdP6s/O4xdZ9fdx9p66jNksZt42d8ICvBjeK4rhvTrQs2NYpd5BIval0VfeK5M381DUTEYHXRld2N+3K6Eqf5Yl/tmsAyOjJnbn+OEEVi/by5z5V55HRlo+OzadIqZrWKVRuvW1r0AqtUb7uvaI4PHF03jj2VW888Ia/vPazGbXt/NyyUkA2rrVLU37/bj7WBTzpSMlORy9KRWgxh4cSlkYWsO5arep5B0cpkspa1dlTSKosFiqnwBjNOcTn3UHRnM+Ed5POzUoci2BPh78c9YwHpw+mM0H4lm19RjHzqU6W1aLRBCgX+dIpg7tBsCIPlFiLwORVsfJy+mkZBdwy7DulYISNfHXoXjkMim3j+5daT3Uz5OxfaL5be9pUnMKCW2C4OKfB+MAmDG0anNdXw8N3dqFsPdMAnnFWnzc1fW2F3EN3D3VRHe5fhZPv0Ed+fHPxzCZzLZzzbqwNT2eT85uxUOu4sFOw+nr1/ibSY8dWAnA7e3709svstH+morHDqxsVpolEoFhPTswrGcHcgpK2Ljf+vf9596znL6U7mR1IrVhK2OMDmNgbFsGd2tH+zCx0XZT0ejASEZZLjGeVT8wYzzbkFmW11j3dkWnM5KamENJsY6cbGuaWVZGIQf3XMDNXYlH+RSY8EjrG3D8Tb3Y9fcZ/vfpFs7HpdG5Wzh5OSVsXHcEmVzKomemVPJfX/vqGDEulrTkPP736RbCIrZw10L7lXw0BVsyfgBgfvvXnayk6bBU1EnVf9o1EsFx/WSkkvpN+ckr/QNfzU0Ulu3kfPaDdAlai1xa+wVBU6KQSZk4sDMTB3bmQko2v24/yaYD8WSV196LNJzIYB/G9Y/hpiGxhPiLmSEirZvETGtj9ajQun0GJmUVEOjtjlJe9bSqTZC1HDEhM69JAiMV2qctXnJdu7yiUnzc1fW2F2l+1CcoAvBL4lH+3W1CswkGiFSPn5cbc8Zag7VzxvYmKTOfP/ecYdPBeC6m5DhZnQhYb0Z1CPOnb+dIbujaxtYrRKVwTNWAyPVp9KseoPIhviiRcHXlMY3xRYkEqJq2N0FtxJ1M5okHllZaO3EkgRNHEgBsfT1+2vA4YI26vvB/c/j5u11s+u0Ye7fH4eauolf/9tzxwEhbAKWC+trXxJz5Q0lNzuXHJTsIi/Rj7OQete/kZDLLEtiRvZK0svMALEt4GYA5bZ5FQOC31E/I0aWiN5cR5dGbkYG3VfGRUZbA+rQvmBr2CD6KIA7lbuBkwQ7MmGnrFlvtPq6AUhoKYJ0qo6j6ntcbm0dmg7d6LB38P6RYd5CzmbdxLuseOgUtd1ipT2PpEObPo3NGsOjW4RyNT+Gv/XFsPhhPXlHjxxG2FjqE+TO6b0dG9e1IhzrcFRcRaW1I7ZGyXN57rKkSQCuaVj81e+R168/9vdwaZC/SckkqyeXDM39zKCeRbF0xHnIVb/WZjodcxWdx29mdecFmOzIkhrujrE30r9529frHZ7eyM/M8QSpPcnQlddLwRfwO9mRexIyFCDfrOdUrvaxTDFdcPsT65JOYLGb6+bfl4c4jAXhw7zIG+LfjSG4iWWXFfDnIWvb1R/JJ0rWFNrv3Tm8i0s2XGW161+irobqbAxGB3tw3dSD3TR1IWnYhO45dZOexixw6m4Re7OPWJEgkAlHh/vSODqd3TDi9YyLwcnfN8+zWSKMDIzeFDuOT8yvJLMsj2iMSsBBXlMDKpC3Mb1d7hkRT0r1PWzYcWFyvfWQyCXPuHsqcu+tWElRf+5r0PPb8VB57fmq121yRQFUbbg5bxIclDwBwW5vnKm2fGHI/UkGG2WLm/fh7GRE4BwEBqSAjWRsPwI7MFcyOfBq11J1cfTonCrZzZ7tXEBD49vLzpGjPEabu2OTPrTY8VcPILP6BrOIfcPO9kopcWLYHAL0pvdrmq66GIFg/DtyVfWnv939cyH6ESzmP0cH/I5rulL7+SASh/MslnCduH8Xh+GR2HbeOr9tz4jIXUrKdrNB1UCvl9IoOZ0DXSIb2aE9EUPXB6x/fW8+WlfsA+HLXC5W26csM3Df4BZ746C5iB7re36O9aC7Ps+L/6tr/J5HGEe5vnd5xIa1ud1XbBvlw7GIqZXpjlTt9CeUZGREBVUtpHUFkoDf7zybSNyaCDiG135Cpr71IyyXCzZe3+87gH/t+4oGYYcR6W2/8HM5J5HBuIkuH3mWzXbDnB/r4RWI0myttq1j3kKvYlh7PT8Pvw4KFmzZ/UicNvyYe451+M+jsFVJpMl1SSS6/J5/gf0PuREBg/q5vOZmXQqyPtZxIKZXxQf/ZlXxNjujGzK1fsrDTcAA2pZ5l1cgFNfoCcJMrG6S7uRHi78ms0T2ZNbonWp2B/acTOXAmkcNxyVxIzhanAtoBX09r5nbX9sF0ax9Ct6hQurQLRqNs/NhsEccgtrIVERERERERERERERERERFptTQ6Y2Ra2HCkgoQfEzeQp7f27fCWe3BH2xuZFDqk0QJFmj9Gi571aV+hN2uRCQrKTCVYLGYEQYrBomNtykcAdPcajlpqHTmYpUsiV5/Gd5evZNToza5ZIuGjGYu7sh9ZxcsxmHLxUPZHb0ojp2QNAGp5R/Smhje8slgMlBkvYDIXYTQXYcGCwZRFQdl2pII7UoknanmUvZ4OAL6aKZR5J5CS/w7K/LaEez9hV/+OQiIR6Nspgr7lNZr/nDWMzLwidp+4zL5TCRw7l9pq+pEoFTI6tQm0vRb9u7She1QosnrWml9LxUhyWQuvf7X38yzOL0WmkKLSKO3iz5U48M2jzpZgd7q1CyHIx51fdp1k9vCetj4hNTGxfycOnUvmh82HuGfiANt6ak4hfx2KJ7ZtMGHlWSiO5sZ+nVi5/Thf/bGP1+bfWG0T91KdwXbXsr729eHs6VTy86ylCP4BHkRFB9fbhz3Z9cU/nXr8xuKs1/NCURax3qEIV2WPdvUOJa4gA6DStor1QJUHHT2DkAgCIBDlGVCnY/13wGy+PreblNI8W0nO8OBozhdlkVicyz27vrPZlhivNJOvrh+KWqpggH9btqXHY8bCoMD2qKTy6/rK0ZU0SHdzRq2UM7xXB4b3sg4EKCrVcTTemkFzOD6Zo/EpxCdloTcYnSnTZREECPbzJCYykJg2gcREBtIpMpAAH/fadxZxKexyxjcldChTQodSYChGZzYQoPSu9OEp0joQBAkGiw6wNiSteA9cKj6B1ljErMin0JqKOVmw48o+SHigw3sALE98nRMF2+nmNYwAZQRe8gDmtnkBiSDBZDEhEVw1wUlCdMA3JOe/QZ72TwrKtqGRdyHK/1MACnV7yCj6psHey4wXOZk2odJaif4E8Zl3ACAICvpGxDdcfg2Eev4DnSGBtMKPUcnb4+82w+7HaAoCfTyYNqwb04ZZp6yk5RRy/HwqJy6kcfx8KheSs5t9ba1EItA2xJcubYOJ7RBC13bBdIzwd8h8e6VawdJDr9rdr6th7+f5yX+WM3RKbwZOdP2eUSIgk0p4fu44/vXpr8x57XsmDehCm0BvSnUGzqVko1HKefHO8Tb7aYNi+fvoeT5eu5uzSVl0axdCblEJv+4+hVwm5dnbxzSZ9p5RYdw5ti9L/zpIclY+Q2KtE8rcVAoyC0o4FJ9Mp4gAnps7tkZ7N5W1MXh19vXhpWdWkpVZCMCI0V145qXpdnqWrRNnvZ7RnkH8lXrmqmbzcDIvheFBHREQKm2rWPeUqzhXmGErybhUVLeytAg3X17tPZUCvZbJmz8GYMfEx4nyCCBE48WXg+YiFSQYzZXPCyX/z955h0dRrX/8sy2b3ntPKAmEXgKC9F4ERUVEEcTerlfFyvVar9dru1Z+eu0oSlFUQHqXHnovaSQhvddNtv3+2CSw2Z7dVObzPHmSzJw5887sOTtz3vOe72ti3DEnZjAfnduOCHiypy6hgbm60isLm2V3Z8LDVc6IfrEAjb/VGg1p2cWcv5zPhYx8LlzO42JmAVU1xjMddkacZFLC/D2JCPIhJtSXmFA/YkP9iA7xxUVYHtORafxic+iUn0qrxk3iLDhFrlNEiEjw0kUJfZnyDN6yIGZHPk+Yazd2F6xk2eXX8ZD6EuQcrXeMWKRLTXVbxHMsu/wa7lIfYtx6M9B3EkvTX0YskqDVapgb9TIycfucbZWIPYjy/RdRGA6kPJyHEub1lN62CO/FRHgvtqpuF1kcgyPTrbYlzHsRYd6LjO7rEfSL0e2m6o/xe5cYv3etPndHIMTPkxA/TyYNiQdAo9GSkVfSqEWScqWI1CtFpOcUk1NUTrWifTz0PVzlBNdntIgO8SUmRPdQjgn1JTLIB5kDU+p2tDTh7R2tRsvx3ecZcdMAy4VtRPisWo4bekax9Pk7+XZTEjtPpFBaWYO7ixMRAd7cMbqfXlmxWMR/H5nJ91sOs+7AWXadTMHdRc6QHlE8Mv0GixEnjubJWSPoFRPMip3H+XHbUQCUKjX+Xm4kRAczfWhPs+WV9c5iU+WtIfNyUeMgXsB+2vJ+9vUNZ5B/FPP/+q5xBDEiqCv9fHURidfuu3b7sMAuzN39NeFu3o1CqubQaLUs2PMdTmIpGrTMjR3cuC/CzZfZ0QO5b+9SxCIxWq2W/7thLs4S8wPSbp6B1KjqEIlEdPUINFsXQKxHgM12Xw9IxGK6hvvTNdyf6cOvfh8UllWRkVui+8nTZSPNyCshM7+UvOKKDuM4cXNxItDbnSBfDwJ9PQj0cSfEz5OwAC8ignT6UAHeHsIzt5Mj0mr11HWaftxWKe+sy97DTxmbKKnTfWEHyL25O2oKE4OHOshMAYGOw/LPtrL+x72U1KeE9g/x5v82Poez69XUvHUKJQ+M+zfP/vcueiV2aStTW5zOcJ3lVQpyiyrILS4nt6iC4vIqyqoUlFcpKK9UUFalAKCyuhaFUoVKpUal1qBUqVGqNGi0GiRiMVKJGKlEgkyq+w0gk0pwc3HC080ZD1c5Hq5yPN2c8XRzJsDbnUAf3UM6yNejxWYjtFoty977kz+/201NVS2JE3oRFhPInj+PAfriq7fHPUNVWQ1arZZXf3yUIRN6G61zzVc7WPvtLvIyinBxd6ZLr3AeeesOIrrpwr6vpOaz7L0/ObX/EmWFFfgF6146Jt89nDuevBod9cDwV5n9xCQObz/Lwc0ncXGTM23BSO5aNA3RNW8n1pb7/cvtrPlqJwAFV4oJivDjtscmMPlu/WWf1lznwyNf59ZHJ3BizwX2bTiBTCZh4NgEHnt7Dm6eupSmi2a8D0Dq6Uxqqmr1jp/z9ynMf3FG4/87f0ti+X83kJ1WAEBguC+T776RWQ+PQ1y//MncZyWIrwq0N/74NYlPP9jU+L8QMWIfwv0U6IjU1CopLK2koLSKgtJKCkurKK2oobKmVvdTXUdlje75WFFdS3VtHSqVBpVa9y519UeNVqtzQkvEYsT1GcMkIhFSqQQnqQS5kxRnJ1n9byluzk64uejerdxd5XjWv2MB+Hi64uvpiq+H7re8ky8PFtDDpL/D7lawMWc/36StYVb4GOI8otCi5UJFBp+nrKZWo+SmUOuyswgIdAZOH0ph6XvreeGTeXRJCAegrKhSzykC1+gXyFrvi7iyrBqpTGpgS0vW1xbX6WgaHBXdIzvnOuOtKw6w8uNNPP6fO+kxOJajO8/xzZu/ERjua1B21YX3UVTXckvM343WdWrfJQC+em01i79+gKi4UEoKyjmx5wL+IVczcri6O+Mf4s3z/7cQ3yAvzhzUpfn+8Okf6dIrgkHjEhrLfv6Pldz/yq3Me246Z5NS+fS5nwiK8GPCnBv0zm2p3NpvdvHjO+t49N9zAOjeL4oLR9P47MUVqJRqpt87yurrbGDJiyuY9fA4PtzwHAVXSnjn0W/5+b8buP8V3WDlzeWPA1BXq+KO+EW88MV9JNY7WWROVyN8juw4y8eLfuKJdx1qq8cAACAASURBVOfSvV8UAFkpeXz01I+oVGrm1DuLbPmsBATamiOH0trahE6FcD8FOiIuchkRQT4ms+Ap6k5wOW9KK1t1lfIa3Q9A17DTSMSGz9P0ss8ByK5YTp26ELkkmMSwtUhELq1iY3rpEnKr1jA0bGOrnM8eVJpK9mWNRqXRTQ4PCP4Jb+eBzS7X2tg9WvklaxuPdb2dcUFXw90SfRMIdfbnp4yNgmNE4Lri/LHLhEb7M3J6/8ZtYTGGA2q5ixPf7/1na5rGkldWM2JqX26YaHyWvyXqa4vrFLCNdd/uYtQtg5g4VydyF9EtmKO7zjZGLjRFbEa8tSEqQiQS4RvoRXCUP8FR/vQYFKtXzifQk4Uv39L4f2h9H/n9y+0kn8rQc4z0H9mDKfN0ER3hXYM4feASa7/dZeAYsVTu5w/Wc9vjExl7W2LjMeFdg8i5XMhPH6zXc4xYus4GuvaNZN7zurT0kd1DGHPrYM4lpTTubxBabajLSS7Dxc1wOeBP7//JjPtGM2bW1edoWGwgU+4Zwfrvdjc6Rmz9rAQE2gq1WsOJY5fb2oxOg3A/BQTahlJFEqklHwKQEPABHk4JKDVFreYU6WhIxe6MjDyMQpXNvqwxdpdrbex2jOQpionzjDLYHucZRb6ixN7qBQRanKzcUvYkJXM+JZeUjELKKxVUVtVSp1ThJJPi7iYnwFenLB0e7E2XyAB6xYeS0C0EpyaREGXFVbi6O7fFZZhFq9FyfM9FRky1X/hRq9FFgTiqvtZm3F0foahV6m1b/Nhkpo7p1UYWtS1XUvMZc2ui3raouNBmDbYH1zs0Js4dxlPT3qF7v2gmzh3G2NsScbpmKVBNVS2/fb6VA5tPkZ9ZhEata1NVFTUkjtd3tEU2yboQmxDOvvXHDc5trlxZUSUlBeWN0RjXEtc/mmXv/UlRbhl+wbZlDYlrUp+7lytV5bZnz0o7l83ZpFRWfGR8NkilVCOVSRz6WRnrB3B99wUBx3H+bDbVTZaPCTQf4X4KCLQN5bUncJXpnvVBblPrtxq+SwjoI8I68X9ry7UWdjtGApx9uFiRQbhLoN72ixUZBDgLgkUC7ZfUjEI++X4nSSfT0ZpQ01HUKlHUKiks1qV4PZecyxbOA7Bw9jDum62buV0873POH7tMdaVOb2JK9FWx1TE3D+S5D+9u/P/2voupKq/XL/j6foZcMzsONA6sbuvzEkv3v8KPH2xgz4aTaLVabl44inueuRpyuOa7v1i7dA95WcUAuLjL6dIzjEdeu5WILro+uej2T0g9e4Waqlpef/Bqdpw5j09g/qKp2EJDXYDF+ixd5571J9i55ijObnL2bjjBgmenUV2pYNXn2xk8picvfnqPXvmda46y/NMtZKcXEhjmw+Q5Q5l1/2irZvYFLNBktaVU1jwhV1H9mt/H3p7D7L9NYsvy/fz47jpWfbKJ99YuwidAJx77/hPfk3Exhyffv4tufaNwctY5TR4f/5ZBnaomGYO0Wq3h6lAL5WobBHSN9POGvu/sYvsSM2cj0R+2otVoUVTXcs8LM5hwh3FdLr3Pw0GflYBAS3I0KbWtTehUCPdTQKBtqNOUIBG5ta0RguJrq2G3Y2RG6EiWJP9CvqKE7h6RgJYLFZf5JXM7C2NucoCJAgKOZ+ve87z12UZq65qfk/2G/jGNf//zfwvRaLT8+N+NnNh/iXdXPtG4r+nAZdWJf6GoruOWns9bPMdbj37HmJsHctvD4ygrqtBzApw6mMJXb61h8ZIFRNXPlpcUVnBi3yX8r5n5fvP7h6irVXJH/3/wwif3kDhWpyYua4bQVENdgMX6rLnOQ9vP8uS/ZxPVNYjv3v2TcbcM4s2lD/Hs7E9JPXuF2J5hABzZfZ6PX1zJE2/NpnufCLJS8/no+RWoVBrmPNZ6aTA7I6ExAaSdydLblnEx1+56A0J9mPv0VGY9PI4Hhr/G9lUHufVRXbrPpG2nue/lW0gY0hUAZX0/zL1caFBPZhNbUk5nERYTaFO5gFAfvP09uHAsnQGje+iVu3AsnYBQH9y8Wi4sViwWIxKJUBtJCy0Si4hNCOfy+Wz8Q81PJrTUZyUg4GiOJgl6GI5EuJ8CAq3L8bz7KK89jkpT2bhte3ocAMFuN9Ez4L3G7ZnlS8kq/wGFOhsXaRiRnvcT6jHboE7L5bSklX4KwJWKn1FrqvFzHYWrNLpZ16DSlLM7YzDDwneSVvoJBdWb0KIlwnM+sd5P6pXNq1pHeunn1Kgu4ywNIdR9NhFe9yJCN4apVl4mvfQTSmqTUKp1k7FySSChHrOJ8nqoWfaZo6LuDEnZs0gM/QMAd6f4xn2Vdec5lD2TwaGr8XBKMFVFs7DbMXJz2CgkIjE/Z2yipE4noOIt8+Ce6KlMC73RwtECAq3L2eQcAN78ZENjOsLm4OXhQnzXq6H78vrZZolMglgsNqojcC3WRjn0G9aNGfN1Oj0NESAN1FTVIhKBb6AnwZF+AARH+tFjQLReOWdXp2s0DqQWbTPHtXVZU5+l63SSSxl362AKckr55j/rmHrXMGJ7hhEQ4k1eVnGjY+SnjzYzY/4IxszUpTsNiwlgyl3DWP/jXsExYidT549kyQvL6TW0Gz0GxXL6wCWO/3Uen0BPo+XVSl2/0ag0Bvv2rNNlsqkur6Frn0hcPZy5dCKDipIqQmOvtt+QKH+O7jzH8OkDqKlU8MM7awHdkpGmHP/rAmu/2UX/kfGcTUpl9++HefyduTaVE4lEzPn7FJb+Zw1BEbq+0r1fFBeOpfPbF9t4+I3bbbpOW5HKJITGBLBt1UFieoaBSISLmxzfIJ0D8+5np/PGvV8QGRfC8Gk6fSKtRkP6+WzUKg3jbh8C2P5ZtRXpaQWsXLafo0lplJVW4ebuTPf4EAAmTevLyDE9TU6AHT+azu+rkjh9MpOqqlp8fHQzdZFR/owa14MJk/tct1Eyqvq2ePRwGudOZ5GanEdmRhFVlbVUVdWirFPh4uqEi4sT7h7OhIX7EhbuS3SsTsOnT/8ogmxcLmYLWi1cqY9ePF8fWShgHw33tDPcz5r6tK2H9ieTdCCF1OR88nPLqK6uRQu4uDjhH+BBWLgv3XuE0LtvJD176UTsGzKQCAi0Fr0DPwWtlrTSjylRHARgQPAyAESiq8PnrIplpJV+THfff+Ip70157QkuFL+OFhVhHnNtKpdT+RuXy/4HQJzfq3jJ+1Ncs4fkkvdxloY0+1pOF/ydYLebiPK6nzp1kZ79AMU1ezhf9E/i/V7Dw6kP1cpUzhf9Aw0qor0eBkAqdkMuDSLB433kEt0zpbT2COcL/4G7Uw/8XEY22z5jeDgl4Cnvx5WK5YDufjSQU7kaN1k3hztFwAGOEYCbQkdwU+gIypSV1GqUBMi9ERmLdRYQaGPeXqJLdWfKKZLQPYSeXUPw83bDyUlKVXUtFVUKikurAbiUnk9mdglD+kUjboXQtvj+0Sb3DR7dg4mzh/DUrA/p3icSgImzhzD2lkE4yTtGFhgPb92gR16vP+FVr+Uic5JSV3s1miftfDZnj6SxYslWgzpUKjVS6fU5UHIEk+4cRt7lQr56bTW1NXUMm9KXh9+czYqP9fUuvv/3GlZ/vpU6hS5i6PUFnyOVSYjsHsJn2xcDVzOt/PHVDnIuF6JWqgmK9GPB4pncMPmqHs3TH8/nk2d/4t7B/8Db36MxksQ30HDQdvODYzl94BJfv74auYsTtz8+kQlzDJecWCo384ExSGUSfnx3HaBL1xsY7su9i29uFDM1d52A3rXaytMf3cNnLy7n0TH/wsPXjQUvzmR8/dKZoZP68Mr3j/Dzf9ez4kPdfZfIJIR3DWL2E5Ma67D2s2opysqquW3qB3rbRCL4fdOzuNY7SLdsOMkH//lTz8lVVlpN0gGdKG3SgRQGDz3BK/+6DbnzVd0ZrUbLpx9uYs2vh/XqL8gvb/x9JCmV339J4pV/3UaoDZl4bp36PuVl+tovoWE+fL/yMavrsMTCO/+PzIwivW2eXi78uv4Zu+suLqpk2fd72LHlDAAVZnRsqiprqaqspbCggvRUQ+2ZkFAfEm/oyoQpvYnrEdpsm2prVaSn5pOanEfKpfrfyXlmdTB2bjvLzm1nm3W+W2Yn8uiTE5trbrun6f0ELN7Ttr6f7765hs0bTuptW7rqMUKaRL7V1alY8eM+Vq84BEBl/ZLjplQoa6goryEtJZ89u3RLlr28XAF45MkJjJtkWug9+WIuj9z7ldF9vftF8sFn9xjdZy/33fU5GemGkY4A3/z8CBH1k1YCHQ+JyAVEDU6Q+tTAYleDcumlS4j0up9g9xkAuMpiqFFlklb6mZ5jxJpyVyp+IshtGgAh7rfWl4ulqGYvNarmiy/7Og8l3PPuxvqaklb6KeEedxPkdlN9mSjC6u4gu2J5o2PESeJPF59n9Y5zkUWRWb6UirozDneMAIR73MWF4lcB6OrzHBKxK1qtmryqdUR6LnT4+cABjpELFZeJ89CJ0HjJ3A32KzUqylVV+Dm13CyFgIA1HD6VQUqG8QdYVJgvbzwzgy6R/hbradAdaQ2crhk4NEUkFvHYG7cx+9HxbFmle+H48cONrPp8G+/98jd8/D1axUZ7EDWZBWoaYdIg9KqoqeOeZ6Yw4TZ94UlAcIrYiUgsYv5LM5n/0ky97eOb6F3Mf3EG81+cYbauIRP76P02Rfd+UXyy5UWr7JO7yHjxf/c7pNy0BSOZtsD8w9ua6wT4fLdhtqW7n53O3c9ON1q+Z2IXPttm2qmSOKEXiRPMi55a+1m1JlotpFzKo3e/SA4fTOHdt9Y29ltTJB1I4a1Xf+O1t6+GEH/ywUbW/nbE4vlSk/N5adFyPv1qIe7tUOja0axecYjvvtzZONtuLznZJfzxaxJ//JpEn/5RvP/pPJuOX/vbEX5bdYgrmcVoLHzOApbpbPezIK9czzGSmVHE6y/9QnozM2eVlekmpTw8zS917No9mPieoZw/m22w79TxDLIyiwmPcGxa80sXck06RXr2ChecItcBSnUxdepCPJ30nXae8j6klX5KrVrn5BQjtVhOLgmkWpne6Jy4FnenrnY5Rjzl5hMlVCovUlZ7jMtlXxjs02pViERS1JpqMsq/pbBmOwpVfT/TqlFpKtG4jG62beYIdJtCcsnbgG6pT6jHbIpqdqFUlxLsPtPC0c1DUC0UEBAQEBAQEBAQEBAQEBC4brE7YmTxqf/jm8Evk1GdS4RrkF7UyN7CE7xz/gfqNEq6uUcA8Hrvh/CWtf+Z7JZArdVSXFNNUU01hQqdF7xGqaJOo6JWpUat1SATS3CS6H7cZU74ubji5+KKj7OLsDjJTnbsv2B0u5NMynsv3UpokHVRTc5yGc5y05EcrU1AiDdz/6YLiZ11/2geGPdvtq8+zK0PXs0LLpaI6sUf7ddLEEt0LdFR9ZmjIaIktkcoly/m4h/i3aLnE2h/mMoY1dxyAo7n0oVcusWH8N5b6yxGizSw76+L7N5xjpFjerBn13mrokUauJJZzLLv9vDQ451XX0ir0fLx+xtZ97v198VWeiSE2XxManIemZeLLBcUsIrOdj/z88ob/06+mMsLT/1EWf1S5ObQsNyu38Boi2WnzRxgNGIEYMOaYzzw2Lhm22GMbZtOmdw3aZr5GXqBzoFa27AsrOlzT/e/RKSLarwq4Gq+nA7D0Z5IZHvWvGsRi4xHV2rRvcNrNDXEej9JiPssI+fWuQrOFj5PlTKZeL838ZQnNNablH2LXbaZQyySEequ04C7UrGcUI/Z5FT+jq/LcJzqdU4cjd2OkSpVDfMOvkKdRomTWMbLPe9jkK9O9f/btHXMjZrEYN+efHbpFwB+TN/A490MlXo7G2llJRzOvcLZwnxSyopJKS0mu6LcWLZIq5CKxUR46AbuXX186eLtR4JfIIOCwwhxvz4dTbZy5mKO0e0jE7ta7RRxFA3ZKTTq5jsW9mw4QXWFgq69wnGtDym/dCqTitJqQmP0vzCkUgmh0f5s++0wMfXryl3c5Pg2Q7SxYemKNfU54joB7v77ZN54+Fsiu21m+OQ+aDVa0i/m6IQpZw2yq24BAQH7uHQxh99XqSgq1Amwi8UigoJ1Tsyc7BKTx634cR/DbuzO5x9v0dvu7eOGl5cLuTml1NYazxy2/o+jzLt3RKO2SWdj5U/7rXKKyJ1l+Pl74OwsQ61SU1lZS1lZtVEh42sRiWDqjP6OMldAALiqCZSXW8aLT/9sl1MEoH+9Q8TJiix6Y8Yn8PknW6iqNNRk2bzhJPc+NAap1DGB8hqNlh1bzxjdJ5dLGT2up0POI9C+cZaG4CTxo7z2JL4uVxOOlNeexFkaglSseyeWij2sKucijaSy7rzBearqklvEflH9whF3p3iqlMnIpcEmyxbV7KarzyK8nQc2btNo66hRZbaIbQ2EedwJwOWyLylVHKGoZgc9/P/TYudziELjg7E3MyZoEPsLT/Ft+tpGx0iOopCR/v0JcfFnQYxOTOb9C8scccp2R5Wyju2XU9mUfol9VzIoVpgWR2sOKo2GtDLdC2ZaWQlbSGncF+LuwY1hUUyO6caI8GicJILmgjHSMo2vBR3QK7LVbPj+vfWs/mrnVWHHB79BKpUQ2S2IzzY8a+FofWQyKX98u5ucjKJGB0RQuC8Lnp3GDUa0Cp5+904+++evPDr5HTx83Fjw7DTG3zq42ddirj5T1wk061qHTujFK1/ex8+fbGbFZ1uQSCWEdwlk9iOOnQESEBCwnSOHUjl8MBWA0eN68tATE/AP0Dnsz525wqsvrqK4qNLguIvnc/jmfzvIyy0DICran6demE5Cb10mispKBf99+08Adu84p3dsdXUdxw6nM3xUXItdV1uRfaWE777aZXJ/VLQ/M28bzOChXQgK9jbI8KNWa8jKLCY1OY+Txy5z5JAu1eu1TqoBg2IJDTOfHtoYg4Z0wc2MtktNtU4LZc3qwwb7IqP9ueHG7jafE6BXn4hmHdfesXQ/QXdPO8r9zM8rQ6lU88/nV1BaUqW3ryFCaWBiLH36ReLr74G3t07Msryshoz0Qi5eyCHpQArJF3PQamHo8G5Wn1vuLGPcpN4GAs4ApSVVHNh7kRtHxRs50naOHUkz+p0GcOPoHp3WYSvQFBHRXg+TWvoRztLw+mwzJ8ko/47uvottLhfmcScXi18HwNt5EF7y/pQqkihR7MdJYlkDsbnEeD/BqfzHcZN1JcBtAlqtlirlRbRadaOWh4s0gmLFXgLcJqHW6Pp2aulHaLXGJy806LZrMe+kt1SuwVnj7zqWS8X/QixyJsC15d797XaMSEUSpoYOR4SIcUGD+V/qb437NFoNMrHuFBGuQQAU1ZbZe8p2w6GcLJae0aWn3JyeTJ26+elf7SGnsoJVF06z6sJp3GRO3NQljvm9BtDDr2XCjDoi1TV1qExELYQHO255xsLnp8PzpvfPXzSV+Yummq3DrV5kbEP6f82WGzI+gSHjrU9V1XNQDJ+tX2R1eXvqs+Y6b5zalxun6sJNPX3d9K73y+2GwpyJY3uSOFaYhbme+HLvqw4tJ9AylBTrXpIGD+3CS6/N0huo90gI46XXbmHR4z8YPXbVTwcA8PP34IMl8/H0uiqy6O7uzHP/0Anhnj2dRWFBhd6xR4+kdUrHyKY/TxiN+Jhyky7C48lnpyAxkwpdIhETFe1PVLQ/Y655RmSkF7J9y2m2bz7DtJsHNMu24SPjGD7S9D1viBgwNpCP7RLI/Y+MbdZ5OyuW7ifo7mlHuZ/5eeV888UOUpPzG7f17BXO/Y+OpXdf05NQXt6uRET5MXxUHPc+OJq83DI2rz9hk2MEYPrMAUYdI6BbTuMox8i2TadN7pssLKO5rgj3vAeRSEZa6Sco1Nk4S8Po4vNMY1YZW8qFeNyKQpUFQHLJO2g0Cvxdx9PNd7FRYVRH4e86lj5BS0gr/T/Syz5HJJLiKosh2uvBxjI9/P/NhaJX2J81DieJTlg40nNhY+reBi4Wv0F2xSo0Wl3k1rHceYhEUrzkumfOgOAfLJZrKHMt4Z53cyx3PmEecxCLWs7xaLdjxFfuRVZ1PhGuQeTXllClquFkaTJ+cl1YUJ2m3hNUvwC8wVHSkdl6OYX3k/Zwrqh5KtstSZWyjuXnT7H8/CkSQ8J5ZvBwhoR0zpkWW6isNp1C0M3VvrV7AgICAgLw0BMTDKIXAPr2j2pMDXvhnHENgPseHqPnFGmgQWNg9PgEfvn5gN6+1Et5dlrcPtm/56LBtrAIX558dgqAWaeIOSKj/VnwwGgWPDBa0OQRaBGOHk4j6cDVsP9pMwfwxDOTbW6zQcFezFtoe/rPmC6B9OwVztnTWQb7kg6lUpBfTkAzlhBfS22tir27DJc7gM7uvgOi7apfoH3RxWcRXSwE14V53Nm45MOeciLExPo8BdD4u4EQd9u1PKRiT8ZGG9dXbIqfy2j8zGSX8ZT3ZnDoaov1dPd9me6+LzusXAMSkS66LNj9ZquPaQ52eykmBw/l6eMf0t0jkpTKLEYE9OejSz+TU1NElGswm3L3c2fkJDbnHQQgyi3EbqPbijOF+by2bzuHcgy/cNsjh3KyuGPNCsZG6nJWvzxsDDFetofOdgbqzKy3bu5LpoCAgICAjujYAKKiTYf6NoT8G3OMuLg4MdJCNFhC73B++Vl/W8MSnM5GXk6pwbahw7o59FllzIElIGAv10Y6TZjSh78/Zz5ytCWYdvMAo44RrUbLpj9PcPe9I+yqf9/uC1RXG0+fPXFqX6FvCQi0AHlV63CTdcVL3rLaWHY7Ru6MnESQsx/nytMY6teLqSHDAchXFOPj5MlTx//LysytOIl1sz6vJDxg7ylbHZVGw2fHDvLJ0f2oNC2bhaMl2J6hW/u9LzuD54eMZEGvAUKGGwEBAQEBh5HQ23xkYvd405MivftFIpebfx0Jj/Qz2FZYWIFKpXGYoGJ7QKVUGx10CZoFAh2J0DAfnnhmcpuce9TYnvzfR5sBqKxQ6O3buO44d82/sTHjXXPYttl4NhqRCCZO7dPsegUEBK6i1tZQpy5sFKO9UrGCHv7/avHzOmRdy9jAQYwN1M8MEeKimzn6ZMAi0iqvEOSse6nxlLk54pStRrGimgc3/cHh3CttbYrdKFQqXtu7nV0ZaXw6/ibcna6PJSR1ShUFxRWWC7YBFVUK/jqUzNEzmaRmFJJbUE51je6lWKvV4uYqJyTQi7jYQAb3iWb4oFicZK2zHM2UbQ3L4trKNpVaw56kZPYeSeVCSi65BeXU1Cpxkknx93GjS1QAg/tEATD+xng83PSF7WRSCYpaZYvb2d7QaLQcOpHO8XNZnL6QTV5hORWVtdQo6vD2ciXA153BfaKYMjqByFDfVrWtokr38mqqvbWHfgC0K9uM9QPAaF9ojX4QGWVeGC4o2HTmr25xppXwG2gQabwWrUaLoqYOdw/z4pUdCalMgkwmQdkkyjE1uXMuGxLonMyZNwwXl7Z5x5TLpUyY3BuA31Yl6e3Lyy3jSFIqg4Z0aVbdZWXVjULTTenbP5rgEMdp1gkIXM9U1J7lRP79jamGo7weJMhteouft8Xf3qQiCd08Wi/rhyNJLS1mwYZfySjvXOG6OzPTuPWPn/h2yixC3e1ba9keKCqt4nxKLoXFVRQUV1BQXElh/U9BcSVlFeYzBC1YtNSm8908oS/PPjTBHpPJyS/ju18OsGn3WZQq08t8yipqKKuo4XxKLn9sOYm7m5zbpw5g7ozBuLbQS0d7tm39jtN88fMeCosN1eAVtUqyckvJyi1l18FLAHzy/U5unzqAe2+/AWe5LmrN3U3eOBDv7Gg0Wn7ZoBOIXvnnEXLyjX+XNfSXc8m5LF190KZziMUi/lr5TLPsu7atASbbm6m2BrRYe+uo/QAM+0Jr9ANzjg8AH1/TkyLhEYbRIE0xlbmjtlbZqRwjoNMCSWmin3Jg7yXOn9UtQ4rvGdoWZgkIWIWHpwvjJvVuUxum36xLKdrUMQKwYe3xZjtGdm49g9qEkP8kQXRVQMBheDsPZFTksVY/b8dXQm0hLpeXcsfaFRRUV1ku3AG5UFzI7DUr+HXmnQS5ube1OXaxc/9FPvh6W1ubYTW/bjzGkh92N2u2trKqlm9X7WfDzjP844kp9O/pWGHd9mpbbZ2K1z9ez84DhqKElo778fdD7DmcwtvP30xEiA+e7s4mHQSdifyiCl798E9OnGufmkiOaGtAi7Q3R/YDwGG2ted+4G3G8QHg5GT6dcPXz/IzqCHdd1Nqa42nCuzIDBrSxcAxolZrePHpnwB4dvEMho1oXprWzsxvWXtZlr6dX260XtBPwPH06R9ptr+3BpH1eke9+0Zy6kSG3r59ey5SVlqNl5EoNEts3WiYjca1XsB/xGjHZLwREBBoOzrPwlwHUlBdxd3rVnVap0gDWRVl3P3nKkprr4/Z87ZGo9Xyzheb+eCrbXaHsOcWlPP311axfofplHGdwTalSo1SpWbRW6ttHgxeS3pWEY/9czlZuaX4eNn+MtTRKKuo4W+vrjTrFBGLRfh6uxIa5IWnidn4lsCRbQ0c295aoh84si+0535gKWpDKpMglRl3bnj7WF5iKxLp2mxT1KqOp/tliZtuGWhUaLWyQkFlhYJXXljJM4//wJFDxkP6BQTakoRe7ScTorG01Cqlmi0bTtpcV/aVEs6fNVxWP2pcAqPGJTRm0BIQEOi4CBEj16Cp1054cvufZFY4dkbZS+5MuIcnYe6e+Lm44i3XvUR6yuXIxBKkYjESkRilRoNKo0ahVlGqUFBWqyC/uoorleVkV+rWkCtUjpshu1RSxKIdG/hqsu1poARs479fbeOPLcYfxlKJmAG9IomJ8MPPWzdIUGu0FJVWkZyez8nzV9Bo9PMrqtQa/r1kE1KphIkjerSabep6O1rDtg+/3g7A0dMZzBLPOAAAIABJREFURvfLpBKG9I8mOswPHy9XKqtqKSiu5NDJdADyC69qyxSVVPH827/h7WmYErSz8fIHa8nMKTG6r1/PcO6amciAXhGNyypAt5zmr6RkfvjtEHmF5SbrdneTExbkTViwN+HB3kSE2JbpylxbA+PtzVxbA8e1N0fbpqoPuXZUX7DUDwCjfaE1+oGLS/MHBc7OwqvItQQFezF3/o388M1uk2VOHrvMyWOXiY4J4KZbBjJ2Ui/cW9HBKSBgiogoy0vjWouRY3qw5MNNlJfpL6nesO44t9051Ka6tm0yLroqLKEREOg8CG8j1/DFiUMA7Lti/OXTWqRiMQOCQhkWFkn/wBB6+AUS6Gq/6GyD4+ZyeSkXigs5nHuF/dkZnC3Mx3CoYD1bL6fw/eljzO/VsimQWorxN8bTp0eY2TL5hRU89/ZvRve9/tR0IsOsF5v08rB9QLHzwEVWbzpusF0mlXD3LYnMuWkQ7q6msw6UllezdPVBVq0/qjf40mi1vLVkI5GhusFpfBfLIoZN7QJa3DZb7QI4fTGbP7aeMLl/xvg+PHL3SLPRDkdPZ/D+V9tIzyoCaPzdmdl/NJUjp4x/h911cyKP3DXSaDpBf193bpnUj/E3xvPcv3/j5HnDmbHbpw7g7wvHNts2c/0AsNjeTLU1sL+9WeqjQJvZZq4vtJd+YE/ovKlIkuuZu+8dQUZ6Ibu2nzVbLj2tgE8+2Mj/PtvK8FHxTJzShwGDYuzKuiEgYA/tSfNHJpMwcUofflmur52VkV7ImZOZJPSxPrpl22bDyL/wCF8SeofbbaeAgED7QFhKIyAgICAgICAgICAgICAgcN0iRIzUk1tVyUdH9ttVx4CgUGbH92ZKTDe85I73mIvrp3ljvHyI8fJhckw3AHKqKtiQepHl505xsaSwWXW/c+gvpneJw8+l4+kveHm4WIzicHE2nR0iMsyXbtGBjjarkaKSKt75YovBdnc3OZ+8egfdYyyf29vTlb8tGMOIxK4s+tdqPf0DpVLNG59sAOC7d+9BZuXsqym7WsI2W+wC3Qz7+19uRWsiFOrJe8cye5rh2uGmDOgVyXfv3sOit37lsIkois7Gsj8MVfgB+idEmIwWuRYPN2fefGYGc/72NUBj+mjQiZLePLEv0eG2h0pb6geAxfbWtK0BDmlvLd1H7bHNXF9oT/3AmCaGtZgSVr2eEYtFLH59Fl27B/P917tQKU1nRgKdCO32zafZvvk0QcFeTJ3Rn6kz+lul39JZqVbX8tzxL3ESSXmr70KcJU4sOPAeAHOiRnG0OJk9BaeRiiUM8Yvn73GzcJNefXf7JfMvVmfuIV9RSrCLLipzTuQYpocNAWDG7n/yRp8F9PWOZW/hGRaf+JbXet/DqMA+nCm7zIsndN+ha0a+3spX3ra0tyVdU2cOMIgYAVi/5pjVESPnz17hSmaxwfZJ0/rZbZ+AgED7QYgYqefdQ3+hUKls1u9IDAknMSScX2beyeqb5zInvneLOEXMEeLmwcLeA9k8ewFLp95Ggr/tg/wqZR0fHN7bAtYJfL1yr0HKYLFIxLsvzrJqwHUt/XtG8MbTNxlsT88qIj2riFUbjtpsV2vYZotdAAePpXExLd/ovokjelg1GGxAJpPw9vO3EOTf8VNTW6JGoeSUkSUwAPNuGWLRKdKAn48bU0YlMGVUgt52jUbLqj9t+ywbsNQPbGlvDW3NUe2tNfpoc20z1RfaWz8Qlm44HpEI5swbxlc/PGRTFpq83DK+/d9O7pr1CR+9u4H8vDLy8zp/Ji6AhlZYpVLw3LEvcZe68Ha/+3GW6E+OfHjhN4JdfFky+G+8nHAXh4ousDRta+P+37L28m3qJu6Nnci3QxcxL3o886LHs+TSGn7P2gdAd49wUip0KZRPl6YT7urPmbLLACRXXCHOM4I4z/YjRNpa2OMkbQkiIv3o2z/KYPuuHeeorqq1qo5tmwyX0YjFIsZPbtu0xOaorqrl1uH/YnLflxt/zhy73NZmCVwH/PPAFqK/+w/R3/2HCyUFbW2OTbSvb682Ireqkt8vmV/H2xQ3mYwPxkxl5Yw5rJwxh0HB5jUuWouREdGsnTWPN24cj7PUtoCgFedPUVRT3UKWXX9UVCmoqFKwafc5g33TxvaiT3zz2sywgbGMHmr8JXnZ70nUKS0790zZ1VK2NdhljW0Am3Yb749SiZiH7xphs10uzjIWzr7B5uM6GqcvZDcKfjYgk0qQSSUMsDFTQGLfaBL7RhtsP3A8zWa7WqofWGpvbWmbvX20AWN9QegH1xdhEb689vZsPv1qIZ9+tZAbR8Vb5Yiqq1Ox7vcjzL9jCfPvWMJXS7ahUNifCao94yxxokql4NnjX+Iv9+LNPgtwEhu+C8V5hLMwdhLRbkEM9otjfHB/zpSlN+5fmraVO6PGMCF4IBGuAUwKGcSkkEHMjhzF0jRddFm8ZwQplTrHyKmyNG4KG9pYx6XKK8R7RBDvcf05RtojxrLT1CqUbN9iOWOYWq1h5zbD7+FBibH4B3g4xL6WwNVNzq97F7N04zMs3fhMW5sjINAhEBwj6BwCalMx+0YI8/Bk7ax5zOreswWtaj5ikYh5Cf34/Za7CXZzt/o4lUbDivPGVbcFbGft1lOs3XrKIKReLBJx3x3D7ar7gTnGjy8tr2bngUtW2WYsHWlL2dZglzW2KWqV/JWUYnTf2GFxzZ7xnjwqAVcX00uqOgOFJZUG28KCdRlkZDYuV4gK9yUq3FCUOLegnKprltdYQ0v1AzDf3trSNnv7KJjuC0I/aH9obHiHaC5xPUKJ6xHKK2/dxvcrHuW2O4fiZUXaZZVSjUqpZsWy/Tw4739cupDT4ra2FRKRhH+c/I58RQmLE+YiFRn/3otvEsnhIXWlUqUAoLSukpK6CoMyAPFeERTXVVBYW06cZwQplTkoNWpSKnKYHDKYlMpslBo1yRXZxHtGGK1DoPUZMSoeL2/DvrJ+jaHgdlOOHEqltKTKYHtHWUYjFosRi4XhnoCANdjdUy5VZjrCjjblt0tnrC4b4ubBqhlziPW2PotJWxHv688vM+8kyM2dICsdJL9etP5eCJjnr6Rk/kpKNtjeOz6MAF/rHVbGiA73o2tUgNF92/ddsMo2Y7Skbdv3XbDKttMXc4w6bQCGD+rSbLukEjGD+xiG03Ymmi4HAfBwk+PhZjqrkCnMHVdu5DzmaKl+AObbW1va1mCXPbaZ6gtCP2h/1FTb5iy0l5BQHx56fDzL/3iSxa/PYuDgWKuWyuVkl/DUo0s52UlD6jOq8+niHoIW+Dx5rclyLhLT34m1Gl1El1FXV/1GZ4mMeM8ILlflk1x5hUi3QLxkboS5+JNceYX0qlziPMOJ8xQylrQHpDIJk42k1b10IYeUS3lmj91qJE2vh6cLN9iwvE1AQKBjYLf46t+OvkeUazDjgxMZGzgYX6eOtY4/q6KM9LJSq8rKxBI+nziDUPeOc43hHl58MXEmALf/sRylxryAW0ppMdmV5R3qGtsjSpWa8ynGH7YjBnd1yDlGDO5K8mXDtXtHTmeg0WgRmwi1bivbjpzWiT6asw3gkgltEcDuAd2AhAh2HbRutr4jYmzWWqnSGClpmdo608s95E4yq+sx1d4c1dYa6jLW3iy1tZa2raGe5tgGpvuC0A/aHwobo6gchVQmYfS4nowe15Oc7BLWrD7C+jXHzGon1CqUvPHyar74/gF8/ex3TrYnfJ08eLz7TCYED+DJo0uIcgtiRphty8cCnb3wcXLnfFkGg331B7/nyjMIdPbGXeqCu9QFF4kT+wvP0dsrGoCeXlHsLTiDm9QFf7mXoy5LwAFMnTmAlT/tNxCyXr/2GE88PdnoMQqFkn1/XTTYPnZCL5tEtNs7Ozec5Ocvd5GdWUxgsBdTbh3ErHuGAehFm/zx8wHWLj9IXnYpLq5OdIkP4dEXphERoz8BYG05AYH2ht2Okc8GPseW3EP8mrmDb9PWMcAnnglBiQz164WT2PqX57ZizxXrFfrv7zOQvoEhLWhNy9Cv3uYH+g5iyTFDZe6m/JV1mTvi26+gVEfgYmq+SR2BrtGOeTB0MyEKWV1TR0Z2scnMIW1lW0N2E3O2AVxKNz4Y9PN2s5h9yBLhIT52Hd/e8fUyzEBhbHmNNeQXGT9OLBLh7Wn952CqvTmqrYHp9maprbW0bc3tow0Y6wtCP2hfaDS6UVZNO9DuaIgimXfvCFavPMTKZfupMeGwKS2p4rsvd/H0C9Na2crWIc4zgpd63skbZ5YR5uLPQN9uVh8rQsTd0eP5JnUjwS4+xHtGcq5c9664KmM3j3efqXeeHXnHub/LFEDnGFmWvo04DyFSpL0RGuZD/0ExHE3S18navuk0Dz0+HicnwyHR3l3nqTXStydN69NidrY2R/Yl89Eba/jbP2bQvVcYWemFfPjq76hUuonUOfePAuDU4XS++mATi9+7g6guQZQWVXL8UCr+gVcnUk8dTgewWE5AoL1it2Mk1i2Mh7rcwv2xM0kqPsu2vEO8d+FHnMQyRgUMYHxQIj08ox1gastwrsj07PS1eDjJeXxAxxate3zAUJadPUFZrcJsubNW3hMB06RkmFZhjo3wd8g5YiJMD6pSMwpNDrras20AmdklRrc7YjAX0ckHhHGxhgPxwmKdgyM7r4zQIOtnME+eyzK6PTbS32Kkw7WYam+Oamtgur1ZamstbZs9/QCM9wWhH7Qvcq7oPiOtpuU1RqzF1U3O3feOYNK0vry++FfOnzWeqWrLhhM8+Ng43D3aV3pVRzEysA/3VhfyyqmlLBn0BJFu1meYujXiRqQiMd+mbiZfUUqQs67PPNB1KlNDExvLxXtGsL/wLL3qI0YSPKPIqi5kQvBAh16LgGOYNnOAgWOkslLBvr8uMnqcoW7g9s2G4qwxXQLpFtfxJklNseyLHcyYM4QxU3XOnrBIP6beNpg/VyUBVx0jNTW1iETg6+9BSLgPIeE+9Oirr6FTU6OLVLNUTkCgvWK3Y6QBiUjMUL9eDPXrxZmyVL5IWc36nL2sz9lLpGswd0ZOBGB0YPt6WKSWGuYlN8Zt3RNwk7X/CBhzuEplzI7rxZcnD5stl1Ji3T0RME15pXHnk1gkws/HcFa/OQT6mVZDzyusMLmvPdsGUFFt3D5H6FF42RDp0BGJifAnNMiLbCOpOX/deIwn5o+2qh61WsOarSeN7hs2MNYmm4y1N0e2NTDd3iy1tZa2zZ5+AMb7gtAPbEcmM3zVqa21PjOQOS6nFzqknpYgINCT/3w4l0fv+xqAK5n6z3aVSsOJo5cZPiquLcxzOLeED+eWcH3R47nRY5kbPbbx/++GLjJ67ILYiSyInai3bWb4MGaGDzN7zvkxE5gfM6Hx/0i3QHaOe89W0wVaiWEj4vDxdaOkWF9Mdcv6EwaOkbKyao4kGWZhm2REq6Qjk3Ypj7PHM1jx9W6j+1UqNVKphMHDuzPx5gE8Ne9/dO8VxqSbBzJ2Wl+c5Fe/XwcP1y09s1TueuD5vRtYcUn3HvWf4VO4tUsv3jq8g9Upp5GKJdwUHc9Lg8cgE0s4U5zHqwe3cqowlwAX3fvHvT0HsbDnIIN6/3lgC0vPHwVg08yFxPmYj3C9tvz6GffS09eyg7hSWcvKS6f4Kzud8yX5lChqdO9Gzq4EurqTGKRzdI0IjeaGkCjMTZVJxGKUGjU/XtAJHa9LO0daeTHldbX4yF3o7RfMHd37MCmyfWj2OKyV1qhr2ZV/lPU5e0mpusJQv17cFzsDZ4mcnflH+e/FnwHIrilgbpTxtXxNya8tYGe+Ll98WlUGVeoq+nn3ZlaYLvSzWlVNlboGHycvpKLmXUpGueEAwhiTYqwPw2zPTI7tbtExklFhneaKgGkqTDgfXJwd51xzlssQi0RGdSXKKk2LY7Zn2wCqTYgYOjvAPhd5x3ZuWsOsSf35dOlOg+0r/zzC4D5RDO0fY7GOj7/fSVau4feAk0zKzAm2vRQaa2+ObGtgur1ZamstbZtzfXtrjm1gvC8I/cB23NzlFDVxRFWa+B60lQvnsh1ST0vh6ibnnoUjAfj3a78b7M/MKGptkwQE2gypVMzkaf34+Ye9etsPH0ptdJb4+OoGpnt3XUCt1hgcP35S51lqrtVoUdTUMf+xcUyYaZjSGEBan9FOJBbx+Es3ccfCkWxZc4wf/m87K7/dzfvfPYBPvVZRQxpxS+WuN5JLi/j3kZ18c/bq+Ovbc0cAeKBXIndtWk5pfTR/ZqVuXPr6oW14OTlza9derWrr76lnefnAZirqDHWqqivLyKws40i+LgpxR1YKG2cuNFtfnVrNzHVLOVtsuBqhoKaK7VkpbM9K4bauvXnvxqmOuQg7sNsxklp1hfU5+9iel4Rc7MTkkKH8M+F+/OXejWXiPKLo7aVT0f/40gqrHCPb8nbzbfrPqLX6YqEhzkGNf5+tuMj7F5bwYOw9jAm8sVn2V9RZFkxzkkgYFBzWrPrbG/0CQ3CWSlGoTM+WWXNPBMxTaUL4zsXBaTJdnGVGU6fWmRHObM+2ASZTwTo7YDAnkYiRSsSo1M0TJO0IzJrcj982H+dKE8eGRqPlubd/Y+7MwcyeOhBfI6kLk9ML+N/yPew9bDxd8p0zBhEcYNs6YWPtzdFtDYy3N0ttrT3bBsb7gtAPbMfDyFKRWoWS/LwyAm1YXmaMv3acs+v41iChj+kw9kobM0xZQm6mfVrT5gUMMXVPhfvZPKbO7M/yH/fqibBqNFr27DoPwE236CLbG/6/liHDuhlN+9tREYlFxHYPJj0lH/8g657tAcFezH1wNLPmDeP+mR+xbd1xbptvOAazttz1wI6sFAoVVfwzcRweMjnvHt1Nfk0lP108QVZlGR4yOYsHjUWhVvGvpO0AKNQqvjl7uFUdI9+dO8KrB7c2/h/t6cPosFjC3D3RaLXkVFVwrCCbk4W6lO93dLc8UbZoz5+cLc4nvj6yZVaXXkR7+lCsqOZAbga/p54F4JfkUyQGhTO7W9vq99jtGHnsyDvEe0bzeLfZjAzobzJnfKy7zrFQp7EsUHam/Dxfpy1DJpYyNnAEAJGuYXydtkyvXD/vXrhKXDhUfKzZjpEqpWUnQIyXD9JOkgNcIhIR6+VrVkfEmnsiYB6VxviAQ2skgsIejEVkwFUPvzHas23msEHWwixSqaRTDwjlTlJe/fs0nnhlpUGqV7Vaww+rD/LjbweJCvMjOMATZ7mMqppaLmcVk19kennHyMSu3H/HcJP7TWGsvTm6rYHx9maprbVn20wh9APbCQrx5swpQ82c0ycyGTux+Y6R82ezO0TEhVJpOhudh4OXVTXolYhEGGT/KC6qMnKEgCXcPZyF++lAgkO8GZjYhcMH9ScAdtc7OW+6ZSDV1XUcO5JucGxHXEbTIKIKGETAAMx7ZCyvP/UzUV12MnxcT7QaLenJeY1lx03vB8CerWeoqqyla48QXN2cST57hYqyGsIir2pl7dl6BsBiueuN5LIiXhsygfk9dFE5rjIZj+38g1q1ii2ZyWycubDRcZBbrXsP++zkfs4W51GtUuIqbfkoz3PF+bxZ75SRisW8kjieu+L6ITaSBz6/Rqdd5ya1PJF0tjif27r25j/DdQLVkmvqm9O9L0ODI3lh30ZA55hpa8fItaN9B71uCQgICAgICAgICAgICAgICHQM7I4Y+WTAs3R1t5yWzFumE6F7o9fDFsuuyd6EWCTm1YTniHGLatzeNGJEKpIS7hpKVk3z1/iqtZZnzMLcO1eKqVB3D7MRI6Zm+gWsx1S4uyNTOmq1GEQENODhJjd5XHu2DcDVRWb0WIWDxBLVJiJmOhM9u4bw3kuzWPzeGsqMhMprtZCeVUR6lnWz3dPH9eaZ+8fZlI2mAWPtzdGpTU21N0ttraVta/gqbY5tYLwvCP3AdnokhBnNLrHxzxOMndi8MGWtFj7/eLO9prUK5nRQ/ANMCwQ3h4bvCE9PV8rKqvX2pSbnUVenMpoWVcA0YrFIuJ8OZvrMAQYRI6eO61IyV1fXcSwpDVWTSCsfXzcSb+jaajbay5K317Fx9RHqrnlmPHffN0ilEnr0i+Ddr+8DYOjoeF79eC4//W8Xy7/ahUQqISLan9kLR+jVJ5VJ+OOn/eRklaBWqQkK9eHev03ghjE99MoAFstdj0yMvKpVOSrsqtZbnE9AY7QIQF//qxmPtEB2VTldvVo+2uazUwcao2gXDRjJvPj+JssGulivFRPi5sGbN0zUixS5lju69+WL0wdJKy/hXHE+Vco63GSOX9JsLXZ/m1rjFAFwluguMsHLckaD5Mo0unvE6jlFTOHr5E1a1WWrbDCGm8zJYvpaN6e2+4BaAksNzqUVQrY6O94exsOTFQolWq0uzNheFLVKg9DaBjzcTadfbM+2Abi5yCkurTbYbsrRYgtKpdpsWHlnon9CBEvfn8+Xy3Uic3/uOGXyMzFGXKxOz2nh7cO4cXCXZtthrL05sq2B6fZmqa21tG0NbbY5toHxviD0A9tJ6G1cY+PY4TT2/XWRYSNsV8P/4ZvdRpfn2MulCzkEBnvh5eUYHQOlUs3KZfuM7hOJoHe/SIecpylxPUM5tD9Zb1tdnYrN608y/WbjIo8CphHup2MZemM3/Pw99ESZG5aOnDqeweFDhjpb4yb1RiLpOMvqH31hOo++MN2qsokj4kgcYT471dBR8QwdFW+xzLW/BXTIJVJC3K46od1lcpwlUhRqFd28/fXKesv130taQ95AqVGzNeMSAD5yFxb2MMyG01xujk3AWWLa3SBC5xxKKy9BC+TXVBHTho4Ru3v49+l/otIavmAV15WzNe9Qs+pUaurwkFo3i1GtVjQ7Iw2AuxVOD1Ners6Kexs2yM5CoL/x9qvRaikwo+NgC7kFpjMqebmbXjfenm0DcHM1PpNeVGr/euoKE8KznRW5XIqiVmngOHBxluHr7YpUItbNRro7ExbszdD+Mdw/Zzhf/vsuvnlnHt+8M88upwgYb2+ObGtgur1ZamstbVtuQVmzbQPjfUHoB7bTLS6Y2K7GUxS+++YaTh6zfnJFoVCy5KPN/PCN8dSW9rJl4ynmzPyIN/7xKwf2XrIrrXB5WQ2vvLCS1OR8UpMNo0R79gq3W3zWFH36G5/Y+vr/trfrFMftFeF+OhaJRMyUm/oZ3XfuTBYnjHwndER9EYH2gY/c8Hnv7qR7vgc46zvBZWIxsmt0LZWalp/EOFucj0Kte9YMC4nCSdI8DTRj9A8ItVjm2ggUhcqxEcW2YnfEyPKMzcyOGI+0yU2sUdfyXfo6xgcl2lxngNyfjOostGgRmZE+qdMouVyVSbiL5Ztu8lwublypKDdbplrZth+So6mx0OgCXd1ayZLOS0yE6bC3tKwik84JW0gzswyiW4zpPOXt2TaAsGBvzqfkGmzPzC6x266CYscNxrdkJpNcWsgjvYfaXdc3Zw/zS8oppkTF8USfYQ6wDopKqnjk5Z8NstMM6RfNS49Oxt+3ddLmmWpvjmprDXUZw1Jba2nb7OkHYLwvtLd+0FGYNXsI77211mB7ZaWC555cxsSpfRtn3rt1D25MOwm6iJ+US7kkHUjh91+SKC6qbNzXsHQkMMiL3BzHpLpXKdXs3nGO3TvO4eQkpXffSPoPjqFLvXMnOjbQ5BKY6qpaLpzLZv/eS2xad9xk+nORCBY8ONoh9hpjwuTeLP1ql0HmlMpKBX978FvuWnAjEyb3aUyN2hStFirKaygqrCAvt4zIKD9Cw31bzN72jjX3U1fO+D0V7qchU27qx7Lv96DV6If0HT6YSlYTUeW4HqFExwQgINAcnKWmh9tyM9EUYDzi1NE0CL4CxHj6OLTuIFfb3jXbWsyhBRcmaqlQGobDW8MQ3wH8dmU9KzP/4PbwGQCIRfrBLWqtmh8vr6RMWc7NYc3Pe9zNx4/j+Tlmy5QbyeXckSmqMf+5xHpf3w9LR9A1KgAnma571Sn1X2QupuUxpF+03ee4lGZcJ8bHy5XwYG+j+661raldLW2bT31ouDnbALrHBLJtr2GavILiCqpr6nC1I51qaqbjZtYmRHRlQoRj1hsv7DkIuURCca1jUmdqNFqe/tcvBk6Rof1j+M8LtyBtxXBgU+3NUW0NTLc3S22tpW1rbh9twFhfaG/9oKMwYUofNq47zumTmQb71GoNG9YeY8PaY4AuZbOPnzvOzjIqymsoL6s2Gbkxtz79pKenC0s+crzmSF2diiNJqRxJStXbLneW4eHhjJubHKlMQq1CSUWFgjIjyxCNcdOsQfQbEO1wexvw9XNn6oz+/P5LksG+6qpavvxsG19+to2AQE88PBuWlYlQ1qmorFRQUV6DSnVVB+fZxTdd1wN5a+4n0OSeCvfTHIFBXiQO7cLBffpLlIxp8gjRIgL2YCyzSwOidrAqobLuqgPd0foe5pbRtEdstlahruNY6QW9bYeKz+AkvqpLodaq2ZaXRLir5RkxY9wUOpmDxUf5/cp6DhQdBqCnp27tW0b1Fb5OW8bpsnPkKvKJdYtiXODIZp0HdI4RS1iKKOloZFaYXuYA1t0TAfM4yaT066nT3zl0Il1v319Jycy7ZYjd59h9KNno9l7dzUdQNdjW1K6Wts2SXQ10izb+vaHVQtLJy4wa0s3ofmswNVA1xWen9rMnOx2NVkuUpw/vDNOlG1t6/ii/JJ9ieEg0zw8c1Vj+X4d3UKNScqTgCpMiu7Mh/QKvJI5DJpHw5ZlDOImlXKkqY0RoNABP9xth7LSN/HTxOGvTzqHWahkaHGGxfAMbd50hOb3AYPtT941rVacImG5vjmpr0Pz21tK2NbePNmCsL7RFP+gMiMUiFr8+i0cXfkVJsfnlSDU1ddRkFVusc8yEBO5ZqHv/OHPa8Xoj5qhVKKlVKCkssD36Z+qM/jz+90ktYJU+9z86jjOnMrkEQdeOAAAgAElEQVR0wTACsIGC/HIK8jvXO1ZLYc39BOGe2sL0mwcaOEaa4uQkZcyEhFaySEDAsdSoLa96uFZbUqFyjMB7R8Vmx4hKq+KvguMAHK93kLx97nu9MiJEhLr483Tc3GYZ5SJx5uWez/BFylKOl54CIFehe5FLr8ogvUqnHD3Ipx8PdZmPTNx8b9SQUOOibNeSXVneanmkW5qimmryq82/FCaGWCeoK2CeccN0zrymg66zl3LILSgnOKD52Y7SMgtNZhQZNdTygGncsDijjpGWtM0auwASuocgk0mMikPuPZxi14DQ1EDVFL+mnOaTkTNI8A3Sy9Z0T/wAPJzkXCwxnHm/MSSaWE9fyusUvJw4lr+y0xkb0YXL5aVsmHEvADf/uRSAmTE96WJCbfxyRSl/pJ5l+eS5iIC7Ni/nRKEuuu1a1XJj7D+WZrDNw83ZqiiFlsBYe3NEWwP721tL2WZvHwXTfaG1+0FnwT/Ag0+/WsgrL6wi+aL5waUlbpszhAceG9+45KZr/fKbpmH5tuLs3HLvGe7uztz74Ghm3Oo4YT1zyOVS3njnDl5f/CtnW9lx1BkR7qfjSbyhKwGBnmYdScNHxuFuhVi2gEBrYGuAiaVVAgD+LleX36VX2L9ctyNjs0fBXerKc/HzANCi5da9z/Nd4iuNWWf4f/bOOzCKMv3jn9m+m94TEiAQSkJCb9JEmoCiFBE7Ym/nWc72O8upd556eqfnnd7ZD0UEC6KgNOm9CaEk9ISQBNLbZvvu/P6YtGU3yaYSYD7/JJl55p33fTOzO/O8z/N9kNJeVELLhFuC1UE8m/go2WbpReBwWTpFthJcooswTQgpQUl0NsS26BwA/SKiCdMbGrxwnKLIgfxzXOGDE6Wjs+tsw1+mARotAyIbfumS8Y3xVY6Rf83fgNFUm44livDxoi28+GjzU8A++nqL1+2hwQYmjmxcDXz8yN4e/WrLvvnaLwB/g5aRg7qzcedxj31rthzh/ltGN0sfIzU9m7P5DUdLnc9H42bx4aGdnDGWcX/yMMbHNS5EGqozUGozo1Uq0SpVWKsErboHhdaEU/aqKs12uqK0XsfI8dJCTleUcvvqRTXbfFUnLyw2emyrNFk5k1tC506tmz/qC96ut9a41qDl11tb9a2l9yjUfy+0931wKREZFcS7/53H0u92s2TxTje9EF9I7BPL/Y9M8KjmotOp6dwljKwWCmHe/cA4BgyK56cf9rB35yksLSwfHR4RwPhJUkniObeNICi4dard+EpYeAD/+GAuixds44dvd1Na0kzx4A4Qbt4RkOezdVEoBKZeN4AvPq1fTFlOo5HpSNTVJCm0mGi4lhCklzQeIdo3LAqVQoHD5WLb2dM4XC5UiounAlNr0qLEHwGB7v6xaBRqt1Sa1iROH+P2s7URgKvje/B1+oEG7dZnnbokHCMrMo41uH98l+6X7c3Q2lRrAMyZNpjPvnEvl7hqUxpTr0phSN+ml0rcuudkvSu+0yf1R61u3Clp0Gu89qut+uZrv6qZfGUfr44Rm93BR19v4Y+PTGlSv0QR3v9yY5OOAegaEMxbo66h1Gph4o+fsGfO7xo9pr7nzeOlhThFEQE4WiKluTycUr9wa8/gcDr5BfLFpJtQCgIOl6vBPNW6REcEcuBIjts2lyjyyJ8WccfM4Qzp24WYyCC0GnW7PB/Xd7219FoD79EPTbne2qpvLb1Hq/F2L7T3fVBNUJCBNVtfaNax1WUum3s8wKrNzzf72LpotSpuum0Es+YMY++uUxzYf5q0QzkUF0pOkopyMyaTFY1GRVCwgbguYST3jWPE6F706BVdb7uffvVgq/Rv0NBuDBraDafTxdH0XNIOZpOTXVIj7pqfV0al0Sql01jtOJ0u9AYNBoOWgEAdXeMjSOgZRVJyLH37d3ETkr0QKJUKbr1zNDfeOoLtm49x6EAW6YdzKSqsoNJowVzl/FGrlFX6Ln5ERgYS2yWMbgmRJMrCl27UN5+A25y29Xw+/cL1PP3C9S1u50Iz9bqBLPh8My4v0V4RkYEMGtLtAvRKRsY7UXUquKQX5zMqxnvFKoCd585wtrLxdEu9Ss2VnbqxLvskBeZKFh1L5fbEga3S34uNFiuivN3/sdboh1dK7eWU2KSQHpur4VWT3gHNF0G8M2VQo46R5aeO8szwKy/q0r0lFjOrMxsOob492Xv5Mpnmc9v0oazYcNhtlVYU4f/+tpR//ulG+vTw3em3L+0ML/7Ds7JCTKRUcvHW64c2uV9Am/etKf0CGD0kgfi4MK+pCD+vP0TvhChumOL7h/Y7n63l8LGGRZbPxyWK3LzqazQKJS5RZG5vqWKFQ3Tx9JZfOFFWhNFuJadSCsF9vP+oBtsL1ur5/aafyDGWMy6uOyBFkVQ6bDy/fRVHSwuxO52cKCvimYFj6RoQzG29B3Db6kUoBQGXKPLZhNmAez6oNyaOTmT15nSP7UUllbz72bpGx65WKfH3k0rJBQXo6RkfQUqvTkwYlVgjottUGrsPAJ+vt/quNWje9dYe92hz+1bfvdBe98GljFqt5IpRPbliVPPTktoSpVJBn5Q4+qQ0Pb31pS1reXbXt7ALVt04D4DeoeGt3MOmoVYruXJ8EleOT2rU9qkNK/nniTQGiaV82a3fBXfu+Mpr2zfw8QFJG++HGbcBMDDKt8+PpzasZNmJIwyKkjSIvrx2doMLVU2ZT5nmMWnqxXPtyVweDImq/T746NAubuiR4rUccLHFxAs7fBcEf7jfFazPPokI/Hn3Ovw1WmZ07+PVtrqE8MmyYhJDLi2ndYeUis025/Le8Y85Y8pp3LiKr6/4qNnnSwwNZ1RsF7bmZNVrk1NRzs8nj3J9D99CoDsiH6XublBUJzk8kqHRLU9PknFHp1Xzwu+m8vtXvsHprFWFN5ltPPT819w6fSi3Th9KgF/9OaxlFWa+/GEni5fv9VjVUCgEXvq9FPLflEoV1f0C2rxvTa2goVQqePKeCfz+lW+87v/HJ2s5dbqQB28f02DfMrOL+Nf8DezwornRGApB4Pupt3tsVwkK3hkzzesxzw8ZB8DQyNovrqGRcezOzybaEMC/x3qurvmpNLw75jqv7d2QkMINCSlN7vuowQlMm9CX5WsPNvlYALvDSUmZlF5YUmYiM7uINVuO8K/5G5gyNpnf3Tm2wXn3RmP3AdDo9dbQtQbNv958uUer+9fefWvoXmiP+0BGpr0RgR+OHcYpimzPzeJMRRndgto/BbA9OX/MwGUx7o7AyuX7vX5mA0y+pl8790ZGpmH6h8cwMKIT+wpyyTcbmbT0U+5MHESPYCkt2ymKHCo8x+LjByixmukfHlOjT9cQQyLjeGzAKN7dvxWr08Hjm5bx34M7uDK2G9GGAGwuJ/kmI5nlJew4J31G9QmN4rtrbmvT8bY3LXaMzM/8mdu6TvHQFCm2lfNbyREmRg1rcpv/OfE5Z0w59A1KootBesHQKbVIiS9tw/9dMZbpSxYA0kXljbd3b2ZSfEKjq7UdjaPFUs7zpwf3Nmj33PCxDe6XaT4D+sTx5L0TeOvDNW7bHU4XXyzZycIfdzMwpTPdO4cTGlwrglRcWsmJ0wXsO3ym3i/u+28eTb/E5jm0qivndMS+De7bhSljJW/1yo1pHvuXrknl5/WHGD4wnvjYMEKCDJgtdopLK9mfLmnpnMpyz/cf0rcLAf461m9vOKXsUuC5BycTGmTgiyU7W61Nh9PF8nUH2bE/g/f+NIeusU0r99jQfQDUe735cq1By++Fhu4D4IL1rfpeaOw+ALzeC5fzfXAxs+LUMUqtFm5JurxezgRgZq9klp04wpi4rnQJvDCi0e3J+WMGLotxX2hEl8iKZfu97uvbv8tlX9JYpmPy7pXXceuqr8kxllNoruTv+zZ72AjA4wNG0T88hrt+/c6ndh8fMJogrZ4392zA4nRwpKSAIyWeFQ4vZVrsGFmUtZo5nSeiUro7RsxOK//LXN4sx0iu5Rz9g5N5LrHt0nTOJyU8ijuSpZDk/x36zatNVnkZr25bz+tXXt1u/Wop5TYrj/66HACb07PKRzUTuybUfBnLtA0zJvXH6XTx7qfr3CqcgPTytTv1NLtTTzepzXvmjOSOWS0vK9pR+/bMA9K9ln22lEPHcj322x1Otuw+yZbdJxttq0unUF55YhqrNx9p9xfCoZFxblEkbYnD6WLVpjS+X7GPo6fy2uQchcVGHn/1Wz5/6w6CA5uWWtPQtQYX9nrryH175oGrG70PgEbvhQt5H8j4jksUeW7TatQKxWXnGAF4+6opvH1V0zR0LnYuxzFfaHbtOEl+nncxall0Vaaj0jUgmF+uv4vP0/ay9swJTpUX17zjhesNDI6IZW7SIIZFdeaMsWli63clDea6+ES+PpbKlrOZnCwrptRqRqdUE643EGMI4MpYSXdnStderT20C46ssikjIyMjIyMjIyMjIyMjI3O5UZOS0oYaIyIV9sZrJ3tjWOggjpSfwOQwYVC1X2m5Z4aPAWBHbhZHir2X3Ps6/QAx/gH8ftCIdutXcym3Wbl7xRKOlTRcPjBMb+C1MZPaqVeXNzdMGUhcdAivvb+CouaW2UMSxHz6/kmMG9F63tqO2DetRvqIevelG3npnWVs23uqWe0k9YjmjWdmEBxoIDEhqsX96qhknCnk5X/+zIlM76GPEaH+dI0Nxd9PV1MlpC6iS8TmcGAy22tK/ubklbrpblSTX1TBx4u28vT9Tf/saK1rDVr/Xmjt+wBotXtBvg8uHw4WnKPMaiFc377ldWVkLieWL/WeYu4foOOqCd6FJ2VkfOHNUVN5c9TUevfvucl7lcOBEZL4cua8ZxtsP0ij4/EBo3h8QMPC/539gxpt63zC9X482n8kj/Yf2aTjqnn1ikm8eoXvz4ZNtW9LmuwYsTht7Cs96rZtV/Fht3K9TtHJ2rzdxBkim9Wp+7vPZWHW9zyZ+hL9gqQPpnBtKOoGSgLPjL22Weeqi6FKO+TjKTO5fskCSixmr3b/2L2Vc8YKXho5Hp2qQ+rXkl5UwMNrfiKjrKRBO4Ug8N6EaUT5+TdoJ9N6DB8Qz8J37+bLH3ayZNV+TGabz8fqdWqun9iPubOGNzmF4WLum16n5m/PzeKnXw/wyeItFJf65nTV69TcNn0Yt88YVlMitVe3SBQKoUE9iIuRE5kF/O5Pi6motLhtv3acJN5624xhTdYEAbBY7ezYl8H7X24k97yQ4+VrD/LIHWObLCgKntca4PP1Vn2tAW1yvV1O9wFwyd0LlwKbs5uWriUjI9M0MjMK2LntuNd9U6YNQKu7uPQEZWRkWo4gijWJ1N6UTT2elowOEx+c+B6A/aVHKbF51kcWEOikD+fJ3rfSJ7B7kzu1q/g3PjjxOVaX1edjWlKVxhupBee48+fvKLVa6rWJDwrm+SuuAmBSfPPLBbcmRWYT/92/i88P/YbD5bnKWxcBeHPsZOYk9m2fzsl4YLHa2bTrBLsPnOZ4Rj7nCsoxWaSXMIUgYNBriIkMole3SAb37cLoIQnotO3zZV1f3xRVJasvVN/sdiebdh1n22+nOHoqn7zCciwWOxqNivAQPxK6RjBsQDwAE0cl4m/QtnmfLjR2u5O5f5hPVm6x2/anH5jEjEmtkyedV1jOrY99jsXqXjr99WdmcOWwln3+VbdZ3/XWEe4DoEP1zdt9AHi9Fy6X++BSwSmK3LJsMbvOZhOuN7Bn7sNNbuOlLWv54vA+oOOU670c+OuOjXyUuhtoerlemfblhacXsXPbCY/tSqWC/y1+mOgYWfy2PbDYUjmdV39kRXvSI/YQSoUsuHsZUK/Po8nhDv4qA88k3lHVgsgNW5/lf8P+hE5Zu2KoEBQeVWqawvzMxdhFO1OjJ5AUKIUgG1SGNqxJ40n/iGgWX38zt//8LQUm7+HUmWWl3LdqKQCJYRHcmtSP63skEaxtWhnLluISRXaePcPS4+ksPZ6O1Vl/Sd5qBOC1MZNkp8gFRqdVc/WYJK4ek+TzMUfKzjFv6//oGxLLxyPu6FB9aw/UaiUTRiUyYVQiGcZCpq39d82+c5QQGe3PjOGXl2jaqk1pHk6RkYO7t5pTBCAqPJCRg7uzbpt7xOD55z0f0boBl/E9RId0nKCMRRH8AYKq1plS7Uho7+vNWXwroj0dVdS+em2q7wOgQ90Lde+DurgqXsdV+Z+avwX9dJSGv/vQogNn4VQE9RAUQa+3cm+bx+nyUr5OPwDAtpwsTpeXUmm3oVYoCdMbSAgOZVhMHFO69SQh2LeH2QJTJV8c3sfGM5lklZdictgJ0xkYGBXDzJ7JAEyKT2iwjaY6Hera/zJ7Ln3CPKNpvz16iN/yckkrKuBocQEWh/Q9Xmg2Ef/h2/W2/dCAYTw7/MoG+6uscmbbXU4WpKWy/MQRMspKKLdZCdHp6RsexU2JfZncrWeD7bQVoxZKC1s5FeUe+wI0Wg7e9ajPbVXP9ejYriyYdqPXMQPNHndqwTk+P7iXnbnZFJpNBOt0DIiM4Y4+A7iyczwape/PvqMWflTvmIEmjbuac5VGVmQcY2v2adKLCygym3C6RIK0WhKCw7iqSzy3JPVv9Dm1sXkEOsz10xxW/5Lq1SkCMPW6gbJTREbmMqVFeSACAt39Y9Eo1G6pNC3F7rIzIDiFufE3tVqbzaF3aDjLZ93BY+t+ZkfumQZtjxQV8NKWtbyydR2DojoxKq4rAyJjSAmPavUcYaPNRnpxAWmF+ew8e4YduWcoriftxxt+ag3vjr+mw0S5yDQPP5W8AhylC+T1QTMptZk4VJrLz9kHL3SXLgjrd3hWF7luQutXsvCWilNaXn86h+jMxFnyICjDUfg9DIIKnLkIys6t3jcZCYXf/Qi6qeDMxVn6e98PrAoeFam/ell7sjAtlZe2rvUa+ehwuciuKCO7ooyNZzL4++4t7Lj9QSINfl5aquWH42m8sHkNlXb3qKezlRWcPVXBL6ek+2hMXDwfTLqu5gW1Pfj77i2cqzS2Sds2l/Q/nb7kK9KK8t32FZgqWZd1inVZp5jdO+WCVEWJ0Ev/t0KTyaeFHV84UVpEqdXCbcu/4XBhvsf+po774wN7AHh9x0a3ilUFpkrWZJ5gTeYJ7kwZSJcA31+oI/R+rTbm937bLv3cu93rPVNoNlFoNrHz7Bk+ObCXL6+d7dVBdz6tPY8dgR1bj/PPt1Z4bK9Onbn9rtHt3SUZGZkOQosFMt7u3/oldefGz2FR1lKyzWeJ01/YEMQoP38WTpvDHzetZtGRxl+6nKLI7nM57D6XU7MtQKMlPiiYaD9/wvV+BGv1GNTSB7BBpUalUNQ53oXd5cLmdFJhs1JutVBitXDWWEGOUVpZKDI3T9QWQKdSsXTmbfQMCQOg0m6jyGym2GKixGKm3Gal0m7HUfUg5aViZZtyZ8rA9j3hRUhiUDQ7rnnuQnejQ2BQabi+sxQVsSX/xGXrGPFWljexe+uLawqCZ9ye0EAsn2hZCThQBr6OoB3T6v2R8YIiDEERBsomprEKapTha3wydVV+Lh2ijEHQtf6L0P78s7yw5VdcokhglXNidu8UUsKjCNJqMdptnCwpZsfZM/yWl8uYuPhGnSJLjqXxh/W/IAJapYrZvZMZFhOHQaUm21jOj8fT2Z9/FoDN2Zncsuwbvp9xC1pl++iILZw2B3udF9p5K77nrLGCEJ2eRdfVv0gU5sPCy1PrVwKQVpRPYmg4s3olEx8UQrHFzI7cLJYeTwfgu6OHGBYd2+6RpEtn3lbzu8lhp8RsZu4v33GytOFotIY4V2nknhVLOFzoOWagSeP++dRRXtu+oeZvlULBnN4pjIztgkqh5HhJEV+nH2D+oX109zFyCWrH3RpjrnZyOFwuDCo1o+O6MiQ6ls4BQbgQOVlazILD+8k3VVJkNvHImmX8etPdNdFE9VHfPAId5vqppqLcjH+AHm9DcrlEjqbnsvyHvaxZecDrs+29D40HICw8oI17KiMj01Fp1W98h+hsUQpNNZUOM7GGGJ5JfZlwrfQlE6wJQiNovH7gATyf9GSLz1tzfruNI8WFHCkqIL2ogCPF0s/mUmGzcrAgj4MFni8v7Y3D5eKpDSspNFe26upMayE7RmRkmk5ZhWfEmL9f6692n80v89gWEtTAi5lTetEUVJderfvLGdG8UPpFf1ObpLj+cDytZlX+y2k3AlJ6qzeKzCaM9obFcXON5byweQ0iEKrTs+j6m+gV4p76Mi9lEH/buRmA/+zfyaHCPN7cuYmXRo5v4Wh84/wXao1CepZSCkKLtUGqo0Rm907hzbGT3V6Gb07syxWduvDcxlUA/O/QvguaYmtQqTEEqJuUklIfe/NyvY4ZfB+33eXkla3rav5WCAKfTpnJ2M7darZN6daTu/sO5tZli0ktONfkfrbGmCd0ldK/3hl/DZO79awpJlCXe/oOZup388kqLyOjrISduWcYGdul0bZbYx7bgycf/oLcnBJCwvzRaaXXG7VGhdlsoyCvHJut/ufdAYPjmX7D0PbqqoyMTAelxY4Rl+jimzNr+eXsFgqspXw5/BXCtcGszduNVqlhdHjTc9z/l/l1ze8F1iK3n23BP3ZvJb24gCNVzo/sijJP1dlLBIfLRWrVqpiMjMylgVajwmxxTw8oN1qaVS2mPmx2B1v3nPTY3r1L/S9toljlsBFarx+tS3sqV10aiM5sREcG0HazV2qRRM8VgkDvkIadAmF6Q6NRE58d/A2TQ7o/nh9xlYdTBKSxPDNcimranJ3JocI8FqSl8tCA4UQ0Eo3S0Ynxk1bA/zJ6otcIgZsS+/Lh/l1klJWQXpRPpd2Gn7qj3rO+E+MXUO+Ywbdx/5p5kvw6OnPTeyS5OUWq8VOr+cuYSVy35MvWHYSPVI9wZs/6S8z6qTU8NGA4/7dpNQCHi/J9coy0xjy2Fzabg7yzpU06Jq5zKC/95YZ6F15lZGQuH1rsGFmSs56fcjcyNWYUC0+vrNmuFBR8c+bXZjlGFgz/b0u71SSqczNlZNqSLfkneGD7Al4bOIMhYV15N30tOwszKLdbiNIFMDEmid8ljsOg8nygKLGZGL3ib27bBoZ2YcGYu306996i03ydsZvfirMotlaiU6qJ0AUwKFR6KLqv52ji/ELcjjE6rHx2fCurc9PIMZWiVaroFxLHPT2lmunDwz0fDpvDxnPHeHjnQt4YNIuUkE68k/YruwozsbucJAZJq8R39xjFhJjERlrynWJrJT9k7Wdj3jGOl+dT6bDir5YiLBIDo7m1+zAmxtQvtHn+fAJuc+rLfAJuc9qS+YwIDfAQQd2VmllT0rY1+HTxNsqN7lW6NGoV/ZPiav52maSXArHyc0RXHoiS0KEjv3YlTtBORBlS5zNetOCq/Kjq12WIzmwQAhA0o1EEPI6gPO/BvcpetCyT/mzU3oir4i1cllUgViCopOtIEfAHEFpBKNuj/SQUAc8i2rbhqvwfQI24q8v4D1zGD1CG/+IRReMsvgnRcRJV5B735q3rcJmXgP2QNKeCAUGVgsL/dwialq1wuiql/4OrolbcU9COQxnysRfbjxDNPyI6agULXRVv4Kp4o+Zvhf/DKPyfBFc5joJRCJorvLYFIFpW4yx9GEXgCygM89z29ahK9XSJIm/tlqI4/njFVY2G/dfHz6ck4V8/tYbrEur/HKlu/Zakfjy/eQ02p5MVGceYm3xxRzLO6Cl9lulU3h/5BCRNtYyyEkQg31RJt6CL3zEyo2dSvWMG38a9OTvT7e/pPev/XugbEUWXwCCyyj0j6zoKiaERNb+XNVB1sS6tMY8dlYSeUbz65hwCAvUXuivths1i575p7/D0GzeSMsT9ucNktDJ3wptUVtReG28vuJ/kQfEN2nmzkZG5GGmxY2Tl2e081usWhocmuzlG4v1iyDY1L3VEKSgaN5KRuUjZmHeMtw+vRiEoGBLWFbPTzt6i08w/uZ0jZef4bNSdHsf4q7S8OXgWJTYTpyoK+SZzj5eWvfP+kQ18cHQDAElBMQwO7UKFw0p66Vl+PLMfgCf6THA7psBSwV1b55NhLKSLXyhjo3tRYq1kZ2EG2/KlqIGX+l/LnPghzZwFT9aeO8JfD64gSKNneHg3jA4ruwszAfj9rkW8MuB6Zncd1CrnWpixi/8c3UiAWkevwCgidP5kGSXHws7CDHYWZvDXQTOZ3tnTsettPgG3OfVlPgG3OW3JfA5K7uzhGPn82+2MHd6ToICWPfC5RJH53+9gwdJdHvsmjU5Er6sN2RY0w6SfCunh22VaiGjbhiLoDQTBXzJS1tU+ceAsuQvRJpW3FHRTUOjngKsAl3kJzqKNKEMX16lgU2tfrW3RsL0LZ8l9VfaTENSDwSkJaTtLHkJQuDuvmjE7Xtt3lj6AoPCe+tHkM1R+Aq5iqX1FJ3CdxWX6BmfJfajCV4Cy+TpcCv3NAAiaEeAqwVlyf722gnowgrILouMkLuM70jb9TBTaOte6qqqaiyIQhf56XKZvEZ3ZCMo4j/Zc5u8BFQrddI99t/Xpx0epu6mwWfn0wF4A1p4+yZ0pg5jZs0+TKr/lVRo5a6wAICU8yqd0hUFRnWp+33Mu56J3jAysM576iDT41/xeXRHnYqc1xp12Xhp13/CGtZsSQyM6tGMkUFubYun0ItLqjUvx+tHp1EybOZh5912FVts+OkJtjbHcjEqtRNdIpGh1RLxK7Tlug7+W73a+RH5uKXdO/JvH/qbayXQsjKZvqTB+jt1+DBEbiqpnIJ12NBGh71/g3jUNs2U9eYW3YtBfS2TYJ63Wbos/DfKtJcTpPZWtBUGBU/TtQ7c+im0lrDwn5XYeKkunyCaVCAvThJAcmMjV0eOI0Ia16BwyMu3N6tw0xkcn8vbQ2WgV0i2YYyrlhg3/ZWdhBqkl2QD0D6l9mVArlEyLk1b/jw4inqgAACAASURBVJSd89kxsuHcUT44uoFAtZ5/Db+ZIWFda/a5RJETFVLuebDGPRT9pf0/kWEs5P5eY3g0cTyKqpXaw6W5zN0iCS++dnAFIyMSPCIjmsua3DTu6jGSJ/tMqjnfzkIpZP++bV/yxsGVTIhJJETT8ipPt3YbRmJQNGOjeqFWuL8ofX5iG28fXs3nJ7Z6OEYamk+onVNf5xNq57Ql8zl5bB+Wrkl125ZfVMEDf1zIcw9NBmBAH8+X0/qwO5xs3iVFBixYusuruKtOq+aem0a6bRNUvaVfqn4K1o2IIL08e3FCuExfIdp2owh4CgCF34O1bRnm4iycgqvsjyjDvvGwr2tbn71oXSfZ62ejCHrD3V43CWfxPBCaL7RXX/ut0XY1ypBPQHC/ngR1P5ylj+OybUGhv7H5jSukChqCorqSRv0RGYJmsPSLrfazR1D1rld8VTDMBdNiRNMihKr/bw2uIkTrBgSd9+siVGdgwbWzeXzdLzWlQTPLSnll6zr+un0jE+MTuDWpH2Pi4hsdYt00iE7+vv0/6tq1VaWY9iSqialA4iWSTNwa464Wu68WyW8sbasjpF0dLMhjXdYp0ovyyTVWUGIxU2m3Y3Xam+W0uFiun2tnDOJQ6hnOZBVRWiLd92aTDavVjp+/jsAgPQk9oug/qCtjJ/QhqCF9rIuQD/6yjDGTUxgxof50KpCq78z/9ZkGbRRK36LzfLWTufBUmpZQWPx7QIleOwqFMhyXS5KpULZ4kejSocWOkU66cI5VZBGrj3DbvrUwle7+sc1u97eSVP594lPMTs9Qv3J7BRmVWazJ28CDCfO4Iqz1Vq1lZNoapaDglQHX1ThFAGINwUyJTebbzL0cLs0F3B0jzeWzE9sAeCp5ksdLvEIQ6BXoufp1sqKATXnH6eoXxu8Sx7m9xCcHd2JmlwEAfJ2xmx+y9vFoUuuIEwaodTyeNMHtfNXpJRNjkliVe5hVOYe5uVvLBdJCtX71psrMTbiCd9J+5VRFoce+huYTvM9pQ/MJtXPakvnslxjLpNGJrNlyxG37mbMlPPLSIgB6dYtk+IBudO8STkSYP3qtFOlhsTqwWO3kFVaQm1fKsYx8UtOzsTYgVCcI8MeHJxMVHtjkvtZFtPwCgtojlQJAUMYh6KYimn+oiTposr1VSsMQDLd42mtGgyISRN9LnXv0v572W6Pt2sa8PLyrq1KknDme+zoIgqo3gmYoLvM3KPwfA6E2sshlXgo4UehvqPf4/pExrJ4zj++OHgbgs4N7OV5ShN3lZMWpY6w4dYyksAheHDGuQZ0Ek6NWmLWhdIC66OsIVxptDQu7XgzovAhxXg60xrjNVdo0vlYn0l+guT5RIr3gPLtxFXvzcj32qxQKdCoVgVodJZamfS5dLNfPjNlDmTH78hRQFV0i+7efYMzklAvdFZkOSkXlFwBEhP4bP8OMC9ybjoucsyIjIyMjIyMjIyMjIyMjI3PZ0uKIkZu7XM17xxdzulKqdLImbyenK8+xuXA/f0q+t1ltnjHl8O7xD1EKSmbFXgvAwJB+hGlCEJFSbPaVHGDFubX8+8SnROki6ebXuLK2jExHICkohlCtZ2hqjD4IgAq7b4JojWF1OUgtyUYhCEyN9X0VYUfBKQCGhsd71fvpWSciIq2s9SocJQXFoFJ4z/8fFh7PqtzDHCr1XAlrbZSCgjCtH/mWCpyiq2YO2mo+oXZOWzKfT947kazcEq9pLwDHMvI5lpHf7Par0ahV/N/Dk5kwquViuKIjS9LiqEcEVVB1l4KyHZmgjGu6vVO6XgRlZ+/2ylg3MdEm97+B9lvadu05MhFNXyHa9iI6z4FYAWJ1FEPL0lXbGoVhLs7SRxEtvyDoa7VERPP3oAhD0F7V4PFqhZJbkqTomFuS+rE3L5dvjxxk2ckjVNrtpBcVcNvyb3hx5Dju7jvYaxt1q2NUr/43Rl07f03LRSR9Pa9Mx6M6WsLmdPpk7/BRt6M1OVNRxqylUgntcpskeD0mLp6ZPfvQNyKKTv4BNfdBWlE+13z3Rbv3UaZ5/PTVdpYt3E5eTil6Py0JiZKm1EPPX0fn7lKk/lO3f8SpI7mYTTZefXRBzbE3PzCOOx+b5NbejVf8mcoKC6Io8vIHcxl+VeuJ2l9KvP9r6xTleGTiiFZppzWwO04DoNeNvcA96di02DFyVeRgAtR+LDy9Er1Sy5eZK+juH8uLfe5hWGhys9r8IecXnKKLF/s8RU//7h77QzXB9PDvxqCQfrx0+E1+yl3BYz0faOlQZGTahUid9zz36pfm1srOLbZW4nA5Cdf6e610Ux/nzOUAfHd6L9+d3tugbXkrOXGABrVDwnWSsFt1BZjWYEv+CVblHOZoeR6FFiMmp/SyaXHasbs8H4I7+nwG+uv49ys38ed//cKmXS1/IffGgD5x/OHeiQ2W6G06DVzxYtU+t+yjpthX27ZVcGQrti96pi6J9v04i++QxEwNc1GoEiVdEFdRg0KpHQVBdzUoo3GZF6KscoyI9oOIjmMo/O4GGhdCrcvgqE4MjurE8yOu4tMDe/n3vh04XC7+sn0DV3XuRvfgUI9jqkvVAuRWibA2Ro6x3OvxNeNqYlp9tU6FzMVHmE5PdkVZzXdCicVMiK5+QesiS/v/r9/ds63GIQLw2OARPDFklFdb+wVw3Mg0j4O7M/jkrRU8/86tdO0RSUmRkdSdkvh9eFRtGutfPp6HzergppF/4bm3b2ZYlbNDrfb8fP12x4tYzDZmDn65XcZwsfLB2h2t0k7HcYw4EUXp+VLwlp4rU0OrSDEPDklkcIh0I4qICA0IuPlCWvlRegckeHWK1CXBvxtJAT1JKz/WovPJyLQnSkX7ZLC5ql4ShSY+xbuqXvaSgmK8apDUpUsrCa8Cvok1t4LOl0sUeWrPd6zKPUygWs+YqB6Mj+5NkEZ62DWoNLx+cKVH5M7FMJ8GvYbXn5nB7tTTfP7ddg4cya7xFTQXvU7NmKE9uH5SPwb28R550VwEVTdE22+1WhyC+wuH6JTEd1HGe9oLni8nHvbKToiA6DxTR2C0jr2rZRFIDbXvve0qh5po9dgjOrM9trkqPwPRjDLkGwRVrSaOaPOsENR+NOX6V6LQ34LL+A6i4zgAonmp1EoD+iKNEaDR8viQkfhpNLy2fQMuUWRt1imvjpEwvYFuQSFklJVwqCAPi8PRqNbI3nO1/7tBXipy1NWbKKxyevRuoL308yqb+EIzKxPLtDJJYRGkFpyr+ftQYT5j4jz1pao5VuypTdXWbM89U/O7SqHgoQHD67XNqSivd59Mx8JssiEIEBoRQHTnUKI7h5I0wDM6XqfXoKh6rtRoVegNDS/cKNrpGfRi5qlrrvS6XatSsuXYaTYeOUVybBSD4jsR6mdAqVRQYjSReuYcv2XmMHNwMveMvbD6lxbrLkrKXsbhPIvTWQBIzt3TOfEetjGRy9FqaqMu7Y4T5JwbQ0jQHwkKeJSKygVUGP+H3XESQdCiUUvv/KHBb9T8Xo3LVUGZ8X1Mpp9xOLMQBB1azSCCAh4BpAo43nA4MikzfojFsgmH8xyCoEKpiESrlebRzzATvdbz/yIIKuyODErLXsdi3YpLrEBZVa3PoJ9KcODTKATfBaRbvUZVS50iAJUOEyEa314QgjVBHKlo2eqoL+X7ZGQuNsK0figFBcXWSixOOzqlbwJqUTppJaJfSCwv9Z/Wll10o9hWfzRIvkVa6Q3TtFzxf83ZNFblHqazXygLx9zjNa3prwdWeGy7mOZzaP+uDO3flcJiI1v2SitMxzPyOZVVSH5RBSazDZPZhsslolQpMOg0BPrrCAvxo1NUMAldwunTU/pi6dMzBpWybR6kBN10RNsuXJVSpSOF/8M1+0RnNqJlBYK6f02517r2dW3rtdeMBtNCRNNChKDX3e1tO8CZ16LKMfW1X1/b1Sk3om0Pgrpvrb31V3AV1VSJqUWKIhEU7iV5Xebvmt3nFlNXvd7ZuGNJYbgZV+X7iOYfAXBZViCoU2orGLWAEZ1qHXUme/3pKtN7JPHu3m2YHHaWnkjn5sS+Xu2qnZ+LjhwApJfMyd16ethF1SlNml4kpaeNqkcAdufZM5yt9C1SpS7VIp4lFjMOl6umKopM+zI6Lp5FRw7W/P3jifR6HSMZZSUcvQCOEZO9ViBYq1Q26PhbdvJIvftkOhZDx/Ti6llDeOKW/9CrbxxXzxrM+Ouk0uGaS6TEcEflrjHeUzO3HT/NX5et5y+zr2bmYO9ZEcv2pfPHb1cxbWAi3SI8nfXthUIRiE5bGzlWbvwEUbQQFPAQ50drVjsSzsfpzKe49CUqKuej1QzHoO+Jw5GBxbqn6rjI8+zzOFdwA3bHSdSqbuh1k3C5irBYt2K2bAQgLORNAvzucDvObj/O2fxrcIkmtJpBGDT9cblKsNuPY6xcVDWeYK+OEaezgLP51yAIanTakbhEE1brTmnMFR9isx0mOuJbn+etxXfWF5m/MCQ0iT6B3VraVA3BmkDyLL6tsJyz5BOiCWrR+Y7d+0SLjpeR6YjolGr6BMdwsCSHNbnpXNe5n0/HjYiQIrV2FGTgcDnr1f1obdJLz9XrcNhZIEUCpIQ0v9JVNUfLJA2OiTGJXp0iWZXFGB2eK/oX23wChIf6M2NS/8YNLxAKw2xE62pcxn8AIDrSENQDwFVY9fKvRhH0F6/2oiMNoEF7QTcRQTMEl/lbRFcJgmYouKTVX5f5BwRVD0Snd00WX6ivfZf5BwRlPGJVKbwae+04UIThMr4FzjOgjAPHcclZoErwYn8VomU1ztJHUehnIoomRMuvIBrxSEOpCpMVnZngqgBXlZ6MM1eqnqMIACEIQVX1XS3aEZ2S/g2uCkm7BBFcBVX2/iAEIqgS3Puk6lrThsu8SKo2o4wD0YigHoCgOS90WBGGoJta68xxFSL4P9TgvC4/eYRxXRLwUzfsfPzpRO1LXq+QsHrt5qYMZP7hfZRYzLyxYyP9I6JJCovwsHtr1xYADhdKc3dj7xSi/fw97IbE1H4OfZS6G4AbeiV7pFgUW0y8sPnXBsdQHwnBoaQXFeAURVacOsZ1PWQtgAvB1fE9CNcbaiKDfjh2mOk9kjycI3aXkxeb+b9uKZ0DgygtkO7/Srud/flnGRDp+aLzVVoqK05d3BHW907/JxOu7c8t919Vr42p0sodV78NQKVRmpe//+9ekgfWH+nTEREUAo+8eD1z7hvLmh/2suD9tXz7ySYA3v7qAULCPD+bZNqW/67bSXJsVL1OEYDrBiYxf8tvfPDrDq5IuHD6lxp1Ipqg52v+rqj8ClG0EBz4LIKg9amNSvNPKIQAYqO2oFLVLkQ4ndJzlFLh7vgpLPkDdsdJggIeIyToGarTjG22A5wtkNJpi0ufR6+9EpWq9n6sqPwSl2gkLPh1AvznubVpsx+uOpf373iLdRsG/RQiQv9bMy6HQ4qiy82fiMW6Battr1tETEO02DGyNGcDg0JavvJTl75BfVifv4WdxXsZHlr/QLYX7eakMZNJUVe16vllZC4V5iWM5A97vuVvh1fRLSCMlGB3x0KGUVrdCtf6E6CWBC17BkYyPjqRdeeO8PqhlTydfLWbs6I613pz/nGGhsXXHNdSzE4bbxxayYv9rq3RW6kWLl1/7ih6pYarO/Vp8XmqRW7PL8dbnTrzSuryeo9tbD5BmtOmzCdIc9ra83lxoEQZ8iGuyo8BEM1LcFl+BUUAgmYUCv/Ha1/kz7MXzUsAGrFXoAz5GFfFW7gsqxBtm2pSUpTB7yPadiBW/q8F/ffevjL4fVyVH4Kt6DzzQJShX+Cq+BsuyzIQzQjqZJQhnyBa1yGav3E3188BVxmi6Wuc5c+DEIJCNwVFwB9wFt3sZivaUwFwFt/mvt22G6ftrqoGw1FFSrnTojMDZ+G1HiMS7YdwllTZCxpUUWnnWShRBH8IgKvidVzm70GsBEUEygDvJcYVhrk4qyJGENQodNd5tavmxS1rMTtWMiwmjkGRUipLt+AQAjRaHC4X2RVlrMk8yfbcLGlfUAjju9afehuq0/P3cVO5f9VSSq0Wpv+wgNm9khneqTMGlYYcYxk/nkhnX16t+HFCcCgvjBjntb3+EdEMjIphX95Z8k1SpNukbz7nzpRB9AgOxSmKHCrMY/GRg5RYzPSPiHZLx/CF63sksfzkUQCe3riSw0X59I+IBqRIlgqbjXyTkcHRsQyNbrnDuCPgcLmosFkx2m01YqcuUeR0eSkBGg3+am27R/hqlEr+NHI8j66VvhecoshdK75nTmJfRnbqgkap5FRpMd8ePcTJ0mL6RkRxsMB3Z2t9YwZ8Hve0hES3cz6w+kd+N/AKksMjUSoUnCot5ofjaWw6k8nAqBgOFeR71dFqS4zlZlRVmhc6fcsFjRvC4Kfl+63SC2H+2VLmTvl7m56vrYmIDuLWh8Yza95o7rvmHQDW/bSPG+4aU2OjUAoIgoDTKWvItCVpufmMS2pY5gEgPjyE9ekn26FHbYvTmU9ExH/cnCIASmW0h63dfgyzZS1qVXdCgp6mrvaaRtMPfz/pmaXC+D+MpkUEBz5b5+jqVHXPzwaNumG9UgEVYSFvuTl7qvvrp7+eisoFWG2p7ecYERAIUreu13Jm7LXsLNrLP499xLDQQQAMCE4hTFtVlcZawr7Sg+wu3kegOoCZsde0ynmLbNIXS5imYR0AGZn2ZsO5oxRaKzHaLWRWSi9bueZS/ntsEwEqLf5q6QPhfB2LKbHJHCjJZv7J7dy88RP6hsQS5xeC0W4hq7KYTKPU1vdXPUhiUO0H3V8GTue+7eUsytjNmtx0EoOi8VdpybOUc7JCiuaqsFtYPenxVnuRHxoez8/ZB9maf5I+QTGYHDZ2FkqRIk7RxXN9p3gItK7KPUy5zUKFw8KRMunF45SxgA+PSasqAWod/iot/ULiiPeXvM0TYhJ578g6NuYd484tn5MUFEOR1cj2KidMV/8wBod1ZW/RaY8+1jefgNuc+jKfgNuctvZ8dgQUQa+jOC+FxRMVCr+qCAK/hiMJ3Ox9sgWEABSBr6IIfNVzl2Y4Cv/HfGunqe0b3/NuruqNMuRTL30ZgiLgGY/tCr/7wO8+j+3K8GXnHS/pCqiifUstFVS9fLb1PFZ6MFSGfOzjAbXPCIJ2gpeUofPMAYvDwaYzmWw6k9mgbUJwKJ9Mmemm++GN8V2689HkGTyx7hfKrBYWph9gYfoBr7ZDo2P5cPL0BiNW3h1/Lbcu/6ZGs6HQbOLvu7d4jOPxwSPpHxnNXSuWNNi/87k6vgc39Erm+2OHsTgc/He/d12Zl0aOu2gdI05R5IoF/8Vok1JBvFXvqbTbGPv1JzV/qxVKAjRaPpo8nSHtNO7reiSSXSXI+9auzThcLhampbIwLdXN7sEBw7gyLp5bl3/jrZka6o67vjEDPo/7rpRBbDojfVduzckir9LIi1s8o1eGxcTx2ZRZ3Pbzt6Tmt15FOV/44I2fGT1ResEZOT6pEevW42LW09iy+hAmo5UefTph8NNyPC2HijIpcqlTV/fVc5VKSacuoaz9cR/dekWDIKA3aAiN8EwVdTqqHHANOFEc9tp9Tkfjdg3ZXEqoFAqyikobtcsuKbsk0h8VigB02pE+2ZqtmwHQaUfgTVhdo6697622g277/AwzKDd+RlHpc1jtBwjwm4tG7dtCqEaTglLhvSCAqiqtWnT5ns7aYsfI6Ij+7Cs9RmdD6zkTIrRhPJf0GO8e+5CdxVIVh+qfdYnRRfFErwcJ0TT8kOUrb6RLD8jd/ZMYGjqO/kHDUSt8CzeSkWlLXk39mTyLu2hanrmcf6Wvc9s2r8dInk6+2m3bMymTGRWZwKKMPaSWZJNWdhaDUkOUPoC5CVLYeyeDezpakEbPgjF3803mXn7JPsj+4jPYXU7Cdf4MDJU8sRNikuqtsNMcOumDeaHfNbybtpadhRnYXU6Sg6XV4vt6jWZ8tGco+dN7vvcQbc00FvHeefPyRJ+J3NtTEnwK1foxf9Q83k1fy/7ibA6U5BCpD2BWVyl396HeY/ns+DavjhHwPp+A25z6Mp+A25y29nzKXGhaq77UxY9o+bnmd4V+dqP2S2bcxtITaew5m0NGeQkAxWYzVqcDjVJJmN5An7AIJsf3ZEbPPj4/gI7v0p2Nt9zL/EP7WHv6JJllJZgdDsL0egZExjC9h/TgNrV7r0bb6hoYzC83zOXzQ78BsPb0SU6VlmBzOgnXGxgc3Ym5yQMZFhPHmYoyn/p3Pn8fN5UrO8fz7ZFDHC7Kp9wqRbXpVGrC9Hp6hYSTEn7xLuSIokiBqWmVxuwuJ8UWExanZxWntuShAcMASdfm04N72XU2m2KzmWCdjgGRMdyZMpDRsV1rIogaorXHrVEqmX+NdF8tTE9l6fF0jpUUYnE4CNLqSAwNZ1pCIjcl9kUhCAyOimlXx4joEtm342SNY6SlCIrLQ5lYrVbx45frOZtdjNPhJCo2hHlPTAZgxHjPl8YnX5vN+3/5iYdnvkdAsIF5j13NxBmDavbP/+calszfgs0iOeNefXQBKpWSLgmRvP/DowD857VlrPxuNzZr7XX27LxPUKmUJA3swt/m3+fVrq4NUGN3qTEovhMbj2Tw+ea93Dl6EIrzVLJFEb7c+hsHz5xjTO/4C9PJVkSl9F1w31mlOVZR+RUVlV81aOtyuX8najWDiQr/kuLSF6kwzqfCOB+NOoUA/3n4G+YAIAjeFyq8Ra/UUFPt0/fnMUEUa2oWePukabSlAmspf03/nAHBPUkMiEejcO/4wBak2dhcdrYXSfm7aeVHKbFJXrowbSh9g/owPHQQSqH1wiqfSr3J7W+dUs+A4FEMCx1HF0OPVjuPjIxMLRvPHePhnQuZGpvC20Maf2mSkbkYcBbfimhPB0AVte8C9+YCIhpxFExCUEgixMrwlbRKeSkZGZkOzx/mfcKpo2cxm2we+265byx3/m4iADlZRXz13/Uc2JNBWYmJsIgApt4whJvucRdbvHf6Pxk9MZmcrCJ2bTqKTq9h2pxh3P7QOK8V4wrzyrn96rfq1RjZsOIAX3+8kdwzxURGSwsaU28Ywqy5Iy/qaJOLCYstldN5Uy90NwDoEXvIQzejLkfOFnDbfxZhsTuICwliaPc4IgL9EBAoqDCyJyOHrKJSdGoVXzwwh+TYjuO4zsrtg8tVQtfYzEY1Rqqr0mg0/egUucqn9ovLXqG84r9o1CmNRnuoVPEEB3rT93RhMq/BaPoas3ktIg7UKun9Oyr8S1Sq+BpLs2U9eYW3YtBfS2TYJ17agrKKf1FS9leCA58lOPDxurvq9Xm0OGJk7s4/AXCkPNPr/hVX/rPZbWsUasZGSCE81T/bksSAAQAcMx7EJTqxOM3sKPqVHUW/EqWLY1joOAaHjMFf1TKx1/N5e+0WPt62mxUP3Un38PZVML7ji29JP1fAnmcebtxYRuYy56N/rub7Bdtr/h4/pS/P/nlWq9nLyFwSiBZcpgWAgGj5EVyFKILeqtopO0VkZC4XXvvPXGxWB3PGvs7/vSmt/A67UlowVatrFzYNBi1hkYE898YcQsMDOLzvNO+8vJTuvaXV4KGja6O4fly4nXuemMzch8eTnnqGf722jOjYECZNH9ikvu3ddoJ//vknfv/C9fRKiSU7U9Ide/flpTgcTm6+d2yLxi5z6ZEYE8Hn993In5as4di5QrL3ekYDJkSG8eqsiR3KKdIeqJRShLdWM4iwkDeb2YoCg34yBv1kHM6zlJS+RKVZ0ncqLHmG6IiG0xRbgxY7Rr4b+UZr9KNDcG/3/wPA6ChjX+lW9hZvJtss6Q7kWbJZlvslv5xdSFLgYIaFjiMxYAAKQfYoy8hcLsy5YxRjxvehIK+M1/6v8ZKpTbWXkbkkEG24Kj8FsRxB2RVl8L8QtKMvdK9kZC45skpK6RLSOunkbYFOr6mJvFBrpFcOvcFTYDEk3J97Hq9NA+7UJZSlX23nRLqU8lPXMTLwigSmzZFSmzp3i+Dgb5ksW7yzyY6Rrz5cz/U3D2fcNVKFudgukm7HNbOH8vO3u2XHiIxX+nWO5ofH7uBwdh4Hss9RZJR0X8L8DKTERdG3cwOpHZcwOq0kBmyxbkEU7fWmvviKShlDeNh/MOVIqfFW284W99Gn87a0AT+VvnGjJpJvLcCgNOCv8iylWReTw0SBtYhwbRh+KkODtk3BXxXEmPBrGBN+DfnWHPYWb2Zf6RaKbQU4RSeHynZxqGwXgeoQBodIYX7DQscRofVeB1pGRubSIDjUj+BQPzrHexd6aqm9zKWDMnThhe7ChUMRiCpye+N2MjIyLWLSfz5naJc4ZveX9DsmJ/ZCr27xo327YzbZWPLlVnZuPEpebikul4vKCivDrvTU++nczb3Udvde0Wxbm97kc2YczyNtfxaLP93kdb/D4USlat8qSDIXD8lxUSTHXV5RIQ2hUSdi0E/BZF5JcdmLhAa9jCDUFhMQRUnbxmxZi047EkVVei2AyfwLWs1glEr3+bTZUhFFyfGkUrVP6eMO+en5Y85KNhVs5699n6ezoX7V8VJ7Oc8d/DPXxEzkjq5z2qQvkdpYpsbczJSYm8isPMqekk0cKN2B2VlJub2E9flSCcL1+T/SzS+RYaHj6B88Ao0s2iojIyMjIyMjI9NGiMCurGx2ZWUD8Orq9Vzbpzez+6fQv9PFs3L99gvfk3WqgMf/NJ2efTqh0ap55KYPvNrWSiNW/w1e5EUaRHSJWMw27nxkApOmD/JqIztFZGSaRnjIO+Q5z1JhnI/J/AsadTIKIQCH8xx2h1R+3uUqJy56l5tjpLT8H9js6WjUvVEp4xAUfjgcOVhte6lOvw1xK+/bdsh5IDIyMjIyMjIyMjIyMjIyMpctLY4YERH5NW8Xy3K3kGsuACBWH8G1MaOZFD0Ml8fh6gAAIABJREFUoRlCa0crTuCvMhBn6NSgXSd9NDG6KA6WNT2ErqkICHTzS6SbXyKzYu8mrfw39pduJb1cqjZgc1nJqDxCRuURluZ8Tv/gEQwLHU+8X+Nl/6pRygrYMpchY6N7cXj6yxe6GzIyMjIyMhcVV3aPZ2tmFk6XVLbeaLWxeN9BFu87SI/wMGb3T2Z6ShJhfq2Xbt5UFEoBQRBwOl312uzecpx7nri6pnKM3ebgXHaJV9usUwVuf586epZOVfogviIoBLr3iibzZD7hUYGNHyAjU4e8MiNfbdvH9hNZnCurACA6KIDhCZ25ZcQAYkMuz2tKoQgmOuInKiq/oNK0FKt1DyI2lIpItJqhABj0Uz1K7AYF/A6j6Rts9nTsjhMgiiiUoRj0VxPofz8AOu2IdhlDix0jX51eyTdnfuWqiMGMjxyMCJw0ZvPvE9+QZynijvhrmtxmia2UXgEJPjlVonSRHDeebEbPm49SUNE3aBh9g4Zhc1kB2FTwM1sLV1LhKMPqsrCreD27itfTSR/PxKhZ9Asa3mi7RquN535axbpjp7DaHaR0iuKpCaMZGOfpIFp37BRLD6Rx+Gw+eRVG9Go1KTGRPHLlFQzpEuvRLsDf121hdfpxKqw2ekeG8+T4UeguwlxUmcsHq0XKSfxuwXY2rD5EQV4ZgiAQHhnAgCHduGneaMIjA8k9U8xds/7Fv7+4n/feWM6ZKnX5G24bwbTZQ3n16cVknsxn3OQUHn32WgSF9NmyY/Mxfv05lePpuRQWSF9uOr2anomduP3esaQMbJ+cRhmZyxWbxc59o17m6X/PI2VEzwvdHRmZi4pPbp5JUaWJ5WlSmPqPB9M5dC4PgBOFRbyxdhNvr9/CuJ7dmd0/mSsTuqFsat5JC1GplHTqHMra5fsB6N4rCgQBvUFDaHgAADFxIfy27QSjJyZjrrTyxftrcTicXttL3XWKZYt2MvCKBNL2Z7Fx1SEeff46r7bVbXhzytzx0HhefeJruiZsYNSEPoguKUUn80QeTqeLCdMGtHjsMpceG9JP8cziFVRa3UtQF1eaScvN5+sdqbw2ezJT+vm+MN4edOmU5rOtWtWD+LizzTqPIGgI9L+XQP97fT7GzzADP8OMJp1HrxvXaB+DAh4lKODRJrVb961YpBl19H7O3crveszh6mj3F/9+QT35NOPHZjlGbC47BqVvoq4GlR6L09rkc7SUjMoj7CnZxMGyXQCYHBU1+1RVSrwO0U6uOZMvMv9Br4B+3NrlUfxV9XsR//DDL8QGBXLfyCGUmiws/u0gd375PV/Pu4nkmEg328937KXYZGZi7wQ6BQVwttzIt/sO8sCipSx/cC4xgdKXjUsUeXDRUgB2Z+UwsXcCgzrHkl1axiPfLCPE0PriuTIyrcVbL0vX7rYNR5h8/UC6dI/AZLRy6vg5Nv56mDsfHO9m/7c/LWHMhGQ0WumjbcHHG/lt5yl6JMYQFRPEz0v2csWY3gwbLb2Afb9gG6UlJkZelUhktFSGuyCvnBVLf+PFJxby0eKHiZBXk2Rkmoyx1IRKo0RnaFhvq1ovQKWRnfQyMs0hzM/AnUOliix3Dh3IqaJilh5MZ9nhI+SUleNwuVhz9ARrjp4gwt+PmX37MLt/MvGhIe3Wxyf/PIsP/iqV3XzoxvcJCDIw79GJTLpe6vcf/jyL9/78E/Ou+QfBoX7MvnMUoREBXtt66i83sHHlQT55ZxVanZob5412q0jzwRvLWblkLwA2qwOAZ+75DJVKSdKAzrz16T0AXHFVIi+/dysLP9rIok82oqzSFOkcH86cu8e0zUTIXNQczyviiYXLUSkUPDh+OGMTuxMd5I+IFEWy8cgpvty6j2e/WUGX8GD6dIpstM0Lwct/X86sawbSL6l+Hc/L9TwtfhIxO630Cermsb1PUDesTnuz2gxUB5BryfPJNt9S0Gj1mtbC6ChnT8lGdhatpcDq6aUK10ZzRegEhoaOA2BX8Xq2FK6gzF7MsYoDfHDiZX7f8zV09Th9+sVG87fpU2r+ntKnF7M/Xch7G7fx4c3unrQPb56BQeNeCqlvpyieXPILW0+eZvbAFADWHzvF7qwcAG4YkMxfr6sthzaxdwJ3f7WEAK0sFCvTMdm3SyqXPfiKBB774zS3faJLrIn8qGbAkG7MfeAqMk70AeDBW/6DwU/LI09PxWyysX7VIY6l59Y4Rl5951avpQN79enE689/z94dJ5nSxBKAMjIy8MEfFzPmukGMmNq/QTutXsP8va+1U69kZC59uoeF8uRVo3jiqlHsPZPD0oPprDpynDKLhQJjJR9t381H23czuHNsTTWba5J6oVe3rLxmQyQP6ML73zxc7/5eybH8e9FDjbbzyY+PATBqQp96bR5+bhoPPzet3v11GTamN//P3lmHx1FuDfw3s5ZNsnFrY3V3BQoVaPGiLe520Yte5MPhwsWKwy16cSl2Ly1WhVJoodS9qbdx2WzWZXa+Pya2zcY32U06v+fps92ZV85s9uzMe94jE44b2KK2KipvLP0Dye/nvWtnMzInsBJpelwsI7IzmDqoDxfP/Yy3f17N8xedFiZJVdpKuw0jE5OHsqlyF1nGQKvYOvMOJiYPbdOYA039WFm+mm1VeQyOa9y1drdtH7tt+xib2PSDV3uQkdll3cyqiiVstqxGkn2150RBw9C4sQAcnTyD/qbhAeE/09LO4NiUk1hQ+DG/lf1EiTufn0u/5eSM84PONXPYoID3w3umM7RHGqv2HkTy+wNykBxuFKlpD5Bvqao99uvu/bX/v2DsiID2k/rkkmaKxelpmwErUpBlN16pAJ/vEF7pED6pFMlfjiSVIfkr8Ptt+GUbftmO32+v7uNFxgdIyLIPQdAioEMQ9AiCQXlFhyAYEEUTGlGJX9VqUtCIKWg0yWirX/Xa3mg1PWiDw5VKMwwaplh/163ew9efrOKkM0YTE6sY8g43igDk9FHK+GX0TKg91n+QcvMyRusxRuux21y154IZRQAGDlHmLSmqDMFVHNn4/VV4pXx8UiE+qRCvrwCfVIJftiD5Lfj9FiS/8pslyw5k2YMs+5BRXkFAEHT1dFKPRoxHFJW/sUZMQCPGo9WkodVkotNmVr9mIwqdYzRXCUT2y6xfvp3jZgav9qASPlqqjzUlElujjzW6CKj6GAEIwLjsTMZlZ/LwSdNYtmsv323dwc+79uL0ellzMJ81B5WNs8cXLuPUwQOYNXIYY4KEb6u0DRkfXt8hfL6DeKWDeH0H8EnFSP4KACS/GUky45et1brmrdU15bnUUKtvohiHRlS8fDRiEhoxEa0mHZ02F502W3nV9KCr1dUQ6DrVf/7cc5DRuT0bGEXqMzw7g7G9sli991C753v9/V8oLLFQWGzBYnVx+7XHc8y4vrz/xSpWb9gHwKRxfbnwrPG1fRo795/Pf+ePtXtJTTFhrnS0aP7Gxrr7n18DMHZEDpu25VNutjPn4VlEG/WNzvPtwo0ALFmxHcnvZ/TQbK6+cFLteMHG+nbhRpas2A7QoE9brqcltNswMi5pMHN3fc0a83ZyojPwyRIHHUWsr9zJWZlT+ezAQmQCS2tdmHNSk2OemDGVleWrmbPzNS7OmQXA0cnjidIoCyK338PqirV8uP8LZGRmpE9p72U0oMprZrX5Z/4sX0a5J9B7JUGXzMTk45mYdAJxuqZdEXWigbMzr6LMXcQO6wY2Wf5o1DCSYWroNpiVEM+WwhLMDicpsXUPFfsrKvn4rw2sPZhPUZUNm9uDx6cYbepXMiusqgoY63Ay403sKq1o8hoiAVl24fJuwe3ZgseXh9u7E483DwCfVAyHfcdaP74XGS/IbVMuUTCi0/ZGr+uHXtsXva4vUTrFEKXX9UU1mrSNOx9SPKVefmoBb7zwE++9voSjJg/ktHPGMXJcrwbto6vd9jXaekbE2DqPKFEUauOIAfIPVjD/i9Vs2XCAshJFVxx2d637rd/fvu/VkYJfduD2bMLl3QKAx5un/PPtwieVtHt8WZaQ5TqDlk9qWeyrVtMTg24gBt1A9LqBROlHYtDVxP12rYfHjua/by3l27d/pjS/gvTsZGbdNIOTLzm29vy1kx7hvFtO4q+lW/mj+gHHGGPgtCsmc/FdpyFU5y2464w57Nl8EKfdzWNXzK3tf8FtpwBw+X1n1B6bPfBO7BYnsizzyEc3MnHG8KByAU3Kdv3kxzj3xhlsWLGD33/YgE6nPGiPPX4oNz11ATFxR1bIaH19rNFFIIL1UdXFjkan0XDiwH6cOLAfTq+X9/5cy4d/rafMrjzzODxevtywhS83bGFweio3TprISYPUnD+tQZa9uLwbcbnX4PZuxeXdise7E1n2NN+5kfGU59LqA1LznvSiYESvG0yUfigG3VCi9KOI0tdsUkeoAULoOE+lUFPldJMWF9tsu9S4GNbuz2/XXF6fxO+rd/PRq1dhtbm49aF5HDOuL5u257NpWz6vPH4BAP94/CtGDsmqTcAc7FxsjIHf/9rDG89cDDJc+vf/NDt/Y/MMGVBnFNLrtPzznjNr3x/Irwg6T35RJYuWK4VSXn78fAQBbnt4Htt2FTG4X0bQsWr6vPy4smau3yfGqG/19bSUdhtG5h1YTJI+jv32Qvbb626OKfoEVpSuD9qnOcPIIFN/zs2ayVeH5vPmng8AeGvPh8TrTIBAlc+KX1a+AKf1mMGIhLZ5phxOTYWZPyqWsLVqLX65LvGTgMBA00iOTpnBYNMYRKF1N/KRCUexw7qBcnfjDyWHG5BAyRGiCFC3sF6fX8gVH35JXFQUl04YxcC0VOKNUZTbHdzw+f8Cx6w3pNjJCbfag08qwOFeicO1EpdnHR5vXrWHR2Til524vVtxexsmN9KIiRgN4zDqx2M0jCdKPxJBiAqDlF2PpBTlBvTIcxdwcF8ZC+evZ/H3G/hl0RYmTR3EA0+fh1jfcyTIV1wM4lkCsG3TIe658QNMpijOPH8ivfsrHlemOCOVZjsP3/FpyK+nu+D1HcLhXoHTvRqXZz1u704geKK8cOKTCvBJBdhdy2qPiaKSM8aoH02UfhzRUUdj1I9H6EIPZ6Fm/ru/8NEzC7jxXxcwYFQuO9bu5bX7PsfnlTj9yrqNh7kPzOOah8/l0rsVN/Wtq/fw6t2fkJ6dzIwLlIzx//zsZjxuH+cPuot737iaCdXGDp2+4UP5Fzvm4HK4Obv3bU3KBTQr2+v3fc4515/Aiz/cTWm+Us3imRv/w6cv/MA1D58Tgk8pcunq+mjUK+GKqj52LGsO5vPNpm0s3JFHpdMVcE6vUfTTI0lsKy7llq8XMKl3LnPOPIUkNRddEGRcno3YXYtxuFYB4PSsCTAYhgO/7MTlWYvLs7b2WO09zzCBaMPRxERNxaAbHC4RGyAKXef7lWKK5mCFpdl2+8vMpJra5yGn02oYPTyHB55W1nWzT1c8MPcdLGdQv/TaZeHAvuns3l9XqSnYuZSkWPrkpijrQAF6ZzdfxamxeeobRg7P6ZFfVBl0nn0Hy8kvUu7Ltz8yr7a90+lpdKyaPvXb1/SptDhafT0tpd2GkbfG3x8KORowK2smfWJymF+wEIA82x4qvcqOriiI9I3tzek9ZnBU8riQzfnO3qcaHIvVxjMhaRpHJU8nSZ/a5rFjqpOuaoTGP/J8SxUD0lICjh2qtBCl1QYkSX1v1VqcXh+fXXkWg9LrZPpzf0O3rZ7xdV4ohyotJBgDF+QFFuvhXTodWVaS5zrcK7A5F2N3/YzXt7+ZXl0HyW/G5lyEzbko3KJENElxN5Ea3/jvSXavFK6+ZTqX33A87766mK8+XsmyHzdxwqkjGu3TFF9/sgq3y8uL715Nn2qjSA0b13af718o8MsO7K5lOFzLsbt+xevbF26R2oy/OmzH7voFu+sXyqtAFGKIjppETNRUYowz0Gk6NlFYpPHp898z6+YTOX7WBACy+qVTuL+MT57/PsD4MHryYE65tM5TI6tfOptX5TH/P7/UGkaiog2IGmXjQG/QYYxpOodVTdum5AKala3fyBwuvUepTJFT/eA27dzxbFvduVXrOoPupo921y8Aqj52ABUOJ99s2srn6zaxryKw/G1uYgLnj1YMl+eOUDYYv9y4hQ9Wr6PYauO3vfu56MN5fHnFhcQagoedHllI2F3LsTq+x+5aXO2tHPnU3vOci7E7F1PK4+i0vTAZTybWeDJGw3jC6dUsis17YEQKk/rn8uXqzSzcnMeJw4J7VP2wcQebDxVz4VHtT/Ngtji47pLjyMlMqj3WJzeVn1furN343r6riKPH9an12gx2zhRjYM/+strN9gMFwUth16exeepzeEh7z/T4oPP0yk4mPUVZBz//8GxEUcAn+QM2Lg8fq6bP8w/PBgjoczC/otXX01IiOg38mMSRjKnOH+L1e7F4rcjIxOlMGMSO/ZHuGzuEo5NnMDx+QpPGjJbilBR3xThdQqNtvtmwlan9+9T+PG0sKGJbUSlT+weWV/NVu0tlxAWG3ny9YUuDMSf1yeXTNYrb86drNvLE6TNqz/2x7yDFVltYkq/KshubcxFWx39rd4/8srPT5VCJXCTJX1tiT1+vYoVWKzJ5+lC++nhlbfhLm8avLuOXktaw6szC+evaPG53QPJbsDsVo7TV+T1218+1BszuiF+2Y3MuxOZcCOb7MerHYIo+A1P0TLSajHCL12FYym0AmEurGDAqN+DcwNG9+Pi57ygvspBcXbEpZ0DDz6LP0Cx+/z64d2h7ZQsmV2OyDQzSLjY+GntV17+v1Oij1fk9gKqPKk0iAyv3HmDe+k0s2rkbr1TnPaQRRU7o34cLx4zgmN65DZbD1x41jkvGjuKZpcv5eM0G9pRX8Naqv7h9yjGdeg2RhNu7jSr7F1Q5vg5JKFok4PXto8I6lwrrXHTaHOJjzic+5ny0ms7PLyMKwasPRSLXTZvIT5vyuOOTBcwY2p/jBvYmI14x7BRZbCzfsZfFW/JIio3mumkT2jWXw+lBlmWem7sIURRwubw8cNupDB3Qg1FDs7nlwc9AholjejNsYN3frbFz40flcsO9n9AjLZ7MjIapFQ6nuXmCkZuVHHSezIwEzjhJWc/f9vA8JaxdhqfvP5soQ3DvwJo+tz2seIzU79PYPKEgog0j9dGJOlIMSc03bAfHpSilhY9OmU6aIbQ7FOmGTE7OOJ94XfBrEAWBPeUVXP7hlxzbJxeLy8W8tZswaLX8/bAb0pR+vVm0fRe3frmAs0YMweH1smTHbuxuT4P69CcM7MvYbOVavly3GbPDybicTIqqbPxv41b6pSZTXGUL6bU2hdOzBovtI6yO7/DLnTevStfDXG7jmtmvATD+mP7k9E4hLj6a8jIrS77fiMGgZdLxbXcHHT+pP7/9vJ0n7vuC6aeOrHXpW/nLdpwOT4MQHLfbR8GBcuw2N+VliqdVaXEVf61UdqRjYg2Y4o1k5SQ3274mgWz99uFHwu76GYv9c2zOn5Dlrp2Uue3IOD1rcHrWUFL5CNFRk0iIuQSAWOMp3crF3+2qF/t+WCRnzS5RlLFuE8LnaxieIctyh2w21soWJM1PMNmimvFM6Xqo+qgQXB+7my62l1Kbklj+q41b+GL9Zg5WBrr794gzMXvUMM4bNYy02KZ36I06LQ+fdDwHzJX8umc/C3fkHYGGEQmr80fM1rdwuv8MtzAditd3gDLLs5RZ5hATNZUk0/VERx3bfMcQoSSXVX6/I93gm5kYxxtXns3tnyxg4eY8Fm7Oa9CmV0oiL1x8eotykTTFgkWbGDcil7NPGQXAmx/9yqbtBWT1SOTScydy6bkTg/Zr7Nx1Fx8HF7dOhsbGeuaBxsNTG5vnlGlDA15bMt4p04YGbd/UPO2lyxhGOoMzMy/vsLGzo/uSHd230fP905J5/5JZPLP4V976/S/cPh/De6Zz1wnHMrRHYMWf2aOHYXG5+HzNJh78bjGJ0UZOGtSP24+fxEXvBcZiiYLAGxcqyWzmLFnBwu27+HXXPgZnpPLK7Jms2neQD/7o2N1xWfZQ5fgCs/U/QXNwqKgEwxRnZOqJStnpjWv2sWr5Dvx+P0kpJoaPyeX8yya1y6hwylljsFldfPf1X7z45HziE6IBOPb4wVx54wnccc27Ae13bD7EP65/P+DYpnX72bSuLuwmMSmGz366q03tw4VPKqbS9h4W+2ddxjW485BxuFbgcK0AQCMmEx9zPgmmK7uFe39qTyV5eEKKiR3r9jFmap2hcce6faT2TCQmvi6M8+DOogZj7N58iMzegfcoURQRBKHWK6utstXIBTQrW3dB1cemqNPHGl0Euo0+toVfdu/l83WbWLZrL0BtAkZQnv+O7Z3LhWNHMLVfnwYbZ81x8uAB/LpnPwfNzedU6A7UJEmttH+E2foGXt/BMEvU2fixu5Zidy3FoB9GkkkprxwXPZOOTtyqqa4y1xV+80bm9OD7O6/kx407+HPPIUqqN5d7JJg4ul8uJw7rj7aJENGWcvS4Pjw3dxF/rNuLJPmJMxm5pBFjiEroEGS5fnrOBvs+akkGlTbj91dRafsAs+0tfFJp8x1UjmiayzGiElrc3i1UWN/A6vjfEbwb3TYEtJhiziLJdBMG3cBwi9Nu/vfWMj54+ltueupCJcHpun28du9nXP/4bE68SNkpvnbSI5QVVHLVg2czerJSWr4m+erNz1zEiRceHTDmNUc/THb/DCXxqSDU5hpJSg90eXXaXJzT93Yeeu96jj4lMCa7Ri6gSdmun/wYx84cwyX/OD2g/0fPLmDF/LXMXf5QiD6pjkPVx7bT3fSxNQx48oUGx5Jjopk1YigXjBlBZnzDUNGWsiRvNzd88S0xej3r7rqpPWJGNLLsxWL/jPKqF4GWV1k6UtDr+pMafx+xxpM7bI69RVMB8Hh3dtgcLaFf5mY0YsdGJ6hEBMGsxDKoNdJUVFRUVFRUVFRUVFRUVFSOYJoNpTntidDVBg4X391/ZbhFOGKoKVVmtr1LRdUrSP4jwwVTRaWr4PSsoczyDA7Xr+EWpcsi46PK/iVV9q+INU4nJf4eDLoh4RarzZx57TS0Og0fPbuA0vwK0rKSuPL+s2o9Mmo467rj2bwqj3ce+xoAg1HP7JtPZMYFRzUY846XLuO1+z7jxmlPYEqK4Yr7lJDO6ecrbd//17d8PXcxHpfiHfHYFXPR6jTkDOjBa0vvD5ALaFa2roqqj+2nu+ljW5iQkwXAhWNGcOLAfug07Q99sLqUfA+pse0rOxrJ2JyLKKl8uEtXdupoPN488suuwmgYR2rCwxj1Y0M+R00ojYpKuGk2lGbEHQ3d9LoaG5+/vdPmKvcUI8m+kCdvjXxkLPZ5lFmUksddIU5QJbKI5FCaP5bv4OO5y4gxRXHRdVMZPrYXABv/2suIcb3DK1wLcXu3UGZ5Ri0b3SEIxEWfTUr83ei0OeEWpkO4dtIjnDB7Ihfcdkq4Reny1OgioOpjh9D99bGGJxb9zIVjRtAnOfTu/5sKi/l1zz4yTLGcMyJ4AsSuite3j5LKh1X9azUC8TEXkZrwABoxdJVA8suUDWyb86eQjdkWWhpKU2yx8fHv61i56wBFFiW5fka8iYl9s7nw6FFkJrY9hE2lU2g0lEZNvhpiXsl7EJvPwnMjPw+3KJ2G27uVYvO9ON1/hVsUFZUOYfG36/jb3acydFTgQ/b7ry5hznvXhEmq5vFJxZRWPg5AleMb1LRRHYVMleNrrM75JMReRUr8nYhC+zLSRyKy+vVpFzX6qOpiR3Nk6CPA/TOmdtjYw3ukM7xHeoeNHx78VFjfpMzydMRXQIlMZCz2j7G5fiIt4RHiohuvTtIaNGJiSMbpDH7etoe7P/8Bu9sTcLzC7mRrQQmfrtrAE7NO4uQRA8IkoUp7UA0jIcYlOcItQqchy17Kq+ZQXvUa0PbqAyoqncVnb//CulW78csyPbOSuP3RswH49M2fWbtqd227iVMGMuvyYyk8WMH7ry1h89r9VJTZiImN4u5/zaKs2MLn7ywnb2sBD938UW2/R1++GEHsgNqlrUSWvZhtb1FueQG/bA+3OEcMsuzFbH0Dq+O/pCU8iin6jHCLpBIBqPoYHlR9VKmP17efworbcLr/CLcoXR5JKqOw/GZszoVkJD6DKLbPQ6KrJDzNKy7n9k8WoBVFrj9+IlMG9SEjPhYZxYvkl+17+PC3ddwz7wdyUhIY0jOt2TFVIotuaRhJi1d2BoblpDMsO6PT5pVkCV+9bPIO6/MhGTfadEdIxgklbu82CstvUcvvqnQpFs9fz31Pn0ffQT2Q/cqO7Zb1B9iy/gDPvHNVbbsHb/qQYWN6MWh4Fvc+NZtHb/uEC6+dwoChSohcrCmKu/55LlvWvcBjr14SlmtpDKd7NUUVd+Dx7W6+sUqH4JOKKSi/nhj7JwCkJz7T7V36VYKj6mP4qa+P6YlKCJOqj0cWVY7/UlzxD9UwGWKsjm9xudfQI/lVjIa2l5LVaLqGYeSNpX8g+f28d+1sRub0CDiXHhfLiOwMpg7qw8VzP+Ptn1fz/EWnhUnS7oEkFeFyrwDA59uN328BfMTGXoNO2zEeOc0aRh45b0arB9VoBGKjDCTGGEmMNfLvn1bx47odQdsKAuSkJJKTkkBOSgLxMVFE6XQY9Vp0Gg2SrNRktzrd2JweSqps7C4qZ3dxOS6Pr8F41594FDeefHSD453B4d4izm5qGLHYP6PYfJ/qhqjS5XjohYv48v0VFB0yM+uKSUw4biAHdpfQf2gmglDn6dF/SE/27ixi0PCsMErbOmTZTanlKczWtwB/uMVRAeyu5QDsK5pOWuIjxMdcFGaJ2s5bvz0SbhG6FKo+Rh5213L2FU0H6PL62BTFVhsr9x9kX7kZi8uF5Je5bPwo+qUkh1u0TkeWvZRaHsNsfSfconRbvFI+B0r61hOJAAAgAElEQVRmkZbwAImmv7VpDI3YNb6bf+45yOjcng2MIvUZnp3B2F5ZrN57qBMl63p8+u+lLJ2/nre+b7jGlaQSKi0P4XAuIFhEgjHqlADDiMu1FJv9QwRBR1LiawiCrrXi1Ma2NmsYOeeoYa0dvBbJ7+eeD39g4YaGdanH9Mnk3KOGMWlQL5Jio1s9tk/y82feQb5bu43v1m7HX737O3fhKqqcSmWUe86ahtCJXu0uf6BhJDrugQZtBMGA1/0LHtdiALS6EWj14xE1KYAG2V+B17MWn+dPDNHnY4y9oTNEbxGy7KHYfB8W+6fhFkVFpU30zE7ijkfPxmpxct3ZL/Pp0nvo3T+dFYu3UD8P9c7N+Uw4bmCTY4mCgMftrfU8CWcIjcuznsLyW9Rd6QjFL9soqrgLm/Mn0hOfQ6tJDbdIKh2Iqo+Ri1+2AXQ7fSy1K54QTyz6hZ+27UQ6LCHQ9IF9Awwjy3fv47N1G2ur1zx3xskhqWQTKUhSGQD55Vep+e86BYmSykdxebcAkJH4LIJgaHHvrhJKU+V0kxbXfL6i1LgY1u7P7wSJuh8+325Kys5Bkkpa3EenG4TT9SMA0cazMRrbniS+Q0NpHv9ySQOjSEJMFP+6+BQmDerVrrG1GpFjBuVyzKBcrjp+PHe9/x27i8sB+OTX9QDoNBruPGNyQL/ndtzZrnmbwicHerAYY69v0Mbr/gW75SFiE+YAYIg+P+hYbufX2My3YTCejUbbL/TCthLJbya/7Aqc7tXhFkVFpU3Ifpm7r3kXnU6DX5aZeYHi9jloRDYjxvXm7qvfVdrJMuOPHcDgkdlNjieIApNPGsbfL54LQHrPRB6Yc0HHXkQQzNZ3KLU8hlwvjE8lMrE5F+HyTKdH8lyiDeHxbFTpWFR97Dp0F33cW27mko++AOoMJM3RPzWZxTvrDHenDxnIjIHhf9YMBR7fbg6VXgyA13cgzNIcWVTZvwTA491FVsoHaDQpLeqnbWG7cJNiiuZghaXZdvvLzKSaum+Z645Clj2Ull9SaxTR6QYTZTgeAK22J+bK4JUrNZqe6HQD8Xp34HQviUzDyOKNeXy9anPt+/joKADev+V8eqeF1jLYNyOZ/9w8m0te/owDpZW1x9//eQ3j+2UzeUhdOc0iV3hdm5zWl9HqRjRqEKnBYDwHl+1NnNYX0BmO7STpguP17eNQ6cV4fHvDKoeKSnsQRIHn37826Lnzr57M+VdPDnoO4OEXg7tc33jv6SGRrS34/VaKzHdidSwImwwqrccnlXKw5DxSE+4jyXRjuMVRCRGqPnZNuro+eiSJa+f9N8AgMiAthSl9etEjzsRjC5cF7dcjzkT/1GTySpUNxV927+sWhhGnezX5ZZcj+Subb6zSYbg86zlQciZZqZ+j0zYfktxVQmkm9c/ly9WbWbg5jxOH9Q/a5oeNO9h8qJgLjxrZydJ1LYQgIR12x0f4fPsASIh/FFPsdQHnGzOMAOh1o/F6d+D1bGyXXB1iGPH7ZZ77dnnAsTtmKouOUBtFakiIMfJ/Zx/P9W9+HXD8mf/9zLGDeyEe9gfQiXqEoGWM246MjNfvabKNz7sJfdSJLRpP1PbB6wpvjXWPN4+Dpefhk4rDKoeKikodHt8e8ksvw+PbE25RVNqERGnlP3G619Aj+RVEofXhpCqRQY0OqvrYlem6+jhv3SYOmOuMAPdNn8KVE8bUvm/MMAIwokdGrWFkS1HXf8azu34hv+xKZNkVblFUAI9vLwdKziA79TP0uqYTZWq6SDjbddMm8tOmPO74ZAEzhvbnuIG9yagu+FFksbF8x14Wb8kjKTaa66ZNCMmc+fvL+Pi1JWxavRdLhZ3kNBMnz57A+ddNrW1jt7qYNeFRAD5Ydi8fvbKIFQs3I8tw1mWTuOzvdflC//vBb3z78UpKCypJz1TKJM+6ejInzx5f2+b6mS9y7EnDuOTm6bXHPnp1MSt+2szc+bcFtDv3quPYsGo3vy/Zik6nYexxA7jpwTOJMSkOEbIs8/FrS/juM6UalNPuZsLUQWTmNvQScji/A8AYdWIDo0hzaLW5APik9nmJdYhh5NdteymoqKp9n2yK5swJQzpiqgCOGZRLTmpCgNfIgdJKft22lylD+gS0vWvgcyTrQ1ufvdxTzL+2/b3pRoIGqYWeF37pAOEqHOT2bgPgYOn5tbGaKioq4cXhXglAQdnV6o5YN8Dm/IEDJWeRlfIhWk1o70cqHY/DvZKCsqsBVH3sBnRFffxpRx4Ax/dXnnHrG0WaIzsxvvb/hyqrmmgZ+dhdy8gvu0otChBh+KQiDpScTXbalxh0gxttJwrG2le/7Ows8VpNZmIcb1x5Nrd/soCFm/NYuDmvQZteKYm8cPHpLcpF0hKiYwykpMVxz3MXkJRqYsuafbz44Nf0HdSDcZMb5sJ78rZPmDZzFLOunoKlwoaoEWvPzf9kJR+9upgbHziDAcOz2LHxIACvPf4tPp/E6Rce1Wr5Xn/8W8654lhe/PxGSgsreebueXw6dynX/ONUABb/dy3z3vqFmx86E4DBo3NZ+1se7z7/I2k9EgLG8nq3A2A0ntxqOUTBBIDf377KUx2y6l62JTDh2JQhfRp4bHQUxw7qxSel6wPl2by7gWEkRtO+mtvBMIjGZtvo9BPwuJbgtCl5CYyx1wHiYa1kXLa38XnWozNMC7mczeHx7eVgqRLqoxpFVFQiA4v9c4rNdwOo+Qu6EW7PZvYXn0pW6kdNPjiqRBY1+qjqYveiq+njzmqPj+kDWh8GYzLUJce0eZr2do5k7K6l1UaRrnsN3RnJb+Zg6fnkpH6NXtf091SjScUf4XlhRub04Ps7r+THjTv4c88hSqqUhM49Ekwc3S+XE4f1R6s5fF3XdhJTTFx1V13OjJ45yfz3g9/YtbUgqGFk1FF9OeNiJWdSdp9AT5xPX1/KrKsnc/wZowHI6q2cLzxYwSevL22TYaTf0EwurfZIyembxrTTR7JtXd3fcMGnq5hy6ghOPHdc7bHsPqms/S2PggPlAWPJshUAsQ2hVXJ19ZrWJP0NRocYRrYeDHTJ65WW2BHTBCUrOb7BsS0HAuXRCFqiNM0bMVqLUdO8+6XRdDde9+84qv4JgMv+ATrD0YhiGggCfqkEn2cVkm8fghBFdNw/Qi5nU/ikYg6VXqgaRFRUIogK6+uUVv4z3GKodBA+qZADxWeSmfIu0VHhzSml0jyqPnZvupI+Wl2Kh0RSdOufaX3+ujLSBm3XrEij5BS5RjWKRDiSVMbB0tnkpH2DTtur0XYaMQUvkW0YAYjSaTlr7FDOGju0w+dyOjx8896vrFq2nZICM35Jxm5zMWHqoKDtBzVSOMBSYcdcbmPA8IY5XwaOyObj15ZQXlJFclrrHAcGHjZebJwRu7UunC1/XxnTTh/VoF9uv7QGhhFRTESSSvD7K1olA1Cbm0TTTm+/0Jm0VFRUVFRUVFRUVFRUVFRUVLoYHeIxkl8RGKuYFNt5iaxqqt/U53B5YrSmDplbI2jRCjp8TbjWanVDiUueh82ieIJI3u24HQ2toxrtAGITnkGrG9EhsgbDLzs5VHqJWt5MRSWCKLM8Q3nVi+EWQ6WD8cs2DpVdSmbK2wDERJ0QZolUgqHq45FBfX2MZF1MNBoptdsxO1ufl6F+0ta02K5XWtTt3UF+2WVqstUugk8q5mDpheSmL2i0Ck2kl+0ts9pJiDaGNFSmOebcO48Du0u49bFz6D80E32UjpvPeaXR9vooXdDjbnf12lRueE6WlYNRRn2j47ocwb2yoqIb79MUWn1DE4ROOxhJKsHlWkpM9AWtGM2H0/UTAAb9+GbaNiNXu3o3gt0d+OHZXJ3n4hZsLke92MnnRn7eofNHaaKx+Zquca3VjyYhdTEAPu9GfJ51+P1K6IooJqPVjUKrb+h21NEUVdyG27ul0+ftSAQhCp0mA60mE40mCUFQDGeiEIUgRCmxaLKELLvwy67qVzs+qQifVIhPKiPor4hKuxEEPTptDjptL/TaXGIj+OEzXJRUPoTZ+na4xVDpJGTZTX7ZVQD0SH4dk/G0MEukUh9VH48savQxknVxYFoKpXvtLN+9D4BzR7TMtV/y+1maV1dFaUxWZkeI12H4pEIOlV6E5G/6eVslsvD69pNfegXZaV8GzQWhESO7Os2UJ9/k31ecxeSBvZtsJ8vw5s9/MH+dkky0yuliXO8s7jzlODITWxeqsvrXnVx958kMHdsLAK/HR9Gh1oeapGbEk5Acy46NBxkzKbDU8I6Nh0jNiK+tJBMdawgIhwHYu7Oo1XOCkhNl747CBscP7GpYCSvaOBOX+xcczu+Idi3E2MIqrpWWp5CkAmWM6LPbJGcNHWIYMWi1OD11XhMFFZ2X7fpQecMfSZ2m82Inb+n/OJLsa3F7rW5Ep3qFNEZ51StYHfPDLUabEQQ9Bt0govQjMOhGEKUfjk6bg0ZsX34bWfbik4rweHcA4PJuwuXZhNu7Ga/vUChE77aIogmdNhe9tle18aMXADptLjptL3SanhDiktndiZLKR9VF2BFITTLPgrLr6Zn8GqboM8IskQqo+nikIsveWl0EIk4fTx7cnxV79/PTdqU6xtK8PbUVapri+Z9/o7DKWvt+5tCGSRwjFcVgdSU+qeFiSyXycXrWUFhxKz2T/83hz4DaLlC2d3tBKfnmKrbll+D0ehmWlc6544cTa6jznPhk5XpeXvh7beGRKJ2WnzbtZNPBIr657dKAts3RIyuJtb/lMenEYTjtbj58ZTE+r9RquQVB4IK/TeODlxeSnpmoVKXZpKxjvnl/Bdffd3pt2yFjcln0zVrGTxlIakYCq5ZuZdu6/aT1bP2a6tQLJvL6498ybJxiTBo8KofNf+1j/ardJKYERnBER59Hle3f+Hy7KSu/itiYS2s9R3S6w6vb+nB71mK1/hun60cADIZJRBmmtFrG+nSIYSQ1LoYDZXUueos35XHnGZMB6MjiNLIMSzbtCipPZxHqEsCdgdOzhnLLs+EWo1VoNRm17q2xxhOJiTqu1hsklAiCDp02G51WSWYUY6yr6e317cfmXIzdtRiHe+URmfxLq0mtNnT0Rl9j8NDmotf2RiMmhVu8Lkt51RzM1jfCLYZKWJEoLL8ZQTASa5wRbmGOaFR9PNJRdBGIOH08Z8RQ3vljDXvLzQDc9OW3XDBmBOeOGMqg9MBFpuT3sz6/kHf+WMPinUr1yKNylWebSb1zO1fwdlBUcRcuz8Zwi6HSDqyObynXDSQ57vaA413BMPLSwt8C3n+/YQefrdrIxzdcQFKMkgT5y9WbSI6N5uu/XwIoKSXmLv2D1xav5Is/N3HlcWNbPN8dT87ilUe+4coZz5KQFMO5V00mKbVtKSHOvPQYtFqRj15bQmlBJWk9lXK5V95xUkDVmItuOAFzmY2n7/wMr8fHUccP4aaHzuSLt5e3es6TzhlH8SEzbz/7AwBup4djpg/l+v+byedv/hzQVhB0pCZ/QHHpGfj95djs72Gzv1d9ts7Jodx8A7LsCKgKp9VkkZz4eqvlOxxBrgksqn5/2Pk2xRDc8d58Fm8MNFA8cdFJAMwcd7jFJ3TM/2sb93/yY4Pjxw/vy4tXRpaV319t6XbZ/4PX/Sv+ahcgUdMTnWESUTGXI2qCZxYOqRx+K/uKZ3SJvCKCoCPWeCqJsVdiNEwItzgB+GUbVfavqLR9gNu7LdzihAgNOm3PWkNHjadHnedHL0Sh8/IHHSmYrW9TUvlQuMUIMyKCoAVEkH3ItNwLr7shCAayUj6M+OoY3RVVH0HVxzoiUR/3VZi54AMlTLzCUZdrRCMISNWP+PFRUTi8XrxS3U5zZnwc865QdmNTY7pGjhGz9Q1KKh8NtxhhQEQQ9IBSSUiWfbX/77qIZKV+QkzU5NojVscCCsqvC5tE/TI3N7mpN/S+FwCYPWE40wb3QafR8Hvefj74bS2zxg/nobOUDdvxD7/KMf1zeemSmbV9/bLMjKffITs5nveund2xF9LF8UmHqDDfitv9e4vaRxmmkJT0KhqxxTlqGrV3dIjHyKRBvRoaRr5aCkCf9GSGZofeq2J7fglPVs9xOMcM7BXy+dqDx7UIm/kWAGTZFnDO7y/H592Ey/4+sQnPozfODDZEyCipfCTijSKiaCLJdB3xMZei1aSFW5ygiEIsCbGXkxB7OU73H1RYX8fmXBRusZpEEAzotDkAteEuNfk+dNre6DRZCELwJE4qHYPV8S0llQ+HW4wOQRTj0Gv7YdD1R6fNRqvJRFed+0cUlTLrGjEeUTBSf2dAQUaWvUh+C36/BUm24PMpxmWfVIBXKsTj243Hm4fXd5Cu/8BYR43beHbaPKL0o8MiQ6nZxl9bDnCg0IzV7kKqLvN53klj6J0ZPIled+BI1kdNtU62Rh9rdBFQ9bET6ZWUyFdXXgTAvQt+4o/9inu8VG/f0+IKzBcwqXcuz51xMskxXWdzw+VZS2nlE+EWI+SIQiwG/WAMuqHVeddy0Gl6ohET0YiJiGIMDXUQwI/fb0eSq/D7q5CkcrxSAT6pCK/vIB5fHh7vbiR/eZC+kYCfwvKb6JWxEK2mB0DEPuPXZ8aw/jxydp33+DH9c7F7vPy8fQ8PoRhGHB4vMYeFy4iCwJhePflj98FOlbcrotVkkZbyFW7PahyO/wLg8fyFJBXgl60IQjQaTQYG/QSijWdhMBwVurlDNlI9Th49kOf+tzwgCaujOhvuFa/M4x9nTeHco4ahEduf1dcvy/z3zy089c0yXJ6GuxhGvY5TRkdO7KTk24HN/DdAWXAaTbehN5yAqOkJyPilQjzuJbhsb2OtvIV4bS+0uuEdIovDvRKL/bMOGTsUCGiJj72YlPi7Gs1gHYkYDRPJNEzEUW3pLK18LOLcPgW05KZ/j0E3ONyiqFTj8qylsOJWukeyX4Eo/TCMhokY9eOI0o9Bp81qvlsT4wmCXnGzrXG1bSREV5ZduDybcHrW4PKsxeH6Dclvbsfc4ccv28kvu4KctO/a+Tm2jvJKOy98uIylf+7E72/4vZwytn+AYWTlhr18s2QjOq3IIzeeik7befm9Qk330UdFFwFVH0NEuPSxKTLjlYSOH148m7WHCliwdQfrDxVSaLVic3sw6rSkmWIZl5XJaUMGMj6nayVb9futFJTf1OW9lUQhlpioKURHHQNAtGESel1/2pZvTUQUTYiYQJNZs6xogE9Skly6PGtxedbjcP2O07MeaH2eilAj+cvJL7uCmOokm5FrxFEQBBiV06PB8eFZGXy1elOz/VNMMVicahWllmLQj293lZnW0iGGkRiDnqunj+fl735rcM7t8/HPL5fw7tLVXDBpFMcN6UXf9NYveg+VW1i+dS+f/baefSWN32SvmDYOk7Eu8/F+R16r52oLudH9gx53WF9CliXiU74EQKsfE3Be1GSg1Y9Gb5iOpexMnLbXMCXODbl8suyluOJuIvWhL0o/gh5Jr1TfMLom0Qblxpeb/gMW+6eUmB/CLzvCLJWCjI/C8lvITVdi/lTPkPDilfLJL7sSWXaHW5Q2IQgGYqKOxxR9KgAxhilowlR2TxCiMBrGYzTU3Ez9uDwbsLuWUuWYj8e7MyxytRefVEp+2WXkpP0PUeyYkvP12V9YwY3/nEd5pb3FffpkpbB8jeItOuOYQUwd1zV/v7uTPoZTFxVZVH3sbMZk9WRMVs9wixFSis334vXtD7cYbUIQ9JiMp2KKPpuYqCnVITGdh1ajeOnHGk8h1ngKxIPfX4XdvQKbYwE252L8h3mvdyYuj1LUoCuQEG2ksNLa4HixxYogCLh9PqTqTYTATBXVyEo+TJXIpUMMIwBXThvH8i17Wb+vIOj5gooqnp+/nOfnLyc1Lobe6UnkpCSQGheLUa/DqNciCAIur+Jp4vL4qLA52FdqZl+xmQJz85VuhmSlc/UJgZamV/IeaP/FtYDGygL73CvR6cc1MIgcjlY/Cp1hIj73qo4Qj0rbu3h8uztk7PYhkGi6jtT4/+tGi3WB+JiLMBqOorD8hoi5Abi9WymrUpLupsb/X5ilOXLxy07ySy/DJ5WGW5RWYzSMIyHmUmKjT0EUYsMtTiOIROlHE6UfTXLcnbirK0xV2b/AYv884neo6uP2bqeg/G9kpn6A0HG3b7xeiTue/abWKNI3O4VjRvYmLdnEnPeDh6wCpCeb6JOVzJ5D5axcv6/LGUb8spKfQdXHjqShPlbZvwBQ9VGlAVbHtwBUOb4JsyStR6vJINF0HfExF6ARE8ItTgCiGKcYa4ynIsserM7vsdg+rvZ0VlfujTG2VyZfrt7E+D5ZTB3UB0EQ+GvvIT76fR0+yc+dn3xfW463oLLhOvVghaU2QatKZNJhv+QaUeTlq8/gyte+YHdR0ze60io7pVV2/swLTdxVTqryA/TKNWeijzBXXr9ciU7T0A0rGKKYhlf+M+QySH4L5VUvhXzc9iIK0fRMnhtQ+aU7odf2ISdtAcXmeyImhKmiSsngHBs1o96OnkpnUmL+vy6VsFdAS1zMuSSaruuSoVgGnRJamZrwACnx92B1LqCi6jXc3q1hlqxl2F0/U1b5L1ITHuywOf67bCP5xUpluVsvmcqFp9Rl0G/KMAIwpG8P9hwqZ/ve4g6Tr6MoMSsGYlUfOw+DbiCpCcqGlaqPKvWR/GaKKztnMzOUaDUZpMTfRVz07C6xwScIeuKizyIu+iw83l1UWF+lyvFNQMUPFYUbTjiKX3fs49aP5iMKAqIo4JP8aESROReexr8W/MyybbsZ3DONzYeKWbxF8aA8fkhf1u8v4Le8fRw7oFdIZJFkP07JQ0cZsmK1R6YBp0NN3AkxRj645Xzu+/gHlm/d25FT1TKhfzbPXXZa7fyHMyX19AbHAAQEtKLyAxatiWVl+WJK3Yq3S7I+nR7GHEzaBPSiAUn2YfNVUeQ6SJGrzpiTZezD6T0vJs3QeOymKKYhSftadC2Sby+iGPpEtRVVryD5K5tv2EmIomJdzUr5CKNhXDOtuzaCoCMj6Xk0YiIV1n+HWxxqkuIVm++lV8YioP15f1RajsX+GRZ7cO+yyENDfMwFJMf9vbZ8dVdHEHTERZ9NXPTZ2JyLKK96LmI8upqiwvpvjIbxxBpP7pDxl/2phJweO6ZvgFGkJWSmKUk7C0otIZerI+laugiqPkYOHa2PRyollQ8jSWXhFqPFCIKB5LhbSDTdUJ20uOuh1/UjI+lFkuPuoszyNABVjq9RvUgUBvVI5cPrz+O1xStZf6AQSfIztFc6N00/mrG9MpnQJ4u1+wuY2Deb575fzq0fzQdAqxHxSX4EAS6b1HTEQDBkZFaUbmVV2Q42VO6l1G3B7uvYXCUrpj/ToeMHR6Zt+XZCR4f7/pmMBl695iwWb1QetJ77djkFFc2HwbSW1LhYbp95LKePbXrHZGbPS5sd65v8/1DqLiA7ui/nZl1DlrFPo23L3EoG9q/y3yHPuokd1g30ix3WaHudYTJux6d4nN8BoDeeFrSdx/ktPu8GomIub1be1iD5zVTa3gvpmO1BIyaTnaZ4Txh0Q9s8zsbfdzLimAG177ev2ctXry/i/ndCW/br8HlqWPXTRg7sKOS8v5/UonFSEx5EFOMpszwVUvnaitu7DYv9U+JjLg63KEcEbu92AIrNXSOEKSZqMqkJj2DQDQq3KB1GrHEGscbpWOxfUGZ5Cp9UFG6RmqSw4jZy03+sLZ8dSvYcUhYjU8b1a3Xf2OqcXg6Xp5mWkYPbu73L6CKo+hiJdKQ+tha7x0OpzYHL521VPoPB6akdJ1Qrsbt+ocr+ZbjFaBFGw0QAMpLmoNc2vl7oSui0WfRIfgWARNN1FJvvxeVZF2apIoOhmem8fvlZQc8lxUYzfahy37z39KloNUrUwu95+zFFGbh6yjjG92ldwub15j3M2f4Ne+1dzwuztbjcv1FpeYiY6IuIjbkQQWhZGXGvdxvmynsASEp8EW079FDdHlZRUVFRUVFRUVFRUVFRUTli6bRsUdNHKEnYjhvSm5/W7eS7Ndv5Y9eBoCUAW4ogwJg+mZw6ZhCnjRlMtKF9sXw7rBsA+K3sRxL0KVzf9yEMYlSTfVIMSr6Qa3rfy5wdd7Os5FsGxI6gvyl4id1o09/xuBZgNV8PgN51KnrDtMByva6leFw/IIopGGP/3q5rOhyz9e2IqYwiCHoyU99rl6dIDR88NZ/nvr0zBFK1bZ6jThrBUSeNaNVYyXF/xycVRYwHT5nlGUzRZ0Zw0r7ugSx7KSy/qfr/kVu2TSMmApCW+Dhx0eeEWZrOQiA+5jxM0adSWvkklbb3iVQXYr+/ioKya8lN/z7kcew2h1KNJdHUendwn18Jz9PrIiu/V2PU6GMk6yIo+piW+DiAqo8RSEfqY0v4csMWAD78ax3bi0vb9Cnt/L/bQytUG5HxUVLZFXK2aEiJv5PkuFur34c3BKCjiNIPJzf9W8zWtym1PB3xv5WRglGv48Ezj2/XGMuKN/LYlk/x+sNfWrkzcLt/wevdRqXlIaKNM9FoWuYxotX2w+Pdgiw7cDi/I850S5tl6PQ02gatljPGD+GM8UMotzpYs+cQO/LL2FlQyr5SM1anG7vLg9un1CrXVbshxUTpMUUZyE6JZ2BmKgN7pjK2TxbpCaFbxP1evrD2/0clndCsUaQ+GkHL+KSpfFf4MSvKf2zUMCJqsolL+hir+W8AeJzf1YbVBIyn7YMp8U1ETehyjPhlJ5W2d0M2XnvJSHwWoz4wfv2Vf3xC/u5iXA4PY6cN4dJ7ZjYIi3ni6jc598YZRMUoLtvzXvqRvA37efiS1wB45IMbAagss/LENW9RUWwhLTOJu/99JYKg3Lh++HAFv3yzGskvM+Lo/rXzfP7Sj2i0GsylVaRnJfGP169k/45C5r30I0CDeQRRYP67v7Do8+n2dZ4AACAASURBVJWMOm4gVz1wdu21bPxdKUP44TML0GhEXA4P//ryVowxdeWj0xIfw+PbhcO1IuSfb2vxSaWUV72sVqjpYMqrnov45I6xxhlkJM4BCGupz3AhCrGkJz5JXPQZFJTfjE8KXl0t3Li9WyizPF2bvDJUxJuMlFfaqbQ6W923JmlrSgjvzR1JV9LHI1EXQdXH5rh3wUK+3rilU+fsSCqt/8Hj3RVuMZpEIybRM+VNog3HhFuUTkJDoulvREdNpqD8ejzevHAL1O0pcFbwxNbPO90oEqeLZnxSeCrKud1/AKDXj0LTivWvIOiIMhyD07UYl/uXrmUYqU+yKZoTRw7gxJENczZIfj9+Wa41jHQGB+x1P8TpUa2LAQNIrfYeqT9OMLT6MSSk/QoouUS8npX4q+NnRU0mOsNxGKJOAyG0fx6r4xskf2QkxEs0XUtczOwGx2948jy0Oi1+yc/l4x7gkruDJ8sF6DWoJwB3vnIFW/58kEc/uingfMmhCp784lZ0ei3/OHMOB3YWoTcon+myr//k6a9vRxAE7pv1EjvX7wdgz5ZDvL3y0YA+vQb15M5XrgAIOs/Mq6YQE2dk3/b82mN+yc+cW94H4PkF/yC5R/BSbQJaeia/xf6i6Xil/KBtOpNK639IMt2ERowPtyjdEpdnHeXVlYAiEQEtKQn3kmS6ge66+9UajIaj6JWxmKIKZUfQ5lwUZokaUmGdS6zxpJBWleqXnUp5pZ2VG/Zy+pTGc2YdjiT5+XWtUgZ+xICeIZOno1D1sWtRXx8jURehY/SxKRbt2NXAKNIrKYEBqSmkxrZstzWSkPxmyqrmhFuMJtFre5GZ+klE5JPpbAy6weSm/0BR+d+xOr8Ptzjdmld2zsclNV4ZKF4XTbwuBr1GWdfsshYedj6GWK2ywe+TJSxee5PjHZ0yiMt7n8CQuGxEITyZNiRJyaOi17c+Qa1W27t6jPYZziO28LpGFOlsR1yHZKv9vyT7Wt2/pk/9cRpDEJQvqyH6PAzR57V6rraguKGGH722d1CvBI/by9z75+Gyu9FF6bBbHPilhg6hkuRv0Tx9h2ej0ytf8YQUE06bi6L9VgAK9pbyf7Nfrm3rtLkwGPVB+7SF8mILcUnKjmljRpEaNGI86UnPcKg0/IlP/bIdi+1DkuJuDrco3Q5Z9lJYcSsQmS6RohhHZvLbREcdG25RIgqNmEBmynsAlFmepbzqxfAK1AA/hRW30itjMaCUPW8vx0/szx+b9rHszzxWrN3NsWP6tqjf3HkrKC5XfmNPOiayS8eq+tg1qdHHyNRFqK+PodDF5vhiw+aA90+cOoNZo4Z1WTNaedUL+P2hL9AQKgy6wWSnzUMjJreo/aUffMG2olL+uvvGoOd9fj+nzf2Asdk9eXLmie2W78Vlv/PvFX+w4G+X0T+tZTK2FlGIpmfKm5RWPhEh1RW7FxUeZQ35e1lDT8YkfSwX5U5lWvoI0qMC1xbTlt4HUOthckmvqVyYOyWgjdljY515N98V/MUf5TsCzq0z7+acrGPCZhQBkPxK4netpvUbKzUeJv52VrKKWMNIOIjVKrvkFm85u2xbGJXQOhe5XTblBhWjNYVctvZQU+4uMsreCaQnPYsgGBqc2fDrDqyVDu5/+1qslXZ++eYvAIyxUVSWKQ/bPq/Evm2B1kBRFPC4vMh+GUGsexzQaBoqd84AxasnLTOJJz6/BVEj4vNKaDQiO9btC9qnZg4g6DzBSEyNo6pc+XEzl1SRmKaUJJZluTacpz4xUdOIi5kVEVnYzbZ3SDT9LSxx0t2ZCuu/I9Y9WKfJJCv1Y/S6ht57KlCzW58Sfzd6bW+KzHchy43vvHQ2Xt8+yiqfBCAt8Z/tHu+0ycP45Ls17C+s4O4X/sfZJ4zk9MnD6J/bsGqFJPnZvKuQj7/7i+VrlO/32CHZTBie2245OhJVH7syQq0uAhGrj6HQxebYUlgCwBnDlApFs0e13MMr0lByrn0QbjEaxaAbQnbaF7X5t0KBXF02yN+a8kERgVhdXdFEmSUcZV27L8tLlLWkJAduAg8wZTJn9NUk6oOHqepF5Zm9xjDilBpWhkvUx3J8+kiOTx/JevMeHtr0EaAYY1ySl//b+D7PjrqKcWEKpYGaa26LcUYPgEz7cuCohpF69I1VdrjWmlfwZ8UyhsWPZ5BpVIv67rRu5I+KZQD0iWl+p8wvKS5PLvt/8Lp/xV/t+iNqeqIzTCIq5nJETXZbLqMBSg3yyCA+5oJGYzIHjunFZy/+wEMXv0ZSWjy9h2QCkDMgg5Qeidw58zmS0uPJHdgjoJ8gCkw+cyy3nvwU6dnJTZbo7dFLebA/9bLjuG/WS4gaEdnv59GPb2q0T80cQIN5JJ+f5299n4N5RTisLkoPmbn4rtPI6pfOrc9fAsA/r34TnV6L5JN4+P0biE0IvouUlvAYNufCsO+W+KRiqhxfEx9zfljl6E54pXwqql4KtxhB0WlzyU79Ap229eGDRyJxMbMRxXgKyq9DliOnJK252iMwLuZ8ovTBc1y1FK1G5Nk7z+K6xz6lssrJV4vW89Wi9bUG4hoefO07XG4vXl+d10VGShyP3RS8DH2koOpj96AmHDdS9TGu+h7aXn1sch6nkgdoYk5onhfDSXnVSxH1N6yPTptLVuqnITWKgJJH8acbrwjpmJ1JctxtgEiZ5alwi9Jt2GltGFavF7X8a+TljRpFAAyisqS3V78PZhipz6jEPrw5QcnFcc2fL1PpseP1Szy46SPem3h7A4+UzkAUE5GkQnzSoVb3larX1aLQPrkFWQ4wUx6+ld3VTJjt4qBDiY1+Oe9+ZGQEBMYkHsvoxGPJMvau9SgBcPisHHLuZV3lbwCsMS/HL/sRELil/z/Jie7X6Dwe1yJsZuXLKMvBw24EwUhswvPojTPbeVV+dheMAxRrfDgRBB19eqxsk4vUkUJ51RzKLOGPr43SjyY3vWFSYJW2kV92FTbnj+EWowE6bS45aV+j1fRovrFKAHbXMvLLroionWqAKP0octMX0LYdl0CKyqp4bO6PrN12sEXtJwzP5dEbTyUxruNDCNqDqo/dj0jUxyi9srEWKn0MxsQX52J2OHl91hkATB/QsrC3SMMr5bO38JiI+vvVoBETyUmfj17bp9V9mwulCTWdEUoTjBLzA5gjqLhDW+mXuRmNmBRWGa778xUAtlbV3XdnZk7gnsGzmuw3+7d/AVDoNANwVtZR3DWoZRXM/izfyR3r3q59f1zqUP418vJWyR0KSssvweVaglbbmx7pK2jN72ZRyQl4vVsxGI4mLaVZh4BG7R2qx0g9sqOVG8rpPS9hfsGHyMisMf/KGrOSKFUUNOgEPT7Z22gOklN7XNikUUTy7cBm/huguDwZTbehN5wQWK7XvQSX7W2slbcQr+2FVtf23Qane3XYDSI1xMecrxpFmiEx9loqrG8BhNVzxOVZh8e374hMLhZqHK5fI3IRptGkkJX6qboIayMxUdPokfQqBeU3UOf+GX5cnvVU2j4kIbb9DzUZKXG8/sB5bNyZz6KVO9iUV0BxuRW7U9mJMhp0pCTGMHJgJjOOHsToQZHv5aDqY/ckEvXR5VkPEDJ9DEbvpETMDif7zZUdMn5nYa56PSKNIiDSI/nfbTKKHEmkJT6GV8rH5vwp3KJ0eco81gbHJiQ1H1ZZE0pTg8PnbvGcE5IHMDqxL+vMioPAr6VbOOAoJSe6YfhsRxJlmILLtQSfby82+wfExlzRon4Ox9d4vVurx5jcLhnqG0YiKleTX1Y8NoKkY+hwpqSeToIuhf8VvEeV11xPJgm3HLx8oUkbz5mZVzSbl8RhfQlZlohPUXJJaA/LvCtqMtDqR6M3TMdSdiZO22uYEue2+VoiJXO7gJakdpRPOlIQxTgSY68BoLzq+bDKYnV8TXLcHWGVoesjU2p5MtxCNEAUjGSlfKQavtqJKXomaf4ySsz3h1uUAMosTxMXfTaiGBeS8UYMyGTEgMyQjBVejkx99PkVQ8GM/77D+PQsnpl0SofME26OFH2sz6mDB7D2UAHfbFIWBVdMGIMmHA/O7UDyV2Kxfx5uMYKSEn83MVFNL7RsbsVQPGfpChZuy8Pq9jAwLYX/Z++846Mqsz7+nV4z6R0SSkLvVaQjCyjC2sXey2tZdd3Xsrrquqvuru6rq6srrquiaxcEsaBI70V6DQFCS+/T+/vHTRtmkswk0wLz/Xz4kNz73OeeJHNm7nOec37nt9PGo5R57z+/s2Ebf1+53uPYlPyezJ93mc/5zXYH72/+he/2H6a4TtgwE4tEpMdpuaBHd+4eP4YMnWeJhdlh57nvV7D8UCFGm2Bft8R4bhg1jHkjh4RgwScmM+l1TpTNAsDmOB70O5wv+ApoZKvbz/5RSuQe39fZja2M9M3srFFNgRGAVWV7uKXnRQHN0Vk0mnnU61/B5aqnpvYPuN1GtJq7ABCJ5D6ucGAwfkxt3bMNY5RoNJ1rZBHxjJFTVbXsOl7MruMlHDxTTp3RQp3JgsFiBRHoVIJIp06lRKdW0i87lSG5mQztkUnPtNClOw1NuIBB8aPYX/8LBfo9FJuLMDjqsbusyMRyNFIdWcpc+sQNAWBg/CikfohVOqybkMlHeQVEzkYqH4ZMMRaHdXOnfg6jZUWnrg8WWtVMZNKuXwMbDhK0gjaJoLgfuZ2vetPiWGCkk+hNS7HYdkfaDC/Sk/6OUj4k0macEyRqb8NqO0Cd8eNIm9KE01VLlf4NUuOja4EYac5Xf3S3qIo+W9DvXON888frRgxh0Z4DHCgTRFif+m45z82ahlIa8cd7v6k1fIjLbYq0GV6oFeNI1rW9oedyu7n3s8UAbDt5hul9ezOiezana+u4/4ulJKpVXtdcM2IwY3sIz8O1ZjP3frakzXs8vmQZPx8+ylXDBnLtCCGD3GC1caisgh8OFPDwVO8N2d9/8xNisYh5I4cgkwg9PpfsPchz369ALpFw5bCB7f8CAkQsjiMrRSjHOFF2cdTqxUQ7Zqd3YEQtUbZ7XbzMs4S11h6YTw1L9MyK2lNbFND1wUAsiiMx/iWqau4HHNTW/Zl6/ZsAKBUTkEp7IRJpcbvNOJxFWK3rcTrLm66P1z2FRNy5LJeIvHPanU6W7Szg47U7OXC6rPWBbqg1Cuqyjf/vO1nKV5uE7iq90pO4bsIw5owagFoR/A4aEpGUIfFjGRI/Nmhzuty1yPxMlRWL07C7t3b4Xg5nMVb74fYHhgGdpu3auBjNSCUZAGiUEzFa1kTMDpu9EKt9PwpZ8D9AzwfcOKJSrT0x7i50at87UzE6Rnrii9jshzDbfom0KU3U6N8lUXt7rDSjgfPZH2ViYWG06oq7QnqfaOF88keZRMKC66/kni+FxfWiPfvZePwEcwf1Z1h2JmlaDUqZf8/HfVLDp0nRiNttp9bwftjv2x5ikZaMpNdoL5l+VcExtp0UxDKvHDbQo+Xu9L69uf3jRcQpPLswJqiUJGRnNH3fXvbGpuMnmdArl+dnT/c653K7EfvIEFLKpHxy67XIG4IiIARkpr3+Lgt37Q9JYASEdsYAKbr/paLuhZDc41xH0VASY2oRIDE52++0Ei/TeHx/xlQV0H3TlQmIRWJcDcHz06bOtb3tKGr1FbhcNdTUPQc4cLmEyg2TeWkbV4nQxf2WuIaM+84Q9sDI8t1HeGnRKir1gaX4+OJYWTUvLFzJP75bz0OzJ3Dt+KFBsDC0iMVpOJ1Ffo11Oo4jFqd3+F4my8YOXxtMJOJENMppkTajy6HTXBPRwAiA0bImFhjpIPXGhdgcxyJthgcK+SBS45+OtBnnHCKRjMzktygqm47L5V0fHAncbiuVdX8jI+nVgK81W+xIJCLkPtLAuyrR5o8KudBWNeaPwedc88e2uPXThRytrKZM3yzkX6o38M6mbQHPVfD7R4Jpml8YzN/jcLaxQRohUhOe9CvLed3RE01fzxvpmfU1vlcuaXFazLbOaacMyc5g0/GTfLBlR1NAozHY4isoAnDT6OEeQRGAJLWKXilJnKqt65Q9/pCkuxe9+bsmnZ0Y/qOVCVlGLQMjtbb218xnd6wxOMxUWOtIVcS3coUnIkRopUrqGzJNqn1onYQLrfYOFIoLqNe/gdki6Na43d7BIZFIhlIxmbi436CQjw7KvcPy1GOw2HhpkdDKdun2AyGZ/4WFK1m1/yh/mjeDVF3r7YwijUwxCavpU2xmoeOHXOW7raHN/A0O+26Umo4LdpmsWzp8bTCJU/8akR9lRjE8iVNdTJlIhasVXZtwYLKsJykuPGrq5xZuqhvS/6IFkUhBVtI/Y74YImTS7qQnvEBJ9W8ibUoTdcavSNY9hCxA7Yqpd7xO/17pvP+nGzt0X7vDydcrdrN+5zHq9BZSEjWMHyak6c6ZMgiZVNLODMEmuvyx0ReFr2P+GArOJX9si43HTwZtrkhQa/hvpE3wQikf7LdYbkl9s0h+twTvBWh2fByFFdWdsucvc2fy7PcreOmnNby6UuiEOa1vb+a1KMk5m9xk3y1LFVIpNofv5hHBRUJ64oucKJvNedbgtNOkyOMAKLc0CyofM5QyJrltAdYemjSvYzuqjzIzs23phpbYXM2vDasrHK+T1pHJBpKc9HaTKLPdvg+nsxSXW49IpEYiSUUuG4JI5F2u1hlC0z8sRowYMWLEiBEjRowYMWLEiBGjCxDyjJEqvYm7317IkZLQ1yptPHSC61/7lHf/R9CzyE1NDPk9A0Ud9xtslm/R19wLgNxyCXLFVM92vZaV2Cw/IBanoNJ2fLfDbIuOjBGtKryqxucKIpESlWIsRsvqiNlgtm7F7bbHdjUDRG/+AZu9MNJmeJCi+x1yWfst32J0HJ3mKvTmbzGYf4q0KQ04qap/g4ykvwd85ekyz3Rrm92BTCptt1Ocy+Xmkb8tYvv+5p3sw0WwYadQxrJ45R7efOpq4jTti8kFi2jzx476otUp7OD9a+9mvjl+kJP62qaOM438ftRU7h40pmncX3/xLMec1q0370331PyqtVoY88U/mZLdi3emXeHz3j+dPMLdKxfx7Njp3NZ/ZNPxTwp28fGhXRTWVSGXSBiZKnQvemT4BIamRFbf5lzyx9a4YWT0l5C3hs1RhMkaHSXfLUlLfBF/943dLZIhWitr6SypWg1vXTOXY5XVLNy9H4Alew7y/f7D/KpfHv+46lKvTkQama8OHuFFKR9GvOaaqO04FK3kxWUBcKD+VNOxw/ozfl/XktXle/3OGKmy1mNxNgvmysXRUUrbuP6Qy4eH5X4h/alNVjv3zl/UblBEp1LSOyOZvIxkUuM1qBUyNAo5Lrcbk9XeNFdZrZ6jZVUcLa0Wutb4oKzWwN1vLwTgk4evJzlO7XOcv1hdZvT2WmwuG4Gkg2Wpevg8LpZ0R5f0MfqaewCwmb9rKqtpiUTai7jEdxBLOqYx4nIbsNmPtj8wxIiQolJcEGkzuixq5cSIBkZcbhMW205UijERs6ErUl0fPWn7CllfABLj7o6wJecH6YkvYrJswOXuvI5WMKg3fUVK/KNIJd4PTW2hN1pYs72Qb1bvZf/REmrrzUglYgblZXHzXOH94MJhPb2uW7Jqb1NQRKWQ0T0zkbJKPXUGoSSw4EQ5f37nR/76yK87+ZP5T7T5Y0d98enNwgJ/8dEDPDJsAsNSM9lVUcL/7VpHT10Sb0yeSw9d84bQvD5DGZeRQ41V+N3fsWKhz3kTFEpm5PRh2YnDVFtMJCm9n5u+LNyLXCLh8l7NmlPPbF7Oh4d2cFH33szt1R+j3cZXhfsAuOr7j/l45rWMSY9sN7pzxR9b49mZXVe/TegcFD1lFnGqSwBQyUe2M7KZrPi4pq9P19aRoPIM+BbXBU+noVdKEv970UQAHpk6nldWrOf9zb/w7d5D/HpI/6DdJ5ikxD9GvenrWIeaAMj3EeDYXn2kVaHdRnprBUFfmViKvaEMZkPlAY4ZSumlzWj1ukbWV3pKXZzd5eZ8IaSBkee//JnDxRU+zynlUq4YO4gZQ/swrGdWQJFWl8vN9mOnWb77CIu37sdq96yDKqkR3oie+mQZb9/je/ejPbZWr2J95TJKzCc8Wt35yytDW4+QSuUjSEhbBwhaInbbJlzOUgDEkmxkiokolLNB1PE/j9V2gGj4wFEqhiMWadofGMMnGuUkfHtQ+DBZt8QCIwFgtm7BYtsZaTOaSE98CYhpGYQLqSSL5PjfUlH7p0ibAghdH6rr3yQtMfAOAY+/6tlG0uF0sevwaXa9fBqAB6+fzA2zR3mM+WnTQQAyknX85/nrSU7Q4HC6eOUDoXX84pV7WLO9kCMnK8jP6VxbPX+IRn/siC/W2Sx8eUToyDevz1DuGyJsOFyYmcux+moWFu4lVaVBKWl+bkhUqEhMba6/busp69r8IXx7/CCLjx3g9gGef9Nqi4lVp48yK7cvCQph4bet7DQfHtrBXQPH8NToqU1jb2nIJpm0cD7PbfmZ7+feFvDPGkzOJX88t3BRb/QdqIsMElLinwj4qvG9cvn0lz0AfPrLHl649FdN57YUnaJMb/DqShMITpcLh8uF4qz2y1KxmIsH9OH9zb94CO9GG1JJJvGaG6Ky81BnOF1dx9e/7OfAmXLqzRYm9u3JvdOEDqZ6i5V6s5U0naapVXIgjErK8zpWYzOwv+4EgxN6tHpdYzebC5L7sq5CyCxyud08s/dj/jXqPuJkrWtx1NgMvH/sZ49jPTXtB1PORUIWGFl/sIjvdxzyeW7WsL787teTSIvvmEiqWCxiTF53xuR1586LxvDykjX8tLvAa9zGwydYtusws4b1DWj+z0/9i23Vqztkm7+IRMLDhUJ9DQr1NUGf32LfF/Q5O4JaMTHSJnRpFLIBSMTxOF2hVxFvDas9+ILJ5zK1hgWRNqEJrWpmLGMrAiRq76TW8AF2x6n2B4eBOuNnpMQ/jlisC/hasVhEvx7ppCXHUV1noqCoHEtDl4U3P13LqIHd6dujObPx2CmhReDk0XkkJwhBcalEzO9uFUoqt+wtoqSinlVbC8ISGDlX/LGovqbp6z4JKR7n+iSk4AZKjHqSfWR7+MOErB5ka3V8cWSPV2Bk8bEDOFwurs1v7rqx9LgQALu+7zCPsY33H5GaxbriolYzUMLJueSP5wom6xYcDRuC0YBOPQe5zHtB2h4X9e3NyO5C+dhXO/dRYzIzKieb0noDS/YcIC81mbL65sCF3enkeFUNequQ9a632HADFQYT64+eQKOQo1Mq6J2SBA3HL/7XB0zO60nvlCQS1MLitlxv4Ju9B1FKpczoF7jd4SRZ9yB1xv82iWh2db7YsocXlq7C4WwuY8xNac7U23bsNA9+9A1/vOJXXDV6UMDzd1cLn4s9NGkUGcubji8v29VmYKSRaelDmgIjAEXGMm7Z8ir39J7FpLRBqCRCmZXVZWdjpbBOf+vId1Ra6z3mGZ7UK2DbzwVCFhh544cNPo/fNm0Uj1wavMVyeoKWV26Zzavf6nh/5Xav8/N/3OJ3YGRf3VYAj6BIiiKTTGV3dLLo0ytpC5v9cKRNAEApH9L+oChh64+7+eiFrynaLzw8pXVP4dnPfkNOv+ygjO8YIuSy/pitm4M4Z2BY7Qcjdu+uhtNVhd5HaVxkkJAa/1SkjTgvEYlkpMQ/QUnV/ZE2BQCX20yd8bOASziy0xN45dHL6Jmd3HSsosbAk699A8C+whK+/GkXT989s+m83ii01MtI9lz0SSVCzf70C/rx0dKt7D1S0qGfJRDOJX9sGfA4bfAMlDd+303rX1tGX4iAq/MG89quDeyvLmNgUnOw66vCvWRrdYzPzG06drxe6LQxddE7bc5bFQWBkXPFH88l9KYl7Q8KI0m6Bzt0nVgkYv51Qlng31es56dDhawrLKJ/RipvXD2HzUWn+HBLc8ZaUVUtc+Z/5DXP/pIy7vhkEQByiYS9vxf0BeNVSi4d1I8tRadYWXAMZ4OmUFqchtE53bjrwtH0SI7u9YlUkkGcag71pkWRNqXTbDl6iueXrEAhlXL16MHkZ6Tw/OIVHmMm9u1BnFLBiv2FHQqMNDIlbQgfHG/O4vixZAf35V2CUtK2fszU9CG8e/Qnzpirmo6VW2r50/7PEB8QkSDTIBFJqLEZcLidPueQiaVcnOl/SVm0YLVtw+02o1RM6vAcIQmMHDhdxsHT5R7HxvURPlCDGRRpySOXTqSguJINh4o8jh8tq2LPiRKG5LYvAralepXH91d3v4cxSVMRtZmA2jqGmgcQiRPRxDencDpsOxBLMhrEVkOHzXE8pPP7S6O+QbRzprCUP177Gglp8Vz32FykMgnlp6rI6OHd/qoj4zuDIsKBEbv9GG63DZEo8mJe0U6d4dOo2RWJ11zZoR2w1iiuuAKbfT89sqIj6Brt6NSXUV3/BgBWu+/syXBSa/iAxLi7aLugwpPf3jTVIygCkJqo5Yk7hHTxG5/8kJ2HTnucdzWoESrkvh8v+vcSFtynSmt8ng8m55I/dtPGMyVb2MH7rGA3fRJSGJySwd7KUr4s3MsVvQc2lbl0lKvzhvD67o18dWQvA8cKf6dDNRUcqC7n4WHjPUqeG//Ofxz7K6Ti1l9TaeqOZQYHm0Z/jAZfhI75o79UGI38dKiQX06foUxvwGC1oVXIyYiLY3h2Jr/qm0d6XOT+Lm4c6E3fRuz+Z6NRTkMh67hGR2OpzHOXXMRzl3g2GxiT243fTB7X9H1+WjKH//CI33OrZFL+NHu63+MfnnohD0+9sNXzn956rd9zBZPEuLvOicDIf9ZuQyIW8+E91zAwW3iPPDswIpNI6J2eTGFZla8p/GZut7F8VLQSp1sIhiXJ4yi11Ppsy9sSqUjCvfmX8Ic93gE4l9tNta390qsruo0jSR7X7rhoo7LqNlyuKrpnd3zjJSSBkVX7LFtSJAAAIABJREFUPEU/RSJ46qrQC0Q9deU0Zr/4nodKNMCa/cf9CoycNh1r+npE4gTGJnXOZrt1AxLZAI9jdZVzUWnvQ637fafmbg+b/Vj7g0KMWKRGJs0Jylxf//NHUrslMeGy0UGZ72zWL9mOw+7kkbfuYNT0wUEf3xkUsn4hnb893DiwOQpRnPVajnE2bmqN/420EQ2ISYp7INJGnOeISNIJu34lVfdF2BahA4TRsgqN0v/PtSF9fAfwe3cXUn2VchkV1a08ZLWy3ktLEh62GsVYQ4PwEHCu+ePrk+cCcM0PH/P05p8Qi0Rka3TcNXA09w0Z187V7dOYFbLk+EGeGi28ThYf3d+QTeKZ/dlDl8SGkhOMy8zxKu2JTgR/jAZfhI75Y1tYHYLW3iur1vPpjj3YnL53gpfuP8SLP6/hiiED+f30yajl4deeMls24XRVh/2+rZGovTXSJpzzKOVDUcqHYbHtirQpnWLPyVKG5WQ2BUVaI12n5cCZsk7dK00Rz+S0wVRYarm+xxTGpwzwW49zatpgrsmZyBcn1wV83wG67tybd0nA10UDbnd9+4PaISSBkZ3Hiz2+H9g9nZyUhFDcyoNuyfEMyc1kd5FnpGj3ieJWrvDE5GxWj+6tHdjGSP9wuWuQicOf4uZ223A4Q5+m3B5yWV+CtRvy7bsruPi2KUGZyxflDXXxPQZ0C8n4ztCZnYxgYbPHAiPtYbZux+442f7AMBCnujio2SIxPKkz/BupJAuNanab43RqYSFbVfdyVGTx1Ro+8mshppTLsNjsiMW+W1Y2PpuJROBsUWftOntXwufcwmOH1epoZ2THMVuFstpzzR+/KxKyHU7oa/nx17fTOz65nSsC59r8ITyw5hs2lpwA4PsTh5v0R1pyWa8BfHx4J2/s3sjrk+f6/KQ32m1R0Ta0EZ16LlV1LwPRkVXrrz+2h95q5eaPvwJgf2l5O6PB4XLxxa69bD91hk9uEjTuktStCzMGG4MlWtong0zaHY2q63b26UrEa67p8oERq8NBoqb90kCD1doh4dWzeWrgNU2iqoHyQP6liEUivji5zq/PZoALU/rz3ODrkYk7b3u4cbttQckQDUlg5ESFZ4rs2PzgZA34w5i8HK/AyMmKWr+uVUqEF7vRoUcj6XwKkQgFLlfnUqk6giBoFfmONHKpdyvHjlB2opLTR0Ir0mU1CUJYMoV/LhHo+M4gkwZTs6RjREOgLdqJpjRRIUU7RqioN3yATnOjHyOFwEJC3B2U1zwdWqP8wGhZidNVg6SdgH1yooYzZbUcOFbK6IHen98nioXdXrPVjlwmpVZvJiFORXVtc0tUh8P3jrXdIQRSpNLQPXhFky9C8PxxQ0OwIkGhajfgYHc5OVpXjd5mRW8XPq/cQIXZyNozx9HK5ejkSvLOCq7MyOlDgkLJv/YK5Zsn9bU8NsK7Xnt0ejfuGTSW+fu2cFJfy9RuvdDKFJSahA2mLaWnGJiczl8unNXZHzuIiEmIuwOgS/ljezy06DuPgMjAjDSuGTaY4d0yydTFoZLJMNvtFNfp2XG6mC937eNAWTnHqqq5f+FSAD69KfhNAFrDYF7R/qAwEa+5jsb36RihJU59OeW1z3Xp1r3ZifEcLqlos3Wuxe7gUHEFeemdD1x3NCgCgv7NA/mXMjl1EJ+eXMvmykPYXJ4bEjKxsIYZmtCTa3MmMi4lshnqncHtDk5r7JCs6mobxNcaSdWFr5YxVefdGrbG6F/KbqpCKLcxOvRU2jq/EJfI8rFbN2I1L0GumASixiijC7fb6vc8IlFgrb4czs6lbwULqcQ71cxqsvHV6z+w+svNVJyuQiQSkZIlPBQMmzKAax+9lJRsQY37i1e/Y+WnGzl5WMj4+ffvP+Pfv/+saa7rHhN2Y2999qqmY5u/38nPn6znyM4iKotrUKoV5A/vwY1PXsag8Z56J9+8vZxFb/5IVXENNosQZbwmp1mcbdylI3ju84ebxgJ+jw8mEkkqQuZN5IJdDmf7u1DnK26EDxq9aWmELRFQyAaEpL1yR7WWzjUcjlPYHYGVKsZrrqGy9i+43JFtq+h226k3LSZR23YL1WF9szlTVstrH67i/x67gvTk5o0Cg8na1HoXwGZ38Nj/LeGhGyazfFOz/kxZle+HlOIKQSg0UReaHWpBvyA6fBGC6483NHSAWXbiMBd88VbT8Ti5ggFJaTw2YjIj04RA+rG6amYtec9rjr1Vpdy8/AtAEHksuOl3HuflEgmX9xrI+wd/ASBBoWRGTh+f9jw5agrDUjNZcHAH7+7fjs3lIE0lPO8NS8nkit4dFx4MFfEaIQDQlfyxLVYcOcr64yeavr9n3Gh+O3WC17u1XCIhXqmkf3oq140YwqurNzB/0zZ+OXUGgB8PHWFmv/wO2+EPNnshAHZHUUjv4z8idOorI23EeYNEHI9GORWD+cdIm9JhZgzKZ/6qLbyxfCMPTL8QyVn6Sg6ni5e/X0uVwcTdU4P/HNYRBif0YHBCDyxOG2fM1VRZ6xGLRMTLNORohLLYzgRgAsXttuN0nkIqzQWCt0HickVxYMR+Vm1jnCp8qZQapfcf197KztXZDEsQBIuKjAX8Ur2WSSmzEYs6HklWqm/FYHsYQ42nErrZ8DZmw9t+z5Ocdbr9QS2InsCIt0DQy3fPZ+PSHcy8eRI5/bIw6S0c2yukO69ZuIVbnmn+kBp4QR8ye6RxqqCYBc8vZPr1E7jgkuFN53P6ede/L3z9B2or9Fw4ZyRp3ZKpOFPFD++v4Q9X/h/vbH+J1G5JTWMHT+xHYrpQ4vXduyvZuXo/j759Jyqt8MDeGLBpHAv4PT6YiJAikSTjdFaGZH5/iKa2etGGybIGIGpqphM6US/tcumprn8Ro/k7XC6hVlMuG0BS/JNNLcbPpt74X/SGBdgcR5qCuEr5KBJ1v0MhH+4x1u02U6t/G6N5MQ7HGRCJkUgyUCkmCLbHPYhUkunX+IQ4oYtAy/G+7GnNFoCquj9iNH1LTuY26g0LqDO8i8N5ErE4njj1dSTFPwlArf5NAAymhdjtRxqufZ6quueb5krQPUSS7gmfvyOxSItOcxW1hg98ng8n9cav2l2IXTl9GN+v28/R05Vc87v3GNG/O+nJcdTqzew6fJra+ubNhpkX9ufHjQe549lPmo6JxSJWbT3CfddORCLx/AxdvU34/fXuHhpdCpNlTdT4InTOH1uy+swxHlkrCFZe0qMfw1IyUUgkuNxQYzWzsHAvt/78JWuvvIdEhYq+iakU3fp4h+717NjpPDvWP8HHi3P7cnFu1xBZB8EXgS7lj22xZK/QNW5oVgaAz6DI2YhFIh6dOoEtJ0+z64yQDbp0/6GQB0YMlp/bHxRGVIqxyKTdI23GeUWcanaXDozcPnkUP+0r4J1VW/lxbwGjewqvn4LSSp5fvILNR09yorKWgd3SuWZMdHXlVErk9NZm0FubEVE7Kqquw2rdgEo5g5TkBR7nzpR0/LPE7Xa1P6h1mnafQxIYUctlGCzNqVJV+lCKrHni617KVtTxz2ZcsqC0v616NWfMRXx5ej5XZN+BTNyxwI5CfRWIpFiNH+F0FuF2W3G7aoUFhih09ZxOV+QW0C2R+MgY2blyPyMvGsRDb3g/CLhdbkQtoq8Dxwkf0vs2FgDQc1A3Jl7etvjq81/9FpXWcwHXZ0QvXrr1LX5ZsZdZt0xuOt5zYHd6DhTe1LYv3wPA2EuGE5/sXUbVOM7f8cFGKk6LcGAkOoJt0YjeFC3tQIXsskZdi8BxUVp1MxbrZjSqWSjlwm6H3XmSssrbEUuSvK6orP099Yb3USt/RaL6ctwNO7B64xcUV/yazJQvUCouaBpfXv0bTOZlxGnmIdP0weUyYLPvx2gS2r8m6TwXcm2NP3tsa/a0ZksjTlcZNfV/w2BahEY1B4k4Bat9H2Jxs18rG3b8ZdJcbPZCaur/Spz6atSqGU1jZNK2FxXxmmuiYiFmse3E5jiGXNqr1TEDemdw15XjeeerDVhtDjbt9q3HcMVFQ3ns9ukk6FR8vmwHALmZSVw1Yxh/X7CSh/+6kBvnjCYlUcuqLcL7+PJNgk7GhBG9g/yTCZw7/ujJY+t/aMoGeX3SHK/zvXSJPLDmGw5Ul3u01Y3hm67kj23RGNiYM1DYvAkkr2/OwH5N1+8uDv3mh8kSuBBkKNGpfx1pE847tKoZiESyqOkWFihahZz377qaZxYuZ+3h45yoFKQaDhaXc7BYyKyeNqA3f75yBvIQlot2ZWw2QQPMYl3jda5xQy6SxArrYsSIESNGjBgxYsSIESNGjBjnLSHJGEmL12KwNKeynqmuC8VtfHK6yvte/mqcSETCr+Oe3n/gveN/ZVv1agr0exmROIFcdT46WSJysX96HxlKIbNAoboMheqyhqNOqop7odTcHtJ2vc4g1Vl1Fqkk1etYv9G92bl6P4veWMbMWyah0TWrO4vEndcwODtbBKDvSGEnpvxkdGTSdASpJAVrBAPsDldF5G4e1bgxWqJHSE6rmolYrGt/oA+M5p+wWDcTp5lHauKrHuc0ylmUVM7zmNti3Uq94X3i4+4lOf5Zj/E67e2cKhlHZe3TdEtvTp82W9eiUk4mJfHls+7emALpGatve7zn2Nbsac2WRtxuOybLSrqlr261XEgpb85Uk4i3UgPIZf3RqC71Od73HMOQy/pgsxf4fU2oMJh+IEl3f5tjbr/8AnpmJ/Ph0i0cOl5Go6h9blYSN8weBcDcKUKr8kdumsrVM4ZTVWtkQO8MnC4XH3+7nW37T7Jtv3dnmIwUHbMndr7zmzfnjj+2xOFyUWE2tCm4+ku5oBWRrGy/Y0KMruePrVFtErKks+IDf51lxTdnxTXOEyrcODBbt4b0HoEhQquKJmHg8wOxWIdKMRaTZX2kTekwqXEa/nXrZRwtr2Jz4SlK6/S43G7S47WMy8slPwiiq+cyatVlGE1foW5aG3sjk+ZBgPqauK3YHYWdtC5EgZFe6UkcK2sOjKw9cIynrgx9Oyy3G9YcOOp1PD/Tvxfp/GN/BqDccoY6u2B/nb2KVeVLArbllaGf+zgqQewjWBBsXEHo4xwMGmt5W/Lo/Lt4/aEPmP/EJ3zwx6+4YPZwZt8hvDaGTup8W9ozhaUs/fcK9m86QuWZakx6c5NQqssV+U49HSVQAd5g43aHrxyuK2G27cDhjJ6gUWeE5MzW1cIcmpu9zqmUk5FIMnC7TU3HDObFDeNv8hovEaegUIzEbFmD01WFRCy8ByvkIzBb11FneIc4dctAi+/kxUDGt2ZPa7a0JCHuwVaDIsEkXn0VFXUvhvw+7WEwL/NrITZ1TD5Tx+Rjttip0ZvQaZRo1b7fi7qlJ9CtQYNJhoSXHp7L468uobzaM1CfmarjlUcvR+FniWsgnEv+2BKpWMz0nHy+OXYAAI1Uzoi0LCQiMZUWocvMuuIiZub0oV9i6J8xzhW6mj/6QiWXYTM7MdsD3zkx2ZqvUclC22HPYtuNy21sf2CYUMlH+GwQECP0aJRTunRgpJHeacn0TosFQQIlKfE1khJfpa3Cv5SUT5FKugU0r8N5kpLSsZ20LkSBkRG9svl5T3PUpqRGz5oDgor/5AEdq6P0h5X7Cimr9VYZH53nn7jSEf3eYJvkhVgSetGbYCnzdhZfi/mkjASe+/xhThWU8NOHa/n50w2s+WoLAOPnjuTp/z6IWNKxCq+DWwt5fPZfiEvQ8Ov/+RU9B+UQl6ihtqKeZ69+tf0JophwLNraIpAuSucTRvPySJvQhFikQaOc3P7AVnA4hB1nqdR3e3WZpBs2R/PuamNnllOl49uc1+lsDkakJb5GZe0TVNU+S3XdS2hUM4nT3IRK4XuOQMb7Y09LWzx+Nmlemz9DsNCqZ0fFQkwIIJT7FMj2hUopQ6WMD+ge/Xul8/krt7Ft3wnKqvRkpAhBrbGDc5GHaBF2Lvnj2fxj0hze3b8NgO+KDvHN8YNYnHZ0ciV9E1J4YdwMrs0fGrT7nQ90VX9sSfeEeOrMFrY3dJdp1Brxh60nm4X9cxITAr53IJgsG0M6f6BoVP6JC8cIPhrlFCr4c6TNiBFR2q4QkIi9Ne3aQywKjt5jSJ5Opg3O4+Ula5pSbwFeXLgSgJG9stEqg7/7XWey8NKiVV7HJWIxM4b6bjV3NuNTZgbbLC80umcQiQN7wAwUV5Ts7reV5dC9TyZ3/Plabnn2Kt57RsiuWfj6MlZ9sYmLrvNc2Iha6RV+Nov++SNWk43XVj5Dr8HNi7s96w51wProQkT4Ojv5whULjPjEYI6etH2NahoiUWdeJ41v2H4GJhsUwFMSXgBR6x8lLXflJJJ00pPfx+4oRG/8DL3pKwymJWhUFwOQnvxvWrZva2u8MJbm8X7Y09oOYed+b/4jl/ZEIeuL1X64/cEhxY3B/BMJ2htDeheVQsakkeEJOsG55o+eqKUyfjNU6JzX+H+MznEu+OOkXj3YV1LGoj1CNtGNI4eRn9r+Lvah8gq+brgGYFp+6DYtAczWzSGdP1CCGbSMERgK2QAk4mScrqpImxIwp6vr0CoVJKhb36zUW6ycqaknKyEOnSqym5pdEZFIgUgUeEloS8H8zhCSwEhWoo6J/Xuy9kCzkn1JjZDFcPubX/Gvuy8nOS54dbDldQbufWcR5XXe2SKXjOjr970uz749aDa1hlQehr7Wbkfo7+EH4rMCI06HE6fDhbxFS2WpTMKkK4TUp4WvL6OyuMZrnvgUoSSn/FTbb6JOu/Bzp2R7Rhp/+mht4MZHGbFSmujD6arBaj/Q/sAwoW0ILnQUqUToeOFwnEQi92497XB6tg2XSXtitq5DqRiPXBZYizWZNI+k+KdJ1D1Odf0L1OnnA2AwfY1WfZVf4w2mrwGaxnfGnoDwM1DbGlrVxVGwEAOjZWXIAyPh5Fzzxxjhoav74w2jhvLBth1NZTE3fvwlT1w0idkD+iKXeHfFsDgcLN13iL+tWofN6SReKSzcbho5rHM/QDtYbDtDOn8gSMQJKOXR1Ur1fEOlGI3BvCzSZgTMv1dvY8mOA3zxwPX0yfDdcr5Sb+LK1//LzRNG8PjsWAAuEKSSbog7kDnXcDUikarT65WQFRXeP+tC1h8swuX21HU4dKacq175iPtmjePKsYMRd0Jw0+508sWGPcxfvplao8XrvEou4/5Z59/OipvoCIycneVQU1bHnSOeYPTMoeT0zUKXpKWqpIYVnwkplgqVnPFzR3nNk9UrnW75GXz/3iqkMikZuSkY9Wb6jxF2IodNHgDA6JlD2fDNL7xw4z+ZfsMEzAYLm77dgdlg6XB5TrQgEsnaHxRChNZqbgJrBnhuY7JuojnLItKIO70DplJOod74IfXGD0mV/93jnNm6AYez1ENIUqu+knrjh9TqXyMt6S18vTZcbiNikQZoeF9yOz2CfCKRDK1qblNgxOEsaTrX3viWY/2xp6UtnaExxdPhPNOh6zXKaVTVv9ZpOzqLyboRcDZ81/XbCp5r/hgjPESfPwbmi6kaDX+cdRGPfSMsMmtMZh5f+iPP/7iKgRlpZOriUEilWBx2iuv07C8tb9IjkYjFvDxXECCND+HOts1RhNNVG7L5A0WtGM/53pTzpKmc27b8xePY+JRBPD849BvEAGrF2C4ZGNlx4gzxaiV5bQis9kxNpEdKIpuOnAijZecGmRnbOnW9WByH0xmlgZH+3dK4ZepI3l+53etcld7En75cwds/bmbqoDwmD+xJfmYKGQltp8G43VBSU8/h4grW7D/Gqv1HqTG0/gt4/LIpZCV1XhG+q+GOkowRd9NDt0BcopYpV1/AnnWH2PzdDlxOF0kZCQweL+zuXvvopXTL99ZgEUvE/PHLR5j/xKcs/+86TAYLSenxZOR6isxdfOsUDLUmvvvPSl574D3ik+OYcNkobnvuan47vWvXM7rd3oG/8BMLirTEbNkQaROaUMoHIRF7Z3kEgkY1E6ViDHrjJ7hc1SjlQiaXw1mMwfQVclkfHM7S5nsqxpAQdx+1+rewO4pQKy9qqvF0uEqwWDchlw0mNfEVAJzOCk6XTkSlvAi5LB+xOBGnswyD6asmDR2NanbT/O2Nbzm2LXt82dIZZNIeyKS9qDd+BCIZMkl3XG49CvlIVIoJ7V6vUgxHLNbhckVWJNvlqsdi2wOAUj48orYEg3PNH2OEh2jzx4744q8H9W8KCT77wwrMdjtGm81DQ+RsElRK/jZnFlPyenbQYv+x2HaE/B6BoFKEIXM7yklVxPNE/+upsxsp0J9iRVl4/0Zd9W9QUW9kWG4m4nYyR3OSE9h1sqTNMe1hcHiub9USBWJR6AJ67x/7GaOzea3xQL7/XfeihayMHXR2gySkMtQPXTKBguJKNhwq8nm+ot7IFxt388XG3QBoFHJS4zWo5XJUCiluN5gaepSabDbK6wxYbO0v+m+ePBKAKy4YFJwfpIshEkXH7t/Zi3mFWs7D/+xYNLpbfiZ/Wvjbdsdd/fAlXP3wJV7H/7W57cDII2/dwSNv3eG3PYGO7yyuCAdGQp2xYjbZkEjEyBWhVcYPJsIOX3SgVk4KwixiMpI/orruBYzm7zFZBF0ouWwQacnvYrFuoM7wrscVSfF/QCEfQb3hPeoM7zSJ9Eok6Shkw4lTX900ViJOQKO+DIt1EybLj4ALiTgNpWIcCXFCRwaZtJff41uObcseX7Z0DgkZKR9SVfscBuPnuNwGJOI0kuJ9i9b6ul6tGI/B/EOQ7Ok4xobOAK0txlwuNzsOnqLgRDn1RgtOZ2APHPfPm9hpG/3l3PPHGOEhuvyxo0HKywYJXf3G5HRjwbadLDtYQEm9txB/j6QE5gzsx40jh5GoVnXKXn+JpjIa6LqL8mCikij4VYaQob2t+lDYAyMK2UBEIllDNnLXwWJ3EOeHTqZWKcdks3XqXrNWP+vx/ZCEHvx5yM0kyb07fgaDr09vpNrWLEnRFQMjwch+DekqRCwW8dptc3h0wbceeiOtYbTaMJZ3/IUkEsEd08bwm9ltd0kIhDp7NYWGfVRYSzA7jbjcTiakXEy6MrA2QuFERGT1KBqJdTIJHpH+XYoIbWDkiqFPkz+4G68v+k2HrnfYnXz36Sa2rjxIfa2JpFQhU2zM1H7MvHoMUllwg4UuVz1We0H7A8OEWhGckkGxWEdK4l9JSfyr1zmV4kISdf/rdVyjmu2VveELkUgVUMZGoOMDtQcgOf5ZkuOfbX/gWcikvclI+Sjg6xpRK6NjIWayCoGRZB70OldwopynXv+WU6Xeuk/+Eq7AyLnqjzHCQzT5oy9fDIQsXRxPXjSJJy+aRLnBQLnBiMlmRyOXkxGnJVkTPH0/f7HY9oX9nq0hFqlQyAdG2ozzHpFIjlyaH1W6UP6QpFVxvKL9z8TT1XVBL0/bU1vEnVv+wYtDb6GfLnrXoF2dkG/PKmRS3rjjMv67VohGvv7dBqyO4Jd6pOq0/Om6GVzYNzco8+kdtSw5s4A9dZtxNXQ7aGRg/GivwMgh/S42VS1HKpJyfc6DSNro0hBqIi3U2Uisk0nwiHhgJAztgktOeorr2qwOZHJJw/1bT1t0OV08fcd/2L2psMVRQf9h6+qDfP/ZFv760T1o44O3O2ax7Saa9AxU8hGRNiJGAKjk3lpKkcBibdzJddGy5r7eYOGhvyykpt4U8JwyqYT83FQG52cFx0g/iPljjM4QXf7o6YudIU2rJU0bmt3lQLDZo6czoEI+EFHolz4x/EApH9zlAiMjcrP5Yc9hth8/w6ie2T7H7Dtdxt7TpUzt3zvo9y+31nHf9rd4vP9VzMyMfc6EgrC8O4hEcNNk4Q84vl8PXvt2PWsPHPMSZu0IaoWMy8YM5H9mjiO+jfZJgVBhLeatwj+id/gvFpWh7M7+OkFPZXjCeAbFRy5VTxyGRaw/uN2BP1TH8E2k658l4tBr9RjqzGxavp9lX2zl8J6T1FUbkUqFwEi/YTlcc89URk/p53Xdsi+3NgVFlCo52T1TqWjoblRfa+LYwWL+78kveOatW4JmqzmKUoMVsr4eoqgxoh+lfCBikRpXhN8jXW4hbdZqL0Aha/atxSv3NAVFstPiuXnuGHp3TyVOreC6xz8gruGz9o3fX4XD6aK0sp7lmw6xausR+vZI4x9PXIVGFb4W4zF/jNEZoskfz/bFro7DWYrTVRdpM5pQyoLfjcbZsHk6Y/XveDD/CrQyFW8dWYxcLOO+/Mu4MGUgfz/0Oesq9pKjTuOx/tfRQ+Otp2dyWPjs5ErWVeyhxFKNQiyjvy6Xa3OmMjwx3+e9a20GfizdyqaqAxQZSjA5railSvK02fw6ezwTU6O3+45CNgj4PNJmBMR144byw57DPPjRN/zukolcPKQvarmQUW2xO1i+7wh/+24NbjfMGzs0JDbYXA7+tP8zCvRnuD9/dkh1R85Hwh427ZWexOt3zKW4up7PN+5m1b6jnKioIZAYiVQipn+3NC4e3pfLxgxCqwzOA5ijodbt3WN/aQqKZCpz6KcbRoIsma/PvN/qtQmyZDKU3Si1nOagfldkAyNR8lDmcJZH2oRzhpail5FALE4Iy32ev2+Bx/cOhyDgu2/7cfZtP86dj8/myjs9uz2sXroLgLSsBF776kESU+Oarnvrj4v54bMtbFq+n2OHSujVLzModlpsu4IyTzBQKUZG2oQYASNBKR8WNboYFttOj8XYpj1C6WtKgoaPXroZdYvPWIVcisMp+FefXKGt3oBeGUwb04dFK3bzt/d+5tGXv+atP1zTrkBd8OyP+WOMzhA9/ni2LwaK2S50nzHabDhcLtwBPFyP7O57B7wzWO0Hgz5nZ1CEuE3v5qoDFBlL6a/LZWv1If568BMuzRrH3rrjDIrvybbqQ/x5/0e8O8azLLXKVs+jO9/ilKmcbFUK45IHUGs3srPmCNurD/Nw36tSxUEdAAAgAElEQVS4NGuc1/0Wn1nPR0U/oZWq6KnNJFmu44y5kp01R9hZc4TH+1/PjIzoyIg6G7nMd7AnmhnZI5v7LrqAt1Zs5pmFy3lu0c8kadWIgGqjCadL8LdbJoxkfJ/gVDC0xucn11FoKOH5wTcSLwt/idy5SsTyybKSdDxy6UQeuXQi9WYLe4pKOVJSSZ3Jgt5sRW+2IhKDrqFGS6dSkqRV0b9bGgNz0lFIg2/6lqoVAFTZygCYm3Uzk1Kba9XbCowAdFfnUWo5zWnTsaDbFgjSDveADi6RXsyfO7hxuCIbZJKEKTACQheivIHZpGbEU1Ml7GgfPXAGq9nOf17+nqHj8sgb2PwAd6JAeJ1d+KtBJKYKXVEaM03ue/YydqwroOxMDRuW7T0nAyPCrkuMroZCPjgqFmIAZusO4jXXNX1/orgagCumD/MIioAQGNEbfZf2XXHRUNZuL2TzniKWrt7Lr6eGZ7cy5o8xOku0+OPZvugPX+89wIKtQtbUwbLyDheVFfz+kQ5e2TpW++Ggz9kZlCHWF9lefZj/jHmMXE06bx5ZzKLTa1lRtoMPxj6BVqrif3e9zY6aAqptgjBuklx4Zvn7oc85ZSrn+tzp3N7z4qby4QL9aR7e8QZvFCxiZGIfMlWebWIv6zaB3tosxiUPRCpu1lL74uQq5h9dyhcnV0VtYEQh6xNpEzrE/dPHMTA7nffWbmf3qRIq9UYAJGIRg7tncOuEkcwaEtyfLUmu5foeU3jryPce8g6/VBdy59bX+cvQW+itDc7zbSTRG/6FyfwNKuV04rT3IhJpwm5DLP8mRowYMWLEiBEjRowYMWLEiHHeEhUKRDqVkgn9ezChf4+I2rGnbkvT1wN0Iz2yRfwhWZ4OQLUtsrv7Ukl6RO/fiMNZFmkTzgmcruqItzSTSrzrYUNBZk4yz82/lZw8z9dwVVkdf37gIw7tOsnSjzbwyF+uaTqnrxd6vadmeWe1SKUSJs0eypfvrObgzhNBsdHpqo2qbCilPLZD3RVRygdH2oQmzs64aMwIyc1K8hqrVsipbfA5k8XmlVEya/wANu8p4udNh8OSMRLzxxjBIFr8MdDspw+27uDFn9eEyJrOY7MXtj8obIiRS/NCeod0ZSK5GuH5ZWhCbxadXsuopL5opYL4e29tFjtqCqi0CrorSfI4ThjL2FJ1kGxVKrf1nOUhNt8nrhuzMsew5MwGlpVu5baeF3vcL0Gm9akjcmX3ybx77DtOmqL3OVwqyUAs1kVcQ68jTOnfiyn9e2F1OKg2mHG53SRr1ShloVtWz8uZRL42i2f2/pc6e7MeUom5mnu2vclTA4Tn4qnp0asr0x4Wy0pstl04HKfQxT0cERuiIjASLZRaTjV9PSh+dMDXKyVCjZfVZQmaTR1BEjWlNCWRNuGcwOGI/O9RKgl+7bEv7v3DXK+gCEByejy/+dOV3DfnVfZu82z97W6o6VQofbcU7jO4OwBnTlQGxUZbVKUGi5HL+kfaiBgdQBlFJRc2xxHACQip2GKx8GDuSyMkPk5JcYXwUF9Wpadntmdqd05WIgCFp4Ljb+0R88cYwSBa/LHZF6HRH9viw+1CIEXZUF5+65gRDMnKIEGlRCqOfFK43RGcDYlgIJPmhLxrY5KiWeOvMRiSpmjetFFKhECyzdW82bWjRmg1Piyxt08hzZ4aoUTiiP6033ZIRGIS5FqqrPVN4rCSKBTplEtzsdj2RtqMDqOQSslMiAvb/UYm5fHumIf4/Z4FHNEXNx23OG38Ye9/AbjZMI07e80Mm8ZXMLE7hECqSnkR/rz/hYJYYKQFFmdzBE4rDVzA1OUWPsxkIt8LtHAhk0RHf2ubI5p2Crou0SBeJpOGp/XmgOE9Wj3Xo28GCpWMqrJWFO5b+RBIyYgHQF9j7Kx5gNDBI1qQS3MQi4LXhrgtSmv1xKuVqOSRfX9rj65ip1zWG5FIFvFsMAC324bNfhy5TNhNTdSpKa2sbwqAtCQ9WcfBY8Iu5KHjZV6BEadTeAjXG8OzQXC++mOM4BIt/tjoi4JN7Wc3VBqEz7XHL5oEwA0jg9sJw+V2d2qBZXcUBc+YTqIIg9inQtz8udP4a5O3PIb377LCKjR7+K54M98Vb251br3D7PP4tupDrCnfzVHDGaptesxOK1aXHYfL6XN8NCGT5GCh6wZGIkGmKpF/jbqfvxz8kp9LvTPMPjy+kkJ9Cc8Mug6tNDq6lPqLy1UFgFTaK2I2RF/4MIKoJXGoJULkz+jQB3x9o2hrnCwxqHYFilSSHhWdaaz2w7hxRNqMLk80BEbk0p4hnV+hEh4cxJLWH8BEIhEiRDgdzcJTjdkibc7dkElisQTngdfmiKKFWJhU3e1OJ3P++gGbCk6G5X4dpavYKSBBJu0RaSOasNoPNX2dl5MKwJ6CM17j8hvOASxb7/3eVFAklJIq5OHZdzkf/TFGKIgef7TaD3n4Y1sMzBQyLJUyaUjS+B+av8Tj+9/951u/r3W77dijKHNYFuLnGMBH2KN9XA2dg/K02czIGN3qvzFJnt2K3G43z+9fwBO732F9xR66q9O4NGscd/S6hEf7XoOmCyyKZdLQdm6JFAWllbz8/dqQza+UyHhu0PWttuvdWHmQu7a+wQlj1+oOKhYL5bsiUeS67MQyRlqQqcoBQK+v5ZB+J6OTpvh9rcvtZH/ddgB6avqGwryAUEjzMdt+iagNws7HERSx1OJOYbUfiLQJIX/gT0rVUXKyioI9pxl2oe9dslPHyrGYbcgVUuprjOgSNVRXNgcwHXbfQTiHvSGTSxactDyb/UhQ5gkGcmnvsNxn5/FiLLboD3J2FTsbkUvzoub1ZLUfJo5LARgzKIf1O46yde8JzFY7KkXzjuf44b3490Khe8eWvUX8e+FGbp4zBoVcyv7CEt5fImh19eqWEha7o+X3B+HzxxihIVr8sbGTS6M/tsUfZkzhlk8W8uZ6we8GZaTTNy00vudyuymu8l8Pwu48CbjaHRcu5FG6CE9tKLXpH5/Lw32u8vu6tRV7WFO+myxVMm+MfIgEmdbj/BtHvg6qnaFAJs2JtAkh4WBxOR+s+4X/vWRSSO9zXe5k8uOyeHbvxx66IwCnTBXcve2fPDNwHuNTB4TUjmAhk/bB6SzD6TzV/uAQEbWBEZfbjQhRa9nxIWFo/AUAFOj3sKd2CwcSf2GAbqRf1/5Q+hm1diEFaHjC+FbHuZzFiCWhL0uQy/pEPDACwqI+FhjpHJYIB0Yk4gQk4uT2B3aCQaN6UnKyivkvfMPz795OaqankKpRb+GtPy4GwGZ18Mf/WcDdT17K6m93N42pKPFdYlN6Wmg9Gp+k9Xk+UGxRlBosl4VnIbbhcPTUibdFV7GzEYUsD4Pv7OiwI2gbCEwd04d/fLwGs9XOmm2FzJrQ/B7er2c6g/sIn2F7C4r5z6JNLFiyBZlMgrlFVtbM8eF53z8f/TFGaIgWf2zpi+0xID2NJXfcyJ9+XAXAnHc/ok9qMnmpKaRo1CgkEg8xz7b43dQJTV9vP3KaN7/byIGTZVz87H8AsNodzBjufxtSu8N/TYxwEK3ZCSOShI2nHdVHcLidSEX+beIcNQgZfRNSh3gFRc6YKzE5Iqt36A9SSddvMesLg8UWtnuNSsrn3TG/4ck9CwAo1DdnaRkdFp7YvYA7e8/g5p7TfJZyRRMa9Tws1nWYLT+REP8skdAZiXhg5FRVLbuOF7PreAkHz5RTZ7RQZ7JgsFhBBDqVIJSkUynRqZX0y05lSG4mQ3tk0jPNWzG/M4xqyBBZXfEtFdZiPih6hQuSpzM6cSpZKs83VJfbyQnTEVZXLAVoyhbJ0w6kT1zrisA1ZRcgU0xEqZ4HgEw5E5FI3ur4jqKQRUd00Gzdgk59ZaTN6LJY7YdwOsMjYtgaijB0WZh9wzh+/voXigpKuXPGywwZ25vUzHjqq4X66X3bj1PX8PXUOcNZtXQnD1/1z6brxRIxG5bt5bbfXYxE4plWuOGnfYCgUdJ5XFElKiyT+L/bcqqqlg/X7GBTwUnK6wxIxGJSdRqG9shk9vB+XNCnea71h4r4eN1OAA4XV1BRL/zuH3r/G695d738EJKzRP6qDSYWbzvAmgPHKCypwmi1oVXK6ZeVyrwJw5g+2HdW0PHyaub+dQEPz57AHdNG89XmvXy2YTdFFTUopFLyMpP5w5UXkZfRHKhrtLUjdoLwAPP+qu0s33OEM9V1KGRShuRkcNu00YzN6x40O30RTbtldkdz+VFqopY7Lh9Hn9xUxg/3Xuw/dedMAO567hP0JisOpwuHs3lnePTAHC6fFg5l/K7rjzGij2jxx5a+2O5Yp5P3tvzC+uPNQeGCiioKKqoCvm/LwMio/G68//A1PLngB/58k+DvIpEoIL2RaOoWBdHrnz01mYxPGcSGyn28eeRr7s37tYdWicPlZEv1QYYm9G4SdAVIUwpl+yeNnp1njA4Lrx3+MjzGd5JwdTwMN3qLNaz3y1Ql8faoBwD4y4Ev+bmsWXvEjZt/H/2RI/pinhp4LSpJ8NecwUKtvgyj6TMs1nXU6/+BLu63YbchIoERu9PJsp0FfLx2JwdOt9FKyg21DQJujf/vO1nKV5sEoZ5e6UlcN2EYc0YNQK3ovNCepCFKe3vPx3iz8BkMjno2Vv7ExsqfPGq4Pj7xOjaXFafbM2U7UZ7KDbm/afMeYnEydusa7FahvZpInIhCdTkK9TykQQxmqBRjgjZXZzCaV0FkJVe6NCZL5NvwqeQjQn6PvkO6c+NDv+Kj137CZrGzfY3v+urZ113AA89fQXyShsUL1gPQrWcqc24az7+eX8zTt7/L1XdNISlN0NhZv2wva74VPiDGTuu8f9mdJREX52uJVOp74d6SY2VCxsz1//gUs83O4NwMBnZLo85k4Vh5NYu37iderfQIjEjFYvpkCVoSfbJSWXvgGIWlVUwfnEdOqqdD+9qN/HTDbt7+aTNxKgX5mSmk6jScrKxlS+EpthSe4oXrZjJ3VOt/j4p6I39bsobPN+5meM9spqUncbKyll1FxSTHedaeNtraETsr6o3c/q8vKSqvISclgckDelFtMLGl8BQbC07whysv4upxrS/wA7HTF9IoEcoG78XY7Zdf0OrYHtnCpsSCF2/i3YUb2XHgNCarjazUeKZf0JdrZ47wClCGgq7ojzGil2jxx0ACI39duY4Pt+30Oq6UStEqOr8AumPGGJ8BZX+ItsCIVBq92Qn/228elbvn882Zjayr2EueNhu1VEGltY4iYylGh4WPxz3tERiZkDqY94//wOaqAzyy803ytNnU2PTsqCkgW53K4IRe7K095vN+a8p3o3eYMDosTZknJ0xlfHziZzQSJRqpkv46YUO4mzrV5xzBIFoDI3e9twiNQs5rN3iWs9349ud+XV9cG/4WxEqJsA5+bvD15OuymF+4DJe7ecNidfleTpoqeGnoLWSrQpsF3nHEpCS/T1X1fdTVv4zDcQZdnLCuloYp4yvsgZHlu4/w0qJVVOo73yHiWFk1LyxcyT++W89Dsydw7fjgqHGnKjJ5KP9FPjv1FkcNQhlDyxeX2elte5+4IVyf8wBaaXybcydmbMduXY/V9BUANssyLMb3sBjfQyobgkJ9LQrV5Yg6KZ6qlA9ALNLichs6NU9nsTvPYLMXIJf5n34ZoxljFARGlPLhYbnP9fdPJycvnS/mr6Jw3xnc7mZh1e690rjyzknMvFoI+N3z9Fzm3DSemgo9fYd2x+lwsfDd1ezaWMiujd7dkNKyE/nV5f6VxbWFwxG5ukdvRMj8KMv7arMQSDZabTx1xTTmnfU+eehMBUlxnp00LuiT4xEoKavVU1haxZxRA5g2qP1ygevHD6NvViqTB/REJmlOhfxg9S/8fela3l+1vc3AyI+7CtCq5Cx9/FaykprfC8vrDSRqWrc1UDuf/WI5ReU13HXRGB64+MKm3dADp8u4+Z9f8OLXqxjXJ5duyb7f1wOx0xeyKFpIO13VuNwGxCL/S86yUuN55t6LQ2hV23RFf4wRvUSLPzpdQjDbH3/8/oCgR5Kq1QDw9K+mMLFXj6AERQBMVht7ijyzsob08C/A4HC2sfEZZsTiOMQiTaTNaJU4mZp/jHiQpcWbWFW2g/11x7G7nSTJ4xgU35MJqYNJkXt+DiXItLw6/H7ePfo9B+qLOFh/ghRFPLMyx3Jzjxl8fnJVq4GRPx/4yGNdA3DaVMF7x75v+v7OXrMBuC73oiD/tM1IJSlR0Q3qbPae8h3U23mi2OfxaOOG3Cnka7N4bt8n1LfQHjlmKOWurW/wx8E3MDop+sTCLZZVOF1lyOUjsNl3YTR9gtH0CSAErsWSDER+dH5NS1nUYRvCEhgxWGy8tEiof1y6Pfh6CQaLjRcWrmTV/qP8ad4MUnWd1xJIlKfyP72fpch4mJ21GzlhLKDWXoXFaUIuURIvTaSnph/DEi8EoJfG33pqCTLFZGSKyQC43UZs5h+wmhdit27AUbcHU/3zyJUXo1DPQ6YYT8d0riWoFKMwWlZ34NrgYrCsJCkWGAkYl9uEydp667bwIA5r9tGEmYOZMHMwZpONumoDcfHCrrsmzltdPSs3maxcIeotlUl4+p838/x9C6gs9dQaSc9O5Ln5tyFXdj6rLJpqpqWSVL/K8FwtAkxyqXe9Zr/s4O8GJWpVPstlbpo0nNe+W8/x8po2r6/UG/nbTZd4BBsA0oLw3t7I0bIq1h08Tm5KAg/MutAjRXxAt3QuHzOQzzbsZvG2/Tww68KQ2BktrdUbsTtOdSlNqK7ojzGil67oj3aXsLj97RRB2+7i/sF91vpwhaBV53S5KCyuondmMq/dPdeva6OpzC2UmQmShozyFVP/z+P40IQ8r2O39JzJLT1n+pxHJpZyRbeJXNFtot/3zlGn8/zg23yea+tey6e84vc9QosIiTgRhzO6uqd8cPfVrZ67ZuwQrh3bdqnoZ5t38+XWyLYhHpPcR9Ae2b2Ao4ZmX6y3m3h053+4L+8S5uWGVhw2UCqqrm/1nMN5Gpyh/8wPeWCkSm/i7rcXcqQk9DoJGw+d4PrXPuXd/xFUnXNTO1/D0UPTlx4h7DIjEmlQ/D975x0eRbn98c9sT7LpPSEkgQCB0LsgvYooTQVRsaNXvdb7s+u167WXi+JVrqJyVRRBBKT33iEQaiC0hCSk182W+f0xZJMlm2ST7GYnuJ/n4SG78868Z3b3nXnnvOd8j/dNaL1vwmLOpKLsdwzWf4tQKGPQed+M1vtWFA0UKfLWDpCFY6Sw5FeCfB90txktjqLSxYiie8WzdJoklIrmz4Xy8tbg5d0wDaF2XVrx1cr/Y9+WE1Yh1rCoAHpe2x6N1jmXOjmFBisVjjk0xvWQrl8/bt7PGwvWknI+i1sGdKV9ZPNUDamOUqEgWO9NVmExZoul1hBtvU5Dn7aufUjZcUKKNuiTEINCUdP53C5C+nxSztc+YWuqnYKgQaHww2Jp/rBbexhN51uUY6QljUdRFNm29ghbVqdwZP9Z8nKkaE6z2UJAkA8dOrdi4KgkhoztgmDn91idVb/v5YPnFwDgH+TDvHXPoLLj9Kx1/0V7+eAFaf+AIB9+cGB/e/Y3xnaA1KMZPDxF0oi689FR3PrAUOu2g7tOs2rRXlL2nSEnqwiLKBIQ5EP7pGiGje/GgOGdHOqjMbTE8TipSye+3bnXZZoG799blUpgMlt47ttldbS2xWTOdoVJjUKlDHe3CR5qQakIkp1jJDGy9ut5m9CgOrcDxIXIQ0MgyiuIL/s8zFspv7A2s6pYgUW08O8TSzheJKVRPdPJ8WpIVzvVnxZEGheaUCulBiMPfvlbvU4RPy8dbSOCSYgIJtTfB2+tGh+tBosoUmowWo+VmV9EamYOqRdzJXFWO2TmFzNztnTD/9/j0x3K85YLCmU4Ov39qDTdKS/9BUPZr1jM5ygt+pDS4s/Qekk/XB+/5xEceFjVe40mu+AtV5tdLwZjCuUV+9FpurvblBZFQcmP7jYBb63jKxdyQOel4ZqRSS47vsniXiHc6qiUjjlGusZKDtVZ903knYXr+HnrAX7eeoCO0WFMHdiNG3t3tEl3cRabj6ax8sBxjqVf4lJRCaUGIwajCaPZXO++UYFNSyV0hIv5UqnnX7cnW9ON7FFYVrtz0hl2qhShVMjkQcxskc+DjCO0lPF47nQ27z7zCycOX7C7PSs9n6z0fDatPMRPX63npY+mEx1Xu+Ny8JgufPHWEkqLDRTklrBr43GuGe64Q2vVor3Wv0dO6FmvU6Qu++3ZDtRpv82xT2VhMknXhM9e/Z0Vv9WsplfZx+ZVh+lxTVte/Gi63ShCZ9DSxuMzwwchALO2SOV6VQoFIzskEOHrvOi6SlRKhVXg2hEsl1OC5IBS4dxiDR6cR0v7bhxJk9XrtM1giWPolBpe63Ib7X2j+E/qcpso4pUXJX2itJIsDBZTbYdoNmKi3R9l5np1NA8ePHjw4MGDBw8ePHjw4MGDB5ni0lSa135ZzbF0+x5vnUbF5H6dGd2tPd3joxpUAsxiEdl96jyrDpxg0c7DGIy2Xq6MPGkl8IX/LWf2A5MbfwLNiMV8EUPpT5SXzsdilhTJleqO6LzvAKC8ZC6GUimCwGjYhH/IbyjqEXrTqNujUcVTYTrtWuMdIL94HhFBnogRR6j8vsoMu9xsCei9quenipjKfsVY8p30ynQaBAFBGY/a+3ZU3jfj5KAz2eHu0snVUSnDGtT+2sQ4Fj97FxtSTrFwx2E2HjnNK/NXMXf9HmbdN4GY4IAm21S5EvF/3y9j5YHj+HnpuLZjHMM7t8XPW4e3Rs07i9bXGvFXicoFESy12doxOoz2UbWvbtf1uTjDTpUyjApTapOP4wzkFPruCC1hPB4/dJ7n7/+W4sIy63ut24QS1fpyVQBB4ELaJc6dlj77tOOZPD59Nu9/N5PYBPvH1OrUDBnblT9/le4RqxbtdThiJPNCHsm706yvR0+uW5S6TvtrsR2o0/7qnEnNZvbbSwGs0SJ6Py8SOkXho9eRn1PMsUPnMRmlqJJ921L54IUFvPzpbQ6db0NpaePxt+QUBEEgxEeKjn5t5TpeW7kOrUpFgJcOnUplN1XQHiseuKvGe/+Ys8T6d25RKZGBvo4ZD5gt+Q63dTVKhVyrcHhwR7p2Y9n84oPodfVrSYXovQl3oiaaM7g9bhjtfKN55dA8ioxlNtsqU2o8uNAxsvlIGsv22i+5ObZ7B/4xYTBh/o370SgUAn0TYuibEMN9I/ry3u8bWHngeI12W4+dYfn+Y4zt7jqNkMYj3eQrytdjKJ1HRfkawIwgaNB6TULnMwOVpo+1tc7nDsqLvwagpPBVSgrfwDfw83p70XuNJbfoC5ecQUMoKl1IaMCznpuTA+TJ4PsCKSfXS1s1aa4o+hhjyeeodBMAUHhNBEQsxhQMhS9gMZ9D4/uUm6xtHswyCt1XKhquEaIQBIYltWVYUlsyC4p5d9F6Vh48wau/rOHrB6c02abVB08AsPLAcWKCA5j36DQC9bZhp+8sWtfkfpxB+OX7T5fYCF6a4jrV/fpQOpgS1RyYLz+IzVu6mzXbjzGgRxtuG9cbLycIF7sCuY/H4sIy3nj8R6tToUOXVjzx2mTi2tfUOziZks6/np7PudPZFBWU8cbj/2PWgkdq1UcaM6WX1TGyc8MxCvNK8QusP3V49eJ91opfHbu3pnUb+7+/Spsdsf9K26X96ra/ktQj6aQekSo9aHVq/vbceEZP6omiWrnnvJxi3n/uV/Zska4vW9ekcCz5PB26OF+HSI7jsS5eWLrK7vsGk4nMoqZXJZwxomoO4KPV0CbC0TmciFkmKUkAKqWUrmEyWxj+3tfklpSy+h/3EuFv39FjtogMe/crm3abT6Qxc+5CRie14+Nbx9vd76uNu/ho5WYeHTmAB4f2w2yx0OXlT3hh/DD8dFreWbYBjUrJc9cPBWB4YlteWrSKVYdP0CY0iLemjCEhLLjR+zXl/NyFQtH0RZnmwpE0GoChHdswtGMbF1vTcPpVE2Q9VSwfjS454TLHyGd/brH7/t3De/PEeOfpFoQH6Hn/zuv5aIkf36zdXWP7lyt2NKtjJK3kGEZLBe18u9jdbjGnU176E4bSn6yvAZTK1mh9bkfnPQ3Bbr6dgE5/PwCG8j8wGbY5ZI+v9/WycIxYxFJyCj8lLOBVd5sia4ymcxSUOFYn3dXova6jeradqfR7tH5vovK+pUZbZWl/KoredppjJCezgP3bUrlweSWyuLAMs8nChDsH0jrBfSJqJhmtUCsUdZcGr49wfz3v3jGOTS98zr7Tda8W6NTSreLK6LwrOZZe9fmM6NK2hlPk7KV8issrGmlx/ThqJ8A17WMB2HH8LCazBZXSPZmlyiaWZncmpsuaBtsOnCbl1EXSLxVwz8T+braqduQ+Hn/6zwayMqRV85j4UN757714edtfbUzoFMXbc+7m/hs+oazEwLnT2axatJfrp9qvCpbYNYbYhDDOnJQ0OtYtPcCE26+p187Vv++z/j2mjhLmP/1HKhXviP1X2g7Ua789Xvx4On0G1ayqEhis58WPp3P3mPfJz5U0LratPeIax4gMx2Nd3Nyts0tt6BoXSXLaRU6kZ5MQGYKjwd2SU8RSb7vmQnF5Xq1SKripd2dmr9/Bgj2HeHi4/TGzLfUsl4pLuLZdrFOcBhuOneJkVi7dYiLZdOI0zy1YAcAtvbuw98wFesZGs/lEGk/9vJTf/z6j0fu56/yagkIhr8iKq51or2D+0+cR3jz8M+uy3Fs5R464xDGScj6TI1co+VdOQp3pFKnOE+MHcTz9EluOptm8n5qZw8EzGVYBQlfzbdr7FJsKeb+b/YfbvMz+SDcLKQRboxuNzmfG5fK9jt1xlMrWmI1HHGqr0/REq5YcQwbjMYf2cYikIKMAACAASURBVBX5xXMJ9J2JWhntVjvkTE7hh7Kp5+7vY6tSLYqlKDS97bZVaHojimV2tzWEvOwiZr+5mM3Lk7GYa06qrhmVZOMY2b3hKMt+2oFKreTpD25FpXZtCobZUneZ2ebE0Qn86uSTAHSLjSTUz8dm2+FzmZRVGIkOqtvJ0jpEWtHZdOQ01/Wo3dFcPcz6VKat8F5xuYHXfl3jkM2NxVE7ARIighnWuS3rDqXyzqL1/N+Ng9Gqq26JRrOZzUfS6N22Fb5erhNSa6qDy5mYzTkAnEmXvruB3do4HIbvDuQ8Hg3lRmtEB8Cdj42q1SlSSUi4PyNu7M6SHyUhzeULdtfpWBgzuTf/eVeqErJy0d56HSOH9qSRcU76bnVeGoZcZ38B50rbHbH/Stsdsb+SvkOksWrPKVKJl7eGgaOSWPrzTgBOH3PNaqccx2NdvHn9KJfaMHfNHnYeP0vHmHBW7TtB73atuHd0/d+pRUZjE0ApVD1839KnC19t3MmCPYd5cGh/lHaucYv3pwAwuadzHE9bTp5h8d9n0DYsmLeXruf7bZKDcsnBoyx7/C58dVru/WaB1WER6O3VqP1C9D5uOb+moGxBjpGM/CIiA9zrSHIGOqWG17vewXen1wLw9akVNqKsf2Vc4hhZd8g2P1MQ4IWbhruiKxtemDKc69/6L1d+txsOn242x0iZubTO7QpFMFqf6ei8pfzY+nRCakOpaudwW3+fWwHIyn+lUX05C1Gs4FL+W0QGz3KrHXKlvCKZgpJf3W0GIOnT6DQ9bd5T6UZiqdiOQlUzPNBcsRmVtmnpCOdPZ/P0bbPJyy5yeJ/Y9hFsW30YgKHjuzNgtGtv8hbRcUV+V+PoBH72yu0AnMi4RNuIYKIC/fDWqsnIK+LgmQwEAR69bkCdx7ihdye+WrOLP/YcITUzl/iwQMqNJorLDNby6AAjOicA8NmfW9l45DR3zZpPx+gwcopL2X78LK1DA+jZJpq9p1yTz+qonZW8PnU0DxT8xs9bD7A6+QSJUaH46LRkFRRz8mIOxeUGVrxwr0sdI0pBPmHEZlEKfc8vkpycMRHyzv2W83hM2XeWkiKpopFGp6bfEMciV7v2jrc6F04eSae02IC33v7vb8QN3fnvhyswmcykHknn9PGLxLePqPXYq6pFiwwa0xkvH/vHrW57Q+yvbrsj9lcydFy3eo8NtpVuigrqnms1FjmOR3ey8VAqXz96C4IAogj3fjLfMceI6Jrvp7FUj0qI8PdlcPs2rDuayuYTaQzpEG/TtrTCyOqUkwR46xjesa1T+o8K8KNtmJSG1Ce+ldXBMTAhFt/LFUwSI0PZlnqWzMJiq2OkofuF6H3ccn5NQSG0HMfIqHe/pl+b1kzo1YnRndtZo1RdwS8Dn7P+rWyADmdDmBEvPZu394vileQfKTY5tsC5YKlU2ey3ZfvIyCrA20tDu/gwHr9/JLGtqrIeVm86wne/bOd8Rh7hodLiwY2jujJ1Qh+bRZcr29lr01y45Bvddzrd5nVSTLh1Jc+VtAr2p2tsJAfSbMv9HDiTXssezsUkGjGLdYdwB4bvAqFpH7s+8N8Nau/nczMA2QVvuj0aobB0IXrv6/H1GudWO+SGKBq5mPs4ldoz7ibAp6awnVI7hIqCVzAbpBBrQdUOMGExncRs2ILa516MxZ/Z7KPW/92h/owVJl6+779Wp0hchwj6DE4kJFK6bnzx2iK7+4VGBhDbLpwzJzLZtfGY6x0jFvk8iDkaMXLvcEmraPHuFI6nX+J0Vi6iKOXKDk1qwx2De9K7bd0h6aF+Pnz78M18umwLKeezOJ6Rjb+3jo7RtuKKlakz3zx0M58s28yBMxkkn71ImL+eSX2TeHB0f75Zt9tljhFH7azE31vHd49M5ZdtB1m27xj70zIwms2E+PrQIz6KEV0SCPX3sbuvs1DIKHTfYpE0Cfz1Oi7ll6DTuVSfvcnIeTwePXjO+ndMfChqjWOfZXBY1XFEi0hWer5dTRIA/yAf+g1NZMtl5/CqRXuZ+XTNe2tFuXTf37SiKmx67BT70X9X2t4Q+6vb7oj9lbRLcmyBSKut0roxGl1zr5TjeJQTjj6fWSwyc4wItqv8t/bryrqjqczflVzDcbDq8AnKjSZu6t0FTT2lrB0l1LfqPuJbrZRrZEDV781LLf2+DdV+243dr7nPrykoFC0nAiNY78P21LNsTz3L64vWMKZLeyb06kTvuFYOjw1HifRqvoWJ/sGJLBvyCiL1R43sP3yOWd+uB+D1pycQ3zqY3PxS9h48S2hwlZNr577TvPf5Sv7xt9F0TIjg7OVI1H/9ewUms4U7bupfa7sr2zQnLpn1nMm2DaHr1661K7qxS9+E1jUcI2ezm0cZu9zsgKetiU6RxlCp+OzrPYFCGUQkZOY+jVdEH1QyEjlzNzmFH2JwMD3K1SgUvvj7TKvxvrH4cwRlGBbTZaFjU5XgsUIZgbl8aY19HHWM/PnzTjLOSmHDM5+/gUl326bc1eYYAejQNYYzJzI5eei8Q301FotYhlwcVwCC4JgIWGVKSX2pJfXRISqUWfdNdKhtm/AgPrn7RrvbHhpzDQ+NsR/yHx8WRPIHTzTaRmiYnQAalZLbBvXgtkE9HN7HGXZWonDwe2wOLKL0IBYfHcyl/BIyst2/Yl0bch+PudUi31KPpDM26YVGHbe+yIgxk3tZHSPrlhzg3qfGorxCL2fzailsvrRY0v+IjgshqWdsrcfMvSJqz5X2AwSFyOfBSI7j0Z30T4zlkdkL6RQTzuGzFxnQMc6h/eQcMQIwMCGOmCB/Nh4/RWZhsU0FkcX7pbnYlF5JTutfq6qa+wvVnqC11RwTVW+L1bY3br8rzw+wnqMrzq8pCILrIjKdzdpn72f7ybP8sf8Iaw6fZOGewyzcc5hWgf7c2LMjE3p2olU9qclyRaoOW793p6zMaP0tBgf6EBUeQFR4AJ072Dq4v/l5G1Ou78mowVLFtFZR0rPojWO6sWj5fqvTw167K9s0Jy55Ss8vKbd5HdqMJYuuzKEHyCupcliYRTN5FVkEacJRCM4V2zNYHAlBMiEJWja/0F+Q78MUliwABzyCrsRsySUj9xFahfyAIMiz2kFzUlK+gdxC+aQXBfjcZteD7xXqumoiWy6vZPYb3qmGU6Q+Ii6Xvbx4Preelk1Dbqt3CkHnbhM8OAFBRt+jxSI9EI8f0pldh8+yeW8qj902VJY6I3IfjyXF5bW0bBgmU90Clr2vbUdwuB85mYXk5RSza9Nx+g9NtGmz+ve9Nq/H1FOi11m2Q/32A+jq0V5pTuQ4Ht3J/WP6sf9UOqcu5jCoczxd4xxLS3eG5pgzufLhWxDglj5d+WDFJn7bc5i/DetH1uUqPjtOnSMpKpwOEQ1fvDNb7P/ehUaGEzR+P9vzA6zn2JTzcwUC8hn/9aFUCAxsH8vA9rGUG02sPnySP/YdYdvJs3y+ZjtfrN1Or7hoJvRMYkyXdvhoW865OUq/XvFcP0LSp3rwmXl0TIjg+pFdGD2kE5pqkYWnzmRz6OgFvv91u93jVIre19XOHcL4LnGMGM22qzi+Xs33w/CxU1bQaKqy56tTb3Ky+DCd/HpxT/zTNu1ePHR3k/oWHRCuyUmPw0v/EN5+z9fbtjBnKqDBL/j7JtlViVbdAb3XSIrL7Jd3a05KyzdxMe8pIoM+wVHR2asRg/EI6TkzEam/ikZzIAhaAn1nNnu/acclIb0Boxq+guGjlyayZZdXQ12FKCM9A3A8YsSDvFEo5PM9iqIBEROjBiSyZMMhdh0+yzeLtnPv5PqrnTQ3ch+P1YVKQ8L9SerZuMjZwJC6F5YUSgUjb+zBz19JKY6rFu61cYxcyixg3/bUGu3r4kqRVVfaLzfkOB4F1xWQrJeNh04xuHMbureRVoPPZudz4JSUnj68e0KtD35yixix5/Ca3CuJz9ZsZeHewzw4tB/LDkoFCiyiyGS70RSCdXtt5BTL57yrnx9gPcfaz889yMkZ2RB0ahXjuycyvnsiucWlrEg+wYpDx9mbdoHdpy/w5uK17HnNsajploRCEHjygZEA3D6lH8vWHuK/P21h3m87mfX2rQQF+GARRcrLjdw3/VrGjbCf4q5SKupt545qgS652npr1DYlGXOKms9zbK8vXTUPVlqJFP5/vOhgjXbl9QinNjeC4IupYo9Tjxnk96gsHCMAhSW/olKEERrwortNcQsmcwbns++QxapQJQH6O1Ep7Yv3lWXXr37vFdq431bpZaE//6CG6zmYL1ev0WhdO3l0tz7PlXgiRq4O5DYpFMUKFII37z45kZdmLeWrBVvJzCnizgn9iA6TT4iw3MdjQFCVQ6BVfAjPvV8zPdFZjJnci/lfb0QURXZsOEpxYRl6P+kBf92SA4iWqge5voPaExRad+pKddvB9fbLCTmOR8ENKdiVvPPLOmYt3cptQ3twY78kXvxuOX3axwDw1s9reXPGWLv7iaJrFyoaisJOukagtxejk9qx5MBR9p29YHWMaFUqxndLrNFef9kJdLGg9jnb7jTXpvQ2hOrnB1jPsbbzcxctKZWmNoL03tx6TTdu6deFVYdO8umqLZy51DwyDu4kLMSXu265hmk39mb6w3NYsT6FWyf2QSEItI0P5fS5S4QG136/cbRdc+KSq22Yv57i8qqw9gu5Ba7oxi7nc2r2VT2Vp0fgQPbkbaRH4MA6jxOmjUalaNjHY7KYyDI4T1RQELywiM4teeal6YWPbjgl5WudetzGklv0uTXkMizwddyRYuQOKownOZ99KyZz8wgDO4JC8CHYr3bvtlJnRzBXLMFiOoalYg8a/9cb3bdvoDd52UUU5DXcOVmpTRIU5lrRPLlE9VjxpKFdFQjI7HsUTWw/mMal/GI6t43kyKmLLF6fzOL1yUSE+BEaqEelcuw6/cWLU11npszHY2LXKkHjU8cyEEWx0WHx9RHVOpjOvWJJ3p2GyWhm4/Jkxt0iVQ7ZsDzZpu3oetJowNZ2cL39ckKO49GdQbUBPl7MfmQyr/5vFTf2S8JLq+bvN0jz50e+WFjrfmI9hQiam9oevqf17caSA0dZuDeFw+mZAIzr0sFG6LSSduHBaFRKDqdnsj31LP3bSlFUlQEkX23cybGLl1xzAo2k8vwA6znWdn7uoqWn1Isi7Em7wJL9R1h56AQFpdJCX3xoUD17tkw2bDtOcYnk+GzfNhwfbw3HTmZSVFxOTGSVYOw90wbywjuLiIsJYUj/dtasilNnL2E2WxgzNKnWdle2aU5c4hhpEx7Eqcwqx8jGlFO8MMX15XpFETakpNZ4v11ksPXvqTF/45aYBxHqudPc3+Y5AjUNy7/LrcjirSPOC5sym1JRCM5XJQ4NeImSixuQi3BdXvE3ABjNGUQFfy67FRtnU1axhwvZMzBbnOv0airBfo+jVATXul3jW7vYpLH4C8yGDai8pjSq7/gOkeRlF7F7w1FG11Et4UrMZgvb10jCgp16xjWqb4cR5TFeKhFwv5q8BycgyOt7FDHx+LsL7G67eKmQi5dkIsgq8/HYpU88Oi8N5WUVFOaVsmvjcfo6WLK3MYyZ3Jvk3WkArFt2kHG39CXjXC4nU6qc74HBevoNrX+luNJ2oNnslw0yHI/uJDrYDz9vaU6WlpVno6GhVNTlIJXb+LT/8N0zNooOESEs3n/E6uCY0st+6L+PVsMd1/Rgzqbd3D/3N/rEx+Cr1XAsU3KGXMgrYHKvJKumhxyoPD/Aeo61nZ+7EFrogmhqVg5/7DvK0v1HSc+X7ot+Xjqm9uvKxF5JdI2pvXR6S0alUvLrEkm3Kj0zH5PZQmSYHzNvH8S1/RKs7a7tm8A7z09m7i/b+P7X7da0mNbRQdw+pV+d7a5s05y4xDHSs000qw+etL7OyCtiQ8opAIZ0auOKLgFYe+gkmfk1Bdn6JMTYvK7PKQLgo2r46rPOTm6qKJZiNGy0ec9sOk1F+fJajyOKBozlazEZD6LRjWiwHfWhVXfA32caBSXznH7splBctpwzmeOJDP4Mrbqju81xASJ5RV+TXfCW7MJMNao2TdIWUepGY7z0Wf0Na2HQ2C7s3XyczSuS2bE2hX7DOzm039wPlpOdIYUrDq0nb76piMgrdP+vEl11tSM3B5fcVnprQ+7jUeel4Ybp/flljnT/n/XmHyR0iqo3jaUSURQxmy2oHCynOWhMZz5/6w9Kiw0c2pNGXk4xm1Yesmkz4sYeNSrW2KPSdqDZ7JcLnvFoS1SwH5PemEuf9jH8+48t+HnrmL/pAAClhtrHoEj9orvNS+3z/ql9u/La4rVEB0rz/n5tatfTeWL0tYT4+rBg9yH2pF1Ao1LSOVoqR/3GpNH4eWll5RgB6fwA6znWdX7uQV5jri6yi0pYduAof+w7ypH0LEASZB3cIZ6JvToxrGNbWZRAdiUD+7RlYJ+2DrW9pncbruld/3O/o+1ciDXf1DOz9uDBgwcPHjx48ODBgwcPHjz8ZXFJxMjwLgm89/sGqgs3v7VA0rTo1SYavQty2wpKy3n7t5rlRJUKBaO7tW/QsVSCGo2i4TbqlN413hMt+RTn/d2mdFlF+Z9UlP9Z7/EEhS9evs802A5HCPH/P4pKf8ciyqvkocGYwpnMsQT7PUWw38O0JE9yXZjMF8nIfYzS8k3uNuUKpFWU8MB3mpTnKZrTQWh89amRU3qzYM5Gzp/O5rWHvmPctH6MntKH+I41SwOazRaO7jvLgjkb2LZaWpnp1r8tPQe2a3T/jiDKLXRfZiHfHhqL3L5HM9vnPeVuI+qlJYzHqfcPYevqw1w4k0PmhTwenvJvZjw6kkFjuqD3rZkyWlZi4GRKOnu3nWT90oM88+4tJHaLqdHOHlqdmqHXdWXZL7sQLSK7Nx1n6+oUmzaO6ItUtx1w2P7qtgMNtl8+yG88upMnJg7mkRsGolZKn0uJoYKFW6VIpBen1RHRLLfIMwfulxN7SHoGdUnpKASBOwf05M4BPWttk/JGVdqxUqGweQ3QN75VjfcAHh5+DQ8Pr6oA1tj96mJij6Q6z88tyM6g2hnxzleYL4tZt48IYULPTozvnkiIb8MLB3iQJy5xjEQF+jGoYzwbU05b38vIk1Sc75n1K1/MnESwb00nQmPJKijmwf/8RlZBzYf8cT07ONxXpaaIr6pxyvsKQYlaocVoqUqTUCijCIpIwVixC6NhPWXFn6NUtUelrkNQRtChVMWj9boJhTKsUbbUh0oZRmjA82Tm1V82uLkRRSOXCt6hqPR3QvyfQe812t0mNQrL5XKSeUX/IbfwC9k5oQAC9HcA4K27tt62FUUf2d8gFmIqW4RSO7TRdqhUSl758i6emvY5BbklLJm3jSXztqG4Iuz7X0/+j/LSCkzGqsliWHQgz3w4vdF9t1xazmTCQ+04ktrZnMgvBL6lUPN71PvqeHXWDJ67779kXywgL6eYT/65iE9f+Z3QSP/LbbwwmcwUF5aRm920CmWjJ/di2S+7ANjwZzLHkqUKGR27S6Hzrds4rptW6fioy35n2i4XPOPxiv5FOJuVT4mhqtLk7cNqdwpY95Odxoj9AHlRhB93HECtVHJTb3lpbziDyvMDZHuOcktfqws/Lx3Xd0tkQq9OdIpyzfOZB/fishpgD48dwOYjaTXqfR+9kMVN73/PQ2OvYUq/LigUjb8JGc1m5m85yJertpNfUl5ju5dGzcNjBzh8vBc6/rvRtlSiU3jZOEYAENSotQNQawdgKPsVjW4k3n7ud0gE6O+ksPR3ygw73G2KXQzGI1y4dBc6TQ9C/P+Bj24oLeFh0CKWUlDyM7mFHwNgMme72SL7qFWtCQ14yeH25vJl9jco9Ki8bkLt+1iT7ImOD+XT3x7lg2fmc3CHJKJsMdtOCosLbMtx9xzYjv/74FYCgm3LS7oCQZBX5qHcVsw9NA75PUC4rzRoQ2gp47FVfAizfn2ET19dxJbVKYiiiCiKZKVL2khZ2C/p6BfgjY9fw4TIE7vGEJsQxpmTWezefNz6/tgGRIo0xP7abG+s/XLAMx5tef67P8nMKyKo2gLj+/eOr3c/uTmYaps7frdtLycyc7ipd2fC/Vw/j2huKs8PkPE5yu23Ujvrn5tpFRF1NcUm2/mut1KLwoX3vW9OrabEXPUs/Ui7+sf51YjLrrgdW4Vx57BefLN2d41tOUWlvP7LGmav2M6wzgkMSYqnXWQIEQF1i3qJImTkFXIsPZsNh0+x7nAqecVltbZ/ZuJQooJcW8LzSl7q9AXVNFxqoFQ5JirZPAhEBH1A2sURshMDrU55xT7OZ9+GWhWDv880/H2molJGudusGhiMh8kv/oHC0t+wWOS9eiYIaqKCZ6MQHA//8wpd5UKLJMKiA/nXDw+QsieNDUv3c2TfWQCyM/IpLS5H56UhKNyPpF7xDB3fjc59mlOsSW4PjJ6V/asBd1eduBJBkNvvvDbkZmft49Ev0JsXP55O2olM1i09wMFdp7l4XqpKVlRQiiAI6H11RMYEkdApip4DEug1sB1qTcPPccyU3vznX1VObJ2XhsHXdW346Thgf222A4223914xqMtGbmFfPtEY8puyysKQMRsffx++hcplf1cbgEHzmUQFeDHk6MHuc84J2Pv/ICr6hzdRXM5RQDGrv+nzeuuAXG80XUGQRrXOLcWnt9KbkVVZLvHMeICHht3LcfTL7HlaJrd7dmFJczfeoD5W6UwLx+thlB/H7w1Gry0KkSxSvW6tKKCrIJiyivqv2nNGCKtjkzu3/whY/V587z09yKnCZ1G1YZQ/xfJync8csBdGE3nuFTwHpcKPsBL2+tyBAn46Iah03SlubWERdFIWcVOSsrWUVK+BoPxWLP23xTCAl5Fp+nepGOI5kwQvBAUznc+duoVR6decU4/blNoigaLa5DXyqaHRiLKzcEln/tTXbTE8RjXLpy7H3dtaujkGQOZPGOgS47tLPvbJkay/PCbDd7v+ql9uX5q3yb3Xyee8WhDsK83FSZzgyttyE8Dq+p7TbuUx8msHHy0Gq7r0oH/GzuIAO+WF91UG/bOD7iqztFdnMjMIUTvTaBPzSqkruZgfhr37fiEt7rdSaJfq2bv/6+CS6+4CoXAx3ffwFNzl9jojdRGiaGCkqyKetvVhiDAvcP78uj1rpkUOAO1dpi7TahBoO+9lFXsoKh0ibtNcRALZYZdlBmkXOpLBe+hVASi03RHq+mEVp2ETt0JtSoOoQmCoJWIYjkVpjRAigoprzgk/W/YL0vdkPrw95lKgP6uRu1rLP0OY9GnAIgWKUVIUEah0T+ByvsWZ5koS+SWB+uMMo5frd3Jz9sPklNUSri/noVP3oGXpnkeOL9cs4M/9h5hyf/d1Sz9yRd5Objk90Bjn6txPHqon9JSA9NumUVJSVWU6yef3kHnLq3qbGevjX0847E6ZovIhNe/JbFVKEqFtPjkSCqN3CJGEC3WjI35f7u6Ncmu9vNzJ68vWsP+s+msfuY+wtyQlpRlKOCh3Z/zTMebGBNZv9aPh4bjcle0Vq3is3sn8sPGvQB8unQLBpPzJxChfnpev3U0AzrEOv3YfwUiAj/AUHGYClP9Diw5YrbkUVK+jpJy28pESkUAKmUkKmU4SmUoCkHymAuCVvqHDkEAi2hAFMsRRQMWsRyz+RIm80VM5gzMltrzqFsa3toBhAe+26h9TaU/Yix8B5XP/QAoNd0BEXPFfioKX0GkHLX3DCdaKzNktkLd1PS33acu8OmKLbw3fRwdo8PJLS5tNqeIMygsk3Jh1Upls9pdWFbu1D4tYk19LHciUPO8svOK2X34LGcz8igqKcdskVZfbxnTk/jo4OY2UeIqG48eHMPbW8viJU+SmVnA9GmfN7ndlbSE8dic3DO6T6P2c7dD50rkph3joWVyIjOHxKgwtzhFKqmwmHj98E8cL7rAw+2ud6nuyF+RZonREwS4Y4jk2RqYGMfHSzazMeVUDWHWxuCtVTOxbxJ/G3MN/ldZmJjZeBRD2S94+7k+zUWh8CUq5GvOZt5oraZyNWC25GO25GMwHnG3KW5Hq+5AVMicRoegG0u+ROP/OiqvKTbvK7XDUajiMBZ/0mjHSPqZHKJi3fSA5SAKwXmVtJxBUyfwyecyiA0JZGy3DgDEhgQ4w6xm461FkhN0VNf2jEhq26z9OrNPUVYPYgoEoapUfU5+CR99v461O49jsdS8Xw/p1c7GMbLtwGkWrjmIWqXglYfGoW5g+H2DLL3KxqOHhqFQOPYw4Gi7SuQ8Ht1B17hIRBEsDU4xkldKnig2LBp9x8ZjzJu9Hh9fHdNnDqGLA6m929cf5cypbKbe4zwtj7efmc+N0/qR1COWhfO2sXrxPgCuHZnErZdLaruCg7tP07V3fIP2qfzMgBqfW2M+TzlSYTIRGyyPudLPZzdxsjiD17rcjr9aXvfDlkyzX7nahAfx6b03kp5byM9bD7DuUCpnsvNoiI9EpVTQsVUY1/XowMS+ndHrmp4uIUdMxmTKir9sFscIgFbdkaiQOVy4dAeiaGyWPj00DxpVHK1Cf0apaFwpagCL6RwKdQ+72xTq7lhM5xt97HtH/otOPWMZOak3g8d1xcev+fM360OhkJeae1Mn8LnFZXhr3XftbIoOvUUU2XZCEuYd1bW9cwxqQL/O7FNOD9TVf+NnMnJ56I355OQ77ihv0yqEjXtOAjBqQCJDe7dzuo2VXG3j0YM8kOt4dBefL93K79sPU1RmwCKKtI8K5bunptW7n0KQ1z1cFGsv1GCP1X/s54GnryPpcqlrR+g/NJH+QxMbaprDTLrtGjSXBY0L80td1g/A3Flr+eCbexu0T+VnBtT43BrzecqR2JBAcuso+uEqgjR6pscN5fMTy2yclHtyT3Lfzk95p9udtNVHNrtdVyNuc+lGBfnxxPhBPDF+EIVl5RxMpyHQ/wAAIABJREFUu8iJjEsUlJZTVGagqMyAoJBqRoP0f5Dei46twkhqHY5W5XzT12f/AcCB/G109OvJkNDxaBXui0IR3aBf4aMbTETQR2Tk/L3Sima3wYNzUatiaBX2Cypl02quK5TRWIwHUKhqVoKxGA+gUEY36fgpe8+QsvcMs9/4nf4jkxg5sRe9BrW/3Lf7QwWlFWoFcqkGY2ngRK+SmV//xsGzGRSXSytonZ/+CIDxPRJ559brrO1+2CytTM3bsp+M/EKiA/24e0hvburXxeZ4P2zeZ9MGqNFOFOGL1dv4adtBSg0VDOnYhtaNjFCZ8fl8jqZnUVohOW8fm7u46txG9OPRMVKJ9jOX8vli1TZ2nTpPXkkZoX56burXmfuH1RRvnLdlPz9u3U96XiE+Wg2JUaE8P2EY8WFB1j4Ba7/2+ky5kMUtn8xjwRO30yEy1Ob4xzKymfLRD8x/dDqdWoXbbJPTA3VllSqj0cyT7y20OkXaxoQwoFs8YcG+fDB3ba37hwf70qZVMKfO57Btf5prHSNXyXh0B78t2MXC3/aQlVVAeEQAU6f24/rxkhh3SsoF/v7wd8z5RkqZjIsLse6XmprFzPvmMPs/d9OuXQQAa9ekMO+HLVy4kEdYuD/XX98NgJtv6YdCIbk/i4vLmXDDR/z088N8++0mNm44BohMntKHu+8ZbD3+hfO5zJ27mYMHzpKfX0pwiC/XX9+d6bdd0xwfCyDP8ehOth45w5+v3sdrP67iiUmD+XjRJof2E2TmGLE4kOqWcS4XgLmfr+HQ3jPkXirGR6/l6bduQu+r4+W//0D3vm04vP8sudlFvPXFDLx8tPzx8w4AVv2+n+792nDPY6Osx1y2YDcblidjsYh06RXHjIeGc/TgOX76r/Q5KpUK8nOKCYsM4Om3piAIAj/MXsfurScJDfcjL6f+54BVi/dx8UIed/xtOADffb6WiOhARk+wv5BVyU9fb2TfjlQsFpGomCCeeGUiaSez+HnORk6kpPPy33+wtn31k9sQFAKfvvEHF85corzMSK8BCcx4aDgZ53JtPjPA+rkV5ZfW+nlW0pIWYm/t3423/ljHhbyq+U5zMa31YNrpo3g5+QcKjFWOsYyyXB7YNYsXOkk6f8PCm1aF7K+OLGLd/Lx0XNsxjms7xrnVjqOF+wE4V5pKXkU2I8Mmu9Ue0VLoln79vCdjNks3iKz8l91igwfnoFG3Iyb0Z1TKiCYfS+VzFxUFLyGaLwCgUHcDRCzGAxiLZ6P2e7bRx+49JJF9m49jNluoMJjYuPQAG5ceIDBUKuE9/MYejJzUm7gOTT+PxiOgELxlI7hrERtXEvrTO2/EIorMWrmNnannmPs36WaqqhZy/uPWA/x75TYAXpw4jM4xERw8m8Gbi9ZhsliYdk03m3bV2wA12v2+5zBfr9vFS5NG0D02kq3Hz/Dhn5uJrKdEuz2+vG8SBpOZa1/5AoD3po9jSCfJWaeu5kDz0aoJ89fz7vRxhPr5sPf0BV7+dRWJkZKDcFBiHAC7T53ng6Ub+fD28SREBJNTVMqOk2cJ89fb9AlY+7XXZ6foMLq1jmT+9mRemjTcxuZFu1NICA+u4RQBsLjpOm+PyhXqResOciFT0lZ67Pah3HpdL2ubuhwjAJ3aRnLqfA5HT2e6zlDgahmPzc3vi/bw7TebePSx0XRIjOTIkXQ++2QlJrOFCRN60qlTNK1jg1m5IhmAmQ9UCcavXJFMmzZhVqfIrl2n+OjDP3n8ybEkdojk3Llc3n9PKhVsNluYftsAm75fe3URI0YmMXVaf/LzS1EqbePGvLy1hIT48sKLEwgK1nMo+Rzvv7eMhIQw+vZrnnQ5OY5Hd+KlUaNQCBhMZvy9dWQXOhZBplDIK7TfEYdXZIzkCH/27Zt59fH/cevMIbTvZLvgo9GqeOkD24iZG6b2A8BHryPtZJb1/YxzuaxbdpB3v74bQRB49oFvOX5Ymj+dOnYRgDm/P4pao+If98zh7KlslEoFOzce55MfZiIiMnPyv+u1e9h1XXnq7jnc/sAwBIXA3m0neffre+rdb/WS/Tz3zs20TYxEvJwqGZcQxj/emMzh8R/z2me319jnoWfGoVIrsVgszLjuQ+742zAiY4JsPjPA+rnpfXV1fp4AIi1Hn+nmvl04lZXLA9/8xj8njqRPm+atDtMrKIGv+z7G8wfncqIo3fp+ubmCl5IlR9aM4uHc12YMCqEpcbl/XWThGJEL2YaqH1miX48mC9oU5tyGIPjgG/Qf63sFlyY5vL/F3PjUhKYS6HsfIImUZuY9h1xW5Tw4jk7TlVah/0OpCHLK8dQ+94Cgwlj0CQCi5RIAgiIYte8/UHvf0ehjv/71PeTnFLNx6QHW/r6XYwfPAZCXLT1sLJizkQVzNtK2UzQjJ/di6PjuBAQ3/6RRodBjMcvkQayRE3idWrrsqxQKBEHA246I6OzV27l3aG8AxvfsCEBcaCDncwuYvXqH1eFR2a56G6BGu5+2HeC6bh2Y1CcJgPiwILacOMPZSw0XNq6cqFeiUavsnkOIrw9PjqvK9W4dHMAPm/dx5IL0wF7pGCk1GBEQCPXzoVWQP62C/OkWaxuSWim0WtlvbX3eOqAbry9cy1PXD8Jbo7aKlC7dd5S7h/Sq0R7ALKcHMUEaU+t2ngDg2p5tbZwijhAdJqXrpWcXONc4O1wN47G5+f67LUy7tT8jR3UGICYmmIz0fH74bjMTJkhacGPHduW3BbsBuH/mUARBwGIRWbP6sE30xvdztzBxUi9GjJDGdXSrIMbfIK1SL168r4ZjpHuPWCZOkn5PrVvX1JQKCvKxccRERwfy24LdnDiR2WyOETmOR3cSGxaI0WzGW6vm/+YsoajUsYdY+WkAOec6kdTd8QIPZ05lk34ul+cenGt9r7TEgE6nJiFRuseoL6fGBAT5UFZioLCgjLh2YQgKAQGB2Lb1R/qq1Er6D+nAnm0n0ft50a1PPBpt/Y93L390K79+u5mLF/K56c6B9B1Ud4pohcHE7HeXUVZagUaroqSoHItFrOHgbCgtSbj66/W7sIgiReUV3PXVL+i1GqIC/VAr7etpzX/E+RWCIr0C+aL3w7xz5BdWX9xfY/t3p9dysiiDlzvfil4lP+3Nioo9Lu9Do2nYvKU67o9P9+DBgwcPHjx48ODBgwcPHjx4cBOeiJFqFJuqVgpCNE0P2TcZ93KlxKCpYleTj9ucBOjvQKHw4WLO44g4v8yyB9fg6zWOiODPnC6ApvaeYa08I1pyQDQgKCNpmpSmRECwnhtnDOTGGQNJP5PD2t/3sv4PSefiQpoUnZKacoHUlAt8/fYSeg9JZOTkXvQf3gmVunlKAyoVgZjMF5ulr/pw1Qp1XkkZOcWldI6pmfbROSaCz1dtJ6uwGLVS6VC7MD89adn5XN/dVpQuITy4UREjjlJaYWTuxj2sTzlFel7h5VUeA4M72mrkXJsYx6Q+SUz/9090jglncp/OjO+Z2CgdqzHd2vPuko0s23eUm/p1YeNRqfx5fmkZ43t0tLuPRXR9ZIWjKBVSatOp89J4G9I7ocHH0HtJVTRKyxtWBaIx/BXGozPJzy8lL6+EDh1sI6ISO0bx3dzN5OQUExysZ/SYLsz5egMAe/ek0at3PLt2naKoqJwRIztb9zt9OovDh8/zv3nb7PZnMllQqarW3zp1iqrTvrKyCn79ZSfbtp4kM7MAs1mkpKScfv2br+qUHMdjQ8ksKmbbmXOk5eRRUF6O2SIyo093EkIaXvntxWkjAHh6ylB2HT9H51jH5say0xixOCdiRFA4PteJbRNKWIQ/b30xA4VCgclkRqlQcOzQeRS1RFlEtAok7USWNbXl/OW5T31cf3MfvvpgOb4B3kx0UJMnqlUQT746iaKCMmZO/owf1zwNgEIQqDAYrTZUnvOBXacoKizjhfemUlRQxvrlyQ71Ux8tKWLkoxWbbV4XGyo4ftGx78iZ6JRqXuk8nQ6+0Xxx8s8aVaO2XjrC/Ts/451udxLr0zR9QWeTmT3e5X3ERGc0el+PY6QaPirpJlRozHOK6Kpf8K9239f53I7WgbQDQ8l3lJfOa7IdTcXPezJKhT/pOQ+3iMnfXxuBYL9HCPF/Fmc4K+rsSeG68rpRscHc/ugobn9UEjE7duAsaxfvY+PSA+TnFGM2W9ixNoUda1Pw9fdmyPhujJzUiw7dXKt4rlSGgEx0wlwV8l1ulBygdiuFXX7PS62m2FDhULtKhCvyXWsLPXUWz/+0nNSsXF69aSRJ0eFo1Spu/qTm9VQhCLw4aTj3DevDot0pzFq1jTnrdvH9w1MJ1jcsHFytVDKlb2fm70jmpn5dWLxHKhM+sH0soX72hRTlFLqvVEhCm8WXw+UDfRv+cGO6nD6kaQZn5V9hPDqTiorLY/uK98XLg1h7Ofw+MNDHmrqyYkUyvXrHs3JFMgMGJODv72Xdp6zMyN33DGbMWPtif9WdItLx6y4V/6+3l3DmzCWe+sc42rWPQKtV8cDM/zboHJuKnL7HyvHoCNklkvbHm6s2sOLIccxXXJhHdmhr4xjZmJrGT/sOWq/D79841u41WRTh1MUcSgwV+PnoOHspnwB9/dcFpaJ5hSnrw2JxjQaQ2Wzhg5cXAnDudDalxQayLuZz+wPDaBUXwrib+/DszLkolAKiRbSr21Gd1vGh9BzQlifu/Irw6ECr7klZaQWfvbHYqmFiMpo5eyqbux8dSVhkAH4B3vgGeIMIYRH1Vx8ULSJP3/cNao0Si0XkhqlVouSCQmDw6M48evuXAIRHBfDi+9Po0LkVP361kZce+YGgUD3x7Z2j+daShKuXPHmnu02w4dbYIbTzjeKfyfNsBFkBzpVmM3PXv3k5aRoDQzu5ycKWh8cxUo1wrSQKVGjMI7ciu8nHU6mT7L6vVLWrdVt1jHaqf7gLH90IYsOXceHS3VQYT7jbHA9XoFRIFT4igj5B7zWqntaNw2JKRVBGIFRTyhctlzCV/YZCGYdSN9ol/QJ06NaaDt1aM/P5Gziw7SSbVySzfU0KedlFFBWUsmTeNpbM28afJ951mQ0AKkVo/Y2aCbMl1yXHjfD3JUjvTfI5aSV+QPuqnOrkcxeJCPDF10uLXqe1tqve5sp2AK1DAjiWbntNTc3MabSNSkFBpZ+lUsfjSjYdS+PJcYPoGSdd1ytMZs7l1L4aHBHgy4Mj+3Hn4J6Mf+9b/thzhLuu0AWp7Le2PgGmXdONOet3sTftAhuOnALgraljam1vtuTVuq25USql37e/rxc5+SXkFzV8wlop2hoS4Hp9hL/CeHQmoaF+BAR4c/RIOr17x1vfP3okg9AwP/T6qgWh666TnB1vv/UHBQVlbNt6kpdfmWjdLggCbRPCSEu7RGho4yIbrmTnzlTunzmMzl0kQUOj0UxGuuuiyuwhx/FYH6dz8rj9h1+AKgdJfbQLDWb18VTr6/GdOjCqQ80IsefnLiMzv5gg3yon8fv31r/iq1A0ruqYq2ioOPI/P66pDWHPqaFUKnj6zSm1HmfUDd0ZdUN3m/cSu8bw4vu2Aq7VX9/1yEh4pOaxnn7rpjptzsku4sapNauu2UNQCHw4975atz/07PU13vML8K5zH3ufmSPbXOW0cgXxoc7R7HMmvYPa8XXfR3nuoKRlc7KoKlqixFTOswfmcl/b0cyIH47g4gVTR/DVP1jLFgFB0KBQBFFc8h0mk3R9Uqmk+aVa1RGlMgxB8ELEhMWcg9F0FKPxKAAadVf8/V9CrWpaNTyHHCMWi2gjdne10idIEv06UXyIlMI93BB1R5MFWO0hOCiGqZCZx12jakNs+FIych6juOxPd5vj4TJe2n5EBkvK5eomlsyti4rCl1Fq+qPWXy7lLBooz5mCKBoQLflofJ+WBFpdiFKpoOe17el5bXv+/upkjh44y/L5O1m9cA8Ws+sFgh2dqDYHZnPTnbf2EAR4YHhfPlu5FYDoQD86x0SQfO4i323ay7M3Dq3RrnobwKYdwNT+XXlz0Vp6tYmme2wUu0+dZ/vJc4T4Nk6gT6VU0DpYmnj/secI7SNCrEKylZEZMUH+bD1+hlFdEig1GPls5VZMZnONY61KPkFxeQUdo8PQ6zQcPp9JQWm53XLClf3W1idAuL+eYZ3a8s7iDWgvC90OS6o9FcBszqp1W3OjurxCnRATSk5+CdsOnGb8kM717FWF2Wxh015pMtO1fd1pE87grzAenYkgwG13DOSbORuJiPCnQ2IkR49ksODXnTz0yEibtv36Sw/JWq2KL2evRa/X0rev7e/4zrsG8c+XFhAbG8KgwR0QLSKnT0ufg9lsYdRox387AJGRAezefZrBQxIpLTXw7X83YTLZv66bTVVj2VzHtb+yXV1tbNrLcDzWRYXZzP3zF9k4RNqHhTCkTRyRfr68tnKd3f0i/XxpFxrMiWzJQb0hNc2uYyQjr4hvn5jaYNsVgjeCoEEUXZ9S5whycng5m9V/7GfJ/J107hlLUg/HxWHlgkV0zJnnoXYivYKY3Vvypr2T8gurM6tEWUVEvkpdwYmidF5ImoqXUuMuMwEI8P9nndvz8l/AZEpFo+lOYMC/0KjrLj9sMp0iL/85yg0bKS9fj87/2ibZV69jJD2vkJvf/4EBHWIZ1DGegYlxBDdyMit3egQOBGBX7jpOFB9iTdZvjAqv20PbUIIiDiIIjq2uCIoQFE4os+pMFIKe6JA5FJT8TFb+Pz2pNW5EEHSE+j97uYKQ63WULcYUNPqnrK9NZQsRxXK8Q9dhMqzDWPSByx0jlZxIPs+m5QfZviaFc6nNN5FVyehBzGRx3Xnfdm0PVJfL0M5atZ2M/EKiAvx4/LprrZVlqrer3gao0W5SnyTO5xbwwdJNlFUYGdE5gecmDOWrtTsbbeMbt0hRGG8uWsuUj37A30fHY2MHMqFXJ+v2135bzdh3/kuQ3pu7B/ci1LdmOotaqeSHzfs4n1uAyWwhKkg6z+G1ODPeuGVMrX1WMn1Ad+79z6/c0l+6odelV2KS0QO1Uik9iA3v144dyWms23mCzXtTubanYxoPs+dvJjNHWv0bM8C+pooz+auMR2cyeXJvVEoFc7/dTFZWAeHh/tx3/1Cuu66bTbvKNJiRozqz4NddTJ3Wr8YC2YAB7Xj9zZuY9/1W/jdvKyqVgpgYKV1j2nTHdA6q8/Qz4/now+XcduvnBAT6cMvUfgRdUX3ss09XsmzpAWtaEMCTT8xDpVKQlNSKDz++zW676m0Aa7srkeN4rIv5+5I5m1cVVfPcyCHc3ben9XVtjhGArpERVsfI4Yv2y2uH+vlQYTKjUTU8NU7SAHJ12W7HMJsbH6Eod0be0J2RV0SltCRaUsSInNEppVTFV7pMp51fFF+eXG6jPbI+K5mzpdm83e1Oor1clwrfFMrL11Nc8l+UymjCQn61iVCvDZWqDSHBP5CZNZyi4lnodIPRaQc32gZBFG0SEa8MCxFXHTjBU3OXWN9QKAS2vyV5pXSa2id7+SW2Ibh+3lKIZkuoq2ywlDPvzKekFO6hb9BwRoRPJFhTU2Dwr47JnMHF3CcpKd/gblP+cvjohhEW+CYaVVyz9VlysR3eoWsQlJKOR1nOJFTaYaj1jyKaz1KaPRKfiOMu6/9C2iWrIGv6GdtJjkar4ppRnXn2I+eXRqtOYekCMnL+7tI+HEWtiqNN5FZ3m+HBDsnnLnLrZz8y72EpPPrK8r/VOX4+FlGUh1BGq9Af8NENx2S2cNszczmTkYtCITBpRDfGD+5Mu9hQrp3xkbX9x09PoU/n1hw6mcG8pbvZuOckAL06xTDrhVtcbq9nPHpwNnIcj3Vxx7xf2HHmPMPbSanXs2+eYLO9/VvSeP162iQGt4mz2fb5lh18vEH6zfrrdOx68m/Wbf+YI837c4tKycgrIrFVKEqF5CxzJJUGIO3iMAzGYw61dTW+3jcSFTzb3WZ4sENm3gvkF3/jbjMASIg+hNKBqP7zuQUs3HOYlAtZFJaVM6hDPA8O7wdAUbmBwjIDYX4+TdJSu3b109a/gzR6Fg9+uUH778w5ziuH/kfhFdojfmpvXu1yG32CbFNObtz4GrkVVSLFm0e6NjXdHpdy7qasfDn+fs/g5/t4g/YtKp5FfsEbeOnGEhJc7++phr+j8o96I0aSz9oqvrcK9q/TIVLJ4JdsL0DLX7wXgKggeaWHVOdokRR6VGTMp7V3AudKU9mZu5aduWsJ1ITipw5EJTgmy/K3tnWHCl0NqJSRtAr9kaLSJWQXvInRdMbdJl31qFWtCQv4J3qv65q9b4WyFRbjcQSLtDplqTiIKmAWAKKlGMHJkkUFuSVsWCKNybW/7+XYwXM12nTqFceoSb0YNK4bPr6ur9euVrpW3LUhmMyNV9324FqW7T9G2/DgOh0iAGZLjmwewgBUl1PxVEoF7z01kZmv/Uh+YRkLVu1nwar9NSIGXpq1lHKDEWO1tIaIED9ee7hmfror8IxHD85EruOxLo5fjvgY2b7hFaR8tVrr38UVtikvM0b0urJ5g1G6UKC9obQEDaC/KmZLy4rmmb/jIG/+sQ5TtfS82JBA69+7Tp3n798v5tXJo7ipT8PSCZ1J3+D2kvbIgbmkFlfdnwqNpTy1bw4PJYxjWmzjIytcQYVxLwBqVfsG76tStbU5RmOp90nm6AXb8NBOra7eyImvT71d67a8imzynCDIejXi6z0evdcY8ornkFP4MdAyShe2JFTKUIL8HiPA5w4EoW5lf5fZ4H0n5fl/o9LRqvaejqCUdAQsxkMIqqY/pBjKjGxbc5i1v+9l76bjdvPCw6MDGTGxFyMn9yKydfNOvNROOEdnIYoGzOZLDoVbe3A9ZRVGcopLOZaezfztB3n95vrFiI2mms4+d6JWxVj/bh0ZyLev385rs5ez94hkp8ViW+miqKTc5nXfLrG8+tA4Av2aJ93WMx49OBM5j8faKCqXKkgFeTe+ghSA9opUma5xdTt1HUGllE+ZULmU9fZQk5bktNqReo7Xfl+DVqXi5j5daBcRwmuL1ti0GdQhDl+dljWHT7rVMQIQ5RXEl30e5q2UX1ibecD6vkW08O8TSzhedAGAZzo5VzaisVguawGJjSg3V6lnZGminlC9jpHcYtsQHHuCdB5cg9l0ioryP/HSP+xuU+pFENQE+T5IgI+Ut5tf8j15RV/JJr+0paJSRhLoez8B+hkoBPdq+6h97kKhTgRRuiYotUOrNip80ej/0ehj791ygrW/72XrimTKSmuKtXn5aBk0tgsjJ/emc5/4GqVfmwuVMgxB0CKKBrf0fyVG83nPg5hMOJKexYNfL0SrVnHfsD6M696h3n2MpvPNYJljKBVBNa4xESF+fP7iLRw8foFV246RfCKdzJwiSsqkMeqlVRMS6EO3DtGMuiaRHomtmtVmz3j04EzkMh4rQ/kduecHenmRXVJCXlnDK0hV1yYJ09efy99QVMqmO1echcnkcYzIFbO55Qjjztm4C6VCwXcP3EJStBQocKVjRK1U0jY8mJNNqLznTHRKDa91uY32vlH8J3U5lmoKGisv7gMgrSQLg8VU2yGaDYUiBLM5A4NhM95eE+rfoRoGw+bLx2jagmm9jpHCUtsJh5+3tpaWLZ/3u/3sbhNsMBn3UVr4dotwjFSiUEjCskG+DxGov5/8kh/IynsJcH3FkKsFrUbyMAfq78XPe7LbIkTsodT0t/u+Ste01J4X7vrK5rWgEOjeP4GRk6Vw3oGju6D1ksPnIKBWtqLClFp/02bAaDqHTtNyRdeuJnrGRbPzDTs1FuvAaJbHgxjUvTrdtX00Xdu7ruJV4/GMRw/OQy7j0ZFIkUo6hIWQfbqEjalpAEzpmlT3DpcxWyysPXHK+rpnK+ePb5WMigdYxGIsliLrHNWDfDBbWk40/sGzF+neOtLqFKmNcD89KRfktTB8e9ww2vlG88qheRQZbR2plZEj7karvYbS0t8oLvnp/9k77wApyvOPf7bXu73e6b13pAooAgpiBTv2bmKLJYmJml8SEzUao8bEXmNFsQICVkB6lQ7Sjmtc39te5vfHcI2re1tm9pjPP9zOvPO+3+P22Z153qdgMp6D0TitXde5Pd9T43hXnKOF55T20qZjpMrZOFQ20RT9PH4FESHO01Ec7hWUVz+P4hRpG7XKQoL5XJKsV2HUj5BajmR06ZnB9AtHccZ5I0nLskktp1l0uh6yeRDz+g9JLUEhDHz+g1JLqCOUhzE5odijQqSQiz2GYouzBvRh5cHDLN29D4Bv9v1SV4i1NZ76bhWF1fXdQM4d1HaEW6hoNfJKvfcHCtErjhGZEcAfKJVaRLvx+P0kW9qO5KrxeMIqvBotTmtQd+SXGvlFUSVYbsTpXAT4OV52JWbzBVhMFwKg0w9F06CFeTBYgde3DafzExzOj4AAoCbBemNYGtp0jPgCgUavNWr5d5XpLAhx2MKqNnWmuOIBalxfS6xG3qhUBizGaSSaz8dqmoFKdeo6HedcMZ7pF46m31D5P5wZtH1xsFxqGQB4/fullqAQBl6fPB7oAfTaPm0PkiGKPSpECrnYYyi2eOHQQbyydiMHy8R0hNs/+oxLRw7loqGD6J/ZuJ11IBhky7FCXlm7keV7xd91XDfxO3dij24RUl+P9kQNMrng9R9Grwu9qKNC9BDbY8fP5mluso09hccJCkKLXVbdPj+7C47TO1M+xYcbkmtK5cUxd/CXHe/zbcl2qeU0Qq8fTpLtD1RWPQoEcToX4nQubDBCe+JZydNsoWxb4m/R60c2OR4KbTpGLAZ9o6gRu6tp/r9C89jLrw/r+oB/X4SUxIZq5yeUVPwOgECwSmI18kSrycJiPAOr6SzMxsmS1w2RC7c/coHUEtqNQRf5nbWOIpcbeYWOIZdIBwBDgweG/OJK8jLjo56YYo8KkUIu9mgCFmhVAAAgAElEQVQI4eFdq1bz33nncembYip4udPFOxu38s7GrWgaPLjdu2gxTp+v0WZnri2Rf5wfvQ53ciqODCidE2VIvBXFnTG4D//9di3PLlvNHdMnNAkW8AeCPPHVD5TVOLlp2liJVLaNUaPn/4ZexZsHvwHg5V+WNqo9IiUJ1lvQaHKprPoDgSZ1Kv0IQk2TazTqdJKS/oTZdH7Y66vDnkFBQUFBQUFBQUFBQUFBQUEhTmk7YsTYOGLkl+L4aaskNV73UqklxIRg0E5RxX3YnZ9JLUVGqNBrxdBUo34UZuN4TIbx6LU9JNalEC56Oe1QK6H7cUswaJdV166GIeYX3/MKQ/rmMHvyIM4c148EGRddV+xRIRLIyR5DTffonpLMwmsvB+DBL5ay9rBYRDbQYAe4yt24XuDEHt14cu4sUttRL2HH4WIcHi+j++Th9QUw6tt8dADErlFqlZmg4Gx7cAyQSw0ZhXrk1iK7La6bMpqvf97Li9+uY+n2vYzpIaai7S0q5U+LVrDmwBEOl1YyKC+T+WOHhrXWhxN/W/ezJkqdGBf0OAOAvok5PLL9XWr8oXe3igZm07mYjLNwu7/G7fkOAK9vJ8FAKYLgQqUyotakotMNwmg4HZNxFiqVPiJrt/nplpdio6C8vgjo6j2HqP2slahjZlxhMJ2Pwdyx/tAe50d4XIsirCiyuL3bKCi7Bd8pXHROo05Cr+uNXtsHva4PRt1gjPqhqNWJUktTiAJimLMaOeTFBoPV+Pz56LSxbZOqED4e306pJTRAg17bq9GR7XsL2L63gKfe/JbTR/XinMmDGDe0O2qZ1RlT7FEhEsjHHpvaYnvItYn3G29dMY9N+QV8sXMPW/ILKbTbqfF4Mem0ZCRYGZ2Xy+yB/RjTtX1daP795Wq2HiwEYGSvXH71n0W89Ov239PqtN3w+HaF/PtEA28nc4z4A0GuvPs1hvXP47e3zZRaTofwBeLLMWI16Hntxnn8ceEyfthzkMOlYsvrXQUl7CooAeCMgb3480Uz0GvDK76abUoOW297GZfan6+mPIKAPNJpAFQqHSbTbEym2TFdt03HSL/cdNbtr3/j5pdV8b8fxb7HV5wef90zvj/+BeXeEkYmTaKbJfpFmLS6YegMUzt0rd+3C2TsGKl2fERRxW8QhNjXnTHoBpKZ/Oe6nz2+vfj8B/EF8vEHigkESgkEKwgEqwgKDgTBSVBw12sVAggEAAFQoVJpAQ0qlQ61yoRaZUaltqJWWdGok9FqxCJKGnUaGk06Ok0OOm0XdJo8xQFyiqFSGdFr5dMJw+P7WXkQi0Pc3p+lllCHXtu90W7L+GE9WPfzYQKBIF6fn+Vr9rB8zR5SkyzMnDCA2aeLLUF7dUlracqYodijQiSQiz2ebIsdYWReDiPzIlP4dOP+fF65cz43P7cQrUYdsmNUTo4Rj2+P1BIiinBilzoQlN4p3FF8/iNSSwiZ9AQLL1xzPgdKyliz/yhFVXaCgkCmzcr43t3oI9Oiq20hFpOV18aHFDR0jDT7vzGiRy5vfb+p0bG/L/oOgD0Fx5k3figD8jLQauKjXMmOqg384tiFVqVr4hj55976sKWrut9Fqj78VmMqTUrHr5XtA7fA8cq/UG7/d8xXVquspCU9SLL1GhqWyDEZRmMyjI65HoVTE6NhpGwexNzen7GaZkktQyFEPD55PIgBGPWNQ36fvv9CKqqdLP9pD4tX7WTnAbFAXlmlg/99tYH/fbUBgL7dM5g9eRAzJvQnOVG6QtKKPSqEi1zs8WRblBq1Sl0XJR4MCiE/hMspfdgfKCQYrO40m1k6rYb3/hVekwepieconl4ZqfTKiE8niELLtBkxMmVQD5IsJiodTfOOFq3bwaJ1O9Bq1CSajBh1LU+34FmxYrZWHXsHypI/1H9wlHrFG7wsY9O2oPmuX+p+9gXDj4JIyvgOtSa7w9erVTZAXn2wBcFHYfmvsTs/jfnaFuNUslL+gTaM/1MFhUhg0o+g2vGh1DIAcHu3Si1BoQO4vdukllCHUd80+jM50cy8mSOYN3ME+cWVLFm5k6Wrd3O0qKJuzN5DJew9VMK//vc944f1YPbkQUwa2RNdmCHEoaLYo0K4yMUem7NFKZk1qh83/OtDjpZWcs0/32fexNAcN3Jrj+vx7VU20WSE1xdf3TcVOj9tOkZ0Gg0Lpo7kX1+uanGMPxCkvKb14kolVU3b60iB0y/qMGutUV9Lo+0d1vV60xxSTXMipCZ8goKLgtLrcLi/j+m6KpWe9KSHSbZeG9N1FRRaQk43r27vBmpTwiLFpXe/xqzJAwC45sJxbY73eP1cds9r/PF2sfXj8AHhpRI0nC/cuSJNJLQFhRpZhXUb9cNbPZ+XmcQNF03ghosmsGN/IUtWi6Hxy3/aQ0W1k0AgyMpNB1i56QCJViNnje/POZMGMqh3bJzYnd0eFaKLnOyxLVuMNRdNHMLYfl34paicnlkpdEkLrY23Qdc/Sso6htu3XXGMyISgUBN37XoVYksgUITbsxIAv/8AwWAV4MdqvQGdNjpO13aVlr5u2hh+3HmIzQePRUWEFAhC/ObkSYEgeDhWejVO98qYrqvTdiUn9SWM+iExXVdBoTUMuoGoVAYEwSO1FALBKry+/eh1fSTTUJvrHKlIgUjPF0kioc3l2YQcioWqTtwCGPWD233NoN7ZdQ6Pu66YyoadR/h23T5+3HSAskoH1TVuFi7bwsJlW1jzzr1R0X0yij0qhIOc7DEUWwTYVXw8YusPyExvcszp8dElLYkuaUkIAlQ73SSaje2e06Drh1yKIwN4ZBjR9dyb3/HtT3tZ+MJNfLJ0Cx9+tYmCkioSLAZmnzGEWy6fXDf2rU/WAvCfd36sOzZhVE+e+O2FLc5/+Fh53bUbfz5CRaUTo0FHdkYiZ08dzPzZIxuN/3TZNhZ9vYVD+eJ1ep2Gwf1yuP6SCQyMoLPb64u/Ll4/7T/Cyr2HuHrSSDIS6zfYj5ZV8sgnK9h0+BgZCVZ+PWMCs4fLyykYTwQCJVRW/RGn6wsg0OS8yXh2I8eI2/0NNY63UKl0pCQ/j0ql6/Da7XKMqNUq/nPzBTz07lKWbY3vsCeLNpEqXxnHXIcYbBsrtZy4QBB8HCu9LuZOEZPhNHLTXkWjjl1lZgWF9qBS6TDpR+L0/CS1FABc3nWSPogZDTo+fu5G2c4XSSKhze1dHyE14VHb6lalav+DTkM0GjWnDenOaUO6c/9109mxv5DPvt3Olz/uIBiMXXV7xR7jhxqvlwmvvYjdKzqxPrzoUkbnNO2Q0t5xkUBO9hiqLZ73ytsRW3/v7+5ucuzm5z7irXsvA8ROlHe9+Bmv3jW/3XOKxZG74pVJ50K5prqVVTh4+b1VLP1xJ2eM70eyzcy+QyVYT2qVPne6mMo0anBXquwu7n/sk1bn3bzjKL/568eAWKR1xqQBdO+SisvtY/PPR/H7Gz90PvXyChYu2czEUb04a5IYNep0efnqux3c9tB7/POP8xg+MDJRnB7fjojME0u+3LKbTzbu4NwRA+ocI75AgFvf+JSDx8sx6XXkV1TxwAeLybBZGdNDXhGv8YDff4CS0gsJBErafY1O1x+XewkAZtMFmExnd3j99jUjB0x6Hf+4eg4bDuTzzg9iV5q1+45S45Z+hyYUck3dqfKV8WPpYjKNeQy2jUEbhmcpMvjbON/uP1NUKK54AIf725iumWCeQ3bKc2FVZw8EBc5/9i0GZKfz+PyOG4mCQnOYjZNk8yDmcK/EZrkionOqlH7sUcMRYydzS5iNEyIyz65fivlm3V5+3LSfQyd2J2NNZ7fHzoJVr2fbzXdwzF7NpNdfCntcJOhs9hhJTPrG98cdabRg0A2SjWPE49tHMGhHrU4Ia549lR/yc8WbXNTj84jo8vkD/LT5IG8/fS0Gfcv3/LYEU6N/W8vYCwSC/OX5JXVO6lf+fhW9ujboJHaSf2vb7mMsXLKZy+aO5o4FUxudu+jsEcy/42X++eo3vP7kgnb/Xq3h9m6PyDyxZMuRQrKTEuifXR9d9emmXRw8Xs6MwX148rJz+Dm/mCv/8z5vrdykOEZCRBC8HC+7ss4potMNwGg4AwCtNoeKyt83e51Gk4NO1w+fbw8uz4rYOEZqGd0rj9G9xD90UBA4WFJOSVUNdpcHt9ePgEBptZNnvmz8RXPPuacDkGzt2M5UpBidcjo7qzfiDjh5+/AzAJg0FlSqxh/2z+9/uMmxUPjToJdbPOdxfoSr5gUAAv4DtOUYSc3J77COcCmvfo4qx3sxXTPRfCHZqc8gt8KzCgoNMRsmA09ILQPgRDRXZOsauD0+AB56+nNWbz6I0aDlwhnDuf7iCTT0mcy87nlqnG4EAZ544AIAJo7s2WiuGoeHGdc9xyf/vomXP1jNd2v3IgDzzx7JTZdMbDT25PkazrXnYDHXPvg2bz6+gN7dGod97z98nAX3v8mrj11J/56ZHC2s4NWPfmLzrnwqqp2kJ1uZe+YQFpx/WqPrrrj3dS4/dwwbdxzhh/X70Wk1jBvWnXuvP7PJbl1r2tpLUHDg9m5qe2AMMBsmtj2oGWoLsC5ZtYulq3aRX1zZ6Lxep2XK6PBqbIVKZ7fHzoamnY7X9o7rKPFuj1eMGtaucW6fnzKnk93Fxymyi7X2hmRn8uvTxwPQK7X5DoqBYJCSyhoykqyUVjvw+puGtbeFUT8cu+vLkK+LDkFc3vVYjGdILaQJV10wtlWnSKjs3F9EYUkV588Q3yONnCLNsHzlbgDOO6vpeyrZZmZQ32zWbz1MZbWTpAh0IZNLi+xQKLU7GNo1q9Gx99ZsRaNW8+CcqWjUaoZ1zWZo12y2HlXqp4SKw/k2/hNO1CTboyRYb2p0viXHCIBeNwKfbw++MAtph2WBapWKXpmp9DqpZ3O1y93EMTJjmBhWmpMibZusobZxjEmZyvry7+qOuQKOJuOaOxYJvO7F1FTe1eCIFrUmk2CgGJU6AQQQBDsAOv1paDt44xouTo9YbPd41d9juq7VNDNiThGNWsXnd0bGs62gcDJGw3DUKitBQfrC0oFgGR7fTgy6QRGb84PF4sPC7VdM4cb5E/l5XwGPv7yc7HQbs6fWr7P01dtxeXycueBfbc750NOfM3PSAK6cO4aKaieaZnYfW5uvX49MBvXJZtHyrfzm+umNzn353Q565KXSv6fYZt1s0pOeYuXRX59DapKVrbuP8dh/l9KnewYA44fXt5F86tUVXDpnFC/9+XJKyuw8+uxXvP7xGu64ckq7tbUXp3s1guDr8PWRQ43Z0HZh3Voqq10s+2l3o/a9JzO0by6zTx/Imaf1a+JUijad3R4VokO82mMtD88M/QF/3ZF8HlnyDdsLi9lWINrylF7Nt9W99ZwJXP30+yRZjFTUuHj48rNCXs9okFdBWZdnrSwdI91ym3dOdZT8QtGB3atb09oxzXGkUIz2u/RXr7Q6rrLaFbZjRBB8smmRHQr+YBCbqX6Df29RKbsKSpg2oBeZtvqaIzlJCWyPM8dIvrOMzRX1be/PzY19uQnnCQeqyTijiVOkLbTabgD4A0fC0hCVHI1EkxGDTovH11aKiDRc0uVWhiWNZ2vlTxS78/EEXQSEAKWe+jdxij4DjSry/z1ux+sAmBMfAsBkvQHQUlbYA0vinzCY5xHwH8JR9SCC4MJkvSXiGtoiECyjsOy22lcxW9eoH0ZO6n9QIkUU4gEVWkzGcThcy6WWAkCNa1lEH8TGDBG/ZC48sdvULTeFLbvyWbh0cyPHCIhOyPYwenBXLp41om6+lmhtvotnjuCJV5Zz+xWi08Jk1BEIBPl61S4un1PfbSA1ycJtV5xe9zovK4kPFm9izy9iiGZDx0i/npncOF90QvfIS+WsSQPYvqcgZG3tweGWx/vFqB+CWt36RoXb6+OHDQdYsmona7cfJhBoWkAxOz2RsycNZPbkQeRmhtaxIpJ0dnuUkmqPh2EvPsfqa2/i6TWrWXxAjPi6dthI7h1Xv3nz2tZNvLFVTLU+Zq8mL9HGzSNHc+mg0Fq8xpJ4ssdIMbZrHm9fOY9Z/32d535cA8C4bl0Z07VpDZfRffL48uHrKKmqIS3R0qFUGqN+GHIqwCqXlLuT0emikzavbud3lnAi5eae689sdtOiltRkS9ia3L5tCII37HliTWailYKK6rrX768VoxMuGtP4s97h8RFv2cgbyvfx5O6P615L4Rjx+cSoJZNpVsjXqlVielwwGF5gQ8dzRRQUFBQUFBQUFBQUFBQUFBTinKhV9cxItHK0rLLtgRLRP2E4/RPqw/v8go8Ht11Z9/q6HveTZewS8XX9vh1odUOaRIKoVEYEQfRyabTdSUh+iYqSibjs/8Sc+LuI62iN4orf4w9ErgVcW9R2nclNexWVKrbh1woK4WA1TpfRDvUSUhPvantgO+mem9rkWO9u6Xy/ruMt9gb1Cb/V3xnj+/Kvt75j2apdAMw9cyirNx+kyu5i1uSBdeNcbh/vfrGBlRsPUFRaTTAoUOP0MHFk05DxAb0a5wwnWgzUOKNRWFygxvV1FOYNHYvx9BbPrdt+mCWrdvLt+n243I3TDMxGPWecJrbJmz15EMP758lmZ6wz26McuH3x55zfbwA3jxpDmdOJRl2/t/bmti08vWY1f5p6JgBDMzLZUlzEH79fgS8Y5Koh8kqnEIkPe4wGKWYT84YN5qU1GwB4Z+OWZiNGQCzEnW4TowQCwWCjv3t7UKusGHR98Pj2hCc6Qrg8mwkGq1uN0Nld+T67Kz/A4S/Gos1mUPKV9LGd1+q8vqCTbwruQq3SMy37CbRqU6Slh0ROpg2Ag0fL2jU+LzuZDduPMHJwF3p0ab0eSbi4PPLoBBUq43t35f2123h3zVb0Wg0L1/9Mt7QkpvRvXG+ssLKaFEv4dVhiicPvllpCXSkJtbrp/Web157IcAj3OTJ6jpEki6wdIyejVemwaMUwHIffHrV1hGANakP3JsdVKgtCsP7/S6VOQG+YjNf1RUwdIzWuZdidn8VsPYDMlMcB0GrCf2i6972vWLy98ZdvktnI6t/f2mTsU0tXsmjzTr64cwFPLPmRFTv34/b5GZSbyT0zJzGia06HdTyzbDUfrBND7Jbcey1PLV3J8p37cXi8dEmxcfm44cwfM7TRA8W3u3/h08072XlMDPUvrq7BpNcxKCeD284Yx6jujW9aPH4/L3+/nq+27eFoRRUA/pNC3e+bdTrXTh7VZP6GcwPNzv/E4h9Y+vM+lt93Pe+t3crbP20hv6KKBKP4oXPRqMHcNUOaGjhywWqaSXHFb0+8il170uZwe7fhDxSg1XT8fduQoND09xHCrCcZicJyOq2GuWcMYdFy0b7mnjmUxT/s4LSh3RuF+P7f84s5eKyMB2+aQf+emRj0Wq554K1m5zQbY9OZzOXdhD9QHJO12sJimtHiuV//7aNGr9UqFaMGdWX25EFMHdsbo17qTm7NU2+P0toiRN4e5cCEvK4sGCqmwvVKbpwK9+z6n7h51BjO7zeg7ljP5BSOVFXy7Lo1snSMxIs9RotB2Zl1P2/Kbz518N9frubTNTuwuzwEBYG+Oem8ee+lIa9l1I+WjWMEAjjcP5BgntPs2T2VH7Gl7CXGZvyGNMMASt07WHf8SYL46We7qMFI8cvQdyJ0f8Wxu9BrEpmS/RiaMDoqRopBfXPISE3gixVi95eLZ42gS05yi+Nnnj6QRV9v5fWP1vDIXXOadXi73D5MEfi+dHnWhD2HFFw9aSSfbd7Fnz/9BhC/G387ZxrqBv9Zx+0O9heXMaFPN6lkdghHQHrHiFqdTCBQQjAYene72qKtGk1m6wPbIHqOkQZFaOIFm078oo+mY0SltiA005tZrc4g4N9/0tg0gsHYFe8RBB/HKx+J2Xog3sgmmGZHbL4Hzjmd6yaPwun14fT6eGLxD5Q7nC2OL7U7uP61j0m2mLh+8hgqnC4+XL+d615ZyDs3X8LAE46DjlDhdAFw/asL8QUCXDp2KDqNhs+27OLRT1eg12i4YFR9XuLrKzdS7nBx5sBeAGQnJVBUWcNHG7Zz65uL+OzOBWTZ6lvM/emzb/hiy25uP3Mcw7qITqWtRwt5bsVPdEtN5h+XnkPXlKRm5284N9Ds/CB+wD+7fDVfbN3NzMF9SbGa2F0oRhNZjdJ/8UuNVpOJUS8+KMihs4Hd+TnJCTdHZK7Dx5ruMu07VEKXrJZvrGLFBWcN461P1wGwdfcxVm36hT/c1rg9209bDnLbFaczrL/o8PP5AhSUVMVca0Pszi8kXb8WjSYN04n3bWt0y0lh9uRBzJo0gIyU8NpbxoJae5SDLUJk7VEOjMhqfvOi3OWi1OlkWGZWk3PDMrN5Zt1PFDtqyLTI674w3uwx4us2eJgrO3G/cjKrdx1m8aM38Kd3l3H3Bafzz0U/dmgts3EiVY53OnRtNHC4v2nRMbKt/FUGJ19JzwSxzkGivht2XwHby15t5BjRqo34gg6WH7sTAIs2k0lZj6KOQn1CEFv6HikQC6o6nB5qHB4QoKzCwdoth7CY9VjNBrrnibvtWo2aB2+dyQN//wSAa+57k1mnD6RLTjIut4/9h49jMup46A7xu3No/1wuP28M//t0PceKKxl/ouuaxaTneHkNm3ccpW+PDB68dWZYv4eAX7Z1XtqiS2oS7912GR+u205QEDhnWD+GdW38ubj1SCF9stI4b+TAFmaRJzUyiBjRaQcQCJTgdn+DxRyKA9aPy70UAIN+TFgaouYYyYxDx0iiVrzhL+Bw1NbQavvj9++C2iroKtHzqtENxOteTDBYVhdCFPD9jEpli5qWk6l0vIXXfzBm66lUOjKSHononBmJVjIS6997L32/rlXHCEC31CSevOScutezBvdl/gv/49nlq3lhwfnhi1LB+7dejl4rFpW9eMwQpj/xMgs37mjkGHlhwfmYm9mJHZyXyW/e/4pV+w5z0ejBgNj56ZONO7h49GBumlJfIOm0nl04XFrJos07SLOaMTYo5tXc/IPzRM/qyfPX4gsE+HHvIT799YJGcynUYzWJNwlyeBircnwUsQexDT+Llb0XLt3CmCFd2b63gOU/7eH+G6Y3Gev3i5FKzRXn7AhtzZeRmsDkE+1gn3njWwx6LaeP6dVoTE6GjXVbDzHttD44XV5e+mB1k4iqaGhrmQB256Kw148EVuOZtFZi7KKzhjN78iAG9mr6oCt3rKaZsrBFiKw9ygGjtvnvALdfvJ8RmosyOxG9Y9LKLcoofuwxWhwoq9+V1WuaL3pv0utQq1V4/AFsZiPHqztW2NBsmNCh66KFmEIVoGGxf3eg8sS/5aQaGz/UphkHsq38ZVz+UkxaMc1EjZbvCu7H4Rc3MGfmvRA1pwjA0YIKFtzzepPje34p5p4/i1F+Op2G7969u+7cacO78/JjYpmAtz5Zy4/r91Npd2Ex6cnLSuaisxs75G6/agqD+mTz0eLNvP+5mGbl9QdIS7YyoHcWZ08Nv6C027OZYDB6G9DRpmdGCg/MmdLi+emDejN9UGzb1UcCOaTSmE3n4vZ8j9P1JWb315iM7Yukq6z6G4GAGPVmNl8QloaoWXB6Yvw5RgbbRC+TWWvFpIlObpjOeCa+6rV4PWIetN4oemoNpjl4nO9RXToXvfFsAv59+Lxr0RtDr8zbEQTBR3n18zFZq5ZE88XotNKHmp07fECj14PzMhmYk8HaX452KJ/2ZK4cN6LOKQKQYjHRMz2F/IrGu9fNOUUAhpxwXhRU1lfCPlImXts7s5k6EBmpCAIUVdU0ynFsbv7auU+evyE3TBmjOEVaoXbXqbTqMYmVgMe3A49vNwZd/7Dn+sPt4mfTitV7eP6dHzDqtVw5dwznTKl3nr34/kre/WIjHq/YgezBJz8FxJ2q7nmpvPl4aO2ym5uvpbkunimG5v/q/z7k/OlD0Z/0Hn3otlk8/tJyLvrVy6Qkmrn83NEdrqb/4vti+/n2amsOh3ulbML2rW2E7d93zZkxUhJ5EsxzZGGLEFl7lDPZCYmkmsxsLS5ictfujc5tLS4i25pAokFe9cPiyR6jQaXLzdsbttS97pHSfCRgt4xkfIEAZoOO+175AnsHay9pNRnodeLDotfX8TpVkSIQLMfpWYPZUJ8OHBDqHwyFJul44muNuv59XOU9RFbSGKp84mbqxtJnGZN+T8ha7lgwlTsWTG1zXM+uaaz66Dchz9+7u9iu99G7m4+QOZmp4/oydVzfkNdpLw73N1GbW6HjyMIxYp5Pdc0L+P0HKC27DqvlqrrIEZ3u5AgcPx7vJuz2F3C5lwBgMEzEaGjZadUelFSaBoxLnd7o32hgMM9HEFxo9Y3bIOkMU9Gb5uB1fYGr5j8AqNVpmBMfiJqWhtidi/AHCmOyVi3JCTfEdL2WyE5qGiKel2xjZ0EJFQ4XaQnhtSbrlta0haVRp8Xrb9zO+nBZJe+u2cqmI8cAKK6qocbjrRsXbPA9nWwRi3oVVDT1uh+rFJ0mucmNC4s1nP/kuU+evyE901tuq6oAeq1YzNOoHymLneoqx7tkJD0a1hzvPX1t3c9Tx/ZpcdxNl0zipksmtTmf1WJg9fv3tjmuvfMBmBqkcp0zpeku1oBeWbz2tyubHD+Zd/5xTZNj18+bwPXz6nc4azW1V1tzVDne7fC1kUStTsBiPENqGVFDr+2BUT8SkEsUV/j2KHdUwB1jTuMfa1aRlyhGuQ7NyGRrcRGvbNnIHydPa3KNLyhGXPmF1iOv2jsuVDqLPe493r7CmrWUORzsLj7Oy2s3UtogmnZan57Njn/oUtFJev9FU1m/9yiDu3U8isxsED8/5eAYATGVqqFjxKIVN4qMmmTK3DvJMZ9Wd67UvROLNhO9uv5+0aRNZUz63XUpN1/n34pN352+tgtj9BvEJzWupVJLUGgGhz8aBcx0gxgAACAASURBVOdDQ6XSkZ76JsXH5xIMllHjeJ0ax+snztZvMJdV3IogOBGE+uLwWk0eqcn/DltD1Bwjg7tmcuvMcXWvE0zy2i2QCrU6DXNC8w8ICcn/xmucg9+/E7UmF71xVocq83aESsfbMVmnFoN+MAbdgLYHSkRt4UlVBNotmPVt1+LYerSQa1/5CJvJyBXjxZ3wflnp2ExGyhxObn/r00bjc5MTmdy3Ox9u2E7vzNS6Iqo7Ckr4eOMO5o4YgM1kbHH+hnMDTeZvSEshtgqNsVkuksmD2Puk2R5ErZK2In60WbZK7HffIy+VwX3lXeDSHyihxrVYahkAJJjO6fTdv2wWsQ6AYo+x45phI9GqNfxz7WoAjtmryU1I5P7xk5k/sD7K7OHvv+H9HdvxBESn/GUff4D2RFTmqOwc3rvwklbHNRzTEfwnarx1Fnuc89KbYa2faxM3UBaMab04rkGnZdKgHhSWV5NEx97LFqPoIKuseb1D10cau/NTMpL+hEpVG00r3u8NSbmWLWX/xaLLFouvenayq/JdRqff3ew8qUbxXnZi1sP8WPRHEnRdyDaHV+egs+LzH8bj2y21DIVmkEPECIBW25PMjCWUV9yJx7O6wZlA3U/BYOOIe6NhCikpz6FRh99NKWqOkdwUG7fOHB+t6TspavSmOehpX7hbpPD5D8e8dVaCKbziTZGkoKKavpmNjSm/ogqjTkuSOTY3s2+s2oTb5+fdm8+nX3Z6o3PrD+Y3e82Tl5zDVS9+wKOfrkCjFr/Qs20JXDtpFDdOaRyR1NL8Lc2tEDoJ5vMoqXykkQdbCoLBauzOj7FZrpBURzRweXxUVDrZd7iERcu3AvC7W+TzWdISVY53JH9f1JJovqjtQXFOgllsq6nYY2RINBg4+Ku2I76uHDKMK4cMa3XMo1PO4NEpbUdItHdcqNQWAJX6fVGLlPY4PDebJ+eK0Q42o7GN0SL/+nwVj119dtsDm8FinAyASmVEEKR/CAsEK6lxf92kAUD/pPmoVVq2lb10ol1vFiNSb6N34rmtztfVOo1hqTfyQ+HvmNXlZWx66VPF5Ua1s+VNuM5MUAhS5K5Eo1KTYbShCqe9X5So8TdfgFkKtJo8MtIW4vGux3miFpTXu4FAoICgYEelMqPRZGHQj8VsOh+DYVwbM4awdsRmUohb7K6vYr6mSUaFuBZt3smUfj3rWpNtzy9id+FxpvTrUedwiDa1RSEzbU3Tej7ZtKPZa5Zs38uR8ko+/fVVbaa7tDR/S3MrhI5GnYLFeIYswkTL7S9is1xOWL11ZcjegyXc89hCDHotV50nOv/Omijf+g2CIIamVta8IbESEa0mE7Ox/Z+9waDApl1H2Xu4hGqHm0AgtDa4t186OVSJEUGjFj8PFXtUaIggeGRjixC6PTbHFaNad0Q1RKVSYdBoyEiwMrpLLkOyW25r+dLStc0e353ftKti+9cXnS9mw0Qc7hUdnieSVNW812xnxL62C1tNiemXNI9+SfOaHB+cvIDByaHV1jqVqHZ+LLWEmLKr+igAf9j2NkVusaNQT2sWfx16NXnm1jMCbt0QflpIKBz3SNu1rzkM+jFhd5lpJypOFBJSHCMxxmV/JuRrTAl3RkFJPQ73t1GdvzmM+qExX7Ml9haVct2rHzGhdzeq3W4+WLcdg1bLr6bHznlzer8eLN+5n7vf/YLzRogFhpxeH9/sOoDD423WQbPmwFGSzCYshrZTdU6ev+HcQMwcQO3F5fBQftyOx31iV6+ZbgfN0XOAtCkVSdYFsngQ8/r2YXctJsF0TtuD44hh/XNZ8cavpZbRbmrrGPibadEuBYmWi2lv94u9h0v4/b++4GhRRYfXk8oxUotijwoNqXK8KxtbhNDssSUenhmdekHLt+zj4olN79N0EUittZqmy8Yx4nB/i89/CJ22u9RSOj1u73a8vr1Sy4gp/9wjRsjUOkUAfqkp4uk9n/CPEa3XWdxeeSia0hRaQHGMxBin/YmQr4mmY0TAH/M0Go06FbUqvIKmkeTJS87hnZ+28MqPG/D4/AzOy+SemZMYeKJuRyy4ePRgql1u3l+3nYcXiR2Lki0mzhrUm7vOmsiVL33Q5Jr5Y4fw9Y59TPv7S42OJxgN9M9O564ZExnRNafZ+RvODTQ7vxR8/dF6Pn1zFQd3Fzbb+rEtFu97PAqq2o/FOBW9tjte/yFJdQCUVz+rPIhJiCD4KLe/ILWMBqhJslzVrpHVNW7u/NtCKqpbb3XeHDqthj7d0hnSR/q6L4o9KtQSz/YoBXPHDmTepKaOkc0HjoU9t9U0i+KK3wORLajbMYJU1LxORtIjUgvp9FQ53pJaQsw5UFPU7PFtitNDtiiOkRhjTvxtyycFP8FgKT7vGgK+XRjMl2KyRLdzi9e3py7cO1ZoNeEXx4kkJr2Ov1w0g79EcM47z5rAnWe1HHHy9k1Ni8ddN3k0100e3ez4T+5o3F3jx72HeODDxcwa3IehXbLr2gEHBYFKp5tFm3ZyyxuLWHrvdSSZjSHPD3Df2adz39mnt/g7RJqnHviAZR9viNl60UFFkvVqSiql70Lh9m7F7vpKeRiTiCrH2/j8R6WWUYfFOBWdtmu7xi76ZludUyQ3w8aCuWPp1SWdBLOByx54nYQTnynP/u5i/IEgRaXVLPtpN9+u20e/7hk88+DFWExtR7JFH8UeFUTi2R6l4IppI5s9/tCl4Xdt1GoyMRvG4WxUWFE6qhzvkpZ4D2p1YtuDFTpEMGin2vGJ1DJijk1nBsAd8DY6nnjiuIL8qHWMyCuOvhNjst7ernGumudwVj+BwTyPaPYE8Xh3RnH25qnNM40F/mAQjbr1UNWORCZIzUMff82Irjk8cUnzN9nd05K4972v2F1Ywrhe8r35qmX11z83corkdk+je98sUjLi70bFZrmM0qrHCQrSF7IqrfwrVtMMAFSKHzxmBAUHZdX/lFpGI5KsV7d77E/bDgKQlmThrccWYG7QGtmg1+IPiNXh+3YTo+oG9szijLF9+XjFVh5/dTn3PvEJ//7DfNQR6OoVLnK0R8UWY0u826PUHCwuJ7+0ii7pSXTPSI7InAnm82TjGAkG7VTUvExq4j1SS+m0VDneJSg4pJYRc87LFYuCvnhgSaPj5+cpzUmigce7HkFwYTR0fFO39okx/p4MFRQUFBQUFBQUFBQUFBQUFMJE2baQKSbr7Xic7+GyP4Uu9f2oreMLHIna3C0RqzZtlU43B0rK6ZXReseWeCMQDFJa42i16Ormw4UAJFviI1xv6Yf1dW7u/MvFzJw3BpUMdps7glqdiM16ORX2V6SWgtf/C5U1bwKQbL1OYjWnDuXVz+MPHJdaRh06bRespvYXaTxcUA7AhdOHN4oWATFixO5oPv3ywjOH8cOG/azZdojPv9vOedOkL7ItR3tUbDG2xLs9RpMjFZWAGF3bM7XpvdK/v1zNyp2H6J2dxv6CUiYN6s5ts8MvTJ9gnkNJxe8R8Ic9VySosL9MsvVGANTqpt0BFTqOWN/nv1LLkIQFPUQ772XNYkvlQVTA8OSeTEgbENI8qYZE/j7smsgLbMD9W16l3FsT1TWiTWnZtQSDZXTJLezwHIpjRLao0GgH4PP8GNVVfP6Ov3k6ij9QGpV5n1vxE0FBIMViosbt5dPNO3F4vFwzcVRU1pMKjVrNtP69+HLbbsx6HcO6ZqM9kS5UWuNk1b7DrN5/mOkDe9MvS171XFpi3458AKbNHcGs+WMlVhM+KQm3UVnzJoLgk1oKpVV/ByDBNButpuX2jAqRwev/hXL781LLaERKwq0QQlJmreOjW07TByWzQU9ltZiW4nR7mzhOZk0cyJpth1j+0x5ZOEZAfvao2GLs6Az2GE0ueVPceCtzONn7u7ubnF+z+whv/+Yy1CoVQUHg6qfei4hjRKNOxmKaRo1rWdhzRYJAsLLufZJme1BiNZ2LaueH+AOxf9aQExPTBzIxfWCHr0/RW+mfmBdBRU2x6Sxx7xgRhOqw51AcIzJGEOwIRLcwalCwR3X+5ggEy/AHiiN+Y1jj9vLV9j1UOd1YDDp6Z6Ty+3PPYFKfbhFdRw48Mf9sXl+1iSXb9/DVtj24fOKui81koE9mGg+fdyYXjx4sscr2Y68QCz0OPa2XxEoig1aTTaL54rp2rVISDIo2XlL5MDmp/5FYTeenuOJBWTyA16LRpGGzXBbSNeoT7bubqxFiSzBScLwKgOIyOz1yUxud75oj1iDYfzQ6DvCOIDd7VGwxdnQGe4wmNR5vq+ezUxrU+RIgKzlydb9slstl4xgBKLe/CECS9Rq0miyJ1XQOBMFDadVTUsuIe2y66HfytGpjV/8xGgiCNyKf9YpjRKb4PCvxeX5Co43ug2Ks0lpOxuH+DpulaWeWcHhw9hQenD2l3ePvmTmJe2ZOiqiGWGHS67h12mncOu00qaVEBHOCkeoKB7Zk+bRxDpeUxF9R5fgACEgtBQC78zPspnNIMM+VWkqnpbLmdZzulVLLaESy9UZUKkNo1ySaKSqtrnOANCQzNZFdvxQDsPtgcRPHSCAgtuC0O6T5bmkJOdljrS0Cij1Gkc5ij9HCHwzi8beeyuL1+5n/2Ft0z0zhQFEZNrORB177qu7836/teJclq2k6Wk0m/kBxh+eIJLX3wyWVj5KTKqfWzvFLRc0r+AMFUsuIe2wx6GJj0ZqivkY0ESK00a84RmKMvfymNkYECQYK8Pu2AwJGc3R3FgRBmj7y1Y4PIu4YUYhf8nqksbPCQcFh+ewyh4te2x2b5WKqHNGrERQqxRUPYDKMVXbDooDX/wvHK/9PahmNUKsTSe5A94veXdMpKq1m295jXDG7cYvvPl3T+W79PgCWrNzF2ZMahwfvPVQCiLVI5ITc7LG44gEAxR6jRGeyx2hhd7cdkbzgjGimImuwWS6lrPqZKK4ROnbnpzgs87EYp0ktJa7xB4ooq5JXN6h4xabvPBEjguAjEDiKVtuNSKYU1kZHh4u87lxOAbzur9oeBKhUeoyWGzBar4+qHpWq5QKe0cTp+Qmn+0fMxsmSrK8gL06fPYydmw6zfNFGLrh2MmpN6y2W44U02wNUOz+VLDLrZALBKgrKbqVLxodKy9AIIghuCspukUVL2IakJvwKtTr00Pexg7uyctMB1m0/jMvjw2TQ1Z2bOKInLy0U22yu3X6IlxauZsG5YzHotezYX8hrn64FoGee/OobyckeA0ExGkexx8jT2ewxWtR4W0+jARjRKzeqGmyWKyirfg45RHI1pLjiQbpnrUCtskotJW4pqfwjQSG+a1bIhdhEjMTGMXK87DI8nlWYjDNIS32j0bljhf06PG+kNvqVb+IYk5j6dhsjVKhUVjS6fqhi8IGsVkv3oV9UcT/dM5fK6kZBQRpmXzaeZQs3cmDnMf75u4+449EL0Bt1bV8oc7SaLJITbqC8+jmppdTh8qzleOWfyEj6k9RSOg1FFffj8f4stYxGaDWZJCd0zLE+bWxfnnnne1weH9+v38+sSfUV9Pv3yGRI3xwAtu8t4JWPf+KNT9ei02lwuevze2dODK3qfixQ7PHUoLPZ4+yX3oywGhGvX3pnhE6bR4L5HOzOz6WW0gif/yglFQ+RlaJEPHQEu/Mz7M4vpJbRaehMNUa83g0AuD3fNzkXDIZfPDVcFMdIjNEZpkotoRFatXS7ej7/YQrKbiY37XUA2eTdKsQerU7DY2/eyCM3vcayjzewefU+ps0dwYDhYuHclMxEDO1wlHTvK7+Q9NSEO6iq+R+BYLnUUuqosL+MQTcQm+VSqaXEPeX2F6h2fCS1jCak2X6DStWxG530ZCvXXzCevt3SmTiiaZ2r398wE4AbH/kfdqcHfyCIP1C/WzNmUFcuOEMeHWlORrHHzk1ntMd9x8sirEZepCTcIjvHCECV4wMsxmkkmM+TWkrcUNt9pjZVUKHjzOtaXwNxsC36TSRiFTFiNp2Pw/kRZtP5LY7RaXtDqM+Eggeff3+Y6kAlCIJQ+3Nzy4S9goKsqbC/REnlw5JqMBtF489J/S8adbKkWhSk4XdXv8SRAyWUFTct9hgKi/c9HiFFkaXK8Q5F5fdJLaMRKrTkpr2KxTRdailxS7VzEYVltyO3r0q9rg/ds1ZEPT2j4HgVLy9czaad+Tg9XnLSbUwf149LZo5Ep5NHO9LmUOyxc9JZ7bHvX58GwKjVomqmU1RHEQQBd4Piq821640VR0ouwOVZK9n6LaFWmema+TkGnfwi4ORGUHBytORCANzebRKr6Ri9c39Go27apv5UYOHR1Ty9Z1Hd65XTo3k/LdCc2+HosWwAsrPWo9WE1p7YHzhCYZHYkKJLbpvtoVv0eSgRIzHGaY9c2ypzwj1hz6HX9YyAkvCorRp/qGg6WSlPKgWvTkE2r94ntYSoYrNcTlXNe7i8G6WWUoeAX4zYSn8bs2G81HLiDodrOUXldyK3hzCAzKS/xKRmRU66jT/ecnbU14k0ij12Pk4Fe/zypgV0SbJFQJHIkYpKpr/wWsTmC4fUhNvJl6FjJCg4OVZ6Hd0yv0CjTm37glOWAIVlt8atQ0QB+ibmMidnbIxWa93B2xHnlFqV0FExjVAcIzHGJTfHiLbjhW4ijT9QSP7xK7CaziI18S6M+hFSS1KIEedeOUFqCVFGRWbK3zhUNAs5FZkLCi6OHb+S3LQ36iK3FNqmxvU1BWU3Igi+tgfHmETz+crfsk0Ue+xMyNUeE81iqHik/pbJpsi207Qa5JO+bDFNx6gfidu7SWopTfD5D5N//Eq6ZHyEWhX9Wg/xSHHFH6lxLZNahkIYDLF1Y0gMUnbaQqUyoFKFXmxWrVYcI3FJUsZ3uGtexO38HwBa3VC0+jGoNWmABiFYjs+7Cb93HXrTHHT60xCEtluqdRSdNk9WfeQBalzLqHEtw2QYi80yD6tpDhp15HZJFOTHbQ+3nGvYWTDoBpGccD0V9helltKIoOAiv3QBOanPYzXF3+5/rKl2LqSo/B7ZPYTVdk9IT5I2NTJeUOwx/ql2LgSQrT1G0hZ1Gg1WQ2S7CCZEeL5wSbPdR/7xy6SW0Sxu71aOlV5LbtobqFWRdVDFO2XVT1NZI4/II4X4RqvJQ63J6OjVqFQmhDC7kXWOnpgKCgoKCgoKCgoKCgoKCgoKHUCJGIkxwWApbuf7WJP+AYDBfEmz4zyuj6mpuAujeQE6Q3TTDEyG07A7P4vqGh3B5VmHy7MOFb/FaBiJxTgFk34MBv0QJYJEIS5Jsz2Aw7UMr/+g1FIaIQhujpXeSHrSQ6Qk3CK1HNlSVv0UpVVPSi2jWdKSfguIbUEV2odij/GLnG0RRHuMpC0mmSLfMUKn0WDQio8BngZFWKXCYpyCyTAWl2ed1FKaxeleSf7xy8lLf6suQu9URsBPcflvqXK8I7UUhU5Cdtb6sK5XqxMIBMKLGFG60sSY6tKLEQQXtvQv2xxbdXwWKpWFxLSF0dXkXEhh2a+iukak0Wm7oNf2PPFzzxMpQRlo1Rlo1Mmo1VbUKisqtQkVWlQqLSDfLgkKpw4u70aOFNemDsmnvkEtieYLyUz5u5JLfYJgsJrCcrFbQ41rscRqmsdsnESX9PdPvIpc14pTgXp7lJ8tgmKPJ1Nrj3K1RWhoj/K3xfHP/BeAModT0q40tbg8GzhSMldqGa1i0A8mL+1NtJosqaVIRlCooaD0Zhzub6WWElFO5a40nYMAouuizbiPFn0eimMkxpQX9kVvnIE1+bk2x9orbsPnXk5K9t6oagoGq9lfMCyqtUwUmqJS6cUiQ4j/qlV6VCojKpWY96tRJ6HRZKBVp6PRpKPVpKNRp6PVZKDX9kAVao9vBdlQWvU3AMqq/yWxkubR63qTk/JvQLwJPFVxezdRUHY7Pv9hqaW0iFqdQPfMFei0obW2U6intOpvsrVFqLfHU9kWQbHHaHCkohIAfzBIz1R5PBAWlt1GtXNR2wMlRKvJJDftNYz64VJLiTle/y8UlN6Ix7dLaikRR3GMnDIojhG5UF40AI2mZ/siRkrnEPDtJyV7d9R1xcMXkUJD1Oi0XTHo+qDX9cWg7Qsg/qzrH/dOk4rjdlYu3c7OjYcAKC2uxlnjxmw1kp5lo/+IbkycMYjUzPhMqaotFHikZC5u71aJ1TRPbXvJlMTbSU28u85hdyogCG5Kq56g3P4ico0kqCUr5SlslkullhHXCIJP1rYIoj2mJN4OoNijjFHsMXz8gUIOFk4iGGYRxWijUulIt/2O5ISbao9Iqif6BCiv/g+l1U922o1UxTFyyqA4RtrDl4X/q/v59PTZJGhDe+g66NhNvvMXcs096GkZ0OwYe/nVeN0rMCc+BIDJehNNa+AKuGtexlH9KDrDVBJT3w5JR0cQw4nPjfo6CtFHpdJj1I/EbBiP2TAeo2FU3FRR93r8vPbEV3z57hp83tZznrVaDdMvGs1NvzsXkzk+HxJ8/qMcLp5BIFgltZRW0Wt7kJ70R6ymmVJLiTp25xccr/ozPv8RqaW0SYJ5Ljmp/5FaRqeg1hYBxR5lhGKPpyZl1U9TWvWE1DLahdk4GYCs5MfRaaVvdxoNPL6dFJXfg9u7TWopUUVxjJwyKI6R9vCbrfWFUH/T70myjF1Cuv7bks/4svAdBiaO4roe9zc7xu/bQXXp+XXthNSarugM41GrM0ClIhgowe9dQ8B/CJVKT2LaIrS6oR3/pULgaMk8nJ5VMVlLIXaoVDqM+mFYjGeRaJ4r2y9uh93Ng1f9l/07joV0XZeeGTzx7q3YUuIzB7/GtYxjpdcQDx+3ZsME0my/wWQYJ7WUiOP0rKa06nHZFv47Gb22F92yFitFACNIjWsZgGKPMkCxx1MbQfBxqPgsvL7oppJHErXKRErinaQk3IRKFfliubHG6z8EQHn1c1Q7PkBA+gK90UZxjJwyKI6R9hCuY2RjxQ+8e+R5UvWZ/HZAy/nKfu9maqruAyDgaz5NRqPtjTXpcbT6sSFpCAe3dyuHi8/hFPuzn3IY9cNJNJ9HgnkuWk221HLq+P21L7NppXgT1HtQLrMuOY0BI0QnTkZ2EgaTDo/LR0lBBTs3HWbJB+s4sFN0ogwa3Z0n371NMu3hUlr1GGXVz0oto92YDONISbgVq+lM4rvre4Aa1wrK7c/j8oRXDT2WqFUmumZ+iUHXX2opnRLFHqVCsUeFesRI5vNOvApKqiUUtJosUhPvwWa5BJVKJ7WckPH4dlFW/S/szi9OHJF3+lokURwjpwyKY6Q9hOsY2VG1gdcOPYFBbeIvQ15v1zV+3zb83s0Eg6UAqNWpaHXD0eqHIUW+YlH5fUrrrVMGFWbDeACSE27GapqOVDmya1bs5NFbXgdg/s3TuObeWahUrWsRggKvP7WED/4rVkX//XNXMWnmkGhLjRJBjpVeW7djHS/otF2wWa4k0XIhOk2u1HLahc+fD4jduKpq3sYXCC1CSQ5kpz5LovkiqWV0YhR7jBU+fz7VTrHznmKPCidTUvlHACrsL0usJHS0mkySE27EZrkEjTpVajmtEgxWY3ctxu5chMP9vdRyJCOeHCPF7kr22o+x317IYUcJdr8TgBq/G4ffg1qlwqIxYNYaSdSZ6WHJpHdCNn0TckkzJEqsvnnsNS/gdH2GyTidBOstqKLXja1djpHmBiqOkRDYVrWWNw89hVql5vGh70ZaXkwICjUcKjqj7uFB4dRBr+tNSsLNJJrnxbyw319+9RYrl2yn37CuPP3h7W06RRpy97zn2L3lCBNnDOah5xdEUWV0CQoOjhSfj8e3Q2opHUCFyTCKBJNYp8hinIZe11tiTfV4fftxuL/B7vwcl3fTiaPx+fWWmngXabbmUzUVIkdnsUe52SI0Z4/xaYsgH3sMnLiVX384n53FJVS5PQSCoUVZ/GbapGhIC4vaAqyHi2fi9e2XWE3HUKl0WI1nkWC5EItxKmqVWWpJgOgMqXF9jd31OQ73d3VF4WNNgukcEi3i89fxqr9Imj4ld8dIubeGZUWbWVq4ib32jjuRB9q6MiNrBGdliV2VbDp5pKIfL52H27MStTqV3OytgCZaS7XoGGmz0a9C+znqFD+0jRp5vME6glplJTv1BY6WiLsfguCVWJFCrPD69lNUfh+lVY+TbL2R5IQbY9bdZvcWsbDetLnDQ3KKAEw7dwS7txxh99aj0ZAWM9QqC3npb3G4+Bz8gSKp5YSIgMuzAZdnw4nXD6PT5mE2TMSoH4nJMBq9rk9dp5voEsDj24vLsxG3dyNOz6pO4+hNMM8lzXaf1DJOCTqPPT5c1zpWscfIIhd73FV8nDs/EdMeDpVXdngeOTpGagvH56S+wOHi2XF5TyoIPuyur7C7vkKlMmAxno7ZMAEAk2E8Rv0govgASG0akse3D7d30wlb3ITHtxepU5R02i5kpTyFWi1GMNS4FsdVXZlY4Qv6+d/h73nr0De4A+E7sHZWHWFn1RH+u38xANf0nM78LpPRqaP5Pmwbn198jjYZzyS6NtEyimMkTAKCmHu3vWotK0uXAJBr6i6hovAx6UeRlSxWAy8sv1NiNQqxxh84zvGqv1LpeJuMpEdj0vmgqtwBQEZOcsjXZuQmn5ijJqKapECrySIv/S2OlFxEMFgttZyw8PnzqfK/T5XjfUDcNdNre6HX9UWv7Y5Wk4tOm4NGnYHmxE2RWp2ERm2l+S/EAMGgg0CwkkCwikDw+Il1juEPFOD1H8Tr24fXfyAub57bwqQfRXbKM3T+lpAd576bX+fA3iI+/vbBiMzXWeyx1hERij2q1UkAIdljrS0Cij3GiCqXm+ve+5gyhzPka3UaDQMy0wEYkSufemPNYdANIt32B0oq/yC1lLAQBA81rmWN0vRUKgMGXX8MuoHotT3Qabui1eaiUaegUSejUSfQ1AYFgoIbQXAjCC6CgptgsAZ/4Bg+045OjwAAIABJREFUfz6+QD4+fz7+QH5dEdVg0B6z37N9aMhOea7OKQJg0A2UUI88OVBTxO+3vUG+syzic7sC4mfzC/u+4stj6/nrsAV0t2RGfJ32EgyKv6NW21MyDaesY2Rt2QqWFL3f4vl/H3gUTTuKmDkC4gdNUKj3uo5Nnhq2PqlJtMwDIBCsoKTyEWnFKEiCz3+EY6XXYjFOJSP5/9Bre0VtLaNJj8/rx+0K/Qba5fQAYDDFZ8vekzHoBpGX9hb5xy+tCyPuDAiCD49vN54WCk43RoVKpUOFBoEAguBH6p0tKTHo+pOb/lbMIrgU6lHsERR7bIyc7PG9LdsbOUW6JNm4ecIY+qankWg0MPvFN0kwGnjj8ovxB4Mcq6rmy517WLp7H4OyMnj10gsBsBrk//2ZnHA9Ts8qalxLpJYSUQTBg9u7Fbd3ayuj1I0KuQqCJ/rCokya7S5MhjGNjhn0imOkITurj3LXxhdxBqL/9z7iPM4t65/nmZE30S8xL+rrNYdanUIgUIxKwnSzU9YxYtJa8Qt+XAFHs+ed/o55VkenTGFEsvzCETtKcsJNgOZEAaz4zQNW6DgO93ccKjqD1MR7SE38FdHoepDVNQX7dic71h9k2rkjQrp2+7pfAMjpJu/iZqFgMowhJ+1VjpUukCzvV1oEBMGrfOIAem138tLfQ3NiB18h9ij2qNhjLXKzxx8PHAIg3SqmcH92w5VY9PVODoNOiz8YrIsMGZKdyaz+fXh30zYeXrKCmz5YBMDbV85DHWIaqxRkp/6Lw8VzTsF0i2CncIbUYjGeSWri3U2OKxEj9ZR5qnlgy2utOkXyzKn0tubQxZxGhlH8TDJq9Bg1eoJCEHfAhyvgodhdSb6zlL32YxS7W063q/G7uW/La7w+7m5S9LFvPa7T9iUQKCYQkC41Pp77uikoKCgoKCgoKCgoKCgoKCiExSkbMTLUdhpDbGM56jzAXvs29ti3ctBRH1KapEtFo2r9v0elUqFXi6GU6YYcRiRNZLBtTKvXxCPJCdej1WRQVH5XpwolVmg/guCjtOrvuDxryE59DiCi7edGT+7Hvu35LPt4A+deNZFufdqX4/jL7kKWf7wRgHFndK6dBotxCjmp/6Gg7JZTdJdaQavJIS/jQ7SaDKmlnPIo9nhqo9XkAMjOHn8pKwfg8pHDABpFiwAYtVqq3E13nC8bOZTle/fz4y+HAfho68/MHy7/dvdqlZXctNc5Unw2gWCV1HIUOoBe25Oc1Odpbm9eo05Cq8mKw4LXkeeZvZ9T4W1aO8+mMzO/62TOzBxOnjn0+/BDjmKWF23lo6OrqPE3faYr99r5157PeGTI5R3SHQ4W86W4PT/icn9Nku1hpCjAeso6RgBUqOhq7k1Xc2/OyDif3/98NQC+oJcbev425Ha9nZkE87nodb0pKL0Jr/+A1HIUJMLh/p5DRdMByE79N2bD+IjMe+6VE1j0+o+4nF7uv+I/3PjgHKbMGYZO3/xHlNft45vPNvPq41/h8/qx2kyce9WEiGiRE1bT2eSkvkxB2Y2dsoChQsvotF3pkv4BOk2u1FLihyinAij2eGpSa4uA7Oyx1unRM7X5wuVmvZ5ypwuH19vEaTJ38IA6x8iXO/fGhWMExHSm7NT/cqz0KsVJGWeIjq3XGhVcPRmDbuAp7Rg57CgB4JvipjVnzsoawf0DLsKk6XhNoO6WTG7oNYPLup3O33b9P3vnHSZFlfXht6o6d0+OzMAQJEdBQURQEAwYAcWc0xpW1+yna1jD6q7rqmteXbOYFQVBBUElCEoSkJwGmMDkmc6x6vujmNBM6hmmp2eYep/Hx+6qW/ee28ztvnXqnN/5HIAfizaEtVlUtJ5rjjqFHEtaq8dpDRbLNFzuj/H6lmJ3/If4uDvbdXzo4o6RuoiCSDdTDgD73J2zVnq0MeoH0StzISVVT1LheIuuLL7WlQmGigDYX3wB6YmPkBR33WH3mZQWx58fm8Ez93yCvcLFv+/7hFce+4q+Q9RNaFq3RAwmPT6Pn5KCSnZuyq8RapUkkXueuYi4hNiJNUUTm/kUuqe+T37pVVrEVhfAoO8LQI+0T9FJmTG2pmUU7C/n6hkv8tJ7N/DCP75hf24p5116PGedP5rH7lHFznN3FTPptKHcet+ZCKLqyFi5dDs/zFvPji0FlJY4MJn19BuYxWXXncTQkTn1xnG7fLz10iKWLd6My+mjd78Mrr5lMkZj41ua+bPXMO+L1ezbU4reIDF4eA8uv2EiA4a07EZXW49dC4O+b4dei5IgEIBG9UESzSbyKqsotDvomxr+dLlPSnLN6+0lpdE0s82xmk4kM/lZCstuQ9O/6xwIgp6s1Dcw6Ps12c5oGITLu7idrOp4LDzwe4PHz84ew32Dzm+zcaw6E48PuwyAf0if803BbzXnFBS+L1zL9UdFvyplOCKpKW9TVn4zVfZ/EQzmEx93GwA6Xc92sUBzjNShm1n90DXHSOMIgon0xMeIt5xHUcVf8frXxtokjZgRorjyYWTFTkr84Xt1Tz53FIoCLz38JV6PH4/LVyOs2hjxiRbu+teFjJk46LDH78hYTBPonvYReaVXAHTq0qEajWPUD6FH+sdA26aqtTdPP/IlEyYPwWDU8cEbP7P21930HaiWA83olsC8L9cwdsIAxoxXN8hffPALlRVuxk0cSHpmAiVFdr79ai0P3fEhr39yMwBpGeoTRkVWePiOj9i4bi/jJg5kyIgeHMiv5NG7PyYhsWHn6MtPz2fOZ6s4bkJ/Jp42DI/bx8Jv1nPn9W/zj5cvZ9jIlm246q5HbS0euVSvx468FlOsFvKr7ORVNfx3mBUfxx+FRfxxoLieYyQo1z7cqvJ4o2pnNIi3nEcoVKZVTuwUCGQm/wer6aRmWxr1Q9rBno7Luor6UfkZpkT+0v/cqI15x8BzWV2+gwPeiibtiDZe74+E5CIMhlH4A7/jcn+Iy/0hADqpO6KUGVadqTHSU79stQ2aY6QOvSz9AdhqX4cktH9eU2fCZBhBz4y5ONzzKLU/0wUVwjWqKa16Bll2kZb40GH3NXnaKIaN6cPX7y5j6bcbKClsWD07u1cqE88eyTmXjyM+yXrY43YGzMYx9EyfC0Be6eUEgvtibJFGW2I1TSQr5b+IYlysTTlsjj62N1f8aSJ7dg7mxotfxWI1css9UwHwuP38+P0fbN9SUOMYeey5SzBbwkOD+w/O4qm/fsGalerm7PRz1WpVK5duZ+O6vZx69tHc9XDtRnHcxIHc/+f3sdrCS6j+8fs+5ny2ivMuO54b/nJqzfFzZo7hqukv8Ooz3/HKrD+1eI7V6zGv9HIAbT0eYXSW9TggPZX8Kjtr9ucDcO1xx4SdH5iRxoJtO5mzcQvThoY/QNh8oLjmtUnfOW8HkuJuICRXUmZ/PtamaDRBeuKjxFumRdTWqD+yH3Q1xz53Sb1jU7sdi0lq3iHQWoyinjOzRvPm7gU1x/a66tsRbUrKGtc1CYbyIJQXdRs65zdhlBidPDHs/xqNEwwV4vL+jMv7E6FQcfMXaBzRlDteRVZcZCQ9BRxenn96ViLX338W199/FmXF6lOw8mI7Xrcfs9VIamYCiSntX0asI1Adgtoz/RvySq/E618XY4s02oJE21VkJD1OLITGokFOHzUvOTNLLR/Y72C0CIDZYsBsMeByesOOHcqAwWqKS/GBcOfo6pVqROdZ5x0bdnzUcX1ISYurSbGr5ucFfwBw5ozw9onJVgYN687aX3dTVeEmIanlqXgGfT96pn8DoK3HI4jOtB7H9cph8Y7dLN+jOuY8gQBmfe0N1MS+vXlhyQqW7dnLC0tWcMO40Zh0OtYXHODV5bWh8/1SO25UTHOkJtwLiJTZn421KRoNkJpwf4tSrg36oxAEQ5fVcXIE6qdojkzqE/VxRyT1DnvfkDBrV0BzjGhEjNe/EYf7a5zeH7QIEY16VDrfQxKTSE24r836TEmPD/u/hookpZKT/gWF5bfjcM+JtTkarURAR1riw22i09ORsFjUqA1Jp1YdsBwSxSGKAopcqwuQv7+cuZ+tYtP6fZQW23G7fPh9QQBkOVw/oPiAWokiM6u+2GR6ZgL79oQ/5crbVwbANTNebNTeqkpXqxwjoK5FQFuPRwCdcT2eNrAfTy1agiegipAu2LaTc+tEhgzNzGBU9yzW5hXw0rKVvPbLbxh0Em5/uGjpOUM791P61IS7EQSJ0qp/xdoUjTqoOnQti8gT0GHQ9cMX2BQlqzo2NXpBdX76UozR3wOnGMKj4xrTLYomPbIL233MQ9EcIxpN4gtsweH+God7Dv5gbqzN0ejglNn/g1E/kDhL9HIhNVQEwURWymtUGI6lpOpxTZ2/k6GTMshKeQ2z8bhYm9L2HLKfEsXGN1hbNuZx383vERdn4twLj6N3vwzi4s1UVrh45M6P6l9wcLMoNNFnWPODjpVb7pmKJNUvDwmQnHL46RLaeuzcdNb1mBFn48/jxzIoQ43SmtSv/pPlv59xChe+9zF2r4+gLBP012qLHN9LFTe+aGTnqEjTFCnxdyCKCRRXPIxWHCDWCKQnPUGS7epWXW0yDOmyjpFEvZoeXuyrLUcdlENRH9cvBw+xo2tGZmuOEY0wFMWL3f0Vlc53APD6NzR9gYbGIRSW345e1xOT4ehYm9IlSIq7DpPhaArKbujSJe46ExbTBLJSXunQoo7txZcfrsTnDfD8W9fSp19GzfENa/c22D4tMwGAAwUVxCeYw86VHKiq1z4rJ4V1q/Yw4tje9OwT/dKD2nrsfHT29XjL+KadOUelJvPVNZfywtKV/LZ3P65AgB4JCZwxuD9XjFa1eySxYadhZyPJdg16KYvCslsAtMpR7YwgqNGB3ZL/Q5zlnFb305V1Rnrb1N/Buo6RioAz6uOW+cMFnHta06M+ZkdEc4w0Q1WgnJ3OPyjxFeIJuZCVEONTp5Jh6h5r09qUQHAvFc63sbs+ISTX31xqaESKovjIL72anhnfoZMymr+gATwuH+UlDnzeQHWnEV3XZ1BWq8br7JiNx9Ir8weKyu/F4Zkfa3M0GkEQ9KTG30Ny/M3AkXEjcriEguqTsNRD0uUWzG1Yr+OYsUcx74vVzPtiNf0frN14r1+dS2mJo5746smnD2PeF6v58M0l/N8T53FodLDH7W9Q4+Rw0NZj56ArrcfuiQk8fXZ7l96MDTbz6fRI/xyA/NJrCIaKYmxR10CSUslOfRsAs+GYZlo3jVE/uC1M6pSMTlYLgfxaVitZsLEyl9HJTZc5PlzWlIdXoTk2uW9Ux+uoaI6RRnAEK/k6/102VK1EVsJD8oYkjK7nGNnq+J0VZQvRCTouybkVSegcH20gmEuZ/T/YXV+gEGz+Ag2NCAiGiiiquI/s1HdadN2Cz1fx9XvL2bO1ECVCZ0hdvt3xdIuvOVKQxGSyUv9HletTiisfQpYdsTZJow4mwzAyk9VUM41aRp/Qj+U/beXv93/GlDNG4PH4WfHzVjxuf4MpOONOHMDQo3P47ut1VFW6GXZ0T0qK7Syav56c3mmUlYQ/9Rp6dA4zLx/HZ+//QkFeOWNO6IfFaqSsxMGGtbn0HdCN2/96dpvPS1uPHRttPR7ZmAxqJEzPjO8pLLsJt29FjC06sjHqB5Od+hZ6XU7b9Gfouo6RU7upf7v/3fUtgYMpNIuLNnBV7ylR0/3wyQEWFa2veS8JIqd2GxWVsTo6nePuvZ0p8RXwys5HcQQbLhXaEJmmHmyqWg3AyMQTGJowJlrmtQmB4D7K7M9pDhGNqOH0LMDhnhNxOOWz933Kwi9XR9mqI58E6wVYjOMoqrgPl/fHWJvTpakOK06Jv43k+FsRtJ/cekydNgqnw8u8L1fz/JNzSUi0MP7kQVx982TuvO6teu0FUeCx5y7hzZd+YPmPW1i9YidH9c/koX9ewO+rc/nq45X1rrnutlMYOLQ7X3/6G19+uJJAIEhyShwDhmQz5YwRUZ2fth47DoJgJCX+NgBtPXYRdFI6PdI/paTyKcodrxKmaKnRJiTaLiM98fGa37u2QBJT0EnpBLtg1cvkgyKoM3uM58O9PwOQ6yriq7wVzOgxLipj/m/XAoq9tfe852QfR7oxISpjdVBqvhiO7NhBDQ0NDQ0NDQ0NDQ0NDQ0NjSYQlPB49UNjdJQz//52e9oTFeb9NTJV5OBBFfl/bb2LMr+ak9jNlMPA+KNJ1KcwO1/9LK7rcz8D4+oLSz6z7S4OePM4LmUyM7vf0EbWty2K4qPM/hLljpdQFF+szdE4wtFJafTKXIIkNu15/mXBHzx+y3s177N7pdKrfybJLSzTe/Mj01pl55GKwz2X4spHADQhyHbGZj6F9MTHANDresbYGo2OQPV61NZi+1O9Ho+0tbi3opKeSYmxNqNT4PYu5UD5nQRC+bE25YhAFOPITHo6alUI80ouxuX9OSp9N0bf7D+QxOR2HbMxfHKAm1a9wnaH+vcqCSL3D57J6d0OT7+lGlmReXP3QgDe3bOo5ni2OYU3j/sLNp2pTcY5FIfzvwSDe7FaZmAwHBuVMSKgnr+j+kWzcYT7yyJPJ+ns/Fqm/mFUO0XOybqCE9POrDlf7RhpjB6Wvhzw5pHn3h09Iw8Dp2chxZUPEQjui7UpGl2EYKiEksq/kZn8XJPtvv9sVc3rv/z9fE6bORohBjXUjzTiLGdjNU8CoLTq31Q639LKiEYZg6436YmPYjVPibUpGh2M6vVYvRYBbT1GmSN9PZ7y6tuM6p7F9GGqJsPUQf2JN7VdSsORhMU0gV6ZiymufIQq18exNqdTYzVNJjP5aXRSt6iNYdQPbnfHSEfCKOp5ZuQ13L72DXY7DxBSZJ7Y9AnfFq7hkp4ncUxyX3SC1OJ+7QE3y0u38EHuj+x1hacqpRjjeWbkNVFzigB4vN/h861EEIz1HCNFxapAdEryf9HpekXNhqbQEizrsKHq15rXg+OPCXOKREKKQa3AUe7vODlxsuygqOIBAOzuL2JsjUZXpMr1CUlx1zepMr5jUx4Ak84ZyekXdGx9ns6GKKi16NMTHyHJdg2lVf/E7p6NlmvdtuikLFIT7iDeeqGmXaDRKKJgq1mLgLYeo0RXWo9r8wpYm1cAwBMLf2Jy/6OYPmwQ4/v0QtIeMIQhinFkJj9LvPU8iisexBfYFmuTOhWSmER60mPEW86L+lhduWRvNcmGOP47+s88uOG9mio1a8p3sqZ8JzadiYHxPehtyyDLlIxNr5avt+lMSIJIUA7hlQN4Q37KfA7yPKXsdRWz3ZGP3EBxgx6WNP4x4kokQWJT1T6cQS8hJdRim8elNv3vFgzuAUCvH1DvnD+wAQBF8bZ43LbiyP61aCEHvPtrXg9NGN3i602SBQCfHLt/0Lp4/GsoLLtFixDRiDll9ufJSnm90fOOCjcAw487qr1M6pLodT3olvISyfE3U1r1T5yeH9BuyA4PnZRBctwtJNquQBDatuxrZ+LDWb8wZ+46KspdpKXF8b83r8Nk0kd8vdvt46ILX8blUlM8//Ofyxk6rHszV3Ve9LoeANp6bGO62no88aheLN+zj5CsVk/0BYPM37yN+Zu3kWa1cvbQgcwYNpj+6akxtrRjYTGeQM/MhVQ63qbU/m9k2d78RV0YQdCTaLuSlPg7kcT2Sd3qypVpAD7Zt5Qt9v1ste8n311e77wz6GV1+Q5Wl+9ok/Hy3KVcuuKZw+5n2ZSmq0PKspqJIopJhz1WNDgiHSPpCeoT0qE5GQztkRnxdd6Qu+a1TdcybQMA+aBnTS9EvhmMFuWOVymtfKqTVpyR0Ou6o5PS0InpSFIaOikVUbAhCAYEwaj+R/Wmp6M8EVE3JgoyEKoJkVaUAIriR1E8yIoXWXEiy05kxUlIrlD/C5UTkkuO2LBqh3s+/nj1y9ugr1+L3RJnwl7hIiHJ2t6mdUnU0nrv4gtspdz+Mg731530uyJ2GPWDSIq7gXjLDIQO8J0fSzZs2M9bb/3Mgw9Oo1+/DCoq3S1yigBYLEbmzL2ToqIqLrn4lWbbOxxe9HqpxeN0RLT1ePh01fX4vwunU+ZyM3+L+jT56z+2sKFA1bApcbl469c1vPXrGgZnpDN9+GDOGjyAFKslliZ3GAR0JMVdT7x1JhWOV6lwqOltsuKKsWUdC5t5KmmJD2LQ9W7XcQ26fgiC/ojdFzfHi9vntut4Srs55Q+Oo8jtNF7LaNYx8rcLTmlxp5IkYDMZSbKaSbKZefX7lXy3ruFwNUGAnNQkclITyUlNJMFqwqTXYzbo0EsSoYMfnMPjw+nxU2x3sutAGbuKyvD6628cbjx1LDeffnyLbQawSGqJJEewElfQ0eLrq7VJ4vSx84IpBCmueIBK5wcxsyFSRMGK2Tgak0EVEjLq+2HQ98Og69ulNjZ1CcmVBENqSGwgmE8guJdAcA/+4G58ga0EQ0UxtrC1yJTZXwCgW8qL9c52753K5goXBXtL29uwLo1RP5BuKS+SmnAflc53qHJ9TEiu/2RCQ0VAh9U8hUTblVhNJ8XanA7Dli35ZGcnM3GSGkKb3b314nWiGFmxvBdfXMBJJw7khPH9Wz1WR0Nbj5FTvRaBLr8eU6wWLj9WLQhw+bFHs7eikjl/bGHupq3klqtPZzcXFbN5YTH/WLSEk47qxfRhgzm5Xx/0Uss1Co40JDGR1IT7SYr7E6A+WKx0vt+Fo0hE4ixn1ZS2bioNOpoIgh6Dri++wJaYjK8RHUQxhVCoEH9gI2bz1FibU49mHSMzxg5tdechWea+979lwfrt9c6N6pPNeWOHcsLAXiTbWu69DoZkftuxn3lrtzBv7VZkWfVAvbZgJXaPmspy37RJtCS9sps5BwCHo5KtjnWMTp4Y8bWyEmJT1WoAelvr5021B7LipKD0Blzen2IyfiSYDKOIs5yBxXg8RsOwIz73t6VIYmJNmGJDP0YhuQyvfz0e31o8vhV4/Ks7jTfd7v4KgNSEe2vCyKs58cwRbF67lx++WsP0qycgSlol8fZEr+tOWuKDpCbch8PzDZXO9/H4VsbarA6BQd+XBOtFAMRbZqKT0mJsUcejqtKDxdJ+aQuKorB2TS4nnTiw3cZsT7T12DjV61Fbi43TMymRWyccz60Tjmd9wQHm/LGF+Vu2U+ZyE5JlFu/YzeIdu0kwmzhrsLpfnTZsMCOyIo+wPhKprkaSlvBXUuLvwO76hArHm/iDHbOgQlsjCjbirdNJivsTBl2fWJsDqJFgmmPkyMKgH4YnVIjT9SZ6/QDMptMRhI4jGN1sud7D6fxvny7ky5V/hB1LtJp46tKpnDCw1+F0HcauA2Xc/e48dhWVhR2/cuIx3HXOiRH3U12V5rO81xEQuLr3PQyOry2LdPf6C4GGy/XOK5zFj8VzALihz1/pHze8VXNpLbLsYH/JhXj9v7fruJFg0PcjwTKTOMu59W6INQ4PWXHj9i7D4VZD7pye7zp8GGhqwn2kxP8l7FgwEOL2819i1+Z8TplxLH9+dDqGIyBEvjMTCKqaSw7PXBzur/H6N8bYovbDoO9LnPlM4sxnYjS0/uHAkc59937M5s0FuN3hpd8nTxnCAw+cU/N+8eLNzPpgOQD5+RWkZyRw5pkjmDnzOEQxfNtRUuLgogtfalRj5C9/eZ9dO4vxePxhxy+9bBzXXHPkRg0EgvtxeNTveW09arSUkCyzYu9+vt+6g8Xbd1Piqr9P2P7AHTGwrKOj4PYux+7+HId7XoffX7UGk2EECdZLibdORxQ6VjpzueMVSiqfaLfxOlK53gc3vB9rE1rFE8Mvb/K82/MNZeXXhx0TxXhAQpYrwt63luxum5tr0qi/I2qOkR827ODOd76peZ9gUUv/vHfbhfROb/s/ukqXh8te+Jh9JeHlhV+6bhonDo4sL65affeZbXdT4itAFETGpkxhdNIkssw9uW/DJYDqGOlvG8Ze9w5+KlE3KtXRIn1tQ7jxqIfbaloRISse8kouxuP7rV3HbQ6zcQzJcbdgM0+h4+iAHNnIihO760vKHa8RCObG2pwGMeoH0Cvzx3rHHVVu/nbD22xeu5fUzAQmnTOSQUf3BCA5Ix5jBI6SXv279hOvaOIP5uLyfI/L+xNu30oUxdf8RZ0EQTBhMY7BYjoRm2kKBv2Rk54RTXy+ALKs8M47S/n99708//xlAOh0Enq9uqlZtWo3jz06m9vvOB2AgQO6sX9/Oc88M58ZM47lkkvHhfXZnGPE6w3g9weZPu15HnzwXMYe3xcAvV5Cp+s6aQHaetRoLbKisL7gAJ/9vpHZG9QbiJCiaI6RZpAVD07Pdzg93+Hy/oQstzzlvqNgNAxVnY2WszDoOq7ovcv7E3kll7TbeB3JMXIkU15xBy539Epm98gubK5Jo/6OqOQxyLLCM3OWhB2782w1ciMaThGARKuZB6afzI2vfxl2/Omvf2L8oF6IEeTUSAfrQV/T+15e3vkwzqCdX0oX8EvpAkShNrR/1t4X8Ms+Qkq4xkmSIY1Le97WBrOJHEXxk196ZYdxihj1QwDISHoCs/G4GFvT9RAFG4m2K0i0XUqlcxYlVU92uDxZX2AbvsCWsFJsD1z5Bvt2FVNWVAVA6YEqPnv9pxb3/e2OptWwNVqPQdcLQ9yfSIr7E4rixe1bgdv3Cx7fGnz+9ciKJ9YmRkR1qprJcDQmwygsxrGYjWO6RAWLtsZoVJ2VOp2IKAiYzfU/w/ffW860accwefKQmmPZ3ZM56+yRzJm7rp5jpDlMJn1NlInBoGtwzK7AkbQeTQY1Aldbj9Hnj8Iivtu6g0U7drGrVNOvaQmiYCbeMp14y3QUJYDH9ysu74+4D6a5+fwbO6RosiSmAGAxjcNiPAGraSJ6XU6MrYoMq2kiA3oUxNoMjTYmOek5LOZzcHu+JhDcgSI7UAjWlPLVSTkQI63JqDhGlm7ZQ0FGIofPAAAgAElEQVR57c1YSpyFc8dEX7xn3MCe5KQlhkWN7CupZOmWPZw0OPJ8uTRjN/7S70k+3v8Ku5yqN12uo57rCdUPpesfN5xLcv6MTZdwGDNoOUUV9+H2LmvXMRtCFONJTbiPJNsVB490nSd3HROJRNsVWE0TKSi7Ca9/XawNCsPunk1aQq1jZN0vbVNuTKN9EAQTVtMkrKZJgCr67PNvwutXa9D7A1sPOsC2EZLLmuoqijbq0et6YtD1w6jvj0E/AJNhRLsr63d19uwpZtOmPD78cEWD54NBGZ1O0xQ6HJpaj9VrEdDWYxclt7xWjHVvRXhUtVGn3gZM6d9xowY6IoKgx2Iaj8U0vuaYrLjx+tbi8a/DF9iEL7CFQGBPuzpLRMGCUT8Io2E4JsMwTIajMeqrdQ+1yG2NjoPJNAnTwd8sUB/05xWoUeKpKe+i18dGQywqjpEfN+0Ke3/S4D4RRWy0BeMH9uLDknCdjR//2NUixwio0R83HfUIua5trKv8hb2u7VQGyvCG3BgkEwm6JHpbB3J0kvq0q491UDM9tj2qav0n7T7uoZgMI8lOfQOdlBVrUzQOQa/LISf9KwrLbsLhmR9rc2pwuOeQlvBAzfuzL2vZU2ONjoWADpNhBCbDiHrnQnIFgeB+AqE8gsF8AqECQqESQnIVslxJSK5AVpwAB8taB1DwoyhBQEAQ9AjoEQQdgmBEFKyIYiKSqJZUF8UEJDEZnZSJXpeFTuqGXspCJ2V32epWHQVFUfB4Alx9zYmcdlrDuluaU6TtaYv1qCiqhktL1mP1WgS09Rhjyt0e5m3eFla+ty6jumcxY/hgpg5S05TijB1H/LCzIgqWes4SRfETCOYSCO1X110wj6BcTCikaimE5Arkg2tOVnygBA6uuZC6xjCoa04wIgo2JEldX5KYXOd3Lwe9LgeDrhc6KRPNAaLRGREEA6KYjBzjSmxRcYxs3h9eUrRXevuVr+2eUj9iY9O+1pc47WUdQK8YVZlpCo9/DcWVj8TaDBJtV5Ke+Ji24enACIKebimvIpddi8vzQ6zNASAQ3EcglI9eygbg5kemxdiijoPH/jg+5+sA2FK/RmcY1W5jVxY0Lo4s6foTl76oxX1KYhKSIQkT6o2xu/JOAv7vkAzHYEudDULHq0zlrryTgGeOamPyrA5pY2dAEASO6ptObm4paWlxbdavKIoIAoRCcvONNcI4dD1qHBl4AmpUwqLtu/j6jy0s27OXkBy+PrIT4pk2bBDThw0mJykxFmYecczf07gYsM3QlxOzv8Kg76/p5GhoRIAkdYu5Y0R7VKOhoaGhoaGhoaGhoaGhodFlicpjsPzycLHHZJslGsM0SHX1m7ocak9nR1Y8FJbdgqIEYmpHWuKDJMfdHFMbNCJDEPRkpbxG7oEpHaZajce3Cr0lO9ZmaNRBlNLVcmlR+25R8Lu/BEIEfb8gh/YjdjiNgc5gY+fhyisn8MjDX9CzZyoAEyYMQJEV9uSWEArJnHJK+BPXUFCtDtdUNIhOJ5KVnczChX/Q56h0BMBkNpCSYovaPDSiw3O3v8f3H9TqpL216gmyeqfH0KLOxfI9e/n6j60s2KbqdLn94d/dVoOB0wf2Y/rwwYzO6a4lWbQxRimNgKzqtsgx3pNraHR2JCmDQGBTTG2IimPE5fOHvXd6/Y20bHsaGsvtb7/x24PSqqcJBPfF1Ia0xIdIjrsppjZotAxRsNAt5UX2FU0DQrE2B4/vN+ItWgpNRyI+Yw0AiuJEORjO6CiejKJ422gEAYNlBgHPHHTGExE7pDJ+Z7Cx8zBuXD8ef+J8Zn3wCwAfzvoFnU6kR48ULrr4+Jp2L76wgPnz1+P3qykBd945C51OZMgQtWTvs89dGtbvvfeeyYsvLOD6694kPt7MtdeexKmnDWunWWlodAyu/ujLesdEQWBsrx5MHzaYUwf0w6zXUgGjxeScH2teB2UnfrmSpXnnEjqCymdraLQXZtNURDERUWzfQiZ1icq3pVGnw1PHa13QjhEbeWVV9Y7ppcgqpMiKerMoCodXUWWvazs9rW2fT+j1rwegwvG/Nu+7JaTE36U5RTopZsMxB0v5vhdrU/D4fo21CRqNIAg2BKn66XvbZlxaEp+FxGfbtM+2pjPY2JG4/vpJcH3j58eO7cvYsX2b7OPW207l1ttOjXjMoUO789/Xr4m4vYZGR2fZ3LU4Kl1MvXxCi6/tk6KKck4fPphzhw4iM06LnmpvdKINnWhDUynQ0GgdNutl2KyXxdSGqDhG0uKt7CutLQn2w8Yd3HXOiQBEsziNosCijTsbtCcSZu17EYBLc25DFFr3xba6/Gc+z3uDfwz/oFXXN0VRxf0HX8Xuab/VNJnUhDtjNr7G4ZMcfytVro9inorlC2xDlu2IB6uLaGhoaGhodEUUWeH5O95Dr9e1yDFy6TEjmD5sMMOzMqNonYaGhkbXICqOkf5ZqWGOkYJyO9+s2QzA2ccOjsaQAHyzZkuD0Sn9s1Ijun595QoABAQuybm1Rc4RWZGZVziLn0u+ifialuD0fI/X/3vzDaOIXpdDt5SX0EqBdW70UjbxlvOocn0cY0tk/MGdmNqx6oqGhoaGhkZHY/vvuTgr3SSltexBwSOnnRwlizQ0NDS6HlGJ9zphYK96x/7+xWL+/sViNu1vfencptiaX8yTXyxu8Ny4AfXtaYrfK3/h4/0vo6A029YbcuMNuXlrzz9rnCI2XVs/AVcorXqmjftsORlJTyPFMO9Lo+2It54XaxMA8MdYK6djojkeNTQ0uiZCNMOKOzBrf9oSaxM0NDQ0ujxRiRg5feQAnvl6SZgIq9unhu1f9eKn3DPtJM4bOxRJPHy/jKwofPXbJv4x+0e8B0Xb6mI26Jk6ckBEfY1IHAvA+sqVrK1YhojIhTk3IzRyo1LqK+TNPU8DUOIrAKCbKYdret/bmqk0itPzHb4Yq/TGWc7CajoxpjZotB0W4/HopAyCoeg4KiMl1iLC7U0osB6f802C/pUAyHIpopCIZBiJ0XoFOuNJCIKhZZ0qQfyeT/F75iEHtiArFQhCPJJ+AHrTGRgtl6jtWtpvG2EvOh45lFfvuCDGkZC5udX9KooTAL/7Y4K+pYQCW1DkCkBEEFMQpQwkwxj0xhPRGcfRlMMpGjbKcgl+1zsABLw/IYf2oShuRDEFyTAKg/k89KZTmu3HU/UgPte7AMSl/4Cka/r3LKx92ndI+iGtsl9DIxZ0RceIHJJZszi2ezyNjoUvVMpe+0eUeJbhDuQRUjwYpCQSjSMAyLadTYZlUqPXbyp7gr12NSp4TOYbAKSaj2+0fTWrDtxEiWcpABO7zwfAom9YgFxRguQ5v6LQtQCHfzt+uRK9GAdAnL4vmdZT6BF3PmIze4+t9rUsLPoMgELPXgCSDGlc0eseMkyq+PY3Be+xpGRuzTUjkyZwcc5tzc5HQ6OlRMUxYjUauHbKaF6Yt7zeOV8wyBOfL+Ktxau46ISjmTC4F0dlpLR4jLyyKpZs3sPHy38nt7ii0XZXTTqWOLMxoj4vzfkLACIS6yqXs7piCYIgckGPG+s5R7Y7NvD+3ufxhFw1x4YmjOaSnFsxiJGNFykVjrfatL+WIggm0hP/FlMbNNoaEatpClWuWTG1ois5RnzO1/HY/w6ElyGVlRJk7wIC3gUYrVchSpFXQZGDu3GWX4Mc3BV2XFHKCfpWEPStwOdSxZptye8i6o467Hm0FEFKQ5BLUNpQpd/vmY2n6q8AKLKj3nkl5EYO7SfoX03Qt5i4tIXtaqPf8yWeygdQFFe9c3KoENkzj4BnHjrjiViTXkM4uJnU6LxUFNuZ8+aPrFn0B4V7S/G6fCSkxjHo2D5MvmAsY08f0WwfL9/3EXPf/JGRJw3iqS/uIOgPMu+dJfz81SrydhXhtnsAiEuy0m9ET06/bDzjzhwZsY3BQIiFH//Csjlr2L0pD0eFC0u8mV4Dsxl/9iimXjEBvSG2FUz0Bh1et4/Zry1i2Zw1FOSWgKKQ0TOVcWcczXk3n4o13hxxfw3NGTiseRfmljD/3SWsX7qVgtwSPE4vOr2OxLQ4evTLZOjYfpxw1ih69Gtc92PBh8vZsmo3uzflsWdzHn6v+vCwosTO6ak3NHrdBbedzjUPz4jYVo3OR77zG/4oe4yQ7A477g0WcSC4AIADrgWkmscxKv3Zg4Kv4WTbzq1xjOQ7VYdCc44Rf6icUq9aPSzJdHSjDhEAVyCX1UV/xhXIPaQP9X6sLLSKMu8q9tjfZ3TGq1j1vRrsp9RXyLu5T2PTJQIwOeM8JEGiIlBKijGjpt3E9HMZnjiWCn8ps/Y+1+Q8NDQOh6j9Al496ViWbNrD77kFDZ4vKLfz7NwlPDt3CWnxVnpnJJOTmkhavA2zQY/ZoEMQBLwB9cfC6w9S7nSTW1JBblEFBRXNV7oZ3D2DayePjtjmak2RS3reiiRIrK5YwqrynxAQmdnjhhrnyNLS+cwteB9Zqb3BmZIxg9MyL2g0uqS1BIK5uH2/tGmfLSXBOhOdlBVTGzTaHrPxmNg7RkJdwzES8HyDx/74wXc6DJYLAdAbTwBBRyiwA7/7Q3yudyJ2XsihPBylM1DkMkBEbz4DvXESgpiEIpcT8H5PwLsQOag+gXGWzsSW/j2imBaFGTZOXOocABTFjSKX4yq7nFCwvkh2pPhcb+OpejjsmKjrhd44CVHqDsjIoQKCgXWE/OsxWC5uVxv9ni9wV9wBKAiC6iQ3WC5AMoxBECzIoTz8nq8I+dcR9C3BWXYhttTZNW01OheLP1Ojv168exYeV7hjrbSggqVz1rB0zhqOmTSYB978U0Q39fu2F+KocPF/M55j18b635EVxXZ+W7iR3xZu5JSLx3HXi1c12V/+LjUy8JFLXyZv54Gwc/YyJxuWb2PD8m3Mfu0HHv/4Vrr3jZ2QZ1W5k3vOeYaCPcVhx3M355O7OZ/vP1jOU1/cQc6Abs32lb+rqME5Q+vnPf/dJbzyfx8RDISL4IeCfor2lVG0r4zVizbx7lNfM2ujGlGcnFE/Bfndp76mrLCy3nGNrk2+cy7rSx4AFETBSHfbuSSbjkESzXiChRQ45wFQ6dtAqecXfi28huOz3kc85Pcj0TgMm743zsAeDrh/AGCo8jCSYGp07ALXtygHq3Nm285ttJ0nWMCKwsvxhyoQEMm0nkKaeTwGKanGMXLAvYhi90+4A/tZWXgV47M/xyjV13vcWPUrISXEzB43AtA/7ugGx7TpErDpEkgzZjdql4ZGWxA1x4gkirxw7Tlc/fJn7DpQ1mTbEruLEruL33bsb5Oxc9JUz+OL152LQdfy0rsCgppCI4isKv+J38oXIwoi07Kv4su8N/mtXK1brhcNXNhDLVt7dOK4NrH9UCpdH0IEWifRQyAprvGnFxqHh8v5Ko6qx7HF3YUt/q52HdtsOKZdx2uIQLB++sIRhxLAY3/k4BsRa8rb6I0Tw5roTVMx2q7FWXohocD6iLp1V9550CkiYU1+o15ahsFyIT7nG3jsjwFqaoen6hGsSa8c5oRahyBYECTLYaX0hAKb8VQ9dvCd+vNlTngUo/UyGpLMkkPFCGJkVcnawkY5lI+nUt3UCmIytlQ1PFjShZdvN1qvxmv/J17ny4QCG/Han8Kc8LdWjakROxZ9upJnbnkbAEVRMBj1nHLxOIYe3w+TxUDx/nJ+/OJXtq7Zw5ofN3PftH/z7Lf3YTDqm+y3rLCSRy59iV0b99FrcDZTLjyerN7p2MvU9LENy7ex+HO13PnCj35h6Nh+nHbpCQ32Vby/jDvPUG/Qq8ocCKLA+LNHMXryUOJTbFSVOlkx/3dWfr+ewtwS7jnnGV756WGS0mNTLezJa1+nMLdEtXHKMBJSbZQWVLLgw+VsX5dL2YFK7j//Od745TEscY3f5FXPu6E5Ay2e99Y1ewB48Z5ZKLKCLcHCKRePo+/wHGyJFtwOL/t3FLJh2Xa2rN7FqIlDGnSIVPPP2XeGOVceuuhFSvLLiU+28vTXdzd6XUKqFl12pOIJFvJH6WOAgkFKYmzm29gM4WXOe8WrqbHbKv7Drsr/UeXfzNby5xic8n/1+su2ncu2iudrIk+KXIvJsp3R6PgFTlUnURSMdLOe3mi7DSV/rXGKHJPxAumWifXadI+bzp6q99hS/jS+UCmby/7ByPT6WomV/hIAMkyRR8pqaESTuo6RNk/sTLSaee/WC7l/1rcs2bynrbtvkDH9evDMFWfWjN9aBAQu6HEjoiDxa9kiVpb9wKaq1TiCqoc/QZ/MVb3uoYelT5vY3TAKdtdnUey/eazmyRhaEX4fChUgiokIgiUKVrUdncXOaGDQ90UU1DUiK56Y2CAf1Ik4kgn4FiKH1KefBvO0ek6RagTBiiXxKRwljW9cqgn6VxH0qVW0jNZLG9WqMNqux+/5FIBQYCsBz3zk+AOIUucs7eh1vgSoWlLmeFXLyWi9otH2opTeHmbV4HO9iaKom1Bz/IP1HCK1CJji7yPgW0IosBGf+32Mcbe0ezSPRuspzivnxbtnoSjqg4v4FBv/+vpueg4Mj6485/pJvPPEbD75z3fs3LCPtx77khv/fmGz/W/+bRenXDyOO56/AlEKd/qdfvl4hp8wgOfveA+AOW8sbtQx8syf36GqTE03EyWRh9+7ibGnhaf1nHbpCXz56g+8/tCnVBTbee2vn3D/G9dH9kG0MXk7D3Dva9dy8vnHhR0/88oT+eeNb/LTl79RVljJh/+ex3V/a1xEvHrejc0ZWjbv6sggRVb/vZ/8/Hb6j+zVYNvKUgcep7fJeR4anaLTqw/xJEmi1yDtqXhXJNf+AaGDe7GByXfXc4qoqLdqA5L+Qqn7F6r8m9nn+JSjEq+rF5GRbTub7RUvoBxM3813fdOoY8Qd2EelbyMAGZZJNVohh1LhXUeZdxUAOfEXNOgUqaZ3whXkOWfj8O/ggGsB3lAxpkN+k/2KqkWpE5p2FmtotBdRTyaNMxt56bpp/LBhBwDPzFnSYEndwyUt3sYdZ4/nrGMGtVmfAgLnd78eSZD4pXRBjVMkx9KXq3rdTbw+qc3Gagivf0PMxTETLOe3qL2iqKlPpUUTSEh+GZOpca9zrFGUQKewM3oI6HTqBswfaH1qw+GgHJJDeyQS8C6pea23TGuyraQfhijlIDeTYhTwzKl5XZ2W0xg6oyrQFgpsBUIE/csxmDtGVaIWoQQIelWtEEFMwmi9NsYG1SfgUcOcBcGGwdx4KLKKgMFyMZ6qjaD4CXjmY7ReGX0jNdqEr15fhNddmzpz/aMz6zlFQBUTverB6az5cTM7N+xj3ts/c+FfpjYbkZGalcSt/7q0nlOkmtMuO4HPXvyO/N3F7N6Uh8fpxWwLj6DY9OtONizfVvP+jCtPbNBBADDjpiks+Gg5uZvzWTpnDTc8NhOAlG6JTdrZ1owYP6CeUwRAEAVu+efF/Pr9ejwuHws+Ws5Vf1W/T6udCtXUnXdTc4aG593QnKu1Saptacp5kZgaR6IW2aHRQgpd3wOgE61kWac201qgR/z5VJU+hqz4OeBaSM/48LRRky6DFPNxlHrUhyilnuX4QxUYpPr3LvkHo0UAutvOaXTUAte3ddpNb25KpJkn4PDvQEGmzPMr2baz+aX0O5aWfENVoJzgwXuGRzddE3bdkITRXNmr9YUsNttXs6b8Z/I9u6kKlGMQjXS3HMWUjPPpba29T3SHnDyx6QYGxI/kyl731OtnU9VvvJv7L87JvhqA8amqYykg+/mp+Ct+r1xGub8Ek2Shf9xwTs28iBRDrTbK9wc+AmBR0ZfcOeDfZB4SGfPKzoco9uXztyG1WpLfFKgO741VK7l/0CusKFvA8pL5lPuLMUkWRiefzNRul7T6s9FomqiU69XQ0NDQ0NDQ0NDQ0NDQ0NDoDLSb/PiU4f0AmDC4N9+v2868NVv5dec+ZLn1+hmCAKP6ZHPGqIGcOWoQlmbydls1BgIzsq/FLFpZVDwbgEHxo6IeLQLg8i6O+hiNUV0y1Go+uUXXBfy/AaDEKDWjJQT8v3UKO6OJXlJLocUqYiRWKTztSShYW+5Vpx/WbHtJP6jZiJGgf011ayTd4CbbiocIJ8vB3c3a0BEJBTahKGp4us54QszKDzeGHCpCDqli45J+aET26ero/IT8q0CLGOk0LP1aXYPVURoTZzQu9C4IAlOvmMCLd88i4A+ybO4azr628VKbACeffxwGU+N7GkEQ6DW4O/m7i1EUhfJiO9mHRIz8PHtV2PtTL2k43aaa0ZOHkrs5Hzkk8/vSrQBMvmBsk9e0NePOaLzKTlySlWMnD2XpnDXYy5w1wrQDRvUOa1d33s3NGerPu6E55/SvFXtVZIV3/j6b6/52fqMRPRoaLcEbKsYbVEWC4w2Dmi1xC9SU7gWo8K2jJ/WFxrNt59ZEjChKiALXfHrFX1qvXYFLjXY0SqmkWsY3Omal73cABETiDU2Xjgcw62pTxqor2PSxDSZOr0ZlrShdwE7nRi7ocfPB8dX07nhdcrN9N8WSkrm4gnaGJIwhUZ9KVaCU38oX8faep7hzgFrVJlGfgkWyMSRhNH9U/YoraMeqC4/kW13xEzpBz6ikE2uOhZQQ/9v9BHtcWxiWMJYxyVNwBCtYXf4TW+3ruLnvEzVlhg8He6CCBQc+YW3FUoYnHo9Nl0CBZw9mqeul/rcn7V6XzajTcc7owZwzejBlDjdrduexLb+U7QUl5JZU4PD4cHn9+IJqHrleUkMkrSYDcSYjPVITGJCdxoCsNI7p052MxPplqqLB1G4XkWxM54u8/7GoaDbDE8aSYYpuHqjLEzvHiMWkfgmIQss+X5/vpyhYEx06k63RQifFOpdZQVG8CE0opXd2lFDpwVc6BLG+KvuhRKKLIYcKD74KUVnYu8m29eyRq1rUvqMgy7WVJSRdy+bcHihybRWNQ51RjSHWWX9yqH7lDI2OSdmBSkryywHoO1wNjW6u3Oug0bVaXZt+3dWsY2Tgsc3rl9UV9/R5/PXOb1mlOkGrb977DGl6s56WXXszkrcrNmm8PQc1vXb6jujJ0jmqU2rPpnygvmOk7rybmzNENu8zrlL3RJ+/vACX3cOXr/7Ayu82cO71J3PyzOOIS4pc5FlD41B8wdKa13WdCU1h1tU667zB4gbbZFqnsKlM/dsMyi4KnN/Uc4xU+jbgCqjV67JsZyE0kUzgOei8UZD5NrfhCjKNEZBVGYVMU05NSsk2+zoABsUfC4BV1zYpaNf0vh+DGL6v7G7py4d7n2e7QxW4H5N88sH/T2Z95S+srVjKhLQza9q7gna22tcyNOE4LFLtvdCKsu/Z49rC1G6XMCm9Np3ohNQzeGbb7Xye9xq39H3isOcQUoJsdazjrgHPohc71oOgI5mYFqxPibNw6oj+nDqivkBdSJaRFaXGMdJW3Luh+dKNtQjoBB0myYJJtGCSzFgkG85gFc9suwtBaFyv9unhHx2WnbLswONfd1h9HA42U+SRIj7vYtyuNwkENiPX0USpLLumXtvM7H3U/bOT5VI8blUc0udZSDC4FVl2IYo2dPqhWKxXYTI3LBYVCuYC4HK+jt+3hFDoAAg6JDEdveEYzJYZGIwT6tkJhNkaiZ3VKIoDl+MVvJ55hEL7EAQTesMorLabMRgb97IHAptw2v+J3/8bKEH0+mFY42+PuUNAakRgqz2RFXeTJeSq+fbAHJaULMYRqCLRkMxDg5/EKLZ9iVNvyMP9G2/HE1L1T+4e8BB9bY2JaDZPdVRSxP/WkbRTHK23h1DzjTogilw7Z6GFDtv2QFFqNQgi+jcEBKFWIFzpAkLERwrlRbXOxbo31U2RXqddWWFFs+1TMhuvaNIQ1SKwdal23sghVXzxrG43RdyfszI2+k+JKU3/JtV1BlWLyh5K3Xm3ZM7Q+LwTDtr15Oe38/RNb5G/q4iCPcW8+sDHvPG3zxl72nCmXnEix0xqOoJPQ6MhQkrt350Y4e9H3X1TUG7490MSTGRaTwUgzzGbSt9GXIG9WPU9a9pUlwAG6N5EmV51HFeT55uiuhRwe3CoUwSgh0UVs62uhFNN37hhJBnSWF3+Y5hjZF3lMkJKiDHJk8Pab6hcgSToGJ96ZtjxJEMawxOOZ03Fz1T4S0gyHL6Y+qT0aZpTpJ2JqWOkKSRRpG1dIiqyIreovV8J4Zd92AnfyCgoDW5E2gpvYCPQMlvbEpOh8XDWQxEEPTr9YHT6wfi8ar30YGAbJvMZDTzZDfdEu53v4HQ8q54R49HpBiFKGYSCe/D7luH3LSMh6T+YLTPDrgsGd1BWrH4pKYobvWEkRv1wFKWSYGAHHvcniGJSmGOk2k6gxtZI7ax2opSXnk8wuAtJ1wuj6RRkuQyfbzk+78/EJ/4Di/Xyep9PwL+W8tKZKIoHveFoJKkXoVAuFaWXYDRNaf4DjiJ1b8xiRXV6RFPscG5lTv7nXNvnZnIsvXAE7FFxigCYJDPPHf1fyv2lPLDxjsPuTxBMKICCr9m2ACjBCDq1gOJDEBOwJL3UInvEmEcJtY66laM6YgqcINR5YhyhfXXn0VbOno742bQ1BeV2Fq7b0eC5yyeNQhTbvMheGF5X7Vo2NpHuUhejpXZz63Y0/51nNB/+ZjiScRojFIyNA1VvbHpbaqhzvq74bV2iOe8Bo3rz36WPsPCTFcx+7Qf2bSsk6A+ybO5als1dS58h3bnhiQs4esLAVtug0fWQxNrft1AEe6JD2+nExn8/qp0deQ5VDqDA+Q39km4BqtNrVEHVeMMg4gz9mhxTJ5jxKz70YjxHpz8dkZ3V1I1wiTalvkJWlH1PrmsbVYEyvCF3jdCrcsi9lYDAsUkTWVj0GfmePWSb1fuB1eU/kmRIo29ceAp0me8ACfqUBh0WaSY14q3EV9AmjpF0Y2z2a7H+jY0lHdYxEjogiVYAACAASURBVC2OsnUOb77PvzFmYwuCAaM+8s/JYJxQ44CoDvEPBrZhspzfbLUXi+3qGmeF0XQKQp2SXS7nqziqHsflfLWeY8Tj+qDmCWt84pNYrFeFnQ8ENiEdkrZQ185qWyO1s6rybnVewV1Y424jLv5eqp0ngcAGykumYa96EKPxRCRdz0OuvQdF8RCX8BBWW+3TK4/7E6oqDv/G+3CIdcSKSvMu0D2uXaSbMjg2Sc39TjdGv9xsU+GkLepHTIFQHigBFLkCQWxan0iRy5rtU5QyCMkVqlPQOJ6u8FUuSLWbDPlgtFhHQpRqN31yKD+ia+RQXoPXh9OyDUgkfz+dnfmrt/LS3OUNnrvoxBEYxeiuh7rVXxpKYWkIn7u2nSWufb53TVYDfl8AW6J60/V//428BG9698PL8W8tfm8g4vMma8OfY915t2TOENm8dQYdUy+fwNTLJ7D5t10s+Gg5P3+5Co/Lx+5Nedw/4zlueHwm029snwcfHv8aKuyvAZCV+ka7jNkcBWU3kmS7BrNxTJPtKhxvUOX6lDjLmaTE3x52zulZgD+wHYDk+D9HzdaOgFmq3dN4g4VNtKzFEyyoeW3SZTTaLtmkalmZddl4gvnku+bVOEbKvL/iD6kRVt3jmqukBkZdGn5/JSHFQ6rpeAQhGo+wD4997u38d9djWCQrJ6ROJdPcsyba/509/2zwmmOTJ/FD0eesKf+J7OzeFHr3UuDJ5ZSMmQgN/gY3/GC8+nl5w9fUJ9TMg7BYlTGO9W9sLDlyZ9YINx31SKxNiAhvDB0jRv3QMAdFNBHFlEZTZay263FUPUWwAWHQuh5fQagfOaDXD2kzG4PB7fi8iwBV2yAu/h7qRpTo9cMxWy7C7XoHj/sTbPFqibGAX81jDAa2IEk5WG1/CuvXbLkQt/NtAoENbWZrS4lE4CvaCBHY4Aw4MIqxj25pDZJ+MKGA+rcQCvyBro5zriFCgW1NngfQGUar5XeVAEH/OnSGxoUfjxQk/TAQdKAECfqWA9Ubio7xMyaIqYi63sjBPYQCf0SknVMrogtSHSHW8I5rv9+UUAnomha8CwU2N3n+SODXrU2LE0eb1Kxa52ZxXnlE1xTl1Tqs6l4fTZIzE7GXu/AedMqMPGkQkq5ji4VWlNhpSkGotKA2erexkrh15x3tOQ8ecxSDxxzF9Y/OZPZrP/Dxc/MJBkK8/vBnjJ4yFIDufaPvyO+sJMVdjyAYCcn115HNfCqYT42BVe2PQUrGqu+JK7CXKt9mQooPqYG9bV0qvL/XvE4yNl6Sutq5nm07m52Vr+EO7KPKt4kE4xAOuBaqLQSJLGvDe/G6JJlG4fDvQFYCVPrWk2Qa1fzk2pmlJfMIyD6u6fsE3cy9ao7vdjb+21gdGbKuchlnZV3BuoqlaiRJcn0tqDRTFntd2wjIPvSHRC6X+lRnVcrBh3dSnXupoFzf6VtxSFpPRyHWv7GxpGPsKDXq4QtsidnYBn3zom/tgw5RSjmYxhKk7p+r2TwNt/NtAOyV/0fAvwGL9Qp0+kENd3UY+L3Lal4bjeNoKMJBp1fDZgOBWodWIFCrEWMwHk9D1bH1xjExdYwoStNP59qDxpxwL+x4mt0u1SnmDanpATeuUVOVxiSP45retdE3q8pX8O2Bryn2FpFsSGV82kQApqRPRRTEJtsd2qat0Rsn4HermkN+z+wmHSNycA+hYPOOEb35XHyu9wHwOV9Dl3zkO0YEwYzeeBIB7yJkuQSfS/1MjQ2kr8UKg3kaXsdzKIqbgGc2BktTmlZyzd8Fgg59I1Frolj7JDAU2IKuES2joH+l2msosqeNnRWvP8j6PQXNN4wiialxZPdJJ393MTs3qBtIvzfQZBWZLb/tqnldV4g1mgw9ri+5m/MJ+lUn4tbVuxkytm+7jN1adm/KY9TExiNWd2yo3bD3GdqwsGrdebfXnK3xZi6792zMNhNvPPwZiqzw6wJ1PxCJY6QpzbpICMqqeGdB2Q0EQ0XopWy6pbwMCJTZn8flXQKAzXwKyXE3UVL5GLLiweNTK/jEWabicM8jPfExLKbxVDo/wOH+GoUQFuPxpCbc06wNZfZ/4/L8hE7XjWCo9oavbl9ARP1VOt+myvUpFpP6fZeW8FcAqlyzCAQLaq4vqXoSg643CdaL69kM1LTLK70Cq/EEPL5VBENFdE//CId7HoHgflIT1Ijg0qp/AaDX5ZBgvbDZ+bY1WdYz2VH5CiHFQ4HzG3rEnddoWwWZ/Y4vABAEHRnW5qOTutvOZWelGll0wLWAeOMgitw/ApBmnoBBaj5aKss6lX32TwDYXfUOx3RAx0h1FEaCPiXs+KqKH5u8bkzyZGbtfY6dzo1sqFxZoz1yKCMTJ7DbuZklJfOYnDGj5niFv4QNVSvoYelLskEV0a/+P8Ae1xa6W+qIcFetwhmswtJGgrNtRUf4jY0lmmOkgxKoE2Ld3lSXcG0vfF71y8rrmUswsBlZLkZW3KB4Gr1x1xuOISnlPQDsVQ/hdr2L2/Uu+mrBVsvMNot6CYVqvyDcrlm4XbMabSvLlbWvQ7Uq46LUcJjjoek+7U3EuhdRRKDhpyI3HnV7TWTQ3IIv2ebYzN0DHgRAEmq/ujbbNzJr31tcknM1vax9KPIW8v5eVWQ3pISYmnlOk+3qtokGetNpCGIqilyK3/0lBvP0hp0jSgB31V8j6lNnOA6dcQJB31IC3gV47E9ijr+Xpr7S5VABoeA29Mamq2F0ZIy2Wwh4FwMKXvujAAiiDYN5esMXKAFCwV1I+vbJ9zdar8LnegdFrsBjfxJJrz7FkxpITfTanyYU+AMAg/kCRKnhmyddnVB0n+s1DJbz66VjKXIZnsoH2moaHZo1O/Pwx0j/oi6Tzj+OD56eW6NzsfizXzn98oadVoqs8O37qoNdp5c44czINbwOh5NmjOGbt3+uef/5yws6vGNk2Zw1nH9Lw1EC9jInaxZvAiApLZ4+Q3o02K7uvNt7ziPG10Z01dWiaQ7TQQ2aqnInwYD6963TR56mEDyYvtcj7RMEwcC+4un4AtuRZTse3ypy0tWb6LySy7AYjwPAYpqAQac+CAvJdtITH8Xl+xm9rjsO92x6pH8OCOwvuQCv/3dMhsarkPiDu3B6fqBnxjxAYU/hRAACwdywvoCI+ku0XY0oxuMLbA07HmeZzt6iqaQm3ImCgtP9LT0zF9QbZ3/JBQBh4wiCkazU/9X0FW+Zwb7iaaQm3AmIuLzq30z1Z9Xe9Iy/mL32D/HLlWwtf5YE49BGS+Jur3gBu199gNrdNg1TBNXsLPoeJJlGUuFdR5H7R9KtJ+M7uE9tTnS1mmTTsaSaj6fUs4L/Z++846Oq0j/8TC/pvRFCC733XoIgIKICKvbCri5rL6uubVd3dYuuPxV7L4gigtKLSu+9d9JI7216ub8/JgmETJKZZEoC9+HDJ2Tm3HPeO8y55973vO/3zddv4FTJW3QLe6zRlBqjNY9Ky1miNI1HyzaExW6myJyL0aanwuKIGCs3F3Om0hExo5Zp0ciCiFI50lG7Bw/kWPkeFmS8xaCwcZjsRo5X7MVkMza6CdYrZAhaWSAbC5ZRYs5natztTtsNCU/hePke1uV9T44hjfYByVRZytlbuhGZRM7sdhejw3sEOyJBA+UhrMldSIm5gDBlNPnGCxwt30m0OoEqa0WzPhdv0VrWWH/Rah0jdkFAgoQWOtHbJHahCru9+VUnWopC7iuxHztlJfMwGlYAIJWGoFSnoJJfi1QaikQSQEX5ywh25xcNVXXlnCj1eEzG39DrFmIybqC87Gl0VR8RFvENMnkHj9hZg0LRu1YTxRmX64vU0GC+ocS/U9B2iSPHH0glmgYdWMpLhK1kEhkSpKicKI2vyv2Z8VGTGBo+EnDoj4yJdHw3thRuqHV6NNTu0jZeQaJEE/IK+tKHABtVxXejDJgDgEI5EiRK7NZUzPofsVnPIVP0wWZpOpUuIOxdKguvx27LwlT1IRbDMhTqSUhlSSCRI9grsdsysJkdNw826xkU6slNO0YEC4JQgVCrcu/4/guYsdsykUgCkUiC3fzuWhHslQ5dIKFaa0EQsFszkEgDkUiCaj+rxpArh6AOerw6KsPx0KEvfRRT1YfIVWMdOh2CGbutALstDatpJzJFLwIjl7bYRsBhZyM2SqThaEP/D13JHxDsZVQWXQ+AUnMzctVwJJIA7LYsLIZfsJoPACCTd0ET8nKDfcoU/ZArB2I1H8BuK6CiIAVVwH3IFF1AsGG1HMWs/wHBXlrbviZ160pk1+nWEeI7Y+4Eln+2gYoSR5WGz19dQteBHZyWh/3qtZ85f9Rh96Q5I4mIC/WJjX1GJDNwfE8ObHKEkO9cc4jPX1nCvS/c1GB6SWF2Ceknc2rTQHzNqf1prPxiE9PvH1/ndcEu8P5z39dqulx75+gGz+HS83blnKHp8978syOyYujkvmgCGk5x2LRkT+2/k7q7VrYboF1yLKnHs7Db7Gxf6bg2jLvJ9UhAlcJhd01qqlwaiV2owmw9g1rZjxqnhFrZtzYiWS6NwC4tqz5OhUSiQhBMmCxnMVvTuFB4MWrC3kDVkxosljRUiu7URMaqFI4Hemd9udJfQ0glWrSqUVQZfgPsBKjHIpVo0LswjqbaIVSDRKIgUDMJnXEzMmkIWvXI6tfdE3a3V2/gWe1V1dVh7NWvm9Fbs5BLAlBIg5A0sWYqZWH0jXqd/QWPYLGXsyPnNtoF3kC4ejAyqRaDNYecqtUAlJkc1/hARUd6hj/jsq3tAm+g1HiQKksqFyp/AkAhDSFaO97lPvpH/YftOXMwWHNILf+CHN1qYrQT0MoTax0kVnsVemsWZaajVJnPEaNNabZjJFN/lo/P/73Oa6m6E6SmXkyNCZSH8HIvh9NraPhEDFYdu4rX81PWxwTIg+gTMpwpcbfxwbmG11q5RMHAsLFsK1qNVhZIrxDn808qkXJPx2fZXLiM/SWbOFGxF7VMS3JgHybHzql10ABoZA5R9gc6v8zqnAUcKtuG2W4iQdOJ+zs+z4mKfewp2dCsz8VbtJY11l/43TFyobiMQ2k5HErL5WR2AeU6I+V6I1VGE0ggWOO4QAVr1ARr1XRPiKJvUhz9OsTRMdo/4mDexmr1bwiT3EdVK4yGVRgNK2qdFxFRK5BK64a+VZS95EJPUlTqyajUk7HZcqks/xtGw0rKy54hPPLHFtt5qSiiQjmQ4NB/u3jcxXOxXVLG+FLsNv8KJVoviWrxB9ImhEhdIdtwgfNVZ1mbt8Lp+zbBhkwia7RdTRtvodTMQLBlYaj4D2DFrFsAUPuzBlXgPBSqcVQVz2myT4k0ksCo5ehLH8Zq2oHdloNJ93UTBzl/qLdbM6gsuhGEylqHQ/026VTkj7rYlUQFkiCCIn9B6tQhaKMibwiCUOW0UoogVFFRcNkOu0SBRBJMQPinDeqmqIOeRCINxVjxr+p+jNgsJ7E1K/3Q8zYq1BMJCP8MfdljCHZHWVez/jvM+vqRZnLlEALCP61b0cYJ2tB3qSqeg92WhWAvwlj5xmUtJKiDHELOMkV/dCX3NNpfW2bXqQx/mwBAcEQgT79/P6/c9T4AlaU6Hpv0OpPmjKTPqK5oAlTkXyhm45I9nNqXCkBiciwP/PMWn9r5zEdzeXTS6wAUXChm8fx1bFq6l+FT+hHXIQqZXIq+wkBuRhGnD6SRcSqHEVP7+8UxolQpiIgL5b1nFrL3t2OMmNqf0OggSvLKWffddk4fSAMgOjGCWx+f2mhfNeft7JwBt8/7/WcXAvC/R76iz8iu9BjciYTOMQQEa7BabORnFrFr7WEOb3OkQiZ0imbo5D5O+3LG+JlD2fLLvtoxAM4dyaTbwI4OWyuNlOSX03NIZ6cRMJIGRMyViu5U6h1RHOCIoAjQXIPZcp6GhJ1VimQUsgQSo74HZAiCpUmRTYU8qTq6w+EUMFvPO+0LcKm/xggNvJui8v8AEiJDnm3QZuCyceqfb2jg3RSWvYpUGkZY0B9ctkFvucCO3Duw2nXYG1gz9ZZMNl24mCIplaiQSwMYGfcdWoXzaKdo7VgGRc/ncOFzWOwVZFYuJrNysdO2YeqBDIp+p05Fm6aIC5jC8eJ/YRdMZFcuAyA+cCpSNyKslbJwRsYv5FDBMxQb92C05pFR8X2jxzTU/+zEecxObLykdufAXvy3n/PPoCHGRc9gXHT9Da8nul6+dtZlRsJ9zEi4r8n+ZRIZKdEzSYme2WRbgFh1e+7vVD+qs0NAd6bF3Vnntenxd9f56WtayxrrL/ziGLHYbKw9eIbvthzkRJbzB0YABCjTOcpR1fw8lpnHTzsdu6mdYsK5bXR/rh/cE62q5WkTQvXC4aqasLew+DlHXCYNbv7Bl4oNNrBY1GCtFglUqx03OJc7RWzWdATBvcgZmSyO0PAPyM/ZgMW8p/HGNbY2YadKNYYaK0ymrSBYwIVFRKG4GCZqNu/CcWNS97tluUR80R9YbXl+HV8mbdnOqYCAyWZiRvxsRkQ4342QSWRNtvOmU6QGVeCfkStHYNJ9htW8GwC7vQSpJBSZcgCqgHuRq8ZgtxW43KdUGkVgxCKspq2YDT9jNe9DsBUgCCYk0gCksvYO0VJAoZ6AQjXRaT8CFgS7e04yQTCBYEKgIZ0aAbvdTWExwYIgFEMT5QpVAfej1Dhueky6hVhNW7FZzyEIZUhQI5FFIpXFI1eNRalu7AHKOzYq1BMJjt6GSfcVABbjr9ht6QiCAak0ApliAErtjSjUTYvdAUjlSQRFrcWk+8LRlzUNARNSaSQy5WBUAfcgVzp2Q+22C+6dTxuiuFLPuVz/OnMvZeikPvztW0d1h//O+5yqMj2rv9nC6m+21Gvba3gXXv56XqPRBt4gNDKId9b9FYB/P/Aph7edpjC7hBWfN5xvL1f6p9JEt4EdePr9+3lu5lvsXn+E3evr629FJYTzr58eb/JzrDlvV88Zmjjv6vBls9HC/g3Ha1N6nJGYHMvfv3sYpRv3pSOn9WfSnBH8+sPO2so7i+evq9fuwX/e4lZqkEY5CI1qBJkFswCBAHUKGuUgqvSrGjxGIe9ASOBdXCi4FSRSEAQSor5BKmlYAF2pSCZAPY6M/Bko5Ikoqp3l9fqC2v7ATn7Js5gspxCwYLacJTLkr8jlseQVP4HZerY2etpqzSYi5CmU8s6oFN2xC3okSGojU5zZDDRpt0waXr1BI6BwY1PQjrW2movLxwgmzDYTdhqvRBKtHcv4xDWkVyykQL8JvSUTm2BEKQ0jVN0XcOiRxAZMcmt8cJT1jdWmkKNbU5uqnBDofsSsShbJsLgvKDLsJKdqFaWmgxhthbVOIrkkAK28HcGqnkRpxxCtGev2GCK+p7Wtsf7A546RXw+f5V9LN1JUqWtxX6n5Jby2ZAPvrNrGY9eN5tZRjakyN835KsdCtyz7a4ZFpDAkfILT0H1n5BozWZLlCOO6NXFenVAqd7E3kDriKySNLCJNIZdd1JM3GX9HrWk4b1FavQhZrfVrZQv2CsrLGg4PNBpWo6yu4nC5fofFfBhB0COTtXfJ1qbslCu6o1JfW912HRXlLxMU8rc6FScEwYLZtAGFcgTSaseSQunII5fLu2K1nkFX9SkBgQ/UHmPQL8HclPPGy1isqX4dXyaLaLpRI0iQ0E7bnhxjFmHKhiPIXG3nbWTKAWiV7zfaRiqLJjTevYdbuWpMk9VuGrVL3sXtMZtG7oU+LyKp1udRBz0KQY82sxfv2SiRhqIOcpSfrPnZsv5CUAc9URsZ0hBSWaJXP3d/svt0Zm05xNbC0EkOx+OXe19j+Wcb2b3uMDlphRgNZkIiAuk+qBMTZg1l9PX+EykMi3asSf/55SkObDrBxiV7OLH7HCX55ZhNFjSBamLbR5LcL4kh1/SuPSdf02t4MjHtI/hwy8v88vHvbF22n5y0AgQBYjtEMnr6QGbOm+RyueOw6GCn5wy4fd5vr30OcGjJHN99juzUAsqLKjGbLCiUckKjgunUqx2jrhvAhNnD3NIHqeGp9+5j4IRerF/oKJN5/mgmVeUGVBoloRFBJHWPp0u/+tF5GuUgNJeV6b20bG9E8CNEBD9S5/2oUEdKweXldGt+Dwm4hZAA96KbIkOeIzKk/uuN9RUX8V4Dr89vdKzEqEVujdMu8psG+7La8ggLbDpK4FICFR2Z1vGYW8e4g0IaQnLoPJJDG4+maA79o9+gP41HTrhKpGYEkZoRHulLxP+0xjXW10gEofYjcL1Qs5tUGc38a6nDU79in/dKCY7snsQ/5kwmKjiwWcevynWESm4sWIYECS/1/JBghWuh/jbBykvH7sdsNzEt7jZSom9slg0AFbrF5JY81uzjW0rHuO0o5Y0VzGsYe3XKSGHBOAR7BQpFX+SKLgiCAbu9sk5qi91eTFH+BOzVO9VK1XDkit7YbYWYTVuRyTsiQY7ZvJvYhEwu9eMVFVyDtVqUS67ohkzWDolEi82WjcV8ABAIDXsPtbYBUcZqW12x02GrIw+3tPg2LObDSKVRKJS9kEiCsNlysVrPINgriIrdjUxWN0TSYt5HSdEtCIIRhXIAMlkiNmsqFssJNNqbHSV+g54iMPipZn3mzcVmL+dctuer+LhDSMAcYsPfarLdz9mLOFlxnOd7vFrvvSNlB/go9R2ui7uJAaFDELCTY3CIF9sFO8MiRjXa7tI2l1JkKuTFY0/yZNfn6Rrk389JREQEXlqwjhW7G7+H2P3WI6gUfs8SFhERaeVU6BZTWvU1WtUwokJdSdsWEbmyuYrW2Mt9HrX+jtZd0F5ERERERERERERERERERETEi3jd5VNcqeeBj5Zw1gc5SztOZXD729/z2bzZACRFuSfsmKa7KN6XqO3scrQIOMqHdg7sxcmKA5ypPNKiiBG7ExFAXyKVuBam6vTY6rSWiMilVFb8G4vlCBbDSaSSUBTKumGqUmkE4VFLqCp3iCiazfuxmA8glcWh0c4hMPhJdJUfYq7WY7iUwKBHMOgdUR0Wywms1nMgCEhl4ajVk9EG/hGlqvHwPqksxiU7HbY6tDDCI5dh0H2LwfALZtM+wIxUGo1SOQS1eipSaf2SmwrlYMKjfqGq4r+YTXuxWk6hUPQlPPIHpLJYDPr6IaG+wFhdrcSfKOSNpzu5Qt/Qgczr/ASrc5exNm85MomMmOpUtimx1zfZ7tI2AD9c+IbtRZuw2B153m+deR2ZREbnwGSe7OpaOV0RERHPs/sqV8sXERHxHMEBNxMccLO/zRARaTWIa6yXHSN6k4U/fby0SadIsEZN59gIusRGEBUSgFalIEClxC4I6E2W2r7yyyo5n1/M+bwSR9UaJ+SXVfHAR44a5Asfv52IINfVmissF0uXtte6X/c+UuV4KC6ztKzSiNCE8KC3ES4pT9tc5IqehEU0nNNZ206eTGjEFw2+HxjsPMVErbmhUV0QV3HVzhokEiXawLloA+e6NY5C0ZewiAVO34tN8E8VIqN5n1/GvRSF3Lky++XclHArNzWii9YnpD99Qvo33MCNdnMS72ZOon/UwEVERJyTmldMQVnzSnyKiIiIiIiINIy4xjrwqmPk1cW/cTrHueK/Wiln5rDeTO7Xlf4d45FKXK8EY7cL7EvN4tfDZ/llz3FMlroKz7mlDhXrFxau5aMHXSulBFBlLa/9d6jCfVHIYHlYvX6ag9CEYrW3Eew6Gqj8JnIFoTNu9rcJKKpLNYuIiIg0xi5xJ0tERERERMQriGusA69pjGw7mc7qA6ecvjelfzdW/vU+nrtpAgM7JbjlFAGQSiUM7ZLIC7NSWPnX+5jcr6vTdjtOZ7D20GmX+xWq/wBIJO5/NHKpw89ksZvdPvZSJP6polyLXRA9hpdjNlowGy3cM/ofHNtzvtn96KuMzO77PFM7PsnUjk9yfF+aB610HZu9DIPpoF/GvogElaK7n20QERFpC+w6Jd60iYiIiIiIeANxjXXgNcfI/DXbnb5+X8pg/nv3NKJDmlc55nJiQgN5857ruC9lsNP3P15XX5+iIbSyILSyIABKzc4jXRqj3FxS3U/Lzk0iUbTo+JZis4uOkcsRBIGaAk7yFqgxawPV/HTkdb7e5l8F9Er9csDmVxuU8iSkkgC/2iAiItK6sdrsWG129p/N8rcpIiIiIiIiVxziGnuRmic890I2muBEVj4nswrqvDaiq6P2+hPTx3hyqFqemD6GMzlFbD+VXuf18/nFHMnIpW9SXJN9xGscQpDllmJOVR5CQEDixkdzuvIwANHqRsQQXEDSAvFTT2CxZvh1/NaISqME8JhDQyrz6JRzmwr9T34dH0Cl6OlvE0RERFo5R9JzAdCZWhaJKSIiIiIiIlKfI+m5V/saK6G6ZG9NxIjQcFv32XisbqqBRAIvzE7hhdkpnhymHi/MSsFZVs7m466lK3QN7EvXwL4AFJny2Fn0q8tjHyjdRq7REYaUHFi/qok7yKoroPgLs/WsX8cX8S5G81EMJv8Lr6pVA/1tgoiISCtn16kMdp0SnfUiIiIiIiLeQFxjL+IVMYuDaXWrbPRKjKF9pPcf9ttFhNA3KY7D1TtMNRzOcK3qx5DwCQCsy1+M0abnl5yvMNmNjImaitxJeotdsLGr5HcAlmc7KpsopEqGRUxsyWkgk7pXZtjTmC3n/DLu8q+3suKb7eRnlaAJUNG5ZwLzXplJYudoAP448d/cMm8i+zafZPfvJ9BoHVEc1905ijsem4zkEq/YpuUH+OH938hJLyI6Powptw1n5txxSGV1s8eyUgv4+s3VHN55DoPORHh0MDfcO5aZfxhX2+bm/i+gq3BUChIEgb9//geGpdSNdshOL+S7d9ZzdNd5ykuqiIgJZsocR7ngW//csu+Dpymt/NDfJgCgVQ33twktIrOwjKPpuZzPdVShOp9bTHZxOTqTBZ3RkvAPaAAAIABJREFUjM5oRi6TolUp0KqUhGjVJESG0D4qlPZRjuthj8RousRHuq2z1Jowmq0cTsvheGY+WUWOyl4XCsvJK6tEbzRjMFswWqwoZDI0KgUapYKY0EASIkJIjAyhd1IsfTs6IvqCtf6NlvMlOpOZE5n5nMspJrOwlKyickqq9JRVOa41lQYTZqsVi9WOIAgo5DIUchlalYLQADXBWjXRIYHEhwcTHxFMx5hwALrERxKkUfnz1DyCzmTmbHYRG480X9NJxEG53vGdOnWhgPT8UtLyS8gtqaCwQkdJpR6d0YzZasNitSGTSlHKZSgUDgX2II2KsAANYYEa4iOCaR8VRlJ0GL3axxAScPXMVxHfU7PGgmN9vZrW2HK9scH5CjQ4Zxuar8BVP2ftdoFjmXkcTc8DIKOglPT8EvJKK9GbLOhN5tp7FZVCjlalIDokkOjQQDpUf4bdEqPp3T6GuPBgf56KR6hZYwFxnb0ErzhGMgpL6/w+LLm9N4ZxytAu7es5RjILyxpoXRe1TAPAzIS5LMycj12wsSr3OzYWLic5sBdRqnhUUjVmu5kicx7nKo9Raa3b93VxtxMkD2nROcikkS06vqUYzYehtmSv12Roajm62zEhP3t9BS98cA9JybGUFlVyeMc5ImPrfpYfvfIzf3j+eu56Ygon9qcD8N6LPxHTLpxJs4cAsH/LKd59fjGPvHYzXfslkpVayDvPLsJqsTHnoWtq+yrOr+Cp2fPp1DOeFz+8l4jYEDJO5xESUVcjZvGh1zDqHSFmN/V6zuk5aAPURMaE8Oy7dxIeHczxvWm8/dwiADr3jGfw+B4t/6A8gMlyigr9cn+bgVSiRaXs69E+d5/O5MH3ljTZbtaoPrw055om2znjfG4xq/edYsORc6TllTTZ3ma3Y7JYKa0ykF1czokL+fXaBGpU9OsYx6Au7ZjQt3PtA25rprC8itX7TvP74bOcyMzHamu6xLfJbsVksVKGgdySCg6lXnRY19yzJsdHMWlAMpMGdK29EblSEAQ4mJrNlmOpbD+RzvncYuyC68GaJovj86symJosqRcbFkS/jvH06xTH4C7t6JoQ1VLzvYYgQE5JOWeyizidXciZ6r/ZxeW48fHUMuzJ+Z43shFWv+Io3R7fim6USyr17DiZwe4zmRxJyyWjoLTpg6qx22xYbDYwOX4vqzJwoYF7qMSoUIYkt2NC3y4M7ZqIqgX6W57mi1/38u7ybS63f/XOycwY1suLFrlGWn4JN/3za5fbj+/bmbf/OMOLFl1EXGO9h6fmbGPzFVrvnP3i170ATc7Zf9x1LdcPdT0N2y4IbD2exsrdJ9h1OpNKg6nJY2ruVSr0RvKqq5xeTofoMEb36sgNw3uRHO/fZ7amENdY9/DKjCjTGev8HhXsGaFVV4gKri/mWKozuNXHwLDR6G1VLM/5BrtgQ2+t5HDZrkaPkSBhUswsRkdOdWssZ8jlLdMoaSk2e2m1cwTUygFeH8+gc1yoJBIIjw4mtn0Ese0j6DGwQ722A0Z3ZeptjkiMdp0ckSTH9pxnxTfbah0jC99dz4x7RjPhBkeqRkKHKKbePoLV3+2o4xhZvXAHEomElz+5H41WVdvWGZdHmlxOWFQQ9z83vfb3+KRIfvlyCwDnjmW3GsdIYdlrXHR6+Q+Naqjfqi/lN6NO+/GMfD5dv5vNR883ayFpjCqDie0n0tl+Ip13l2+jY2w41/RLZt51I1rdLtfesxf4Yv1edp/OdOuhvilquqpZsN9fuYPBye2495ohjO7ZwWPj+Jry6rXwhy2HWLbrODklFT4ZN6+0krzS06w74KjKFhUSyMgeSUzs14WRPTogb+J65g1MFkcZ+nM5xXVuzk5nF6IzXtW5zR4hu7icdQfO8NvBs5zMyvf4dcoZFwrLuFBYxtIdxwjUqLhheC/mjOkHOB7ARK5OxDW2abKLywFazZxtK/O1JsKhKaw2O4u2HGLBpoPkemHdTS8oJb2glAUbD9CvYzzzpg1nePckj4/jDuIa6xm88mRisdWtdhFULVzpCwLU9VNeLFb3q2+MjpxCp4AebCj4heMV+5yW4JVJZHQNctwETIy+kQ4B3dw32AlSiQaZLBKbzbULgDfQGTcCvnGMDKl2Gky+ZRhP3PQOXfu1Z/ItQ0m5cTBKVd2vaPsuMfWO79QjgR3rjtb+nnYqlxP701n0we/12lqrvwtyuYzzx7Pp2i+x1inSEgx6Ez9/tpldvx2nILsUu92OrtLxUDQ0pXU4RSr1K9EZ638m/iBQM9lvYxeUOd8BcIbOZOa/P21i2a7jXrSoLml5JfzOOR6aPtJnYzbF4bQc3l62jYPns3025r6zWew7m0XP9jE8f0sKvZNifTZ2S9GbLHy2bjc/bDlU+7s/KSyvYtmu4yzbdZxgrZpr+ndh5sg+Xv9MV+09yZZjaZzJLqzdAfWkQ+1qx2i2svbAaZbuOMqRtNymD/AiVQYT3208wPebHWXgZ43sw7xpIwgP0vrVLhHfI66xzmlN8xXqztm2Ml/P5DT9XLTzVAb/WbyRdDeiblrC4bQc/vT+UoZ3T+Lvt08iNizIJ+OCuMZ6A684RrRKBVWXeKeKK92L2GgJzsZSK5t3mvGaJO5MegybYCXbkE6FpQSjzYBSpiJIHko7TUcUUu/kcitlSRj86Bip1K8BICL4Sa+PJZE6PPYPvTqLW+ZN5Nef9rDg7XUs/nADb/70CGGRFy8yVidOLkEQamPxBbuA0WDm7qem1kaQXIpcLrv0QI/tFvzvqe/JPJvHY/++leTe7VCqFTw8/X8e6dsT2OzFFJS96G8zagnUXOu3sfNLXdvNOnA+mxe/WeuzXf5LGdu7o8/HvJwahfL5y7ezaOshn+xmOeNEZj53/e97Zo3sy9MzxzX7eu4rth1P4x8//NasXVNfUKE3snTHMZbuOMaAzo7oxC8fv8UrY63ae5IdJ0VRN0+TXVzOgo0HWLHnJFUuhIb7ErvdcaFYvO0Ivx46yz/vvJbRvfx/PRPxHeIaW5fWPF/BMWfbynw914hjxC4IvLt8G1/95p/iArtOZTD7X9/y99sncU3/ZJ+MKa6xnsf38bQiIiIiIiIiIiIiIiIiIiIirQSvbL1FhwRSZbwompRdUu6NYZySVVx/rJZqnMgkctpru7SoD3dRKXtiMO/36ZiXYrI4whoNpr1oVPUjL7xFVFwotz8ymZlzx/PHif9mw8/7mPXHCbXvXzhXX1jr/InsWm0QiVRCpx7xZJzJIzK28ZzJpG5x/PrTHsxGC0onKVjusHfTSeY+N51egx2edovZSl5mcYv69BwCucWPYbUV+NsQANTKvshlcX4bv1xvxGSxNio6tv7AGV74Zm29tEBfMbZ3J7+MW8OZ7EIe/8Qh0uuP3bzLEQT4afsRDqVm8+Yfrm+VwqyCAO+t3M4Xv+7xW3SNu7RGEUIR5xRX6nljySYA1h88UxuZ0ZopqzLwyMe/8OSNY7krZZC/zRHxEeIa66Bmzorz1XMUVegorTIQFqip87reZOGpz1aw089lZ6sMJv7yxUqenjmeO8Z7X4pAxPN4JWKk02U3W1tOpHpjmHoIAmw+Ub/kUHJchE/G9yQqheuqy96ktOpzr4+xbc0Rtq05wvofd5N6Ipu8zGL2bjpJZbme+MvEUA/tOMuKb7aRlVrA+sV7WL94D1tWHuK6Oy/mit75+BS2rj7MwvnryTiTR/rpXDYtP8DvP9cNr7vuzpGYjRZee+hrTuxPJyejiAPbztTRK6nBZrVhq07jsTtJ54lrH8GBLacpzq8gK7WAN59ciNVqx2p1LnRqtdhr+/U2ReVvoDNu8Po4rhKsnelvExpNc/hx62Ge+2q1327YgrVq+neM98vYAL8eOss9by0ip6SiVThFLuVcbjF3vLGQ/ed8p3XiCna7wMsL1vH5+rbjFAGYPboPs0f38bcZIi4QqFay63Qmu05ntomHrBoEAf738xYWbDzgb1NEfIi4xl6cs+J89Sxnsgvr/G622nji0+V+d4rUIAjwxpJNLN1xzN+miDQDr0SMDOyUwG9HztX+nltayeZq58i4nt7z0m44ds7pxXhIl0Svjekt1Mp+/jYBgCr9aswhqSjl3vt/Uygduh/LvtpKbmYxNquNmHbh3PuXaYyY1LtO2xvvH8uxPal8/u+VqKqjPG5+MKWOnsjwa3rxt0/u5/v3fmXR+78hk8to1ymaW+ZNrNNXdHwYby5+hK/+u4qX7v0Es8lCZGwIsx9IqW3z9f9Ws/SzzZiNF8UTX33wS+RyGe2TY3h/9dMAPPnGHOa/8BP3jf0noRGBzHpgAuHR9UtLffi3paxdtAuzyaEe/extHyCXy+gxqAP//eGhlnyMTqnQLaa44m2P99scJBLH/1dwwCw/WwL5ZZW0v0yFfekOh0Ps9R/960Qa1SMJqdQ/SvlLdxzlHz/81qof7nVGM3/+YCn/V12icmQP/yrBA/x3ySZW7DnhbzPcomdiDD0T64tZi7ROVAo5c8b2B+Cj1Tv9bI37vPXzFpLjIxnWrb2/TRHxAeIae3HOtuX5CrS6OXsup4hh3drX3qc899Vqdp/O9K9RTnht0e8kRTvmwKAu7fxsjYireMUxktKnC28s21zn5vr1JY4L4aBOCQSqPS9YWq438q+lG+u9LpNKmdyvq8fH8zYqZW+kkgDsgs6vdghYKSh9kXZRC702xrCJver8bAyVSslf37u7yXZDU3oyNKXpqJsO3eL4++d/aPD9e56axj1PTWuyn6592zN/RdNCtfNemcm8V3wTMVGpX0FuiffFc10lQO1wTMmk/o/gulwcbuepDF5b1Dqiasb4KY1m2a7jrd4pUoPJYuWJTx2pPp8+Opu+HfyXmrVq78na6jNtCTFSpO1xW7Vj5Kvf9mI0W/1sjXvYBYEXvlnLspfuJUDtu0qFIv5BXGMd3Da2f5uer0Crm7M1lWkWbHTIDWw4fK6x5n7DZrfz0rfrAPjp+bvRqlqWsi/iG7ziGIkPC2ZMj45sOZFW+1puqaN81/3v/8SHD9xEhAdLQhWUV/GnT5ZSUF4/WmTawG4tGqvSWsaRst2k605TbinBaDeglmoIUUbQQZtM75ChAIQoPJurLUGORjUEnXGTR/ttDjrjJqoMawjUTPW3KQi0gae2VkCFfgl5xU8A/glVdUZo4D3+NqGW/EvKCZ7LLebpz1disztPe2oIjVJB57gI4qpLs0WHBaFRKlArZBgtNioNRqoMZrKKyjmXW+RSHXmpVMKonh3cssMTbD2exisLf222U0SlkDO0ayL9OjnCk7snRBEXHkxkSABqhRyFXIbJYkVnNJNfWkVGYSnHM/LYcSqDtLySJnp3jsniuNF84pPlLHj6NuLC60doeZtynZE3lm5u9vEhWjUDuiTQr0McCREhJESEEBkSAIBaIUetdHx2FqsNo9lKSaWe4ko9F4rKyCgo5VxOEScuFFBSqXdr3ACVkqmDuzfbbleZOrg7Pdu3rCTwz9W7zMUunuP9k4YglfpOVz5I453KdM4ICVADcOPw3s1yxkklEjrGhtOzfQydYsLpGBNOdGggkcEBBGiUqBVyrDY7lQYTFXpHufniSj3H0vM4nJ7LwfPZlOuMzba/qELHx2t28eRNY5vdh0jbwJNrLEBcWFCbXGNDAtQen69Ag3PW0/MVaHVz9mx2EWeyi5i/Yrtbx3WOi2BwcrvajZTEyFDiwoPQqpVoFAp0JjPlOiPlOiOpecXsPZvF/nNZZDvRrnSVmnTkj1bv9Mpn6Ik1FhzrrLjGOvBa3cOHpoxk28n0evWUT2UXMPvNb/nzlBHMGtanReFsFpuNH7cf4eNfd1HmZPJrlAoemtK8OuVWwcKqnIXsLP4Vq2Cp30AHB0u3sTznGwAGh49nRvzdqKTqZo3nDK16bKtwjADkl/4VtXIAclnLJ6CIdymp/IDCstegFTmRVIoeBKjH+duMWmqcqCaLlWe+WOXSDZVEAgM6JTChb2dG9OhAp9hwl8s9CwLkllZwND2XbSfS2VldXq3mxqOGfh3jCdF67hriChcKy3j+6zX1rtWu0DMxhtvG92fygK6NCu2B43qsUSqIDA6gV1IM06ofzFPzivl+s+Om8Zedx93OOy+u1PPU5yv59qk5yHy4WAN8s2E/ZVXulaOXSiSM69OJ28YNYEhyIq58hVQKOSqFnJAANR1jwxmcXDcsN7ekgr1nLwCw92wWO09m1PtuXcp1Q3ugUXp/9+r6oS3XytpyzJGG6+pN24NThzf5XWzr3JUykB+3HW5Su6BTbAQjeyQxskcHAPp1jGty51cmlaJSyIkMDqjtY0iyIx3ZbLWxZt8pvtt0sF6ev6ss2nqYuZOH1jp5RK5MxDX2Iq7OV6g7Z12Zr1B3zjY0X6G+NoertLY5e+JCPrf+51uXNnJUCjmzR/dl5ojetU62hgjSqAjSqGgXGUKvpBiuH+ZYv3aeyuCTtbsBOHi+efpmi7Ye5u6Jg2qvq57CE2ssONZZcY114LUz69EumnsmDOLLDfXrSRdX6vnH4t/5aN0uJvTuwrheHUmOiyQ2NKjRPmsufKdzCtl8PJWNx89T2shN6bM3jie+GbuIRpueD8+/SrYhrcm2NsFxE7+7+HfSqk7x5y5/J1DumZ3LIM0UCste9UhfLcVqKyC7aC7to39GImk9IXUiDuyC44KWV/IUlfplframPuFBf/K3CXWo0SJ665ctpOY1Xj1ILpNy04je3DFhYLOroUgkEB8eTHx4MNcO7Fa7oJ/MymfVnpOs3neK0ioDY3p1bFb/zcVstfHkZyuoNJjcOi4yOIBnZo1n8sCWpyl2io3ghVsdaVZ3pwzi1e9/q33Id5UTmfl8tm4PD04d3mJ7XMVksbJ42xG3jokLD+a1u6cwsHOCR22JCw9mxjBHKuKMYb0QBMd3a/PRVNbtP016QWmd9rNHiWk0bZmEiBAm9e/KugOn673XNSGSyQO6MmlAV5I8XL1JKZdxw/BezBjWi2827GP+iu1Ybe5FAZgsVpbsOMr9k3xX7U7E94hr7EUam6/gvTl76XwFrqg564pTZOrg7jw9c1yLMxRGdE9iRHeHltm6A6d5ecH62ohVVzFZrCzYeIDHbxjTIltEvI9XXT6PTRvNmZwitp9Kd/p+YYWOH3cc5scdhwFHeG9USABapRKNSo4gOEowAejNZgrKq1zK07t7nKPM1MzhvZto6ZxvMv6v1imSoOnI8IiJJGm7EqaMRCFVYrGbKTUXkq47w+6S3wHINqRTYMrm6/T/8VCXV5o17uUo5B1QKbpjspzySH8txWg+SF7p08SFv42XCho1yqe/P+fzMdsCRvMRckseBsBsaX25lgp5EkHaG/1tRh0KSqvYdiKdRVsON9puWLf2/PWWFI+Xh63ZBKsRwHzixrFsOZZKt3ZRjR/oYT5bt5uz1fm6rjKsW3v+fe+0euXyPEFiVCgfPzKLd5Zt5evf3StX/um63UwakEynWN9o2Ow9c6E23cAVYkID+fapOR7fMXKGRHLxuzVv2gjOZBexcs8JVu87RVx4EF0TfPs9E/E8914zuPZBK0CtZPrQHtwwvJdPBHUlErhn4mAGdE5g3vtLXYoGuJQ1+061qoesK52zhzNJ7udbAU1xja2Ls/kK+GTO1nwWV8ucVSnkvHrnZK4d2M3jfV87sBuJUaE8+tGyRqMynbFyz0keuX6UzyNbRdzDq44RqVTC2/ddz1Nfr6yjN9IQOpMZXYF7k/VSJBKYmzKUR68b1azjj1c4olvOVDp2AVOib2Rq3Bwk1A3lk8sUaDQBxGs6MCJyEgBrcn9gQ8EvpOlOcaR8N31DhjX7PC4lWDuTwvLXPdKXJ6jQ/QSCQFzE24DM3+Zc1QiCmeKK+ZRUvovgLN2rlRAZ8mxtRZrWwsmsfB77uOHIGokEHp4+ivsnDXUp1aGlyGVSUvp18f5Al5CaV8yXv9aP6GuMif268O/7pqGQeW/uSyUSnrhxLFKplC9/3evycVabnXdXbOft6mo13manmyr4r98zzSdOEWd0TYjkyZvG8vgNY9y+mRNpnfRIjGbWqD4kx0cyY1gvvwj79e0Qx+v3TOXxT5a5pU90NqeInJKKZkX0irjPo9e8TlL3eK65dTgpNw8jPCbE62OKa2xdWsN8hSt/zmqUCj58aCb9O3mvHHPPxBjeuP865r672K1SzEUVOnadyvSLjpyI63jdbaVSyJk/90b+csM4/nLDOFRy7/hiooID+fCBmc12igDsL9nK/pKtALTXdnHqFLkcSfWfaXG3kaRNBhzaI54iOOBmWpsDokK/hJyiPyEIzXdiibQMnXED6XnjKa74X6t2iqiUvQnW3uBvM+ohCDQoBCeTSnn97qnMneybGzZ/8ebSzW7peQzonMC/7vWuU+RSHr1+NKPdvIHYdOQ8R9JyvWPQZZx1I1+7Z2IMg7p4Nn2mOUilklrxPpG2z0tzrmHO2P5+rXYwrncn7pk42O3j9rmZLifSfN7f9CIDxvVgyfu/cle/v/LSnPfY8ss+zCbv3TuIa2x9WsN8hSt3zkqlEt6YO92rTpEaBnRO4I/Xur8BvuNUhhesEfEkPonnkUjgrnEDuWvcQBY9dQfje3V2WVCpKbQqBbeP6c/SZ+5iZLekFvWVoT9Lhv4sAAPDRjfpFLmcAWGjAcjUey6dQS6LIVCT4rH+PEWlYRUZ+dMwW1P9bcpVhdF8iAsFN5NVeCdma7q/zWmS6NC/g5vzyN/87fZrfFKxw58cSc9lx0nXF+hgrZr/3DsNpdx3TlqJBF66bZLbN5HfbjzgJYvqUqM27wqDLhNLFRG5krjvmiFui/kez8z3kjUil9OpVzse/OfNLDj6H1766k+oNQrefOgrbu/1LPOf/o75T3/Hyb2+u5e7GtbY1s6VOGf/MHmo25spLRrv2qGEu6lfskt0jLR6fC4r2ykmnHfnziCnpIJFOw6z8dh5MgpL3Qrpksuk9GgXzdQB3bhxaG8CPVRfW2e9eKMbpnA/DzFMGQlAldX1G2aX+g16kCrDrx7t0xOYLCfIyLuW6LDXCAm4xd/mXNEYTLsorni31VQpcoWQgFvRqppXFcof3JXi0CaqESq7kvlkzS632j82Y7RfIg1iQgO5Y/xAPl232+VjNh45R1GFzutpK+4I1saKURoiVzAhAWpmjerDAjeckmez3dM2Emk5MrmU4VP6MnxKX47vPsfHL/zI6q8dUdKrv95K+25x3PbkNMbP9I6WxNW0xrZ2rrQ52zkuggem+E58HUAhkzFzRG8+W7/H5WPS8kowWaxXdFWXto7f/mfiw4N5YvoYnpg+hgqDkSPpeZzNLaJcb6TSYKLSYEIihWCNozxUsEZNeKCGHu2i6dU+xispOUqpo1ay1WbBbHe/9rfZZqzTj6fQqkaiVvbHaHa/Drq3sQs68koep0L3I9Fh/0Cl6OFvk64YBMFEhf4Xyqq+xGh2r/qFv5FJw4kKfdnfZrhMx9hwHp7edpw4LSGzsIxtJ9Jdbt8xNpybRjRPyNoT3D5+AF/9ts/ltB+rzc6K3Se4rxUJxem8GLIu4luMFivXzf+a/8ycwuAO/k+Pai1M7NfFrYes3NJKL1oj4gyDzsTmpXtZ/fUWzh/LYviUvsz92ywA1AEqNi3dy/899g05qQXc/vR1Hh37alpj2wpX0px9bMZo5DLfi5rOHt3XLceIXRA4l1NMryTvi2SLNI9Lv0VuxGyIiIiIiIiIiIiIiIiIiIiItH1aRSxPsEbN6B4dGN2jg1/tiFBFA6DXV5GqO1WrGeIq53UnAYhUed4TGBH8BNlF93i8X0+hN+0gPW8yoYF3ABAe/AgKmbib5i4G014q9IsBqNAvx273bFqWr4gJ+zcyqWfL73mTZ2aNv2pCG5fvOu5W+7smDEQq9Z9OTFighlE9O7Dp6HmXj9l0NNXrESOhARrKda5FFqbnl3jVFhHfo/DD7mRrpldSLCqFHJPF6lL7wvIqBIGrSnzTX6Qez2L111vZsHg3KrWCKXeO5uVv5hEZX3eN7jawA31GJPPuU995PGLkalpj2wpXypzt3i6asb07+WXs2LAgEqNCuVBY5vIx6QUlYsRIK0a8Sl1Ct6D+AFzQp7K3ZBOjIqcQq3ZNNC/HkMG+ks0A9Awe5HHbAjWT0KiGAmAwuR625VtslFV9A0B51UICtdcRHvQgamV/P9vVehGwYjTto9Kwmkr9aqy2HH+b1GJCAu4gSDvd32a4zIDOCYzo3jLh5raCXRBYseeES21rhNmmDfZ/elxKv85uOUaOpudSVmUgNFDjNZvCAjVkFJS61Hbz0VSMZitqpbjktnXUCjm/PznX32a0OpRyGT3bx3DwfLZL7a02Owazxe8VOq4GHhr/T7oP7sjD/72NsTcMQt7IdahT73aYjZ6tOHg1rbFtiStlzt4ypq9fx++dFOuWY6SwXOdFa0RainiXdgmjIq8FYGvhakx2Ix+e/zvXx91F/7CRyCX1LwQWu5kDZY7SvKtyvsMqWNDIAhgVOcUr9kWFvgRAZv4MWnvmk4CVSv0yKvXLUCv7E6y9kSDtDOSyWH+b5nfM1lT0xh3ojZvRmba22agQZygVyUSHvepvM9zi9nFXj+PuWEYe+WVVLrUd38exA9MaHuaHJCe61d4uCOw7l8U1/ZO9ZBEkx0dyKNU1R6bOZOajNTt5/IYxXrNHRMTfRIe4JzJsslhb3UPWlcj835+nS9/2LrUNjQriH4se8ej4V9Ma29Zoy3NWIXNUybt2YDe/2tE7KZY1+0653L6wQnSMtGb8f8fbigiShwIws90f+CHzfXTWSn648AE/Z39JO21HQhURyKVKLHYTpeYisg1pmO0XKxNIJTJub/8wWpl3KhBolI5IlJCA2ynXfeeVMbyB0XwIo/kQBWWvolENJUhzLVr16Gqh1is3HNkuOB5AjeZ9czWhAAAgAElEQVSjtZ+BwbQbq63Az5Z5B5k0hITIL5FKvLdL72lCtGrG9+3sbzN8xk43SvSO7tXRi5a4R1x4MCEBapdTVwBOZOZ71TEytGsii7e5Lor8ze/76d4umimD/HsTd7WxYNchFu45RHZZBQFKJd3jonjxugl0igwHYNq7X/HHMUPYejaDjacdUUkBSiVzhvblofEj6oSND/vXh1QajQgCfHjHDYzv5jx8O62olLd/287utAvozRaiggK4a3h/7h05iBO5Bcz68Dt+/vOdAHSPvVgB71ReITd9sICf/nQ7veLbXqh1SIDarfauhvCLtAxXnSIAaq2KXsO6eGzsq22NbWu05Tk7KNkR0R/gocqkzSU6xL0KeDo3KtqJ+B7RMeKEQWFjAIElWZ9htpsw2Q2cr2o8/FwrD+K2xD/TI3ig1+2LCn0RnXE9Vluh18fyLHYMpl0YTI5SoTJpKBrVCLSqYQColL1QKXq2KW0KALu9ArM1zfHXcg6T5SQmy0ks1pqH0NYd3eMJJMiJj/gEpdw/eZ7NZWSPpNpdh6uBHW44Rga7GaXhbbrERbD/nGshvwDHM/O9aA0M7doeuUyK1WZ3qb1dEPjr16vJLCxj7uQhyKRXrlO4tbA3PYs31m/h7Vun0yU6guIqPbtSM4kJqrt58frqTfzl2rE8kjICgIMXcnhlxe8khAZz04CLpUV3/3UeBrOFgf98r8ExCyqruOOzRXSLjeLdOdcTExzI2YIiwrQOh3HPuGj6Jcbx476jALw8PaX22J8PnqBLdESbdIqA4yHYHezClb82thb2/X6Mc0cuYDI4T5O55/kbvDLu1bbGtjXa8pwd2aN1pGcFadyrRGqyulZhT8Q/tFrHiF0QkCDxm8jPoLCxdA7oydaiNRwu20mZpbhem0hVHANDRwEwKnIKAfIgn9gmk4YQG/Y/soru9sl43sJmL6PKsIYqw5o6r8tlcaiUvVDKO6CQtUMub4dC1g6FPKHaaeL9BwpBMGKzl2Kzl2G1FWKrjvKw2guw2vKxWrOx2LKwWLOw2UVhxeiw19Gq216awMieHfxtgs8wW20cy8hzqW1EkJaYUO9EvjWXmFD3rq+u6n80l5AANVMHd2fFbtc0WwAEAT5YtYO1+0/z6PWjGNenc6sTsruS0JstSJAQFRhAYlgIiWEh9E+Mq9duROf23DK4T+3vHSPD2JeezcI9h+s4RoAmhYgX7T2KRALv3z4DbbVOT1JEaJ02tw/tx6srNwDw9OQxaJUKbHY7q46c4r5Rntco8xVKhfgA3BpZ9PZavvn3cjr0SCD9ZDYdeyaQl1GE1WJj6l3uFRlwl6tpjW2LtOU527dD/Wu5Pwh00zFibkVRNyL18btj5EJxGYfScjiUlsvJ7ALKdUbK9UaqjCaQQHD1Fy5YoyZYq6Z7QhR9k+Lo1yGOjtHhXrUtVBnJ9fF3cX38XVRYSqmwlmKyGVHLNIQowgmUh3h1/MYI0FxDaOB9lFV96TcbvIXVlovVkIvzLDwpMmkQUmkoMqnjZlMmDUEi0SKRKJEgRyJRIJEouPj1tiMINsdPHBckQTBV/zVjF/TYBR2CXYdd0GGzlyMIYqibq0SFvkho4J3+NqNZ9E66ejRvzucWY7O7Ft2QnBDVdCMfExHsXrhqQXkVdrvg1Yo6904czMo9J3B3Ey01r5jHP11O14Qo7pk4iGsHdkMuVjnxOGOSOzBzYC/mfPoDfRJimDWwN9f3645KXvfWp0tURL1ju8dG8tvJc26PeTK3gN4JsbVOEWdM7d2V/67dAsCqo6e4eVAfNp9Jo8xgYEY//4sdi1xZrP12G4+/fReT5ozglq5P8d6GF7CYrbz55y+J7RDp1bGvpjVWxHdIpRJ6JEb72wzA/VQeWyuKuhGpj18cIxabjbUHz/DdloOcyGok3FmAsuqc8pqfxzLz+GmnIwS1U0w4t43uz/WDe3pdDChYEUawonWleESH/q1au+Kgv03xIXZs9nJs9nIsuJ4WIOIdIoKfJDzoz/42o1moFHKSolrXnPYmp7NdT71LjPSf07chAty8xtvtAgXlVcSGeS+Sr3NcBDeP7sePWw836/gz2YW88M1a3l62jVmj+jBrZG+i3BTDE2kYqUTCy9NTeGDMEH4+eIL3Nu7k0617WfiHW4kI1Na2szhxGDb33lWoHrcxFDIZswf1BhwRJjcP6sOyQycZ1TmJqCD3HIAiIk1RnFdWqxsilUoxGy0o1Qruem4Gz89+G4Ab/pjSWBfN4mpbY0V8R1xYsFj+WcQr+HyL6tfDZ7n21c95YeHaxp0iLpCaX8JrSzZwzSufsGh7825M2zISiZKEyC+Qy9pmPrJI2yYy5BkiQ572txnNJiEixKvRBK2NszlFLreN8aIzobkom3ETVKYzeMGSujx101g6xrQserGwvIqPVu/k2pc/47GPl/HYx8vYdPS8yxE+Io0TGxLEvPHDWPPovZitVpYdPlnn/dTC+umQJ/MK6XBZCowrJEdHcCw7H2MT4dJzhvZjztB+nMorYH9GNpvOpHLjgJ5ujyci0hQhkUGU5JcDEJ0YztnDjk0lTaCassJKygorvTLu1bbGiviO9lHuX5tFRFzBJ+62KqOZfy3dCMCKfa7nY7vT/2tLNrDx+Hn+MWcyUcFXz46bXBZDQuRXXCiYjV0QS0CJeBspMWGvAxAa2LY1bqJbmYaGt8krcb0s9HsrtvPeiu1etMY3+EJBX6WQ8+bc6dz/zo9uVc1xht0usPlYKgCbj6USHqRl2uDuXDekR6sJG25LrD9xlkqjmV7x0QSolBzPyafMYKyn+bEzNZOFuw8zorOjesfBCzmsOXaav10/sV6fNWK7NrvzkJLbhvbjh71HeHzRSh4cO5SIQC1ZpeXozRau6XGx2kds9X3KhG6d+deazajkclK6+7Z6R2mVgcJyHUUVOooqqqjUm6gymtGbzOhNFgCMFismixWT2YrJanP8u87fi6+ZrWLufGukz8hk9qw/Qu/hXRh+bV/eeWIB0+8fx4GNJ0jqHu+1ca+2Ndbb1MxXoME529B8Ba6oOdvaNNBErhy87hgprtTzwEdLOJvr+m5lc9lxKoPb3/6ez+bNBvBICJ9NsJFtSCPXmInOWoHZbkIpVREoDyFek0S82qGKLJX4T8BIrexHQuQXZBXdiSBY/GaHyJWNVKIlNuJdgjTT/G2KRwgPbDtlhT1BQXmVv03wOUazb276OsdF8NmjN/Pox8vIdcMB1RQllXoWbDzAgo0H6BQbwXVDunP90J7iA4eLKGQyFuw6yIXScqw2OwmhwTxxzWgmXuaAuGfEQPZlOCrYAGgUCuaOHsxN/S8Kr77z+w6+2rG/NhLk4e+XI5dJa/VJasrvxoUEsWDuLfzfb9t54NufMVltxAQHcn8Doqp3DOvPfV/9xK1D+tbTPvEEOpOZk5kO8fDjmXmcyioko6CUjIJSdEbnFUpErizu+Mt0tIGO6iM3zbuG1ONZfP7KUuI6RPHku97b4Lja1lhPUTNnxfnaMGFB2qYbiYg0A686RvQmC3/6eGmTTpFgjZrOsRF0iY0gKiQArUpBgEqJXRBqdy30Jgv5ZZWczy/mfF6JQ5zVCfllVTzw0RIAFj5+OxHNnDxGm4HfCpayt2QjOmvDYYZB1QKsQ8NTSIm5EZXUvdJXnkKrHkN8xCfkFD8gOkdEPI5CnkhC5FeoFFeOMKBaeXXlp9bsNF1NmH1YFi85PpLv/3I7f/tufW3UhydJzStm/ortvL9yB8O7t+fG4b1J6ddFFG1thAndOjGhW9MlxFVyGW/dcl2jbR6bOJLHJo50adyuMZF8eIdr5U9rRFpv7O+5NJpjGXlsO57G9pPpHM/Ib1UlNkV8T0Kni9FmmgAVL375oE/GvdrW2JYgzln3CA3wz7OWyJWPeEclIiIiIiIiIiIiIiIiIiJy1eJVd+6ri3/jdI7zSghqpZyZw3ozuV9X+neMb1LF/VLsdoF9qVn8evgsv+w5Xi+PPLfUEeHxwsK1fPTgTLftzjdm8Unqa5Rb6guyXU6l1SFo9XvBzxwo28YDnV4gSuWf2tqBmmtJiPyS7KK5YrlZEY8RoB5LXMQHyKTeLY/ta642RfPSKu8LkbY2BB/vuoUGanjnwRtYtfckb/28heJKvcfHsAsCO05msONkBhFBWm4a2YebR/cVc65bgD/3ZlcdPU3nqAj6J7bsviG/rIpfdh5j5d6TXCgs85B1IlcCRr0JtVbl9L0LZ/MASEz2fFndq22NdYf8Mkdqqzhnm4f43RLxFl77Zm07mc7qA6ecvjelfzeevmEs0c0sSyiVShjaJZGhXRL5w8ShvLFsM+sPn6nXbsfpDNYeOs2U/t1c6tdoc9zEfpz6TyospQCopGq6BfWnnbYjwfIw5FIFFruZcksJWYY0Tlc6quFY7CZKzYV8fP4fPN3tf6hl/smtDFCnkBj1A9lF92GzixdakeYjkSiIDHmW8KB5wJWnLO+OM/ZKoK2KrLVFrhvSg/F9O/PZuj0ALNx00CtCsMWVej5bt5uvftvLtQMd69w9EwfTNSHS42OJeAaD2UKRTs/pPMem0Y/7jvDPGyc3u78LhWV8vn4PK/eerBWGFRG5lL/f+QGvfv8wystKnh/cfJLX5n4KwE/n3vL4uFfbGusKl85XQJyzzUQp95+uo8iVjdccI/PXOK9ocF/KYJ6YPsZj48SEBvLmPdfxfyuD+XLDvnrvf7xut8uOkc2FqwBqnSIDQkdxU7v70coaduDU6I/8nP0Fh8p2UGYpZkvhSibH3uzuqXgMjWoY7WNWklV4JxZrut/sEGm7KBVdiQufj1rZx9+miLSQmgdyMWXZtwSolDw2YzQAd4wfwOfr97B0xzGvOEisNjurqm+0V+87yfg+nZk3bQRdE6I8PpZIyziRW8AD3/6MunrH849jhnBdH9fuUS7FYLbw6drdfLvhABab77R0RNoeFpOV1+77hJe+/hNyheOBctVXW/johR+565npfrbu6kCcr55F1NYS8RZecYycyMrnZFZBnddGdHVUb/GkU+RSnpg+hjM5RWw/lV7n9fP5xRzJyKVvUtNhqsfK99T+O1HbmduTHkHSxE55gDwIgDuSHqXEXECm/hxHy/f41TECoJR3IilmNbnFD6MzbvCrLSJtB4lESUTwI4QHPYpEomj6AJFWjy8FSEWcExkcwLOzJ/DHa4fx/eZD/LjtcItL+zaEIMDGI+fZdPQ804f05NEZo4hqZnTm1cDqR+/16XiDkhLY/+LDLerjTHYhT32+Ugy/F3GJfy56hBdvmc9///QFz3x4H5/9fSlrF2zj2Y/nMnr6AH+bd8UjzlcRkbaDVxwjG4+dr/O7RAIvzE7xxlB1eGFWCte9/kW9ndHNx9NccoyUmC86c4aEj2/SKXIpEiQMCZ9Apv4cxeZ8l4/zJjJpKO2ivqW44h3g/9k77/AoqrWB/7bvpvfeSCH03osUBUEEafau14Zdr1e9Xj+96rUXLNg7VhCpKh0JvUMgISSBJJBCerJpm81m9/tjSUjZTXaT3eyGzO95eGBnzpzzzjDvzJz3vAWKyt8BhEmSgGlclBMI9H4NuTSm/cYC3QbBmdl58HF34cGrx3H39FH8efAky3YkktJiEcFWGAywdn8yW46l8eiciVw3cTCCZ3v3ZtMRY8jwf5ZusIvnUVPEYuPN4qZU4KaUo1LIUMmNf5RyabPfKoUMpUxKQtIZkrKc4/tH4CIqNyUv//owz133PncMfw6DAd5a8yRxQyIdLdolz6YjqV2ir2DUWXP6Cgg6KyBgAXYxjBzJyG32u394IBF+XvYYqhlhvp4MigzmWGZes+3HsnLNHNEcUZOvRi+Zr9Xje8q8jf041VREhK/HY4CxpO/54kfQ6jIcLJOAsyCXxQLg7/kf3FQdj3MXcF4UQslEp0MplzJ/3EDmjxtIYkYeK3YfZ9OR1Mby9LakuraO15ZvZcuxNF6/4yp8OljCXsCx/Hkwhf8sXQ8YE9B3FpEIwny96BPmT1SgD+H+noT6euLr4YqfuwtuKtPJOtvifGmFMMnqJHU6++SccHFX8r9lj/LSbZ/Qq1+oYBTpAhp01tb6Cgg6KyBgJ+zyxZxVWNrs9+i4CHsMY5JRsRGtDCNnLXRf85UHApBTk9mYO8QaGirU+Cpsn93bFqjkw4kM2kxR+auUVnwDCEmfeipSSTC+Ho/g6XYzACL7FqgScCAyiTGmXCwWWfyB9sM/b2RApHM+xy41BvUKZlCvYJ5eOIWNR1JZuy8JgMOnc2yaF2Z/6jluePNHPlk0n5hg6w3/Ao7j8Okc/u+HDZ2eYPm6uzB1cCzj+kYxPDYUDxeljSQUsBU6G+SfuGXQM622iUQiFCo5UpmENV/9zY61h5vt/yHx9U6PK3ARW+isoK8CAl2PXWZDZS1ip/09ui6+2d/DtdW20irLylQO8RoHGA0jKRVHGekz2aqxk8oPADDYa4xVx3UlYpGKAK+X8XS5nvzSZ6nRHnK0SAJdiEwaho/7g3i63iTkEOlhqGQyqmq1FrWt0ljWTsB2uChkzB3Tn7lj+gOQU1zOuv0nWbMvmZzicpuMUVBWyV3vL+Obx64jOkgwjnQHyipreOqrdR2uXjEyLpxbpg4DYGL/XkKlECfHFok5r3tkhg0kEegottJZQV8FBLoeuxhGWj7Y3VVyewxjEldl68lenYXJByf4zQTgYGkCiWV7Oea5h8FeYy06dnfRRpLVh/GVBzLR7yrLBXYQCvkAIgLXoK5aQZH6Lep05xwtkoAdUcoH4u32D9xd5goGkR6Kr4cLVYWCYaS7EOrryX0zx3DvjDHsTz3LbzsT2Zp4mnp95zz9yqs0PPTJKn5++mY8hRVIp+f9NTsprqi2+rhALzeev3EaE/pF2V4oAbuhrq7tdB9z/jG584IIdBhBZwUEui92MYy4yGVUNvmwLq6wzGPDFpgaS2lhjL1MbDTg3B/zPF+eeZ2lWYvZV7KVAZ4jCVKG4ypxRyKSUGeoo6KujFxNFollewE4W52OrzyQO3v9i+r6Sip0ZRjM+EH7OU2ojQgP14W4u1xDWeV3lFR8hK7ePokABboekUiGm2oG3m53o1KMcrQ4Ag4myNvd4rDCgvJKO0sjYCkiEYyOj2B0fARF6iqW7TjG8p2JlFZ2/L2aW6Lmf79u4c07Z9lQUgFbc+Z8Mav2nrD6uCHRIbx/3zWC4asbUmahh3NHKT5fjlIlw9VTyDVkDwSdFRDo3tjFMBLg6UalpqTxd06JbdyALSHbhMuxpaE832S+BUC+JpviWmMyotSKRFIrEi06vkRbwNunnmy33duDf7Wov65CJJLh7f4PvNxuo7zqF0oqPqVOl+losQQ6iELWF0/X6/FwXYBELLjLCxgJ8vawuG1eidqOkgh0FD8PVxbNMla1WbnnBN9sOkB+WceMWBsPp7Jg3EDAaHgRcD5+/PuI1Xlm+oUH8umDCyxeELIl9TZIMtnT6YzBsy3Wfb2dn975g9IC47PdP9SbW/41m+k3jbPLeD0VQWcFBLo3dtHC6EAfzuRfNIwkJJ/huQX2L9drMMD25NOttsdZmGguqfxg58anez9gRCI5Xm634eV2M5U1mwAoq/yWKs0O6Obndikjk0birjKu/Hq4zEUhH+BgiQSckQh/T4vbZhVY5lki4BgUMik3XDaEeWMH8NPfR/h8/T5qtNZXtPnsL6PHo2AYcT7q6uv562CKVcco5VLe+cfVDplgAWjqbF9VqaeRXWT7hcT1S3fy9csrmf/AFcQPi8JgMHDqcCafPreM2hqjd/fsuyfbfNyehqCzAgLdlsZJrl00cVh0KJsT0xt/55VWsD35DACT+kXbY0gAtp5IN7l6NjI23KLjR/nY33jTPZDgpjIm73JTzUCry0Rd9TPq6pXU6bIdLJsAGL1C3FTTcFPNQikf6GhxBLoBfcMDLW578pxQvq87oJBJuXPaSGYMj+fpb/8EIDEjr52jLnL4dA4A6XnFxAqVapyKw+k5VpdvvuPyEQT7WO4ZZmuE3ESdJ9dGiZab8ttHG3nw9Ru4/PqLhQFGTRtISK8Afnp7HSAYRmyBoLMCAt0fsaMFEBAQEBAQEBAQEBAQEBAQEHAUdvEYmTowlrdWb28WZ/fqiq0ADI8OxU2psPmY5dUaXvt9W6vtErGY6YN7W9THdeH32VqsSwK5NAo/z2fx83yG6tq9VFSvobJmPbp6YVW5q5CIPXFRTMBVNRVX5RSkEmdJ4CvQXRgQafk9k19WSeGFBKz+nl1Xbl2gYwT7ePDFwwsBePjTVexPta7K2JajaYLHiJNxIM0670ypRMx1EwfbSRrLyCupcOj4TbG2zKm1K/32Ii23yOZ95p8rJn54r1bb44dFUZBdYuIIgY5gjc5KJcZ1aUFnBQScC7t4jIR4ezCxb/OHcF5pBXmlFdy15LcOlbFqi4LySu5cssxkJYWrhsXj625Z9u2a+hpq6mu47+DD3LrvH9y67x+kVqSZba/Va3n86NM8fvRpUipSW+3flL+VR448ZfmJdIDVOev417H/2HWMi4hwUYwl0Ps1YkIOExm4Dl+PR1DKByE4H9kOqSQAqSQAd5erCfB+haigzcSGJhPi9wWerjcKRhGBDuHpqiTcz8vi9rtPZrH7ZJYdJRKwJQqZFIVMyvv3XWPV/zPAoXQhRNLZOHO+2Kr2g3uF4GPht4490OsN5NghDKSjyKQSq9pX1HS+TG5nKamo7nAy5bbwD/Uh9Uhmq+2pRzLxD/XBP9TH5mP2RKzR2cG9QgSdFRBwQuyW7efBGePYeTITfYv0zCk5BSx8eymLZoxlweiBiMXWWfWbUldfz7JdiXy2aS9lVZpW+1VyGQ/OsDzjtkqiAuCzER9SVFvM40eftvhYqcgxiZMchwilfBhK+TD8PJ+hXl9GtWYH1bXGZH41tfuprUsB6h0rppMjEXuikA9EKR+MUj4EpXwIMkmoo8USuEQZ1y+SXxMsS6yacMKYF+qaMf3tKZKAjVHJZTx73VQWffy7xcecyim0o0QCHeFsQalV7YdEh9hJEstIyy2itk7nUBmaopBZZxipdALDiDX5gaxhzj1T+PiZXyjIKaH3kCgwGDh1JJPfPtrIXc/Ps8uYPRFrdNbR+grOp7MCAs6A3WbzfcMCuH3KcL7Z2rrSS3FFNS8v38KnG/YyZUAsk/r3Ii7YjyAv9zb7NBggr1TNqdxCtiedYVvS6TZLmz09dzIhHUxqJBa17wEhF8t5b8gbHer/UkMi9sLdZTbuLrMbt+kNVWhqj6CpS0SjPU5tXRLaujOA3nGCOgiJ2Ae5tBdyWSxyWTwKWR8Usj6C94dAlzJlYAy/JhyzqG3CiQwAyqs0eLoq7SmWgI0Z2yeSUF9Pi1cDy6s01GjrUMlldpbMeqyMiLhksNaDIcLfOi8hW3MwzbrwLXvjamXIdkF5lZ0ksZwdyRl26XfuvVORSMT8/M6flBYay/V6+blz27NzmHXnJLuM2ROxRmcdra/gfDor4Dh66nvWFHZ1c3j0qgmk5haxKyXT5P5CdRXLdh9j2W7jh7qrQo6/pysucjkqhRSD4WLcZ7VWS0F5JRpt+9bN2yYNB2D+mJ5QttR572axyBUX5QRclBMatxkMGrS6M2jr0tHq0tDWZVBXb3w41+nOoasvoHsZTsRIJX5IJcFIJcHIJCFIpSHIJGHIpMZwMrk0CrG4baOfgEBXMCIuHDeVwqLV0bp6o7fXyj0nuOOKEfYWTcCGiEQwIi7MKjfpKo3WKQ0jErF1YZpVGi0KWff34LQ254Wbyva526xh87H09ht1IQGerla1T8o6bydJLENvMLAjyT6GETBWnZl992TKiyuoranDP9QbkTAbsinW6Kyj9RWcT2cFHIc179lL5R1rDruemVgsYvGds3nyu3UkWGAJr6rVUlXQ8dJRIhHcPXUUj8wa3+E+LOX+Q49QravBcKH08RPxjzDUa1Cbx2jqNbx1ajFSkZQn4h8GQCE2Phz3FO9ndc468msL8JP7MjlgIjODpjd6rhgwsDJ7LQBbCrahqa9liNcggpSWl+B0BkQiJQpZPxSyfib3Gwx16Orz0OkLqa8vQFdfSL2+kHp9GfV6NXp9ufFvQyUGg+bCMRr0+hoMhlqgHgP1YNAb/8YASBCJxIAYERfca0USREgRiZSIRQpEImXjH7HIFYnYHbHYHbHI+LdE7AkYPT8kEl8kYl+kYj8kEm/AOpddAQFHIZWImT2qLz9vP2rxMd9tOch1EwfjonC+SbOAeQKsTJpraBH26iworfwAq6ipdWjcvq2wdtLaMmy5K8k4X8LRMzkOG98U1t7/ZwvLUFdr8HBxjHfc7uRMCuyQX6Qlnr7CIo29sEZnHamv4Jw6K+A4rHnPXirvWHPY3eSjkEn58O65/JBwGIAP/thFrc72MW3+Hm68fON0xsVH2rxvU3w6/ANq9bX848CDbbZreEzW1Nfw1qnFuEpceSTuAWTii5OM4+VJfJ3xPXf2upVo1yjyNPl8deZb6g31zAmZBcDOwt2szfsTgDuibiHOLZYT5Un8em4FvvLulTjr4+Td/JR+mCJNFUEu7vw54x4AXKQyRCIZMmkEMiLsMvaSpF0ArMo8waZZzlWFaEnSLqeUC5xbNgHruP6yIfyScBRLv8tKK2v4YsM+Hp0zof3GAk6DTm+d552LUm4nSTqHq5Vy5ZdVEhngbSdpug6lXIraijz15VXmw4rtzTebD1r8POkqgn08kEkkjZ5vlnAwLZupg2PtKJV5ftlhWYijgPNijc46Ul/BOXVWwHFY8569VN6x5ugSXxiRCG6dNAyA8X2iWLxuJwnJZ2xiMXVRyJg7qj8PXDkWzy629IstqMQiF8upqa/hzZT38JH7sCj2HiSi5h4GK3PWMC1wKuN8RwMQpAxkasAktuZvbzSMbM7fxlifUa2hBrQAACAASURBVABM8jdOUEJUQRwvTyJfU2DL07Ir+wvP8m7i37w/bi79vYMorq3GRSqsRAsIdBVRAd6MiY9kT4rlFWe+23KQywfHWlXyV8CxWJMIUCGT4iJ3TsNIgJd1K//HMnIZ1TvcTtJ0Hd5uKqs8CAodlCMj+Ww+6/YnO2TstpBKxPQK8iHVisTCv+1KdIhh5FhGLjvtGEYj0DVYo7OO0ldwXp0VcBzWvGcvlXesObo8SCg60IcP7p5DbomaX3cfY9uJ02QVllpluZRKxPQNC2Dm0HjmjhqAm5OudAFIRBIWpy6hWFvCc/3+1cooAnCuOoe0itOszf2z1b56Qz0SkYTzmnzG+o1utT9UFdKtDCPHinOJcvdhVoQxlCbKvXt5uwgIXAo8PHs8e09lWfzc1esNPPHlWn785434W+miLtD16Or1HEyzvARvVKC30yZfC7YygfrBtGzuubL1u7K7Eezjwalsyyf1h9O73i1eo9Xxfz9scHhYgDn6hQdYZRjZk5LFucIywrswMaauXs9ry7Z12XgC9sManXWEvoLz66yAY7DmPXupvGPN4bDsKSE+Hjx+9UQev3oi6hoNiZnnScsrorxaQ0VNLRU1tYjE4KEyeoF4qJT4uKnoGxZA/4hAFNLukfglT3OeAZ79yK3J4+ezy7k18sZm+w0YqK2vZWHYXCb6t86N0tSQIjKRaFUq7h7XoYFiTTWuMgcaspz04x8QZBPoMvpFBDJjWDx/HTpl8TEFZZU8sOR3Pn1oAX4e1iU2FOha1h04SXl16xL25ugTFmBHaTpH7xA/q9rvTz1L5gVvmahu7O4bE+TL34mnLW5/LCOXKo3W6tCjjqI3GHjxp42k5xV3yXgdYUyfSFbtTbK4vcEA76xMYPG9c+woVXPeX7OTlOzus7glYB5rdPZYRi6AoLMCToE179lL5R1rDqeYVXuolEzoG8WEvlGOFsXmeMo8uSXyBsb7jeGV5DcJVQUzNWBy434RIiJcw8muycVHbv4GC1QGcLa6dWmtnJpce4htc+74+2eOFOdSWWeshhHzy6sAXBM5gHfHNv8I+Tb1AN+lHiS3upwwVy/u6TOGG2KGmGwDmG1nAD44sYMf0w9TXadlSkgsUe6dU+L2ZFNrNQz9/V12znmIxccTAFiffQqDwcAd8SN5YuAkq2Vbm5XEkuTdZFWUEOLqyQ0xQ7grfjSSC0u8DWMCjeOaGtNcX0Cz/uxx3QScj0evmUjCiQyqai1PeJ2eV8yd7y3j3XtmE2flhNWenC+tYOWeE+SXVvDizdPtPt59H61g6qBYrh7Vt8s+ai3lfGkFi1fvsOqY8U787u0XYV2CcYMBvtywD4BXbp1hD5G6hIFR1oWtaXX1LN12mPtnjrGTRBfR6w28/Mtm1lthWHUEY/tEIhaL0OstXx3/+/hplu04xnUTB9tRMiNLtx5i6dZDdh9HoGuwRme1OmPum67Q2Yb7vzvorIBjsOY9e6m8Y83hFIYRZ6TeUH/hb/MJ7BraAOgNbSf46uUaxf0xd/Nx+hcEKgLo73mxKsv80Dm8n/YxoTkhjPQZht6gJ7smF72hnvF+YwGYGjCZ77J+BKCPe29i3WNIUaeSXH4ST5lnh8+zq/hk4kIMBgOLj+9gT0Emv15+KwBScfPQoqVph1h8PIEXh1/JIN9gjhXn8sLBDej09dwSN7xVG8Bsu98zEvk0eTcvjZjBML8wdp4/w5vHjC6rIS7WXbOlacaPl/Zka+DhXSuZE9UfgHv7jqW4tgqp6GJOGnOytZQrIe8Mzx34i1dGzmSQTzBnKkp4dv8f1On1LOo3rpWcDeOaGtNcX0Cz/iyVTaB7E+TtzjPXTeH5pRusOu5cURm3vP0zi2aN4+bJQ5FKrCunagsqamrZcqHU4F8HUziQdg693sC4vl2TfDs9t4h9p86yePUOrhgSx6yRfRgVH4HYgfEouSVqABYt+Z2ySssS+zWU5x3fL8peYnWaBu+k3qF+pOYUWXTMuv0nARgdH8HsUaYroDk7I2LDrE4eunTrIa4e2ZcwP/s9qytqannm2z/ZlZxptzFshaerknF9o6zO3/HOygT8PFztlm9ErzewePUOvheMIpcUzqizDfoKdAudFXAMfh6uPe4da46u/6IVEBAQEBAQEBAQEBAQEBAQcBIEj5EmfJ/5EwB/F+6gTl8HwKsn30IikhDnHstzfZ8C4LfslfyVtwmt/qIL+uLUJUhEEkJVIfxv4Asm+x/pM5z5YQV8kPYpL/T/N2CsLDPMewiP936I1TnrWJP7BxKRhGBlELNDZjYeOylgAoW1Rkvez2eXU6vXMsJ7KLdE3cjanNZJW50NlcS4MikVixGLRLhITbuff5S0k3v7jmVu1AAAot19OVtZxkdJOxu9Mlq2Mdfuh7RDXB3Zj2ujjS6xMR6+7DhvXDnKqrC8YkPDmEC7sjUwNjCS2+JGNP6OwbfZfnOytZTrw6Sd3NZ7BHMijd4nUe4+3BgzlJ/SD5v0GGk6bssxzfUFNOvPUtkEuj+zR/VjR1IGGw+nWnVcbZ2O91Yl8NuuRO6ePoqZw+NRyOz3OtEbDKTnFrEnJYsdSRkcPZOLrt66crT2oEZbx9r9yazdn4yfhytTBsUweWAMI3uHI5e2TrRtD/R6A6v3JfHeKmP4jNqK3CKzRxtXepwtHMgUkwfGWLya1cArv2xBhIirR/W1k1T2w02lYHSfCKu8Hao0WhZ9/DvfPn49Pu4uNpdp+4kzvPLLFgrLLa+W42jmjx1gtcdIbZ2OJ79ayyOzJ3DHFSNtmpg4+Ww+r/yyheRz+bbrVMApcDad7Y76KuA4eto71hyCYaQJt0Xd1OxvcywMm8fCsHnt9jctcCrTAqc22zY7ZGYzg0cDQ7wGMcRrkNm+RIi4Ntw4ZsPfDUz0az1B7o6U1FZTpKlikE9ws+2DfUL4QLOD/JpKZGKxyTYt2wWq3MioKGk0AjQQ52nMi2DNJL9BLqBN2QJVF6t1DPENbbNPc7K1lOtUWQGHi7L5JHl3qz50ej1ScXOnr7bGbauvpv1ZKpvApcGLN00nu7C8Qx/q5wrLePHHjby7MoFJA6OZNCAagKExofh28CNPV68nu7ictJxCUnOKSD6Xz7GMPCprajvUX1dRpK5i+c5Elu9MRCWXMSw2lBGxYQAMjw0jPszfpsajvBI1G4+k8duuRM4Vlll9vEIm5a5pI20mj72ZO3YAX27Yb1U1hdo6Hf9Zup59p85yz4zRRNiw2ojBAFWaWtxUCpv12ZKF4wdaPak/W1jG9W/8yAs3TWOCDUKkDAbYdyqLLzbs41A7lTREIqyqMNgVTB4UQ68gHzLOl1h1nMFgTIy67sBJ7rlyNNOH9QboULicrl7P3pQsfkk4yk4hnOGSxtE6a42+gnPqrIBj6InvWFMIhhEBp0FTrwOMyT+bYriwRSWRUqnTmmzTsl0DohYfMTKx9au4DXK1J1tTlBZUTWpPNr3BQE19HU8MnMSCXq2NZi2NIm2N215fLfuzxXUT6B64KGR8+MBcbn/3F7KLyjvUh7paw9p9yazdl9y4zd/TjagAb4K83fFxV6GUy5BJJej1Bup09Wh19VTUaCir0lBSUQ0YJ/uF5VXdvpRgjbaOXcmZzWK6JWIxMcE+xAb7ERHgTYS/FwGebvi6u+DlpkIhk6KQSRBfyAtUr9dTW6ejoqaW0soa8ssqOFtYRlpuEccz8hqzwneUe64cRZC3e6f66EpCfDyYPCiGrRdyy1jD2v3J/HHgJGP6RDAiLpzBvUII9nHHQ6XARSmnXq+nTqen7kJCxIbKeBU1tZRUVFOsrqK4oppCdRX5pRXklVaQX1pBv4hAvn38elufaiOTBsQQHeTLmfPWVZEoLK/koU9WMiwmlAXjBzKxfy8APFyU7R5bo60jKSufncnGyd2mI2nkFLf/XFDIpHzxyELeXWlMOn70jHMkhheLRDw4axz//Gpdh44/nVfMM9/+ydu/bwdgZFwYI+LCiQ/zx9NViaeLEjelgrr6ejRaHUXqKvJK1KTnFXM8Mw+A/annqLDQsPufGy4nMeM8AGv2WV5RR8A5sKXOWqKv0FxnLdVXaK6zzqKvAo6jK96xAHW6eqd5x5rCboaRHxION/576sBYQrwtr5FsL/QGAyJENnWLFLAdwS4e+CpdSSzOZWJQr8btx4pzCXbxwEOuxF2uNNmmZTuASHdvTpY2XwVPL7fOTaypXECbslmDJbKJRSL6eAWQWl5IkEvnJjDW9GWr6ybQffB1d+HTBxfwwJLfOVdkvfeBKQrLKwUX3ibU6/Wk5hRZ7apqD0b1DueuaaMcLYbVPDJnAtuPn6Feb30Yld5gYPfJLHafzLKDZPZBJIKnF07mvo9WdOj4w6dzOHz64qpxuJ8XcaF+xsm8SoFcKkFTp6Nao6WgvJLcYjVZBaVWGybFYhFv3HkVg6KCG72knGmidcWQOCYNiGb7iTMd7qNIbfQa/evQKavKnFvDFUPiWDh+UGPFkjX77DKMgB2xpc6a01fA5jrrTPoq4Dh62jvWFHYzjLy5anvjv92UCuaO6t9Ga/tQqK7k971J7ErJJLOwFHW1BgMGvF1diA3yZUx8BHNG9CPA0639zgTsjgh4sN843j2eQKir54XKL3l8fWo/zw+bZrINYLIdwE0xw3jx0AZGBUQw1C+U/QXn2J2fCYC/0vL/84YxgTZlswZzsrWU69EBl7Fo52/EJflxZVg8eoOB1PJCdAYD85rkWLEEc30BzfqzVDaBS4swP0++feJ6Hvx4JSnZBY4WR8BORAf58sadsxCLu98KQVSAN3dPH8nn63vOjHF0fATzxg5g5Z4Tne7rXFGZzQyfDYhE8J/rL2fywBgAhl0wjLBxv03H6SzP33gFSW/82GjgcDZ6BfrwfzdeAUDvEH8HSyPQGWyls/bQVzCjs06mrwKOoSe+Y1vS1DBit6+ks3ZQ7Lb4dpuxBNrHG3aj0epa7S+prGZ/ejX708/x8fo93DRhKA/PGofCgvAHAftye++RSMUS3j+xg9zqckJdPHlq8JTGRKAt2wBm210bPZjsqjJeO7oVja6OaWG9+b9h0wHM5tloSy6gXdksxZxsLeW6IjSOzyZey5KkXXycvBupSEy0hy/39x1r9Zjm+gKa9WepbAKXHr7uLnz12LX896dNVidkFXB+YoJ9+eyhBXi7qRwtSoe5f+ZYDqXncCg929GidBnPXDuFUzmFJJ91roSdErGY/948vVnivSHRIY37OrLqaC/8PFz54P5ruHvxcsAYfuAshPh48OlDCxpDJ3qH+jlYIoHO0t101tn0VcBx9MR3bFO6xBLQ0bj1jvD26gS+3255bXhdvZ7vtx/icEY2n943HwAPlXVhEQKW86/BU4Apbba5OXYYN8cO63QbsUjEk4Mm8+Sgya32ze81sD1ROzSuh1zJ6Rv+3W4/5mQzJdeUkFimhMR2ekxL+rJWNoFLD1eFnDfvnMWY+EgA3lyxzaSBWaB7MWVQDK/cNgNXhfNXoGkLsVjE+/fO4d4PV/SYyh4KmZRPFs3nHx8YJ/VpuY4Px1LKpbx+x1WNq84NuCiMFej6hPuTlOVc/z/9wgP56AFj8vpHP1/tFAmdowK8+eiBeQR6XfTIbDCQBHi5UVAmhCN2R5rqrDPoK7Sts86orwKOoSe+Y5vSJYaRlh4jZ4vK2Jd2lvS8YsqrNSjlUnzcXOgT6s+4+EjclB3LQLvtxGmrjCJNOXE2n0e+WgPAV4sWIjGR2FJAQECgpzB/nDG0anR8OO+uTGBLBxJydSUKmZQh0W1Xg7IVEkn3eT+4qxQ8Pveyxv/PSwE3lYLPH17AM9/+2WOqfHi6Kvn6sesA+NfXf7AnxXFx3HEhfrx55yx6BfmYbTMiNswpJ1rDY43PiG8eu45/frWOrE4mMe4MkwZE8+rtM82Wy+4d4icYRroxDTrrDPoKtKmzzqqvAo6hJ75jG+gSw8i54jLOXign+PqqbexKyTRbHkoiFjN7RF8emjnOqtwfBkPzvCamaAiVqdWZXv08fMaY8OjrrQe454rRFo8tICAgcKkS6uvJO/+YzaH0bD7+Y7dFJQC7kuggX+aM7se8sQPwdO0ab7+lT97It5sPsGpPklO55DdFIZOyYNxA7r5yVIdLJzszbioFH9w3l6XbDvHxH3uorbv0vZrcL5QtXPLAPL7dcpDP/trbpectlYi54bIhPDx7fLulp4fFhvHdlo4tVHUFcSF+/Pr0LSxevYNlO4+h13ddJSxPVyUPzx7PgnGD2iwGEBfq3+MmJZca7iqFU+gr0KbOOru+CnQ9PfEdC11kGKmoqWXBW0sB80aJBur1elbtT2LTsTTevfNqxvaOtGiMPaeyyClpHbIjFou4b9oY5o3uT5CXsRpHcUU1mxPT+GrLAc6XVbQ65svNB7h27CC8XLtXHPZr27fz5aGLD7Zr+vbl3ZkzHSiRgIDApcLw2DC+evQ6Tp4r4Ke/j7DpaKpDQmxign2ZNCCaK4fFAxAf1vWJCgO93Hh64RQemj2eTUfS+OtgCofSs9HVOz5GO8THg2vG9GfB+IH4ebg6Why7IhaLuP3yEUwb2psvN+xjzb5kp/g/sDdisYi7po1k2tA4PvljD+sPnbJriWuxWMT0ob156OrxhPl5WnTMsJhQxCKRU5feVsqlPHPtFK6/bDCf/LmHLUfT7ZpnwU2lYN7YAdxz5SiLSrH2DhFyjVwKCPoq0F3pie/YLss22p5BpCVVtVoe/GIV7981B4CJfXu12X5nSqbJ7Q/OGNvK+8PX3YXrxw/myiHxPPTlKhKz8prtr9HWsWx3IvdO615eI/eOHMmM3r3JrajgkXXrHC2OgIDAJUjf8ABevvVK/nPD5exKzmRrYjr7Tp2zS2lekQgi/b0ZHB3C0JhQxsRHEOTdudLVtsRVIWfumP7MHdOfqlot+1LOcvh0DieyznPyXIHdV1ikEjHxYf6M7RPFZQOM78iBkcE9riR9iI8H/3fjNBbNGsdfB1PYcCFxcPLZfJt+6EslYmKD/RjUK5iBkUEMjema0C1zhPt58ertM3lo9nhW701iw6FTZNogNEQsFtE3PACAK4fFc9WIPlYb2dxVCuJC/TiVXdhpeexNr0Af3rxzFkXqKtbtP8m2xNMcz8rrtBeJTCIBYHB0MDOH9+GqkX1QyWUWH987VKhOcynRUl8Bm+tsT9BXga6nJ71jRQZD4xmZ+pTq8NkOeuK9jh7ajAavjRVP3Yp/G4p++4e/ciSjeR1usUhEwiv3t5lMtVBdyYK3llJWpWm2PSrAmzXP3NFxwR2IuraWoUuW2M1j5JvDhwl2d2dGXJzN+xYQEOie5JdVcjzTaGROzy0ip0RNXoma/LJKqjVaNHU6NFodBoMBqUSMTCrBRSHHy1XZ+JwP8HIj2MeDMD9PooN8iAvxs2oi4UzoDQZyio1ejJn5pZwtLKOgrIKC8iqKyquoqKmlSqOlUlNLbZ0OXb0enV5PwytZKpYgk4pRyKR4uijxclPh5+FKmJ8nEf7exAb7Eh/m325IQ0+moqaWI6dzSM0p5HReMXmlFRSpq1BXG695na4esViEQipFLjPej2BcPPH1cMHf041gb3eiAn3oFeRDuJ+n0+cfyyku53B6DinZBWTkl1BQVklRRTUAGm0d2rp6JGIxCrkUpUyKm1JOoLc7ob4ehPp6MiAyiIFRwY1JVHsq6moNiZnnOZVdwOm8YvIveBcXlFehrtKguXD/SCViVHIZKoUMXw8XogJ8iAr0pm9YAMPjjKWLu+szTKBrMKez5vQVEHRWwCmw9h0L4KKQO8M7tqXNo9He4RDDiIdKydBeIfQK9MZVoaBWp6OwvIojmTmNuUhacs3I/rx843SzfU576QvyWySpignyZeW/bmtX1i+37OeDP3a12v7nc3cR5muZG5ozYW/DyBXffMP1Awdyz4gRNu9bQEBAQEBA4NJgc/737CxcwUNxS/BThDlaHAEBAQEBAbOGEede+hAQEBAQEBAQEBAQEBAQEBCwI13mg9vg4vXE7IlcM6p/Y4WYlhxIz+al5ZvJKmwec/fXkRQenz0BHzfT2fUrTNSjD/H2sEi268YNYslfe1ol3Tp8JqdbeozYk2y1moxSx5W3EzDN918lALD0wt//fmkeU67o70iRrGLf7nTefHk17h4qXnvvRoJDvB0tkkUUFqi5ae4Hjb+HjujFmx/cbPHx3fW8BQQEBAQEBEyz/N11/PDKCnwCPXnx938S2VfwlhLovmw+moa6WsP8cQMdLYrdsYthpFKjbfZbIZPy5QPXAjAgIrDNY0fGhvHjYzdw0+Kfm4XVaHX1bE5M57pxg0weV13bumSit5tlVWU8VEoGRQa1ylFyMqeAOSP7WdRHd0Sj0/HZgQOsTUkhW63GXS5nQmQkj48bR4SXV7O2nx84wKqTJ0kvKQHg9YQEXk9IaNz/4OjRPDF+fJfKL3DpsGr5AdTlNajLa9i6MYmb75jgaJG6hJ563gICAgICApcqP7yygpqKGnIqavjry63c/077Yf0CAs6I3mDgpZ83I5OIBcNIR9l4NLXZ79snD2/XINIUD5WSZ+dN4YHPVzbbfjQj16xhxBRyqcTitsOiQ1sZRlp6rVxK6PR67lixggM5OcyIi+P6gQMprKpiRVIS2zMzWXb99QDE+voCMDw0lHBPT86UlvLurl3M69ePy6OjG/traCfQcfbsSOXg/jPceJvRwOTn7zzVN7oSiaRnRvj11PMWEBAQEBC4VJHILJ+LCAg4G8ln81FXa/B1Nx2xcalhF8PIhhaGkQVjrLcwje8Tha+7C8UXsqkDpOQWWNWH1IqJRoRfaxf2vNIKq8brTvx47BgHcnL454QJPDBqVOP224YO5cpvv+XZTZsAWH7DDQAMDwkB4GBODgDxfn7M7N27i6W+tPn91/0cPZzJVXOGAj3LMDLvupGkpuTi5+/O9KssN352d3rqeQsICPQsRCLB8CvQc7j1+QUsfXkFwVH+zHngSkeLIyDQYfamZDlahC7FLoaR7AslCgH8PVwJ9u7YBG9AeBDbk880/i6trOm0bOYI9W2dj6S8RQnfS4k/Tp1CJpFw57BhzbaHeXgws3dvViYnA8acImEeluVqEeg4tZo6ko6fc7QYDmPU2FhW/PWko8XocnrqeQsICPQstPU1rMp+n1MV+9EZtISoYrki8HbCXfo0a7c1/wcSCpezKPYDApSRzfZ9feYZimqz+VffH5pt33j+G5LLd/NY/BccKPmLfcXrKNPmo5S4MtT7Ci4PvLWxrc5gDPXeWbiCE+U7KNWep95Q36y/6UF3MM5vXuPvQyUbOFiyHoDC2mykYinhLn2ZHHAjoaq4NmUB2pRH4NJk4eNXs/Dxqx0thoBAp9DrDew+KRhGOk2B+mLZXHPJUi2hZY4QUwlWbYW7UtFqW4XGfuM5mrPl5QS5uaE0kQQ32vui90xGaalgGOkCEo+epa6uvv2GAgICTsOL321k/YFTDI4OZsmj863yUuwquoOMzsiw+94zuT0mxJflLwj5AqxlRfY7eMoCGO83n5r6Cg6VbuC7jOe5O/p1glUxne6/QlfCtoKfSCzbTn/P8bhKPDmvyUAhbv4N+kfupwAklm1ncsCNhLn0Jrs6lb8LfsJHHsLC8KfwkQc3tv8z9zP2l/xJb/eRAAzwugytvoajpVv5+swz3Bb1EpGuzROdN5UFaFMeAQEB23Mi6zzLdiRy5HQOhepKNFpdu8fsfvuhxkIhTRny8MV3wZIH5jG+XxR6g4H1h06xem8Sp/OKKa/S4O2uIirAm/H9enH75cPbHU9Xr2fNviQ2HUkjLbeIsqoa3FQKYoONqQmuGBLH/HEDLUoLUVBWyeZjaQDsSzlLam4RJRXV6PUGPFwURAX6ML5fFAvGD8TTRdlmX6v3JnEsI4/UnELScouorTNeu+KK6mbXoiV3ThvJo3O6f548uxhGpGIxDSaFeoO+zbZtUa83NPut03e8r/ZQyltfirr6njlRbXrVWxZ6FrAPB/akO1oEAQEBKzAYYN3eZPR6AwdOnSO3WE1EgFf7B3Yh3UFGZ8XP05XyKg11up75HWBrQlW9mRf2WOPvfp7j+eL0P9lW8BM3RT7f6f7rDTrSKg6xKPZDZGK5yTY19ZUcKd0CwDDvaUz0XwhAL9dBFGtzOVa6FTepV+PxZ6uT2V/yJ+P85jI96M5mfY3ymcUHqffxV94X3B+72KwsgFl5BAQEbM/n6/fxyZ+7MRjabwvg4aIkzM8Tibj9GU+Ruorq2joe/2IN+06dbbavoKySgrJKqmq17RpGsgpKefSz1WQWNM9lWVZZw8G0bAAOpmXz47YjfPjAXKICzFcs/Hz9Pj77a2+ryqoNFFdUU1xRzaH0bH7YdphPFs0nPszfbH9L/thNQVml2f2XOnYxjHi4KKiqNborFqmr22ltniJ1VbPfrgrTLxetDT5cetoqWrS3N4dyc6nR6VC18BppWo43skV1GpHItqaS779KaCwxGxjkyQ+/PwzA3p1prF93lNSUPEpLq1AopISG+TBqXCxzF47E08uyVRdNTR1/rT3Cnp1pZGUUolYbw7FcXRWEhvkwZnwcsxcMx82tbQtqA7fM/5D88+Xcce/kxgoiKcm5rF15iBNHz1JcVIFMLsXP352BQyIAmHXNMGLimicfTth6khPHznI6vYAzaflUVl4M27r/9i/alOGPv59BbsKQ1xSJ2Hg/2+o62ponH1xK4hHT7nkvv3U9Y8bHmdzXkob7x9S9A3T6vPPzylj+8z4O7jtNUYEamVxKWIQvU67oz5z5w9v9f2hKW+cM1p13A9VVtezZmcaBvemknTpPUYGa2lodKpWcgCAP4vuFcuWswQD0H2i+XKC56wg45f3jDIhEcPWYfqw/cIoxfSMI83O+0u62lnHL4TTKqzTMn3jp0hoVIQAAIABJREFUZ6bf+Oa9AFRptJRV1rDwxe8bV84ErGeg12XNfoeq4ghWxZBRlYj+QiiLWNS5JJUT/Be0aYQo0eY1/jtAGdFsX4AiHAMG1HVFuEqNenKibAcAw31a54hwlXoS5hLP6cqjVOnKG4+xVBYBAQHbs/loGh//sRuA2GBfnlowmQGRQdTr9RzLyOPN3/7mXNHFiqfv3TOHKYMs91grLK/k2W//ZN+ps4T5eTJpQDQhPh7UaOvIKixjZ1IGE/tHt9lHXomaO977ldLKGsQiEZcPiWNCvyi83FSUVtaw7ZhxoXT7iTOcKyrjH+8v55enb8bPw9Vkf/Fh/tTr9ajkRm+XMX0iGBIdSqivBwaDgYz8UpbtOEaRuoqSimqe+nodq/5zB2IzhqDPH16Irv6ikeWhT1ZyvrQCT1clXz16ndnzsrQSrLNjF8OIr7tLY+LSsqoazuSXEB3oY1Ufer2BE+fON9smlYip1elQtJjIF6pNW7ascTAx5WblIr90X2pz+vZlX3Y2Xx86xIOjRzduz1ar+Ss1lcFBQQCEezZ/2XurjDd+boXtE9MW5JdTXa3lw7f/YvP648326erqSU3JIzUljz9XH+G1924kOrbtSkdHD2fy2gurKClufX+Ul1VTXlZN8olslv+8l6eem83YiZYnky0qNJ7/d19s58dvdzSzTNfW6qis0JB5phCAEaNjWhlGln6VQGZGocXjWYtSJeeNl1ZbdB2Bdq+lrXFxkSMSizDoLTTpt0Nb9w507P5J2HaSN19aTW3txWdDba2OlKQcUpJy+GvtEf73zg002ArbW52w9Tlv/OMYS97bQHW1ttW+ykoNlekazqQX8NeaIwDMv34UDzw6vc0+7XEdL2VevH06L97e9jV1NLaSUW8w8PLSzcik4h5hGGnAVSnHVSk3+xEpYBke0taV67xlgeTVnKa6Xg2Am9T8qqgl+CnMG38BXCUXv2fKtM3fv2VaY3J/L/nF51mx1lip8MPUB9rst7pe3cow0p4sXUFeRgG7Vx8gMSGZjOPnKCssp65Wh8pdSUC4H72HRzPlBmMVvKFTB5jtZ/XHG1jy6DdE9Q/n86NvUZxrXDz7+IlvObQpERd3FRPmjeLOl29AdWGRafXHG1j5/p8U5ZYQGhvMgsdnMf22SR2SGTApd1syN2XHin28fIP5EIC2uP6pOdz96k1m9//9625eveWDNvt4+tsHufzmiRaPeXjLcZ6Z8T8Anv/1cSbOH029rp7NP+7g71+Nk/6sk9mUFahRuigIjPRnyJT+XPPglQRFBVg8DsDhzcfZ9EMCKfvSKDlfRk2lZbkV39r8fwye1M+qsbqCrzcdAEAhk/LRA/MIapLjcmL/XoT6erDwtaWAcZ75++7jVhlGfkkwGhgeuGos91w5utV7Qa83oGnHgP78DxuMRhGxiPfumcOkAc0NKXPHGEPzfth2mLd/306Ruoq3VmznjTuvMtnfZf2j+d9tM5g6OBag0UDSlJunDOX6138gu6ics4VlHEzPZlTvcJP9tfROkUmMBmupWNwY5nMpYxfDyICIIE6czW/8/fPOozy3YKpVfWw4mtoqp0hpZQ2L1+3k6bmTm20/mpGHKSqtyBFSUtnas8VV2frmclY0Oh2ZpaVUaLUUVBoNAXkVFSRkZuKuMOZP8VIq6XUhf8i1AwawMT2dd3ftIrmggCHBwRRXV7P8xAlkEgn/mzbN5DiRXl708vbml8RE5GIxoZ6eVNbWMjQ4mLERESaPsRSDAf73/Ar27zmNSiVn8rT+xPY2fqRkZRSx8c9jaGrqKCmu5L//XsHXP98PmC5zeuRgBv9+4md0OqN1bOCQCEaNjcXbx2hxrVBrOHY4k32706hQ1/DCs8t57r/zmHS5ZQ/64qIKlv+0lx++2YFUKmbI8F70ivFHKpNQmK/mROI5ii8YT4aN6NXq+KdfuAZNTV3j7++/SuDIwQwAnnpuNgAhYaaNiTJZ+2r7y9JdHD961qLrCPD1z/d3abnYl9+6Hr3eQIW6hvKyan78didbN57ocH+m7h2g3fvH3DknHc/m1f9bSf0Fq3nf/qFMmNwHD08VJUWV7Eo4RWpKHs898QuSC/GfunZyxLQ8Z6BT5x3Ry7/RKBIR5cfgYZFERPqhUMooyC9n36400k5dNC7//ut++vQPZcoV/c112eo6AhbpoVBq+NInOetCyT6PnuslJNBxTJmDDTSsXllmdKo3tD3hkIra/mbzkgcQ5250cT9cupEAZQTBqhjyak5zpGwLg72moJK4NZHPKPVVwfe26c1iyqDTniz2JD+rkPfu/5zDm1sbtwEqS6uoLK3iTGIW67/ZBsCYq4fz3E+PolCZXxDMTsujplLDs1e9CkBmkjFhfLW6hlUfrafgbBEvrvgnP/7vd757cVnjcRknzvL23Z80/i9PM2EgaU9mU3JbInN351xKDsW5pby48B1OHWgdcl2p1VFZVsXpY5ms/XQjT3x+P1NvHN9uv5qqWl6/7UN2rzlotUwikQiJ1Pne+dW1dZw8Z5x7jowLa2YUaSA6yJe+4UbjUVJWPieyzrdq0xZF6irmjR3AfTPHmNwvFotM5ilp4OiZ3MZQmYXjB7UyijTllinDWL03ibTcIjYdTeXJsssI8HJr1U4kglkj+7Ypt6tCzl3TRvLSz5sBSMkuMGsY6enYxTAyrFcov+w81vh7+e5ExvcxZhef3L99y9z5sgreXP23yX0/JhxBKZNy/5VjUEilVNfW8c22Aybb5paoLZb5TH5Jq21+7qbdlpyRY3l53LR8ebNt+7Oz2Z+d3fjbz8WFffdfMCaIRHx+zTV8fuAAvycns/n0adwVCsZHRvL4uHGNBpSWSEQiPp87l1e3b+e3pCSq6urwd3Fp5VnSUfbvOU1UL39eW3xTq3K11908lgfv+orysmpys0vYu8vo6j/+svhm7SorNbz24ip0Oj1isYh/PjebaTNbl0JdeONojh7O5IV/LaO6Wsu7r62jT78QAoPbj8FPPp7N/t3pDBwcwTMvXkNAYOvzz8023lNKVeuHZGzvoGa/Pb0uuqDFXNjX0svEGo4fPWvxdQTYuyut1XW0N2KxCE8vFzy9XPDxbf2wt5a27h0wff+YO+f33/yz0Shy/S3juPuBqTSNIrvpjgnNwsAspek5A5067z79Qnjg0ekMHxVNZC+/Vvtvu3sSH727njUrLn74/LHqcJuGEWh+HaF12WhrrqPApcO+5J6VmV7AtpTXFRDYospMqTYfmViOi+RignfJBYOCzlBHS8rqCjotx4IwYxWwbzKeZV3uJ4gR4ynzZ5zfXCb4LWzW1kcezBmOEeU2kABF5xZ+uhIvfw/Sj2Q2/la4KIgZHElITCBypZyS82Uc255MTcXFSo971x3io4e/5skv7zfbr06r49Mnvyf3tHEyOenasWg1WvasPQTA7jUH2fbLLn54ZQV+oT4Mu3wg6UcyOHPcmIvh+5eM36imDCNtyQyYlNsSmQFihkRy/zuWJ0xe9tYaSs4bwy3cvNt+R4+7ZiTfnDTmmCkvUqMuqqC8uIKfX1vVeJ06Q+qhM+xZe4hTB08jEomIHWpcaIvsF4pUJiU7NY+k3acwGAxoNXW8fffHhPUOpvfwtsM5Xr/9o0ajiMpdxbyHZxIzOBK5Uk52ai6rl2zgfOZFfROJRfzr60XEDu1FcHQgcidcOC6trG703A1soxpqkJdxX1JWPqWVNdTW6VBYsODYwN3TR3VYxvWHTjX+u8EzpC3G94siLbcIvd7A/tRzXD2qbQNIW8SGXPxOVFdfusVFOotdDCOT+8fgoVKirjG6ZOkNBh77Zi0At00azq2ThuFvIlZKrzew4Wgqb67+m+IK87lJvtpygBV7T9A72I+MghIKW+QiaeBkdgFVtVqzuUmasqdFEh2A2KDWkw1nZXR4OKefeMKqY6RiMYtGj2ZRk1AaS4j29ubLuXOtOsZSRGIRz70y3+TENjDIk+tuHssXS4zJ044fNf6ftZyU/bHqMKUlxntizoIRJo0iDQwZFsU/Fl3OB2//RXW1ll9+2MOjT81sV87ysmpCw33437s3NK6st8Scx0dXYM11BOO17O6T27bOGUzfP6bO+fixs2ScNn4QRET5cff9UzCVWufWuy5j787UZl4ZXc38682/oEUiuGfR5axfa8y3otXqSEsx7V3X7DgbXUeBSwe93sBuwTAi0AmOlm4lzn0Eogt+Azk1aZzXZNDbfQRi0cXVZ+8LoSxZ1cmEqGIbt6eo91GlK8dFYn7CYwlJ6l0AlGjPsyj2gzZDXgZ5TeJgyXoSCpaxINxoUBG18G7R6jXIxZblKOsqFC4K5j96FaePZXLl7ZMZOnUAshar2FXl1bx555JGowbAxqXbuf3F6/Br49tl/TfbeHOTMVluQyjFV//+iV/fWgPAG3csITQ2iA92vYKrpws6rY6Hxj7HmcQs8rOKAGMYSGTf5tfdEplNyW2JzCExQcx/xHQYQlNWLP4DoNEoEj8ylvmPtP09KFfKCI01LmY1/A2w6fsEmxhGGowXEX1CefaHh4kZHNWqzamDp3n+mjcoK1Cjq6vnh1dW8NLKp8z2mZiQzO7VxgVlpauCzw6/0SwEZ/RVQ7n6vmk8NvH/ADh9LBOD3kB+VqFVIUFdTdNqK2WVNWbbNZ1fSiVi5Caqc5oj2MejU7m6Ei9EOIjFInqHmk+A2kBTr5esFolarcVddbH6qrlErQLgfL5QAgICAgICAgICAgICAgICAl2EXTxGlHIp140bxJdb9jdu019IOPjttoN8v/0QsUG+RAf44qaSU6fTU1hRyYms/EYvk5ZM6BtFlUbLkQxjMqyyqhr2p59rU45anY7f9hzn9sltl03KLVWzKyWz1fb40O7jMXKpMGRYFFG9zFtR4/uGNP67IQFqS7ZtSmr899yFI9sd88qrB/Plx1uortaydeMJHn5yhkWJ9m64dZxZbxFHY811BPPXsjvR3jmDZffPgT2nG/89beYgRGbuBZEIpk4f6FCPkfZQqmSEhhtX0jJOF1BdrUWn0yNtIz7YVtfREbz+81aW/W0M4/z4sfmM6RvZzhFGHv5wJbtOZAKw+uU7CTdT0nbWv78ir7h1iKabSkHC4kUdkjm7sIwVO45zIOUc2YXlVGmMeWNkUjE+7i5EBfkwNC6Uy4fGEhXUvhearWRcszuJxDN5pJ4rJC2nqLEiS7G6mmH3mU9keMeVI3lk/gSLx+kML32/iVW7TjB5cAzvLppDbZ2On7ceYeOBVADOFZZhMBgI8fNk6tBYbrliGG5NVs26koKySrYcTmPfybOk5RRRcqFin95gwMNFQVSQD+P6RzF/4kA8Xa3zQKjSaFm96wR7k8+SllNIWaUGsViEj7sLfp6uDI0NBWBsv0hGxIeb9IBrQFevZ83uJLYcNoaqpmYXUV5Vg5tKQWyIL5cPi2PexIHIpZZXkBEhokibw/cZzxPjNpSa+koOlW5AKpIzJaB5Ysve7iNxlXqy5fz3lGnz8ZIFUFB7luTy3fgrwqjSlVt1bVqSUWl8PrhI3JGL266iEOHSj/F+89hVtJJSrfE5H+c+HIXYBbWumKyqEwQpo5kT+lCnZLIHNz07r839rp4uPLv0EW6JMcquLq7AoDdw9O8krrjFvFdA39FxrZJuzrr3ikaPEX29nuv/dQ2unsZwUalcymULRnMm8aLH2dmTOa08RiyRuaXclspsCYkJyXz57E+Nv70CPHhh2RMmvVa6GjdvV97c+Dw+ZsK840fEcP/bt/P6bcby0Ic2JaLT6pCaqZq3c+XFudns+6ebTNiqUMm57YVrAXhh/luNx9307/mdOhd74qZS0CvQh4z8Eg6fzqGyprbV876grJKU7IshQoOigtt8HrbE37NzKRbOlxm/l/R6AyMee9+qY83NjxtIvpBfZceJDFJzCskrraC8SkN1rZbaOl27SWEFjDRojc3Trd8zbRRbjqeTUdA6d4debyA1t4jU3KJ2+2moQPPk7MtQyWVc986Pbd4cM4fF89fhizFcS9bvZkhUCIOjgk22r9fr+e+vm6mrb504cWLf1kkzBexL/0FtZ3Jv6t5fq2kdg6ypqePMhTAIH1+3xklhW8jlUnr3DeHooUyqq2rJOF1gUX6P4aPajuF0JNZcRzB9Lbsb7Z0ztH//AKSnXjR09OkfYrJNA7Hxzl+Rxd2j+ce/Xq+nLWdBW11HR3D12H6NhpE/96ZYZBgpqahmb7IxLG9wTIhZowiAr4cLxepqtDb6wFiRkMgbv2xrVhqvgXqtntxiNbnFanYnZfLJ6t2sf+Me/Nr5MLOVjB+v3k1BmemKb87G6bxiitVV3PfuCs7kFbfan55TRHpOESt3nuCTx+YT3cWZ9b/4Yx+fr9tr1n25WF1NsbqaQ6nZ/Lj5MEsenU98ePtu1gB/7kvh9Z+3UlnTOmY8p7acnKJyjp02LijtPJHBsv+71WxfWfmlPL5kNZn5rV22yyprOJiazcHUbH7ccoQPHp5LVKBlVWQClJHc3utlNp7/ll1Fv1On1xLqEssVgbcTrGqed04pceW2qJfZnP8dx8sSqDNoCFbGcHPU85xSH+BI6SaLxjTHcJ8ZACSr9/DuqbuajOtCkDKaywNvJdylT+P2aUF3EOrSm/3FxjCLPUVrqDfU4SbzJlTVm8Fe1hUWcCaUrgpGzhgCwJYfjaWJC7Nb609Teo9o/d0TFBWAyl3VmPtj0GXN8yAERja/l0vzO2fcapDbUpnboyi7hFduXEy9zjgPkEgl/Ofnx9oMz+lKFjw6y6xRpIGJ80fx9t0SdHX11NXWkZ2WR1R/08k1s1MvhtTGDDL/joxusS87rf1QXEdz2+XD+e9PmyitrOHJr9bxzLVT6BXog8EAablFvPLL5mZVSO+a1v7iaVMaKrR0lIaFj45QX2+6omHG+RJe/GkTxy44DrREIhajlEtxVykor7Ks6lBPpsEwYsDGxhGVXMbbt8/i7o+XU9bB/wixWMR/bzBWR4kJMn7IfP3gtdz/2e8UVbTOKzJlQAyv3jSDQ6dzACgor0Sj1fGPj3/jpsuGMGdkP2ICjf0YDHAkI4f3/9jZ6IXSlL5hAUT6d650nID1mEpi2pSmll2DifqoJSWVjeVQA4IsjwMMavLSKcxXt2sYEYlF+Pl1LtbZnlhzHcH0texutHfO0P79A1BWevHZEhDgYbJNA76+jr8Hcs4ZE6CmnTpPXk4panU11VVaamvr0NbqqGunWk5LbHUdHcGAqCCignzIPF/C1iNp/Pvmy1GaWTVrYOPB1MYJ6+yxbVel+v4ZY3nrmto6yiprePCDlWSeb238t4QTGed57aet6A0G3F0UzB7bn74RAXi4GFe4KjVaMs+XcDA1m8TTeYztF9muUcSWMn76xMJmBpuHP1hJfmkFnq5KvvjndWaP83ZrexXeHuQUlvPwh6vIPF/CtBG9Gd8/CgAvNxX5pRWs2Z1EUmY+hWWVLFr8Oyv+ezuuyq7z9osP96der0elkDGmbwSDY0IJ9TM+W/QGA5nnS1m+/RhF5VWUVFTz9Ofr+P2/d7TrufjLtqO8+cu2xt/hAV6M7x9FsK8HeoOB/JIKTmScJ+lC5YV5E8yXN80rVnPXW79SWlGDWCTi8mFxAIz///bOOzyqMvvjn+mZZNJ7IQlJCAmE3qWLdFGKiBUruuiqK+qqv7WvZW2svStFERUEywqCiPRO6B1Cei+TOplM+/1xk0mbmUxIh/t5Hp6QmXfuPefNzNz7nvec70mIxEujpqhUx1+Hz7PtaBLpeVoWvLWK7569FV8benF1uSZwPtcECsKXM0MfhtCm5yvQJYJbI55r9Hi4ay8mBt3R6PFJQXcxKeiuJo97rvQga9OFbKfeHiMJdY1FLlFgwUyFsZQj2s2sSHmRh2M/q6dl0svjKnp5XNW04c2wpbMQ0K1+kLCuIKst/LvZzqT28HFDV6pDKpMSGF4/EKJ2r/+doNdd+uKwhrp2N2WzI4xVRl6atxhtbm2W3YLXb6XvmM7Tinb0nKZ1ABUqBb4h3lYdl9JC+0FtQ53AgMrVfgZdw24/ZhsB/M7GrBEJnEzNYdWOo+w9k8qsl5ehViqwYLEGRKTVNzCPXD+aUb3bdwPcRSlHbzDi4erCa3c0rWdYl2CfxvebGQXFzF/8Xb0uriPiIpg+JJ5e4QEEertbdTbPpOcx7/VvWubAFUCblNLU0CPYjxX/uJmHvvjZZtcXR3i5ufDSTZMadbGJDfHj56fu4Outiew6k0JBaQXB3u5MHxTHrKEJSKUSbhrVD4D3fhNEtvRGI0s2H2DJ5gOo5HLcXJSU6vQ2s0RquPvq5kURRVoHWx1cmkNlnQuuSuX821tVR2G7vLxptWa5TGq3xKIz0NJ57Iq0ls912yirmlBed+lAZfb8vFLefXMde3acsztGVud9WhMwbIqu/t6ZMaIX76/dQYXewJYjF5gyxLEw7Lo9pwBQKuRMHBTr1DnUKgVqlaJZ5QQN+W3vKczVQaWPHplD70j7wdjC0goqmrnT1FIbG2YDKKqPI5dJiQlp34yLpjBbLJxOzeX1BdOZOLjx33DOmL488+V6ft9/hlxtGV/8tpdH5rSfiODoPlG8fPcUxvePQW0nNf+WCQO46d/fkJFfTGquloNn0xkSZ7+d4tn0PN7+YSsg7Ag+MW8cN4zta73pr0t+sRDsdXUQDHp+6QYhKCKVsHjhdYzp2zgz4PqRvVmxKZG3V22loKScN7/fyn8WNC1q2Vn4JeN9azZIjZhqXXxVoaxOe5NsXRJRmn7tbV6HIG/QjaOpQLeHj+1AmKx6J93d263RvVHDdu41mRktoa7dLQnOf/DIEk7vE9rgjr9JaHPrjFBre6F0UdAt1nHmag2KOo0m6gY/GhIUGcARhJLztDMZgO31jvBcLQ0zfzor/5o3gbLKKtYfOI1KIafKaEIuk9LNz4uBMaHcNEbIkqpp29ueBHhqKC6vRKc3MDwuHJm0ZVKfn6zbYw2K1LQQXjhthM2xtjJTRRrTpoERgG6+Xqx+/HbW7jsOwLItB0nN09odr3FRMWtYb+6ZMAQfjavNMe5qFQ9MGcEDU2z/8W8aKbzpf9h51FrPVYPeaERf5jjFeGhMNyb3d+4GWaRz4Von+t2cFP+6ARU3TcfUoIt0DuoGQ/R6x98Vhla4wbsUirUVPLxgCXnVu1whYT5MmtaX+N6hBIV44eGpRq1WIpNJeWjBEgBOn8hwdMjLhmnD4vnwp52YLRbW7TnlMDCSlqvleLKwmz6uXzTuDnbPWpuS6kxKqURCTKjjQIOPuys+7ravhyICw+MjbAZFQJjjJ2++mm1Hk6jQG/h51wkenDkSuax99OclEuF96Qg3FyV3TRnCy99sAuB0Wq7DwMhX6/dbM53+PnMkN46zv5BvKtPo8IVMDpxNB+CGMX1tBkVquPWagfy86wTnM/LZlHiWXO0YArxa3m69rTFbTJQZtShl9jOa0iqEIKmb/NK7TnQmLBYLZw9c4OCmY1w8nkpuSj6lhWVUlOqoqjRQVVmFoYlrXEMUSseBc3u6Fs5iy2agxXbbYsOyLaz7QuiuFtUnnEWf3tfiY7Y2nv4erb4JN2rWUDYsFTLNfvrwd669fyIar8bfEd++trbe7yNmDG5VO9qKN3/cwvoDp+kfFcI7C67DqwOyGO0xIDqUc5n5GEwmjl7MYkC0Eyl0Dth/TtDalMukTZYFZRY11h5zis67B9wmtHlgBIQ/2NwRQsvUuSP6kllYwsGkdPJKytGWV2KxWPB1dyUuNICBUaEt2oUD0FTvirx261T+9uka9EbnvkC7Bwj1hG/dMb1F5xfpOLx9NchkUkwmM9lZztexZmfVBuv8myifELm88fSqXYAW5JcSEmq/pK5Ya7+teFvy7bId1qDIVaNjefblOcgVtr83TVfYLkGgt4Yhcd3YeyqV3SdTKCrV4e1u+8Zo3d5T1v9fO8LxwrW16R4sXG/MFgsf/LSTR+eMcUr0WcQ24wdEO3ze082Fq3pHsinxHNoyHafTckmIDHL4mvamRx3B95IK+5mLBqOJrUcEkWhPNxdunjCgRefdsL9Wl+26q3o3OX5kQiTnM/Ixmy3sP53G9OHt+9m5FKQSGT09hnJcK+hSKKVquql7IpXIKDNquVB2iAtlh4n3GE6gS2THGtsK7Fi7j6/+tbLVdSGkTQQTJc1RsmxAW9lsi3OJSbz/9y8BQdz0udWPOSwr6ShUbSAWPXRqfxJGxnF852kKs7T8bdCT3PTk9UT1iUDlqiTzfA5r3lvHiV213wu+Id7c+PiMVreltUnL07JiyyEAHps1tlMFRQAmD+zJD9sFHbRlmw+2ODCi0wsbwEq5DJXC8ZJ+w8EzDp+3h7o6GFpUrsNoMrfbhkJH0S6BkYaE+HgQ4tP29XuDokP58L6ZPP3NevJKGmuS1GV0fHdemCfomXi5da4PUltjMJcglSiQSbq+3yqVnJ7xIZw8no62qJy01AK6hTvejdXrjZw9JVyIXV2VdI9u//Q6SZ2QbGfSbLgSiYkN5OC+JADOnMykT79wu2MvnMtpL7PqcfhgsvX/d943zm5QxGKB3OyWCd11RWaM6MXeU6mYzGY2HDjDTeP72xy3ft9pAHw93LiqV2Q7WghzRvdl+caDlOn0rNiUyLajSdw0vr81s6C5nUmudKJDmu4iFx8RyKbqbivn0vM7XWCkbsaSo4DmmfQ8a5egoXHhLd5MOpokXP+kUgmxYU2nywd519a6p9gQau2szA5bxO78nwE4UbKT49rtGCx61DINAapwrg1ZyEDviR1sZcv57o2f+epfK62/e/i6M3hyP6L7RRIY7ofG2w21xgWVq4q1760HsGYQdBSObAZs2n2pNhfnl/Li3MVUVRqQSCU8vfwhQqI6v5B6ayGRSHh+9WM8M+M/nDlwgdzUfN578Etvx8koAAAgAElEQVS748N6BPP8j4/h0Qk01Zoiv85a7/fEMwR5a/D1cLNZYtgRDIoJZXhcBHtOp7Dl6AXe+Xk7D80Y6bCkJruolPNZBYyycY8S6utJcUUlFXoDx6qzX/vYuK6t2nGUTYftl107IjLQm7MZeZjNFjYdPseUQY7Lk7soEgS91Y4JjLQnQ2O68fNTd7B69zE2HT3PmYw89EYjUqkEP3c3BkeHce2geEbFR3a0qR3GiYJXCXabSKDrhI42pVWYMCWBk8eFtOCfftjPQ49PcTh+w2+H0VWX0oyd0KtDdm3r6jrUtD+Nie1cN+1XCoOHR/P9N7sB2LjuKHPmDbObyrp108n2NM2KrqK2TEyjsb+A3r/nfIdltXQkVw/ogZvLZsorq1i355TNwMjxi9mk5gqZYtOGxbX7597bXc1H/5jNs1/9TkpOEWm5Wt78fgvv/CjsaI/pG8Xs0X0Y0cu5lsNXOl4OPgc11C0pKSpt/8/FqZQcth+7yNn0PLILhe95azvFKufbKeYV1QorhjvZGcYROYW1LSSHPtDMFpIVXafLgVLqwtiAeQDWn5cbScdSWfLsd9bfZ/59Cve8eksjIc0aNF4dX6LXXJvh0u02m8y8dtt75KYKJTp3PD/X2pnnSsLTz503/niWvw//P9LOZKJ0UWAympFIJXj4aIjqG8Go2UMBmHDLaId/i85EQmQQkQHeJOcWseKvRFb8lVjvealEYg1AxwT7MXVwT2aP6NOu1/9X50/h1rdWklVYwtJNB/j94BnG9omim58XMqmUskohWzA9v5jjKdlcyCpgXN9om4GRyYNirW16F33xKwALJg8lLiwAmVRKcm4hv+0/xa5TKfSNDOZUWq5DfU1bTB0Ux8bEswA8v2Ijp9NzSYgQ1idyqZSyyiryS8rp1z24xRkwnYHLPjACgm7JneMHc+d4oT5ObzCikMs6TQSxI7FgpkC3m2C3rr9LUsPk6f1Z/e1esjKL+PWng8TGBzN5uu3666OHUvjiw82A0LZ33m3OKc+3Nt0ianc7f//fYQCGj+zRIbZc6fQbEEm3CF/SUgq4eCGXpV9s5a77xjUa9+uagxxOTG53+wCCQ73IyhR2avfuPs+1Mwc2GpN0Poe3Xvm1vU3rFLgo5UwY2INfdp3geLIQAAlv0Ia3bhlNU91o2oqEyCB+eO52ft19km//PERSVoFVt+bPxHP8mXiO2DB/Hps71qHehAjInWijqKqTWaVzIE7Y2lzMKuSlr/+wts1tSHPbKZbVEeJ1awUB6LKWtJB0UtRZpH3Y8t1Oq9B2zIDuLFx8h8PylrIix9nU7UFzbYZLt3vJs9+R+OcxAK66bjA3Pz3rko7T1dHrqnhqyiuknckkpn8kL//yVJMtgbsCJpOFm8b2540ft2C28d1ktlis37EHz6dz8Hw6GxPP8uEDs1rcitdZfNxd+fqxm3h66Xr2n0sju6iU77cdcfgae7bdPHYAu06lsPdMKnnFQsD81R82Nxo3MDqU9/82k/s/+JHj1V3KnGV832hmDOvFr3tPojcYWbrpgM1xT8weKwZGuipN1WG1N3+kjGRQ4Lv4uAwmp+IvDuY8xMCAxQS5TaJIf4QD2Q8wMWIn5YYUAM5pP6awcj9VpiJcZP50c7+BaK8F1uNty5hJlOedFOj2klOxGSnCjZOf6ygSfJ9BLhWE0nZnzaek6jQmcwUHcx6xvj7G6z5ivR9uxxloXVQqOc++PJtFDy6nUmfgrVd+ZcP/jjD0qhi8qxXVy8v0HElMZveOs9RUrjz0+BRCu3VM3/oxV8fz1SebMRrN7Nwq1AEuWricq8bE4uGhprLSgFZbQVmJjgcendwhNrYmFrOFiooqyssrKS/TU1hQuwOanlpISkg+bhoVrm5CZF+tVjZqMdxWSCTwj39O4/GHvsFitvDt0h0cPpDMqHFxeHqqKSoqZ9/uCxw9lEKvhDAunBei9U2J/Tb0GXDotyOfJ0xKIHH/RQA+fmcjGWkF9OkfgaubkoK8Ug7sTWLLnydRKmT0HxgJ0GFBnI5ixohe/LJLUN5ft/cUf5shiHXXCFZuPCDsgMR1CyAmtOkyjLZCIZcxe3QfZo/uw5ELmVabN+w/Q4XewNn0PP72zmoemzuWWyY0DoCJCOidCHRU1hnjaqc7TGuTkV/MnW98R2m1ZsiIXhFMGxZPfIRQshno7W5tHXwmLY+bX266nWLdzjaVrRDgUSvlVFW3kHz13ua1kAyy0UJSpOPISs61/j9hZM8mAwzHd55ua5OapLk2w6XZvWPtPr5/8xdAKA/555IHW6SJ0pVZ8+46Tu0VSiue/ubhyyIocjI1h0Vf/Ep2USmhvp5c0z+GQG93a1DBYrGgNxjJLhIy5P48cp7solL2nU1j1Y6j3DK2ZVpNzcHPw43PH76BPadTWHfgDIeTMsgvKUdvMFmvB6G+HsR3C2RUr0hGJ9huK6yUy/jogVms3nGM3w4Imz0XsgqsLYF7hPgxeWAsM0ckIJVI6Nc9uNmBEYB/3zaZq+Ii+GnPCU6n51o74agVCrzd1UQH+RLX7fIoR+tcEYIrFE9VL0qqzuDjMpiiykO4KSIo0h8hyG0SpfrTeKkSAJBLhUW9iyyA/v5v4CLzp1CfyLG85/BQxeGvrm0/eCL/Fbp73sFVId+iMwofgiN5T3Fe+wlxPo8DMDToU0wWPZtSRtE/4E0C1WMBkEi6drtOgB5xwSz+6A5e+tdqsjO1HDuSyrEjqTbHuroqeeSf07h6UkI7W1lLYJAnDz46mffe/t26c2LLZjeNqssHRm6b8wG52VrsSal8+v4ffPr+H/Uek0gl9OkXztsf3t4OFkLfARE8+ez1vP3qrxgMJk4eT7eWZ9XQIy6Yl964kaf+8S0A58/av9g05TM09tuRzxOn9uXA3iT+2nSCqiojq1fuZfXKvfXGeHq58uJ/5pKbI4i0XmmBkYE9wgjx9SCzoIT1+05bAyP7Tgsq7oXVpRTXdlC2iC36RYfQL1pozfjoDWNYsSmRL9fvw2gys3jVNq5K6N6oja6IQEFpOT1wHODK1dYGItury8+nv+6xBkXuu3a49X1oC2fbKfrWsT0t136XP2fx96puIVllYFh8y1tIinQcqjotmbV5jrtQ/PH1NjLON3+R1No0x2a4NLvTzmTy5j0fA6DWuPD8j4/h6tH1dfUulcRNRwGQK2SExnT9sm1dlYFHP/+FHG0Zw3qG89EDs5r8Hrtr4hBmvLgEXZWBbccv2g2MHH7/UbvH2JX/PYeK1lFuLMJd4ce9UR+hkDqvDzY8LoLhcZdWLrszfyUntH9xX8xnzBvTj3ljmm4x/sSccTwxZ9wlnW/q4DimDo67pNd2JcTASCfAU5VAaZWQJVCkP0Q397nklAsLpOKqU3iqBJV4lUy46YvzWWR9rasinOTibyjWn6oXGPFU9SbW++8AaBSCWn+I2zSK9IetY2QSNRKk1f9XIpN2fK1pa9KjZxBfrVzI778eZsfW01y8kEtpiQ4AVzcVYd18GTIimhmzBtXrRNJRXDtrENGxQfy0aj8AJ46mWTMK3D3UBAV70atP109T01XoHQYIbGExW6w6MO3FhMkJxCeE8uPKvRzYe4H8vFKUSjlhEb5MmJTAtbMGIZdLCY8UPpeOAiOt7bNEKuH/XprFiNGxbPjtCOfOZFFepkftqiQo2IshI6KZM28Ynl6u+GW1fOHUFZFIYPrweD7/bS9puVpOpuTQKyKQPxNrBchkUilThnZOITGNWsX9M0bg6qLkv6u3YbZY2H40iciJgzrEns6+sXo2LZ/h8Y5vME+l1u5Mx4a1T5bQgbO17RTvmuK4nWJWoXPtFOMjApHLpBhNZvadTsNkNrcomDEgJpTzGfkYjCaOJWXRP6brX2famoMFKzih/YUKUyEauT/zIr9qtCA6WLACoMlxrUns4Gg2Lt8KwJ7/HSTlZDoRvcLqjbGYLaxfspkPH1naZnY0B2dshku3W1eq44U5b6ErFe7/Hv9iIRHxjY9/JaGs1gwxGkx8+sTXzH5kGn6hPshaKOTcUew9nUpOdeD7zmsGO/V96OfhRkSAN6fTcyku1zX7nGkVx9mau5yZYU8S6BJDhVHbpp/tK4lKUxkyibxD5lMMjHQCPFUJXNB+jtlioKTqDIMC3uNc0QfVv58mxkvorW4yCzucSSXLyK3Ygs6YicVixmguJcB1TKNjNkQh9cRgLmv0eEcy/54xzL9nTNMDqwkJ8+GPXc84PV6hkDFj9iBmzG6dxcQ3ax5qlePYI753KPG9m39TWjOHzs5lc+exNflx/WOX/NrlP+7lpw2HKdJW4O+rYfl/72zT909IqLdVvHfZqj1s2HaS99+/q96Yp1+YWe+nLVrisyPGT+zN+ImO22sGVqfIOvK7rT+HHcWMEb34/Dchk2bTwXPEhQew9UiS9fmRCZHtljlwqQzpWastUtOaryOwtuwr01kzGzpT275NiWeZP8n+97y2TMfuE8kA+Hq4Etut6e4rrUGz2inud66dootSzoheEWw/dpGCknLWbD/G3LFN7xbaY/KQnqzaKtS4L994UAyMNEGm7ih7879kUsiz+Kt6UGFqvCCqGQM4HNfaXH3zSJa/uIqSglIqy/U8MPRpRs8ZRnjPEKRyGTnJeRzYeISclDzU7mpuqdbYWPbCD21qV0tsBmza7azNi+//jLQzgr5PRHwYeRkFrHlvnVOvdffWMPF229fG0sIytHkllBcL9+blxRXCv5IK8jMKreMSNx/HbLbg5qHGzdMV1+qfAL4hPh0ibDrlrvHs/13YKF37/nrWvr++0Zgau7wDveg5JJrJd45j8KRL/55pS7K1pdb/+3tqnHqN0WQmq0gIRvt5uDUxujEZutP4KEOI9xDeHz7KkGYfQ8Q2G7M/Js5jFLHu9jMs24rOc1cjIiIiIiIiIiIiIiIiIiIi0s6IGSOdAC9lAmWGJEqqTqFRdEcp88ZVEU5J1SnKqs5bsz+O5P8fAGVVF+jj9yIeqt7IJCp2ZMxtdEy5pHPvgopc/pSWVaKQy3Bpha4JAIdPpvP5t9t5YdG19IwKpKi4otWOLXJ5EubvRf/oEA5fyGTr0QuM6x9NQUltN4OO6kYDsPHAGUb1iWpSBPT3/bUig9Ehvm1tll0igrw5m56H2WyxliNNHtJ5ypCOX8zmhy1HuHFc4x1Ns8XCf1b+ZRUqnTkyod10NEL8PKtb8ho4fjGbhO626/lXbztar8yrKe6aOpQdxy9iscDbq7bh5qJi2jDb9d81nY5ScopsCg0P7BHK8PgI9pxKYcuRC7y7Zjt/nzkSwO485RSVcj6jgJEJkU7bfLmQozuJlzKUGPfxAHjSuCyjZgzgcFxro/Fy44XVj/Hc7DcpKyrHoDew+dsdjcb5hfnwzLf/oHuCkJG2/KVVVn2z9sZZm6G+3c7afGJXbSZWyql0PnlsudO2hcWG2M0Y+fDRpXbtrMsfy7fyR3WpUEMe/3Ihk+aPddqe1mLo1AGMv2kkf3230+4YfXUpb3ZyLtnJuWxdtZvJd4xj0Wf3I2nn9vZNEeRdKwK96dBZYoKb1nJ6bdVma4ea0b1ti5s6QmcsQSntOJ0aCZ3rb9BaWLCQXH6IOI9RHXJ+MTDSCXCRByKXuJJbsQ1vlSD+463qR07FX8il7rjIBPX6vIrtAPT0WYS3i9CdwGyposKYdsnnliADJFgszetrLSLSFP/94k/Gj+jJ6GExrXK8k2ezCAv2ZsJI4eY/LFgUoRRpmmtH9OLwhUwuZhWydscx6+Oebi6M6RvV7OOZzGbKdFWU6fRUVS84LRYL6Xla3FxUuKmVKJ2o037t281UVm1kYGwofbsHEx7ojUatst60ZRUUs/VIEvvPCN/v4QFejO7j3M1ba9lYlylD4vijupPPC8s2AnA6LZeEyCBkMinluiryi8vpFx3c7qUYEgmE+nnxn5Wb2XkimXH9BF0tXw9X8rRl/LxTaNsMEOzrwV1Thzp1XIPRRJmuivJKvbX1Y5XRREZ+MW4uSjRqVZPlRJMGx3IqRehc9dgnv3LP1KHEhQdYAw4pOYX8tvcUu0+k0CcqmNOpudZAhiP6R4dw3/ThfPq/PVQZjDzz1XqWbdzPiF4RBHi5YzCayCsuJy23iANnBeHonmH+fPXPeTaP9/I9U7j9tZVkFZSwbMMBft8nLCbH9ouim78XMpmUMp2e9LxiTiRncyGzgHH9oq/IwEilqRhFE5pszoxpKxJGxfHFkbdZ+/469v9+mMykHIwGEx4+GkJighg+fSAz7p+I2r12Ude9dzeSjtkWqO9omwGbdne0zV2VXz/ZyNLnf6C0sAyZXEZwVCB+od7I65T6GQ1GyosF3Y30c1lWfZYNy7YQPSCSmQ9O6RDb7TEiLoIQHw8yC0v4ZP0eknOLmNAvhlBfT+QyGZUGAznaMk6m5rDhoPDdllmt6dQzzJ9ZVznffOG71GfIrDiNvlre4LWT0wDo7Tme60KfsI7bX/gzBwuFLkjFhjy8FAEM872B/t71565mXN0xQINxFrbnfUti0W8YzDqiNUNbVLqzM38lR4o2UGYUSr5MFmHTwEXmxrzwlwlR96TSVM5/z8zlwR7L2J73DWdKdmLBwhCfmYwJqN8U4GTxFnbmf09RVSaeCn/6eU9hmO9sq45lYVUmO/IEzaXUimNUGItxl/vS33sKI/xutB7n6+QnyK1Mosqs48e0f9c7x1V+NzE2YP4l++wsEovFKgloK/QkNqhvJw7kPEi5IYWe3g8T5DaJ9NK1XCj+AjdFdwYHfgAIbXgBXOWhJPg9j8lcwdmi98mt2Ep3z/nWFrvbMmYS7DqJHt4P1DvHuaKPyKrYyJjQn+o9vjV9OhpFFHE+jwES5FJXVLL2qb8WuTwxWyzMvOdjnrh/UqsFRj5avpWDx1L58s326UzTkGWr97Bh60m+ff/uDjm/yKVRptNzzROfUWUwIpVKrAvcG8f146mbr27y9WazhclPfg5AeaXeqfaoCrkMjVrJ2wuvA4RFbEOufuwTtGXOCb5FBvnwzoPXEx5gu6ViS2wEeHvhdTZtbMjzSzfw6+6TDsc8fmP7tRV+afkf/LTzOACrnp/Pox/9QnqefbHhQG93Pnl0DhF2OvvUvPbO17+nrLKKKkPT86isXkxoXJQsfXIeYf71/0ZVRhMPv/8T+047XsAN6BHKe3+fycL//sjx5GzunDyEh2c3vWO2cvMh3luzA70TtvaPDrEbGAEoKCnn/75Ybw3GNcXEQbG8ft90p8Z2do4W/cixojWUGnNxVwQxwGcevTyvtT7/a7qw4MnRnaSqekFUQ6zHNVwT/C/rOFtjGo4DOFfyJwcLv6G4KgONIpBentPp73OjdTEBoDeX8eW5GcyP/p59+UtJKt2KBejnPYehfo2vRenFH5FTtoIqUz4qWTD9QtYha6cM4vTiD8gr/4kBIZva5XztidlSyaHMifTwfRsPF+cCq52RH976hS+eFjrpDZ06gIc/uIeAcMdC1Cajia+e+Y5Vb/8KQFTfCD45+Hqb29pczmXm8/CnPzstYg0wvm80L946CQ9X57V/DGY9Fsxsz/uGlPKj3Bb5BgAyiRxZdVfPg4X/Y2vuMiYFLwQgWB1Lpu4MG7M+YnzgXQz0vrbRuLpjgHrjjmr/4PesD5gc/CBh6ngulifyV84SPBUB3BfzmdO2Axwv3swf2Z8wP/JtfFRCFtuhonX8mf05f49djlrmAWANjISq4+jtOZ5It/5UmIqRICPMNd56vKSyg6xNf5UpwQ8RrI6lUJ/Ouqx3GOxzPVf5CdebcmMR+wrWAhDjPhSN3Ie0ihOsy3yXueEvEK0ZXD23lRgtVbxz5iauD3uSGE3tZ00mUSCTtFo+h92Yh5gx0knwVCWQW7EVbxchY8TLpT/l+SmEaGovzP38XgbgeP5LbEmbglLmQ5TnXS0OYvT1e5kTBa+wPWMOSqknsT6PEKa5vkXHFGk7ps3/gFefmkn/XmHs2H+Bp15by7+fEBZg40fEcvxMJv98ZQ3rlgtdiVb9L5HV6xLJySshKMCTW2YO4bqJfesds6xcz5Tb32fNZ/fz5Xc72bLnLBYLzL12IAturr05X70ukTXrBcGurNxiXNVKekQG8OiCCUSE+gDwwL9Wcu5iLrpKA0+/XhuEu+OG4QAsuMX59LhFL60G4MTZTMorhLTOUbPfAmDSmHie+0ftTXlDPwGbvjozHxYLLPlhF2t/P4yu0sCIQVF0C7a9KBXp3GjUKsb3j2bD/jPWoAjAtcOdK6OxYKlXfuMMBqOJolIdegcBimVP3sS6fac5fD6D1FwtRaUVVBlMKKozOXw8XIkN82d8/2imDYt3mJnQEhsBh3bW5cU7JzO8VwS/7DoBwOnUXEp1etRKBV4aNdEhvsSFBzbLjtZCo1by/bO38e3mQ2w6KGS2pOVqsQChfp5MGBDDbRMH4eZiX+iwJlunppWzM9QETwoNRpvtdpVyGR8+Mosftx1j3d5TXMgsQG8wWm/EY0L9mDQ4lpmjEpBKJPSNDrZmtzjDzVcPYNLgnqzdcYy9p1JJzi6kuLwSlUKOj4crQd7uDO8ldOu5eoDjILWvhxufLrqBPadSrBkjh89nkF9cjt5gws1FSYifB70iAhnZO5JRTmYwdXaOa39iX/4SxgQ+QoBLHDmVp9iW8y5mi4kEL+FeaGqIcP9lwcy+/CVkVBxmVvi7AEjr3KxPDXm53hjA5rjU8v1syVnMuMBFBLj0pKgqjS05b2K2mBjke2sjGzdkvkis+zUM8LkJnUmLlPoZXyWV+4Tjat8m1u9dNKoEDKaCdguKXP4I1w6JpOuW7+or9Hzz8o8AaLzd+NeKh+tlDdlDJpdx2zNzWL34f1gsFjLOZbW1qZdEjxA/fnrmDn7Ze5Ktx5M4n5lPUZkOg9GEi1KOp5uacH8v+nUPBuCa/j2IDW3++kkhVQHC51mCxGY5zc78bxnudwMJnrWbL77KMLRV2ezIW2kNeDQcVzMGqDcuseg3enmOpZ/XJGGcqhsXyw5RVJXZbPszKk4TrI7FV1Ur7N7bczwbsj4kX59KN9f62TMRbv0Y5DNDOC/daMjO/G8Z5DOD3p7jAEGEdkDlNA4VrbMGRtzk3owPrB/I9VaGcKDwZ3Iqz1sDIwqpCxKLcK8jlyg7pFRJDIy0I0e0yaxO3cW/+97S6LkeXgtJLO7Dgn0rGR+YwF1RVzOt+/F6Y2q0RkaGOlbibpgRYj2H9wONskgAvF0GMCpUWIBuzzvJ5rxc5jsn6izSAfSMDuR8ci79e4Vx7HQGYcHenKhWXB8/IpZzF3OJr+5Lv2b9Ib78biePLphAfEwQJ89lsfjzPzGZzMya0r/RsZ996xcmjenFLbOGUlRcUa++/PCJND5ctpWXHxeCMN3D/SjUlnPwWCr+PrVvmMXP3oDeYGT6HR/ywqJrGTlYSGuXy5tf0//qk8JNqcUCX363k8RjqXz4ys3C8eosFG35CTTy1dn5WP/Xcb5es5fH77uGhLhQ9h1O5pOvtxHo79FsH7o63/92kHVbTzJ+WA/unDO83nPbD1wgOb2A22c23kFLPJHGwN6NL6IdwWv3TuO1e6c1Oc6WzTKplHcXCO95W75eqp/dAry4/9rhTQ90AplUSuKnj7bKsZpi6tA4pg61rWXRkRiMJtQqBfdMHco9TpbKNCQySAjutvZcyqRSbhzXz6b+SUMev3Ecj984rlnH9/Vw5d5pw7h32rBLtLA+w+Mjmmx9fDlxoGA5A3xuJtZjIgBeym6UVGVyoGC5NTAir14MQfWCSCJBYeOmXV530VTd49rWuAMFy+jjPYseHhMA8FSG0atyBie0v9gMjIS5DqCPt9BBxpvwRs+XVglBGLUiEj83YTHlIo90bgJEmkQqUTModHtHm9Eikk+mU1muByC6b4RTQZEaVGolUpkUk9FkbfXbGVEp5Mwd1Ze5o/o2PbiNqDAVU27UEqyObfRciDqWHXkrKDMWIJXIbY4Lqf69ZpxG7kuhPsMaeKjBTxV+SYERP1U4p0u2U2LIw0MhBIbOle5BLlHWC5bU2uP4ep9bmUx6xSl25zdem5otRqQSOVVmnTVj5HzZXoqrcrFgptJUTrSmc2VgiYGRdsaRWM68iFEopQq0hubt/LUmo/17Mdq/4wQJRZomPiaI88l5ABw9lcH1k/qydU+taN+5i7nEVQdGlq7azS2zhjJ5rPA3DQ/1ITOnmCU/7LYZGBnUJ5w504SspZoMkBoqKg1IkODrI7Q1Cwn0JCTQk4Se9VPwXVwUSGXC+1ylkKNugUCqSx1hSplMikQqsXk8W34CjXx1dj7W/n6Ya0bFMX1CH+tc7D+cTHq2/TT9y5V50wehVMopLmlc9jF6cDSjqwNfDfn8+518/NJNbW1eq2LP5hofbfnaFf28HLGIhb8il4DOpKXCWESAS30h4QB1PPsLllFuLMBN3vqixwX6i2TrTpBYsKLRc+bqev+6GSaBLo7vy4wmQStAJml+29HW4/IUg7xckNYRTK0orWzWa7f8sBtTtfZRRK+2FxHuyhjNQnazrYuSpTrzSC5xqS23azDOUkfFQi6pW+JT//Mlu8TspQHeU0nXneTj83ejkgrfFx4KP+Z0exZXmWej8Qqp/UCYBQsGcyVjAm6nr+fERs/XfIf9L3Mx+XqhnHRa8MMEqXsglyj5KumhS/KhLenSgZHHDy1lkE80R7Up5OtLeHfgPbjKVfyULqQUbso+gsliZqB3FAtihD/Y6yfXklaRj85UxXDfWOvjyy7+xf6C84CgjxDq6sO/egsCOEuSNrOvQFh4jvKP59bIMRwvTmV50hbrjnqhvpQgtTcv9JmHBInd8+RUannm6Ldk64oAGFbnOXv8lL7P6gtQzx9bHNEm823ydpRSGdk6LUN9ewBYX2Nv3lan7WZdxkEG+0bzQI+p9Y6ZWE0kwwoAABL8SURBVJjE5xf+QC6RojNV8f7gBahlynq2NWWXSOsQFxPE1z/uxWA0cT45l/88NZMvv9sFCLum5y7mMv+G4WhLKijUVlizR2qI7xHEV9/vIr+wDD+f+qlBvWPt6wwMH9id6RMSuP8poT41PiaI6RP6MHlsvLXOviOw5yfU91UulzY5HwB+PhrSMouYOCa+3rju4X5dIjDy5ard7Dl8kSA/D6oMRm65bgggZNis+GU/rz4mZD/839u/cOt1Q+jdI5g3Pv+D1MwiKvUGhvWLZMG8kU2e58cNh/lty3EGJ0TwwK2jAUhKywdg+dp9nE7K4fH/CDsEbzw5k/VbT5KVW8y9N14FCAGFkABPpo93LHpmy58aXwCn/TlxLovla/ciq840KtRWEOTvwfMPTeNier5Nm6USidVPoJGvzvjZHF9FRETaF1PNIqYR1QuYOpkirYUFC0azjqF+dxPn2VjEUmqjjt6eHSdz76BUfwiTucz62K4UQVTa3+16evj91/p4VukSskqWoTdlopKFEep5H4GaxkHdpscJc5OmfY/ssm8wmSvwVo9HrYh0xn2bZJUuI7v0a/TGdGQSN1yVvYjyeQG1on4wOr/8V9KLP6DSmIJSFkKg+02EeNxT3UgAjOYS9qX1Z1Co0G0lrfi/FFT8DlgIdr+LcK9FlOoPcSx7Dv1DNuCq6GE9dnnVKQCOZE2nX/AvuCmF7+t9aQMwmksAC/EBX+Cttq1NpTMkkap9i+LKPZgs5ShlAQS730mIxz027Qds+tBWhMeFota4oCur5FxiEr9+spEZf5tkd3xVpQEQBFc/++c31sen3t20NteVjIfCD1e5F5mVZ+iuqa+3laU7i4fCHxeZGy4yV5vjsnRnq48jjAPwVgaTW5lU71j5VZcuPJylO8vN4a8Q7tayzBoJEgJcosivTMXdz75WzYXS/dZSmjDX3gCYLAZr2VBdpEgBCeYOagrSpQMjAEqpnNf63Wb9PaOigI1ZQkrhh0MWIEHCQwe+4FRxOvGeYSyKuw6FVIbZYmbW9te5N+YaJEhYl5nIv/sKKfqx7iGYqyN4R7UpHNUm89GQ+wBYlLiE/t5CXe25six+GPkYAAqpnIX7P+ViWS5RmkCb5wEoNer4uM/91ET+7t37IZOC+xPhZrvOrcafGl+Aev7YI70in69H/MN6DqDeeRrOG8AN3UagkbuQVFb/jWq2mPn3iVV8NnQh/qraUoKGttXYBTi0TaRlxMUEkZxewLmkXCJCffH0UBMaJOhfnEvK5WJaAXExQVbdAEvDaHT1ry422oSqVPa/EqQSCY/ddw23zxbStdf9dZyvvtvJirV7+eiVW/Dx6phaZnt+Co8JP11UCsp1epvj7M1Hw+yuSykFam9SMwvZmXiBL169FSxwy6KlTr3u0buuRiGXYTZbmP3g59x740gkTWz+zZncH42rigup+dbHoroJF8ZnH5zC0TMZvPXULOtzk0bFsfC577h77gikEgn7jqbw4Qs3NjpuW/kDcC4lj+/fES7OCoWMhc9/T3J6AVHd/GzaXNdPoJGvzvgJOOWriIhI+6NR+KOWeZFTeYpuboOtj+foTqGRB6CStn5dsQQJvqoYivTJaOQt04iL8/8ECxbStEIApLhyDwlB31efp/Z6nl36Nanad4jyeRGNsi9lVYdJKnweS3V2SpD7bU2OqxmTWyboVGSUfEyUz79xVw1EW7mdlKI3UMmb3ymjpHIvKUWvEev/Ia6KHhhM+RRX7kYpq7+JodVt40Lh/xHt8woaVV90hiTOFzyFxWIkzLN+mfjZfEFjzc/tekI97sdgKkBSHXByVw1ArYghr2wNEd5PWl+TVy745aqMswZFAIZ2O4TJUsHeVNuB7SqT0HXqePZcXJXx9PT/CJU8iIqqM8hltdlGDe0HHPrQ2qhcVcx74jqWPi+UPLz/0Ff8/OEG+o/vjX83P+QKGVWVBrS5xaSfy7K2Oa6oky065obhdtsXi9QgYaTfPLblfo2nQtDcClbHkqU7y76CtVwTdL/NcXXHAHXGwUCf6WzI+ohurgmEusaTVn6c5LLDaOTN785YbMilqCoLjaJ1MuFG+9/Kj2kv45cXTk+Pq7BgIa8yGTNmq3aKlzKYi+WJAMR5jERv1rE992vMNNY3k0rk+CiDOV68mQCX7tSsl5VSFzRyn0bjW5suHxjp5xVZ7/eL5bmkVwg3rw8f+NL6eLlJT5XZyH9P/0KFqQqlVE6pQYfZYkEmkfB6/9tZkbwNgExdIbdEjGGkfxwXy3KI9wizLpLiPMI4X5pFtHsQse4hKKS1U+itdKPCwXkAwl39kUpqF1hRmkDSKwrsBkZq/KnrS40/johw87felEdphA9m3fM0nDdH5OlL8VS41guK2LOtKbtEWk6ArztqFyW7DibRJ164CendUxCT2rH/PG6uSvx9NFgs4O3pyqlz2QztH2l9/alzWQT4uaNxu7SdsAA/oV/8nXNHcNOMwdzy0Fds2HqCm68fYh0jlUqRSMBobixG2NoE+HrY9BPq++rmqnJ6PkKDvTifnFvvWMlpBW3pRquQnq0lOrz6sy+BqG72L3zW9qMGI/9d8he6SgNKhYzS8krMZrM1s6K1UMhljBoUzb4jKbi7qRjYu1uTmUat6Q9AbGQACkXtrpy3h5qKSns7xpdGQz8Bp3wVERHpCCQM8r2dfflf4qEIsoqvHilazaiAv7fZWYf63cn6jGfxLoggSjMGC2YK9RcxY6Knh/1d/IZIJYJOhARF9U+JTcHVtOL3CfW4H383obuhWhFFpSGNtOL3gdrAiKNxtcETIXvAz20GAZq51eOi0eq2WzMhmoPJUgFIUMoCcJGH4yIPx13VuLNVWvF7BLvPx89NyBJ0kUcSpLmFnLIVjYIKni4jAAh2n2+1ry4BmhvIKllKhPcTgBQLJvLKhdaqYZ4LG53bUTZHTunK6kES4gI+s85/Q42XhvY35UNbcPPTs6jSG/nhzZ8xGkykns4g9XRGk69z83Tlxsev46Z/io0ZnGGwz/VIJXJri9piQx6eigDGBdxlFVBtOK7uGKDeuL5ek9BWZbM550uMFj2x7iOYGHS/TV2PptDIvfFThfPp+QXWxyRI8VYGMy7gTnp6NJ0xXJce7sO5Ifw5duV9x67875FKZPiqwhjhW7sZdG3Io/yeJXRY/ejc3bjJvRjmO9tuoGN6yCI2Zn/ElxceRC0T1hxjA+6gj9c1zXW32XT5O7W6QQaA7m4BBKqF3fN3B92NVCLFaDEhRcqegrOUGHS80u9WSgwVbMo+Yn1dqNrXWjpTYqjg5p2L+W3cM0S7B/FXznFrzdep4jRG+glCNDI7W6oHCi/YPU9KeR5mi5maCNiFsmzmdx9n178af2p8Aaz+OOJiWa71PBeqM0DqnqfhvDnCV6VBW1VOgb4UX5XwBrVgaWSbM3aJtA5xMUH8ufM091Wn9deUwHz9416rvohEAvNvGM4XK3cQFOBBfEwQp85n8/2vB3nk7vHNPueW3Wcpr9ATGyUE2txcVZy5kE1JWSVhwfWj1nKZlNAgbzZsOUFMhD8SCairu0H4erduDbQ9P4F6vjZnPmZO7s/izzfRr1cYCT1DOHwynYNHU/FpZdtbm9BAL5JS862B2JTMQutzri5Kiqp3fowmszX74eDxNErKKnll0QxKyirZVL1L1BIkUgn6KiNmi8UaoAWYOakfHyzfiqe7CzdOa7qlqz1/6vrSHH/q1lg7a3NL/QSc8lVERKRj6Os9G6lExv78pdXtegMZ4b+AeM+pTb/4EonUXMW0sFc4UPA1BwtWIJXI8VZ2Y4BPY3H+lmIwFWIw5VuzFGrQqPphKBY65lSZcpCgcDiuypSDUhaIzngRAP86C3wAV0XsJQVGvNVjCdDM5VjWbDSqfgRo5uLvNhOppP7mTYXhDKX6RNKLP250DIvFaM0IEWwe4PCcAW6zSS16E23lLrxcRqHVbcdoLgbArzoo5CzlVUKXLo2yr8MuQI7st+VDWyCRSLjzxRuZfOc4/lyxnaPbTpJ+NovSwjKq9AZUaiWu7moCI/wJjxcyvwdOSGDYtIG4erR/h5DOzPiAu6A6iGGLgd7TGejddDtzZ8ZJkDA24A7GBtxR7/HmBgpMFiPLLi6ih/swbuj2LHKJcF9utBg4XbKdXzLeZJH7UGQSBS4yN57utc6p48ZohtZrrduQYHUsd0W957SdYa69uDvqA6fHtyZ1P4EWLgPlpFBXX2aFCan+Dx38AilSLFh4a8Cd9PIMY2nSZh5LXIKvyoMYjbDLbrZYePDAZyirsz/MFgtzwoVoc4JnOAN9uvPAfqFP9Ai/WBK8wjlebL+2y955ALprAnj26EpyKgWtgqv84gh380dnquL1k2tJKsvGYDaRXJ7LwpjJVn9qfAGs/rjI7AvveCjU1vNcVR3ICbeTlQJgsph5+fgqkstzKTfqydYJ9t0bfQ3hbv483XsO/3fkG5RSOUaLmTf6z29kW41dgEPbRFpOfEwQuw5coG9cKIBVADU9q8gqLAowd/pA5DIpX32/q7o9rQd/u220VVS0OSjkMlb9lkhmjnDzYDSaCQ7w4P5bRzN6aOM2kP96aAqLP/+TOx5dhqe7izWIM3V872afuyls+Qk08tXZ+Zg+IYGsHC0fLt+KXm9k9NAYHrnnar5es7fVbW9NIkJ9GN4/kvufWUmwvweemtobmcgwXwJ8NPzt2e/w9XazZl/ExwSxdM0eHnttDX7eGqLDhXIYXXV98Ruf/8GF1HyMRhPJGYX87eZR+PtoePmj30nJKKRcV0VOfgn3zB1BeIgQ/ZdKJEwY0ZN7n15BkL+HVQfEy12Np7sLFgsE+jXd4ceePzW+AE770xS2bDaZzFY/gUa+OuMnOOeriIhIx5Hgdb21A01TjPC/r1XGRLgNJ8LNcWcqlVTDAz3/csoue5gt1UKbjcpNa3+XStS1OiV2xtVkp1hpEEC+9Fa2UqJ8XiLUYyF55atJ075LRvEn9AlahUJW8/1txmTWEe61iADNDY2O0DCgIKsnWtkYhcwPb/U48sp+xMtlFHnla/BRCx2CFNLmlSfUimU62hh0bD809qEtCe4ewG3PzAHmtNs5RTqe3MqL5OmTuaP7YhTS+p+RaM1gtuQuRWcqQdMGgtNdBYmlfsF9w8CIqPPeBXHUFlhEROTK4bl3/secKcLOWb/qIFpH89y7vzFncv9LsqfGn87iiyNq/ITOM/ciIiKXJylFbwBQXLmDvsG/NHjWwv70oQS730GYZ215UJr2HXLLVwFUi5U6HlcjaHo0SwgAuyrjiPF9wzruTN5CKgznGBCyqUW+mCwVHMq4hhCPuwjxqE33P5I1A7Uiili/d+2+tkZ8tXfg1wB4utgvCyis2Mi5/EUMDNvOwfRR9PQXdqi91Y0zas0WPXtS422Kr6ZohTnILfuRQaFbkdoJyjhjv4hIW6IzlfDB2fmM8r+Fvl4TrTIR+VVpbM1dhtFc1azMji6MrUQQCzgOb4qIiIiIiIiIiIiIiIiIiIhc1nR5jRERERERkc7P+q0nWbPxMP3iQi/rDIorxU8REZGugoQwzwdJ1S5GJQ+r7jZzhMzSL+nu/VyzxwW63wrAxcLn8VANxV01kBL9PrSVu1DKmt9lp6Did0zmUtyUvZFJNZRXHcdoLm4kXtrN6xHO5C4kXRGDj+sUwExF1VksGPF3m2Xz2I7wVl+NVKompeg15FJ3vNT2u63UdO+p+VmXIE2NKO0KzuQ9SJjngyhkvlQa0zCby/FxnWzHflrsg4hIc1DLPLgh/Hm2537NrvzvMVqEkml3uS9RmkGM8b+tiSNc/oilNCIiIiIiIiIiIiJdFMelNALZpSvILPkcvSkTlSyUEI+7CXK//RLGCV2+UrWLySldiclSiY/rRLxcRpNR8nGzS2kKdX+Spl1MpTEVi8WISh5GkPstBLs3FrYs0v1FevEHlFedRCKRo5ZHEeq5EN/qQENzSmkAkoteIbNkCaEe9xHh/c9Gz6dq3yaz5MtanRYELRBXRQ/6Bf9Wb2yF4QwpRW9Sot+H2aJHJQsixOM+gqoDSQ3trzlWQx9ERETaHLulNGJgRERERERERERERERERERE5HJH1BgRERERERERERERERERERERaYgYGBEREREREREREREREREREbliEQMjIiIiIiIiIiIiIiIiIiIiVyxNdaWxVYMjIiIiIiIiIiIiIiIiIiIiclkgZoyIiIiIiIiIiIiIiIiIiIhcsYiBERERERERERERERERERERkSsWMTAiIiIiIiIiIiIiIiIiIiJyxdKUxkhnxNLRBrQSXU2/5XKZd+jcc98V57kzz2dduuLcQteZ34Z09vnuKvPa2efREV1ljmvoanPd1eYXut4cN0VX/BtA1/87dLV5F+e7/emqc97Z57qrzis4MbcSi8XSlR0UERERERERERERERERERERuWTEUhoREREREREREREREREREZErlv8H1PSljyN8kM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956854"/>
            <a:ext cx="6839712" cy="568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Word Cloud of </a:t>
            </a:r>
            <a:r>
              <a:rPr lang="en-GB" sz="2800" b="1" dirty="0" err="1" smtClean="0">
                <a:solidFill>
                  <a:schemeClr val="tx1"/>
                </a:solidFill>
              </a:rPr>
              <a:t>dish_liked</a:t>
            </a:r>
            <a:r>
              <a:rPr lang="en-GB" sz="2800" b="1" dirty="0" smtClean="0">
                <a:solidFill>
                  <a:schemeClr val="tx1"/>
                </a:solidFill>
              </a:rPr>
              <a:t> by </a:t>
            </a:r>
            <a:r>
              <a:rPr lang="en-GB" sz="2800" b="1" dirty="0" err="1" smtClean="0">
                <a:solidFill>
                  <a:schemeClr val="tx1"/>
                </a:solidFill>
              </a:rPr>
              <a:t>restaurant_type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46082" name="AutoShape 2" descr="data:image/png;base64,iVBORw0KGgoAAAANSUhEUgAABPMAAAYQCAYAAAAQLw+rAAAABHNCSVQICAgIfAhkiAAAAAlwSFlzAAALEgAACxIB0t1+/AAAADh0RVh0U29mdHdhcmUAbWF0cGxvdGxpYiB2ZXJzaW9uMy4xLjIsIGh0dHA6Ly9tYXRwbG90bGliLm9yZy8li6FKAAAgAElEQVR4nOydZXhURxeA340HSIITIFiQ4C7FXVKgFGuLU6CFAkVbKFqkFCgFQou0UIoWlw+34O6uwSUET4jbnu/HzW52IySBJIR23ueZh71zz8w99y7ZuXPmzDk6EREUCoVCoVAoFAqFQqFQKBQKRZrH4n0roFAoFIoUQ/e+FVAoUhH1/z11UM85dVDPOXVRz/v9oJ576qOeeeqhQz3vlOQ//2x1Jp55ae1hfKgeg2ntOSbEh/qcY5LWn/uH8JzT+jNMDB/Cc04MH8p3oZ73++Hf8Nw/lGf+IT/rD+UZG/iQn7WBD+WZf8jP+kN5xjH5UJ/5h/i8P9RnHRfq+acO6jmnDh/Kc/5gnm1aNuYpFAqFQqFQKBQKhUKhUCgUChNjo9pmq1AoFAqFQqFQKBQKhUKhUKRtjE54ypin+C+QAbB/30ooFAqFQpHCWAO271sJhUKhUCjeIzq0+Z/1+1ZEoUhJlDFPkdrYA82B/sAgoC2QMYl9OAGfANV58/Zwe2AF8Bp4BUxKQB60H/4RgCdwBbgALAPcY7QtCbQEcidRd4VCoVD8u3AEagODgSlAe8AmlXWwAGYCQUAIsCFKL1MyA78A64HxQM439JcO+BioB1gm4vqFgVaAa5K0VigUCoUiNvZADaA3MAPoijZHS4gsaOOwN+CPNv/zIPXHZIUiVTCNmQcqbp4i5ciPNtHpSGzjnT/wO/Ar2o/um6gKbEMz6AHsQjPshcQhOw4YFRwcjJWVFdbW1qAZD9fE07cVcBooHc/5HWiTtB+BflF1EUB3tIlTb6AAmiFwVQL3oVAoFIoPG1tgCDCM2N7f+9EMYfpU0uUzYGV4eDjh4eGkS5cOYAIwMuq8DXAcKGvSJhRYhDb2epnUFwV2A7mijs8ADYh/fB4B/BT1WYDvgGnvcjMKhUKh+E9iiTafGk/0XM/AZaASEBxP26xo45wrQGBgIHZ2dlhaWoI2Ro1KCYUViveEgPLMU6QOzdE83PqKSMYTJ07w+++/4+Hhwd69exERB2A4cBbIk0BfcwCr4cOHLzt37twmoCHQLR7ZugAtW7Zk2LBhhrp6b+i7OlD65s2bNGvWjBIlSlCxYkWGDBnCixcvABoDj4F+L168ONy9e/e1kZGRj4A/0QaPn4GvgJXAtwnch0KhUCg+XHICJ4FxImJ/7NgxduzYwdy5c/H29gbNU69uKupTG+CHH37g008/NdTVMjnfHCjr5eVFy5YtWbt2LXq93hb4GriO5oGeJUr2V8B52rRpS3bs2LEaKI9moIuLgsBPQUFB57t06bIuLCzsMppXhEty3pxCoVAo/vU4AnuB3wCns2fPsm3bNhYuXMiNGzcASgBt3tB+LOB66tQpKlWqRIYMGWjbtq3hXO2UVFyheG+IOaiiSjKXhiISLiKyZs0aKVWqlKBZko2lSpUqcuzYMYnitIhkFZG6IlLYpJ9CIlJZRCQiImIrII6Ojpei2syJkskjIo1EpIKIWIvIHhGRunXrSvv27Q39rxCRdiLya9S/libX+EJEZMWKFQJIz549pUOHDpIhQwbJnTu3PHr0yNCH1KtXbzsgq1atWmaou3XrlowcOVL0er2hysWkb0sRcY0qtnE8JxcR6Rul88Uo/ezTwPeniiqqqKKKeUknIudERK5duya1a9c2G9M8PDwkikGi/fbnF5F8ImIRo58MItJKRFaKyCURWSMi5USktoiUNJHLJyIfifnYYS3aeJJbRHQi8peISPfu3eWjjz4yXP+oifwgEZFp06YZ9XRzc5N58+ZJSEiIQf6uiJQVkfsich4I0+l0DyWaoSJSKUq3ViJSSkRaiIj06tVrHSDDhw9fHSW7SUR6iUhO0d4DmolIxjiepU7Mx2FVVFFFFVX+e8VKRDxFRB48eCCffPKJ2bg6ZMgQieJX0caNPKKNgVZR7a1FJECv10uxYsXEyclJFixYIPfu3TO0+ztKzkFEioo2NunSwH2rosrbFhHTDybHqqiSXMVWRLxFRKZMmSKA1KxZU9auXSuBgYESEhIiK1askPz584uTk5Pcvn1b4mCyaBMdMy5fviyvXr0yHPYXkQUiojcReWn40LhxY2nbtm1cfYuI/Gmi75ciIgsWLBBAwsPDRUTk7t27kiNHDunVq5exUVhYmJw8edKso5UrVwogPj4+ptVzRGSIiDw1qQuJuqcCIlJTRA7Fo9t8eT/fmyqqqKKKKvGXWSKaIS9LliySP39+2bRpk5w8eVKcnJxk4sSJEoVeRJ5INE9FZLyIFBSRxaKNBW9igYjMNDn2FpEmIvKbiLw2qTfOVjp37iw1a9Y0HB4w0bm/iIiHh4dYWlrK+vXrpWrVqgJI3rx5TRfUfEXkmYjIzZs3Y45ncXFRRCQyMlKOHz9uupgVF4Ei0kO0yVdH0RavgqLOPYy6rwzy/r5XVVRRRRVV3k8ZISLi7e0t+fLlk+zZs8vy5cvlwoULkjdvXvn222/FhPsmn31FZJ6IbBcRuX79ugCydu1aiUEN0eZeESZ1D0RkmEQbBFVR5UMqIqYfTI5VUSW5SlcRkTNnzgggvXr1ksjISInJ3bt3JX369NKjRw9j3dGjRyU4ONh4/OrVK7lx44bxOMaE4ZaISGBgoHh6esrVq1fNzjdo0EA6dOhgPH758qWMHDlSAgICRLTJVs4ofXuLiMyePVusra3NdPzss8+kevXqZnWGawQFBcnhw4dl1qxZAsi2bdvkwIEDEhQUZCZ///59uXPnjkREREhM/P39Ze3atdKuXTupWbOm4TmFiPJYUEUVVVRJS6WoiEhISIiULl1aXF1d5enT6LWaa9euiZ+fn5jy8OFDM89uAxEREXLo0CEZPHiwlClTRs6dOyciIqdPnzbrIyAgQC5fvmzWVq/Xy507d8yuLSLSrl07qVu3ruFwj4nefUREZs6cKYBx/Nq1a5eUKFFCbGxsYk1+TMfRJ0+eyN9//y0iIs+fP5f//e9/8uLFi3jlt2zZIhcuXBARkVOnTsnevXvjNfTFeC+4JZrHxfv+nlVRRRVVVEmdkk1EQiIjI6V+/fqSNWtWuXXrlhiIa6zz8fGRe/fuxRpX1q5dKzqdzmwOaUpISIhcv35dnj9/blo9Mw08A1VUSWoRMf1gcqyKKslVTohongI5c+aU0NBQiWKyaFuD8ovIZRGRr776SnLnzi16vV58fX3FwsJC1qxZY5CXoUOHSpkyZURE5MWLF+Lg4CDnz583nr969aq4ubkZ3bFr1aplNKbVrl1bunbtKiIifn5+UqlSJcmUKZOpx0HBKH2HiohMnjxZMmfObOz72bNnkiNHDunfv7+xbvr06UbvhyVLlsTaOgzIrFmzRETk3r170qhRI2N9rly55MCBA8a+pk2bJunSpRNA8uTJI4CpW3ihNPA9qqKKKqqoohUPEZE//vhDdDqdHD9+XKK4KSJmFrtjx45JtWrVjL/9VatWFW9vbxEROXz4sOTLl08AyZEjh1hbW8usWbNEr9eLg4OD/P7778Z+PDw8JHv27MbjLVu2SMmSJY39Nm3aVAIDA0VEpG3bttKwYUOD6A4TvXsa9Db1PBfRFsLq1Kkj9vb28vjxYxHRDGzZs2eX7du3i0i05/natWsla9asAkju3Lnl9WvNQfCff/6RIkWKGPusUaOGdOzYUXr06GHUc+TIkcbzd+7cka+++kqcnJyMz8Zg/BORuWnge1ZFFVVUUSV1yhARkY0bNwogGzZskCjuRhUjV65cMZtTlSpVSq5duyYPHz6UZs2aGcfVDBkyiKWlpUyZMsXYduXKlZIrVy5j20aNGpka/UxDO6miyodQREREJcBQpBSWQIXIyEhWrFhB9+7dsbGxAfgfWrILS+AJMBOgTp06PHr0iNu3b3P37l30ej05cuQwdvbo0SPs7OwAeP78Of7+/rx+/RoAvV7PZ599hrOzMw8ePODcuXPkz5+foKAgACIiIrCysuLly5c0btyYK1eusGXLFkP/R4HbUZfJCODr60tkZCTz589nwoQJVKhQgZCQEL77Ljr+971793j1Skvs1759e86fP4+HhwcAq1ev5tKlS/To0QMRoU2bNrx69YqTJ09y8eJFihUrxk8/aYn/zp8/z+DBg2nWrBm3bt3i4sWLNG/e3JCJECAy2b4RhUKhULwLdkAXEWHOnDk0a9aMypUrAzwEKqBlM58GcP36derXr4+FhQWHDx9m/fr1HD16FC8vL0SEDh06kC5dOvbu3Yu3tzd9+/alYMGCxvHNdPzz9vY2jn979+6lefPmuLm5cebMGTw8PNiyZQsvX74EIDIy0pC5D8zHj0jAeE6vNybZXZcuXTrmz58PwKxZswAICQnh6dOn+Pr6AmBrawvAF198QYcOHThw4ACPHj3i4MGDANy/f984JhrkV65cyfr169myZQu9evVi2bJlADx58oSqVaty9+5dNm3axPXr17G3t6dz586G5h+9zZejUCgUig8OHdATYM6cOZQvX57mzZsDvAZqoCVZGgTg4+ND7dq1efz4Mbt37+bw4cNcvHiRM2fOYGVlRe7cucmVKxdOTk5MmTKFRYsWGRNgnDlzhnbt2tG9e3du3LjB5s2bOXToEJs2bTLoUTGV71uhSBas3rcCin8tjoCFv78/YWFhuLq6Gur9AC+0Sc9LYB1A/vz5Ae2H2kDWrFmNn0NCQsiQIQOA0Yjn6OgIwPr167l27Rq3bt3CxcUFFxcXFi1aZGwbGRnJ3bt3qV69Ol5eXhw8eJCqVasaTrclKrUzUSnQ/fz88PPzo0ePHsY+KlSowMuXL3FxcTHqYLi+hYUFpUuXJiQkBAA3NzdKlCgBwNmzZzl9+jReXl5YWFgwbtw49uzZw8yZMwHNKCgiODs7c+PGDerXr8/GjRsNlz0J3EnsA1coFApFilIWyHjx4kXOnz/PxIkTDfXTgSCgE1GTjqlTp5IlSxa2b99O+vTp8fT0BKBAgQKEh4fz8OFD6tSpw8OHD3n58iXTpk0D4PZtbW0pvvFvwoQJVKpUiVWrVmFhYcHJkyeNkxjQFq8Mhjcg1ER3nemN6HTGw47AOVdX1yKtW7dm06ZNjB8/3jjOOjg4aB2Fal01aNCA6dOno9PpcHBwMGTuxd/f3yhrkA8PD2fJkiW4u7vz9OlTFi5cCMBff/2FhYUFGzZswN7ePtb9Ar5v+hIUCoVC8a8hD+D69OlTtm/fzty5cw3j0zzAG22eNg3gjz/+ICwsjF27dpEjRw6uXLkCgKurKzly5OCPP/5g8uTJPH36lF69epldZP78+dSrV4+xY8eyZcsWhg8fTvr06fnoI+Pa0f3UuV2FInlRnnmKlOI1EOno6IiDgwOXLl0y1HcBCjx58gQRyQz0gGgjXsaMGY0eCJGR0U4Fer3e4NlHQEAAgHFys23bNj7++GPy5MkD8ACYb6pIeHg4np6e+Pn5ERkZycWLFw2nwjCfNDiANimpXr06Pj4+3Lx5k7lz5xIcHEyVKlWM9xEQEGC8PpqB0jgpMRj1APbv30+ePHkYM2YMhQoV4urVq+zYsYPevXsD0KRJE/r06cOyZctwd3enUKFCnDlzxtD8WGIetEKhUChSBWeAO3e0NZZSpUoZ6q2A45iMPdu2baNNmzakT58eAGtra0AbJ2xsbJg3bx4PHjygU6dO5M2blzlz5hjPg/n4FxkZiY2NDaGhoezevZtOnTphYWFh7Nfe3t5onAsJCTGOoZgb82wN5y0sLLCysgJtISsEuGC4toi2tuXv7w9Ej7MGD70RI0YYrxUWFmbUM6Yx79WrV5QrVw53d3dAG4cNslu2bMHd3d14rwA3b97Ezc3NcHgjjmevUCgUin8fzqB5d4uI6bgaAewGVhgqtm3bhru7u9Fz3XRcNcXEO93IgQMHcHR0pFy5crRu3ZoaNWpw7tw5w9wRlDFP8YGijHmKlCIS2G9hYUGXLl1YsGCBcQtOYGAgLi4ujB07FoDg4GBGjBhBxYoVKVasmHGF3jB5AM37zTDJMPxrmFA8fPjQ9Mc4D9DNVBF/f3/q16/PtWvX+Prrr+nfv7/BKGcD/GwiagOaR4GdnR05cuSgYMGCfPXVV+zZs4fw8HD27dtn1MHEs+E5xG3MCwkJ4d69ezx58gRPT0+OHDlCw4YNoy9oY8PMmTN5+vQpZ86cwd7enr59+xpON0/co1YoFApFKuAHkCtXLgCjVwAwGSh3+/ZtxowZYwztYDDkAWTLlg3QDGAAXbt25dq1a3h7e9OqVSsGDBjAo0ePyJw5M2A+/llaWiIiWFpaYmFhEavf8PBw47gYFBRkasyLHowgneG8ra2tYfzSAeuBNhEREXh6elK+fHkgepw1GA1fvXqFvb091apVM3ZoYWFh9NiLMSbi6+tLgwYNzGQjIiKIiIggPDzc7B6ePXvGhQsXjJ7vwN1YT16hUCgU/0b8AJydnQG4evWqoX4oUMfHx4fRo0cTEBCAtbX1G8dVMB+XgHtEhVIKDg5m586dNGrUiLt37zJ79mzjWB7FamJ4sCsUHwLKmKdISWYD9O/fn7CwMD799FNevHhB+vTp6dKlC2PHjmXUqFG0atWKa9euMWPGDCwsLMiVKxeWlpZGD7qgoCD8/f2NMX4MHnqGH+9q1aqxceNGnj59CkBoaKhu8eLFxhhCfn5+1KpVC0dHR6ZPn46rqyudOnUiPDwc4Fu0eAxm6HQ6IiIiuH37NnPnzqVatWpkzpyZFi1aGHUwHTxM9QoODjbW1atXDxsbGwYMGECdOnXQ6XS8fPmS1q1bs3DhQpYtW4aXlxc6nY5y5crRsmVLLly4YGieA4VCoVCkFU4A/hUrVqRkyZJ888037Nmzh2vXrjFx4kTKlCnD/PnzCQkJoWjRonh6ehq90QzjwqVLlzh58iRbt25FRMiZMye9e/cmLCyMGzduYGtrS86cOY3jX2hoKL6+vuj1eqysrChUqBA7duwwGtuCg4MJCQnh1q1bgDZeGsYiNO9zA+kM8ibbcAFaiAhDhgzh3r179OnTB4g9zoaGhpIpUyYzg122bNm4d++eUd50TAwJCTEaJg2yIsLDhw+pXLkyO3fuJCAggJCQELp160ZERISp/IukfjEKhUKh+CDxAu67uLjQqFEjhg4dyqZNm/Dy8mLmzJmULFmSmTNn4ufnh5ubG/v27TM6TQQEBKDT6Ux3f6HT6QzzOwDrqP6pX78+JUqUYPDgweTMmROAQ4cOUbx4cUNYiSpAptS6aYUi2RBz3ndWDlX+XcVKRC6KiGzdulXs7e0lffr00rNnTxk9erTY2dkZMwotXbpUTGndurUAkjlzZrGwsBBA6tSpIyIi586dE0Bu3rwpIlq22aJFi4qDg4PUqVNHcubMKQ4ODnL58mUREcmSJYtMnjzZ2PepU6dEp9PJkiVLDFXdovRdISLSrl07sbCwEJ1OZ9Svdu3acvXqVWMfPXv2NM0Y+EBExMvLSwDZs2eP2b307dtXAHF1dZXSpUuLtbW1FCpUSO7cuSPVq1cXnU4nrq6uxky2ffr0MTQ9mQa+Q1VUUUUVVaLLbyJaRr3ChQsbxwhbW1vp3r27PHnyREREdu/eLRYWFlKiRAlp0KCB2NnZib29vXTo0EEmTZpkzGJbpEgRsbS0lMKFCxuz6n377bfG8c/S0lIAcXNzExGRBQsWCCCVK1eWWrVqia2trdjY2MioUaNERKRMmTIycOBAiWKGid5jRUR++uknY/bYvn37SteuXaVQoUICyNSpUw3t5NmzZwLIvn37tI5mzBAHBwcxpVatWtKmTRsRERk9erSUKlXKeK5QoUIyfPhw4/H58+cFkP3798vjx4+lWLFi4uTkJE5OTuLu7i5Zs2aVFStWGMS/SAPfsyqqqKKKKqlTfhARefDggZQvX944rlpZWckXX3wht2/fFhGRCxcuiJ2dnRQsWFCaNGkiGTJkkHTp0kndunXFwNixYyV//vyGw7si8rmIyP3798XNzU1sbGykbNmyxqy333zzjej1ehGRFyJikwaehSqqJLaIiIhORMTEtqfcSxXJTRHgCJDl7t27zJgxg+XLl/P69WsKFChA2bJlWbZsGU2aNGHNmjVG9+ng4GCWL1/O/fv3cXV1Ra/X8+TJE4YOHYqIcPPmTQoXLmy8SEhICIsWLeLixYvky5ePTp06GV22PT09KV68uJk79YYNGyhXrhx58+YF+AzNvXoE8NOVK1dYu3YtmTJlImfOnNSsWZPs2bOb3ZSfnx8hISGGuA3zgS+DgoIsxowZw4QJE7C2to4ERgITAS5cuMCRI0fw9/enbNmy1K1bFysrK+N9nj9/Hjs7O6pWrUrz5s0N8R5aE5UgRKFQKBRpAkfgEFAqMjKS/fv3ExgYyEcffWTc8mPgxo0brF69mvDwcFq1akVERAQHDx6kX79+eHp6snv3boKDgylatCjt2rUjY8aMgBZfbvXq1dy4cQMXFxcyZcrEyZMnmTRpEgCnT59mw4YN2NnZ0a5dO7y8vHj27BkdOnRgx44duLq6GsbHr9GCiAO4A1uDg4NZu3Yty5cvx8vLi8yZM+Pm5sbXX39N9erVAfRE7dq4efMmBQsWRKfTcf/+fXbu3GmWGGrlypWEhobSuXNnAgMD8fX1NSbiWLNmDUWKFKF06dLGe+rXrx+jRo0iV65cBAcHc/z4ccLDw6lZsyaOjo5s3brVsDW3MbAz2b85hUKhUKRFbNB+82uLCEeOHOH58+dUrFjROKYYuH//PitXrsTPz49mzZqRNWtWli9fzqhRowD49ttvOXfunCHT+im07Oh7gZrh4eFs27aN69evkyFDBho0aGA6l/wK+Ct1blehSBYEQBnzFKmBG5qxrFRcJ5ctW0aXLl0oX748GzduNAY2TQS+aD++7sSIkxdFOJqLtYGdwFRgDVHJLoADQIMo2Yxok7QScfT1EG1SNAP4E/jcpH0L4JcoXQzMBvoA7aPOmY9G2h9gfH9vYcCoqHYKhUKhSFtkQluo+ZKoWKtRnELLuncH+Adwjd30jWwELgE/8O5hUC6hTWICo451aFl3+xH/2PMcLbttMNo4mY3Y46ig3fsQtMQfCXENOAu0i0/g4MGD1KpViwcPHhji5rmhkmAoFArFf4l0wBigN5DepP4K4AEcRRtXS7+pEx8fH4KCgnB1dQVtzBuEtgg3BegOxMyO4Y025i555ztQKFIXZcxTpCoWQDOgL1AR7UfbGLhn7969tGnThtatWzN37lzQJkVLgcxALrSX+8fAImA/Wpy7m0BQVBel0FbzXdHi7ewADke1bQA8AXahJeZwQTMAvgA2oU1WDKQDvkAzvvlGyZyMupbp30reKP0N9ZZomXrLA+eBhSb92gG1ou4hHVpw713AS6BYlC75o+S90AKSP0nogSoUCoXivZIVLc6OFdpv91WixwlLoCFQLer8DbQETVnRFoEyoI1btmiLRdvRxg6AAmjjgjOa4bA82vi3Bvgf0DSqTo82BhWM6m93lHwQsBXzBBgGSqAZ1mqijY+voq6/A22iFBAlZ4s2Zt1FW2BqizZ2bgPOAeXQxjxbNO90b7QJ0/UofVqiBTZfEaXPl8BcgJMnTxIcHEyePHm4c+cOPXv2JFeuXOzfvx/AB2381cf/2BUKhULxL8UJbSEqHdrC2Hmix1ULtLGrdtT5G2jjZE7gIJo3ev0o2StAHeCZSd8uQA20OVdgVN+H0eaGCsWHhjLmKdIE5YHNQM7nz58DGLLZDkbzcFAoFAqFQvHhcxoo/8UXX7By5UpjZZ06dViwYAH58+cHzTNj7HvRTqFQKBQfMjq0eaUlcAaIeL/qKBQpijLmKdIMudHcm+tGHW9B8wIIjreFQqFQKBSKD4lhwM8AL1684PXr12TPnt0YKxfNQ6IhauxXKBQKhUKheBPKmKdIU+jQXKUdULFyFAqFQqH4t2GNFg/2G7TtxgYeAn+gxbSNa2uwQqFQKBQKhSKaRBnzhESy69pNRm32pJhzNhZ0bJ0cCiaI27jpxs/TWn9M0xJuiZKNi+ujByabXgDd/1nHRe8njGtanybFiyRr3wqFQpFI1AJNwiR6nEvLLPndk07fNnjfaihSiBqtf+XQ2u/etxpJpnm32Wz6u7dZXY3Wv5LJKR3zf+lI9qyOZvUf4j0q3jtqnEsc/4qxTqFQKP6jxGmnS0wmskTRd9UmAI7cvs9P2/cyskndBFr8e/l5x34O3boHQP81W7g++sMx5hUfoRk953drTdWCeZPc/vPpy1g5sL3xuNTg6VycGrehdPqWQwxsWuPtFE3DND3Qz+w4s40jSz76yXi85O4WVtzfYSbTLl8TOub7GIDnob5Mv76Uc76ag2KzXDV5HPKc0y+vArCl1m/GdveDfPjm1M/G45JOBZlcpr9Z39f97zHo7NQk67SppgcWundNqPgG9C+QsOPo7D42r35WF4tse1PuugpFGqSH+1T+2jb4rdsrQ967UXXnDxxtNClW3T/VBuKaIdEZ1uOl5q4RHGw44Z37SSrxGch++WMnlcrkp27VlH0/iWnIAzi09juWrj9OpF7ZFuLj/OEb/PD5TLY9/M2svl3ZEfg+9+fLYc35rE9DY/3Lp6/pVGk0+kh9rDYKhSJ1KDgtdqjvwlmysL1LlyT3td3Liz6btLn1rUGD3lm3fysR4ZHMm7yFw56X8fcNwtrGCteiOSlS0oV239QjvYNdovr5/foOfMOC2Pb4PEcajQFg6NnlnHhxi70NRlJ1x48cbayFc62wbQSn3VN/PFfEjXvx4Tg42WNtY0WRki5UqFGYWeM3su2KNj/+uMQIPv6sMnkKZuOPnzez4ew4bGytYrWr2qA400esTbAdwMclR9CiYzWKlHRh68rjTFny9Xu7/xSZqZ97+Dgluv1gOPfQ+32r8M4sPXI2SfL9FmwkNFyLM3r36Ssi9Xo2nLwCwKuAYP7cdZwfV+3idXAIM7cfibRZM6kAACAASURBVNV+3Jrd7650GqDjsZEAzK4wjKllB9HQ+SNsLW3MZHY9OUa5TEWZUKoPsyr8AMDye9vNZM753uCnUtokaLP3Qa6/vseYkj3NZG4FPOSbUz9TxCEvC6uM5buinbjkd4srr2+byRkMeQadstpmTJROzQ8OeJdHkTAWWWIZ8oAUMeQtGbcm2ftU/Df56uPol/Ww0Ajciw0D4MwRLz6v9hNThq4yng8KCKVF2VG4FxtmlAMY880iOtaZaDz+ZchKHt19biYneqF741/5pMworl94YJTtUn8yf07cTLsaE7hz3QcgVv8Ax/ddo0XZUUwctNxYN67vEratOkGLctqkP61x9vkjCq742Vj+TbwPQ96b2LjrwvtWQfEGylQvEqdRbvm5uP8fZc7uyJZ7HimtlkKhSCWG79r1vlVI0zz38aNF2VE0Lz2Sjf8c5cWT14SFRhDoH8LFk3dYu+AgbSqPxb3YMAL9Exe9YVSplhxpNIb+pxYDMLlcO/Y2GMn/Hp7Co0Inlt3V5q+NcpZK1nt5+tjX+B4X813ubRl5YUmy9POunH11K1WuM/t//Zi3ZRA+D1/SrN1Hxvp5v2xFROj7YwtadKzG1ssTaFNlXJztGrWskOh2ohd6/tCUus3KvFdDHqSQMW9666Zmx4fO3o5HMvW4PnpgrJJS/Phx/YSF0ig/NK2NnbUVszq1SFK7/VduY2utWas/m/4PlhYW3H/uC0CmDPZ4XvRiw8krONrb0bdJtWTXO63wKuw108t9R770OSnqmJ8BRdrzV6XRZjKLq4znp1K9KZvJjfzpc5l52plSLlNR5lbSjIMrq02iUuYSAJx8eRmAfmd+wVJnwfRy35HNNhN1s1diQ83pfH8u9gu9qU6Lqox7a53iQ/9EG9j0PjG8PCQA/bNacZ+Lry8TOfFNmqfSjN5/MaHDDI5vOcPT+88REca0/hW9Xs+oFpONcrMHLGTh6JVM6T4nSf3H5KeOM42ffZ+95sC6E2bnz+67grvTl+90DUXaYt7WQaxbeAiAVhV+ZPHeHxC9YGlpycojI/l+8mcsmKZ5ubauNIYN58bT7pt6fNJR+91zLzaMMXO6sHRf9EvbkF8+B2Db1Ylsu6oZ+XQWOubv+I6N58cz4PPZxus/9fal57BmLD80ggJuzsZ2tdxLm+lZpU5RNpwbT9setfmkzCgAju6+gvtnldlwdhxNS45IqUf01rTxXGR2XHXD23sYtTw4mcCIUDofncFftzxptDc6QWqXo79RY9dw1tyPvbAEUH1X9Mu0pc4C973jGXcp2kh7xe8B9ff8SJO944iQSE3XndoiSEzZ4eeXUnXnD3Q48uZQH4mhRutfuXXvOfXbedCg/QwA+o9ZFUvmoY829oZFLbCFhUcYP5vWR0bqCQuPINLEsFuj9a/cuP2EddvOUqvNVLP6Wm2ncuTULVZvOQPAkJ/XMXTielZvOcPXP/zDxWuPqNH611j6vO29Kt4vYa++IeRp1O4JCUIfdpqwl90BCPEpTWToHiICZseSlcj76EMPE/JMexcOflyQyOB1BD8uZNZ/ZPD/kMj7hL3qYZRVKD5kbg0aZCxlc+Z8p74mNWqUTFr9+xj4xRw61Z1EWGjiktUm1jvPwKFn17no+wD3vZO55PsA76BXVMlaiOnXtuLl78PEsl+8jdrx0qXeZLPjnetOJ2v//wWy5nAiXQZbKtUyD7m2buEh6jUvazzW6XSEh0W8czuPlb1xLz6cCQOWJfetJJlk22abGOPYks0n6dSsEldu+VC8oDM7jlxjyeaTLP25EwBTF+8lvb0NbRuVxdbaignzdjKxf/PkUjHVKJEze4oaC1OSztXK07la+SS3Oz9F8+Iy3WL7rXs1vnXXJrCrB3WM1cZ0i+3oNmn/Re7G7ScUcX3zdquZFX6g7+lJ6NCxuvov2Fvaxil39fUdtj8+wiW/m7wMew1AcGRoLPlstpnMjq0trAiICDIeDynW1ey8lc4y1rUyWjsw8OyvyaZTXOjs2yBhR0EXNWDqXyN+QyB9V4j0SbB9fEjIJnRMTVgwiv6ze5gdLxm3hlErB2JpZf5cent0ffN19ULLXL0IDtBW83YELCLAL4hORQfhUtiZ3w+MoXEG820TGbM5UqtVZbO6cnWKJ1p3xYfDvMlbaNW1Brb21mRzdmLTsqPs23LeeD5HLu3vNpuzEwum7WDVvH1suqBta7dPZ8PgDn8AULx8vnivcXzvVaYOW0Mt97dbAW5VcQylKhYgfxFnsxeQD4mnwQHv1P7Uy5sUd8pDj4INaOAcbexcVFULhdDt+Eza5DVfXGq+fwKHG0Z7TY69uJJtdUeZGf6KO+Vhdz3NOGi6PbfbsZlG2YZ7xrCr3hh+LqONfXEZ8x7cesrQz2ey7FT0au9nZUfQtld92vaqx9cNJlG/VUU+761tod67YiDW1pbsXj4gUcYum6gFNsO/MestLS3MznX7folxS24R1xxM+8vcY/7A6tiLK5OHtQRg/orDlCqaO0GdEmLFxlPMXLTvXxM7z92lH/+c+YkLR7xYOnUrfx3UDOtPHrzk3KHrzBy2ikEeHZg39n8sOxsd+sLn/gu+rDb2vW6ZtcmkLXaF+3tg7fAtYb59EZPx3NK2HtjWiyUbGbQA0b82ylml74ylfSuIY3Eu9HlzM1mFQqHRqFAhtb02DoIDQ7l2/n6seseM6chfxBl9pB6vy48IDQkHYIRHh0T33fPEfEo4ufBP9T5c8/MmX/qszPbypKSTCwCHG42h6o4fU3yL7VPvV0luU8NzCB9lKcrpV17srTcRv/AgPjkwjuDIMHbV1caW9kem4JrBmf1PL3GwwWRju7KZXDn/6g4HG0zmbuBTOh+bSqXMhSmQwZm+hZvxIvQ1fU7PwSfYl4FFW9Ai90f8fXsXh55dIbONA6NKfoGTdTpqeA6hXo4y7HlynkMNfjHqphc9tXb/wKEGv/Ai9DUtDv5E2UyuNHQuS4vcH8V5P2+NLnYI1afevsnezq2UC9uu/EygfwjNS49izob+uBTIGq98SpJsxrz4GDhlPa0blAGgY9NKfD9tA1MGtWDE75vJ5JiOn/s1Y+rivRTNn52Q0HDS29vQbfQy/hz1OZmd0qW0egpFoknIkAdQIH0uPMp9x4Czv9Lm8Pfo0LG51gwzmc7HR/Ei1A+AUhkLUzaTG9sfx+0hkhBZbJwSlPmn6gS8/O8bdaqRrRzDipl7i72zTnYN0dlURZdD27olr0ejy/QHEPmOEZffzXm40+g2b9Xuk+xfsen5XzTO0IUdAZq3UPtC/dn4bB6GnEE7AhYx4lPlPfJfxKVANgDG/6n9HRUtnYeGLStgZ2++fb1u83J8OagxXw5qbKwLD4tk6j+9ErzGmN6LjV56W1YcT7KOFhY6xv7RhbteT1g1b1+S2h5+coegcO1FuKHL+4v5Wsjx3V6Mijq6cC/wGQAZbdIb60dfWM65V3d4FmpuRIgrbt6AotqCYvnMBQmODMPe0obgyDB6npiDd/DLeGUDIt68rcf77nN2rjpOnkLm40qP4Z/Q6LMqRIRH8uDmExb+ssVozLO2jr1Yk5zcuP3krT3inBztk0WHmYv20aVNMr/cvyduX35Et+GfkDm7I3U+rcDkvuaepx7fLzca6+p+WtHsXLoMSfMkSREkjMiwI1ja1iLkaU3ssh8l+HGBBGVF74ONU/TfUWTILqwdf4yzmYWdOzZOP5NCG4UU74j+RWsssqxB5RhRpBV6uMde4De8K70rf1bubvxc1DEXn+Yx/122sbBKlVh5LTolbQdbn1NzzIxnABd877C/vvY7vPbBESpkLoge4afSnZh6bT3zbu2goXNZDtSfhIXOgqnX1gOw4eExhhRrTbNc0c4JLQ7+ZOy/hueQaGNejGsajvc/vWiss7W0odbuHzhQf7KxL8M1DX2lJB361OefWdELk6IXrKwSfpdKbLv0DnZMX/ENB7ZdoH3vesmjdBJJcWPe9O9bGj/rdDBlkLZ9c8K3zYz1gztryTKa1tK2EfZqWx2A77umfW+ttELxEdMZ0Kg6X9euzMh1O1l3+rLxnKO9HcdGfhNv2+Frd/C/M1fM6pZ+/Rnl88W/yr7m1CVGr084nsOVCeYeim/bDiBSL9T4+Q/8gs0nSbkyOrJ5QBfsrOP/71yz5a8cXP8d0+Z6MujrBsbjpeuO07FVlVjHAH8uOUjPTjWNfZy99IByJfMkqHthh7zGbarfnplM0wP9jMdh+nBehPrF2sb6tsa8M6+uUcwxnpfreHRqeqAfTZ+dTbJO7vnNv5Ntd6M9TeT1RLBvhoTswSLLSnQZPdA/KYNFltXx6mS6nVbnOBqdXVP0T6sYz1k438DC+Rr6500g8jEW2faDRcYE7zU5aNypFmf3XcHWxDjT/3fNcKOLY/XmXZhwOfq3cESJzcnatyJlmLd1EB3rTGTpPm07ZuGSLnxcYjgZHOyJCI9g5vp+5MqbhYhwLaZexiwZ6De2JVXrF6fLgEa4FxtGHtdsPLj9zPgS+mnn6nRv/CuWVhbM3TKIclULMaTzXLzvvSBvwexv1OfPiZu5evYeHiPXUrtpGcpVLUSgfwgjuv+NW5mEf7Ni0nlvdJy9W18Mj3X+hzFrmTQm/qz1+w5dJzJST/3axZJ03bUNu9J610Lj8Y6P3y0OiVUcCXxMDXZfnzDfZn+00SSq7RzGkUbRE4MMVrGNKvV2jzb2YdheG59sfMz5cS0i8M3YVmb1ht8cK2tLHDKmY8aG6N/dkNBw7GytzeQT81KaWArmy8rCqV3jWqBONQ6t/Y6Pu8ykbdPyZHT8sBd0XUvkpk/jybT8ui43zt4jY1YHs/Ntvknj77g6Gyxt6wBgl117H7DPeUc7dr4Qr6yNjfnuDrvsh+Ls3tL+UyztP00+fRWJpsh0DyL10dvrbw2OxwMs/CJ6H8P2Mx0WztdTXjmF4g28fOZvdpxchrz3ybarExnUbg43Lj5k4oIeOCTRmem8751YdTWzlTB+DogIZrP3SdJZ2jLh8koAstg6sNn7JH5hgWbt+rt9gl6E2rt/YFm178ltnwXA2M49Z4Wo9o5m7fQi1No9lB4FG2FvEpe918mZ5LTPjIXJi8XEK6vN+kpJOvapT5GSLrgXj36XNSS4eJd2pvWJ7TOlSHFjniL18Nh5mL8PnuZ1cAglc+cgVyZHdl7y4nVwCMVHTOfMmG/jNHi5ZHJCpwNJ44nlSo2KjgVXysWZTOntOXD9Dt6+ryk/5ncujOuPleWbV3cNhrqqFVzfeAyYGfLelt/LDzXLbmvYvmrKiAszY9UllmX3ttEhn7vxeNWDhA2lpTMW5oKvV/LqJAHo0vcEy2jDgUUObduhhfMNs3+N52Mcx1uXdXusupTG3sGOsrWKsfHZvFS/tuLDwGDIM7D1cuyBvFjZfGy7qsWQdS82jG1XJ9Kmey3adK8VS7bnsGb0HBZt2P357+6xZCDuF9eYbWPKde7XMFbdu7wA64Ar17wpXjQX23Zd4qNKrmTKmI7PuvxBMbec1K1VFI/Zu3j67DXuDUtx9MRtzl28z7BBsRPemFI2S644jYfJSeOc5Wh1cDKhkeG0zx/7ezjUcEKcHnox6XF8Fpf9HrxRBsDj2iZ8Qnx5HPyKX66uZ0gxbYFz/KKeccrXbl7O+HlVjGQHDdrPYPH0rnw1dCn2dppRb3ifJtT+bBozfmzL2u3n4uxzztID1PmoCMUKORvrihTIzuipG1k6oxsiQn6XLCya1pUarX9l/HefYGNtya9/7mL9vIS9SN8GvT7+d46ti/rGm4X3Q6V4JddYySuSe2FIoUgMFWbN5sbAASw5d45OZcsy+cDBuAXDzQ22hne6lCSubLBx0aBgQf5sYR7bu9OaNRy5H3v7pQE7Kysu9+sX7/l5p04x6cABQIt9d+XZM5oviTuJQEptf43v/pN6vRGenqy48OYkR/H1Of/oabpXTXkjy9uwZfmxFOv7W7fGCQulINOWx+90kxDjSnXg6usHFHPMw/2gZ+RNly2WTN/CzajhOYS/q/QnXB9JqD6MDFb2TL22nsFFWxKu1+L/7n96idrZS7K//iTaHp7E6uo/UDNbCb4r1gpbC2sOPtOchV6Y7GwIiAhmz5MLVMtajK4FGvDXrZ3GczPKf01RxzzU8BzCoQa/UDNbCewsbRhctKWxr3fF1JDWLWonjGld5dpucRrb3rZdTLn3jU7E7HUq5pvFezPvROj1DFq7lVP3HxEeGUnTEm58U6sKORwyGGXcxkV7Bk1r/TFNS7jF1VW8mLb/UGPcGSg+IvpeYnq19V26kT1Xb8V5Lr5+EvLMS0wfm/p3pmD2LMnWLjgsHHsb61j1pUbNMK4wxnd/DT73YHDPBvz8+3YOrv+OboMX07ZpeSbO3M6Bddpx9YoFWbT6KAfWxZ5ARETq2bjzPKWLueCSM2Ms7wgDpoY7A53yN+WLvI1jydhZ2hASGUaL3HXY8Ggfa6pPwd7SluehvnQ5PpottX4jTB9Oy0ODjV5znx4aRP8i7aibvZLW97FRvAzzM7teTA+75NAJ3uyZ92/j8wLfsvLO70RGRDLk48lM3ZlyBoYU9sxTs8WESbFxzr3YMKrWL87R3VcoXdmVyYu+SqlLJRvXfZ/y8fa/jMdxGdfcW3ugF2HHuoEM/XENk8e2ITJSz5nz96lUPr+ZZ97Bo15s3n6eTl9UpViRnFgmsOCiUKQG+87e4uT1B3xRryzzt5ygU6MK+LzyZ+a6Qywf3RHvF69ZsuMUQ9vXo9Wohawb35W5m45x+sZD/hyc+PAN7i7R42/Dz6owaJoWv+nJg5dsWXKIbsM/ibPd43vP6VZ9XJwx89xd+tF+QBM6fWduHI+M0NMs/wA23JqKTTzvKP9S1DiXOATgi5UrWfH555SfNZszfXpTZc4fHP8mttFefHsjIZ7G47gWW5OL50FBVPlDiyWbI0MG1rZrR04HB26+fEnjhQuNcsWzZ6dmvnx0LV+e7OnTm/Vhagir7OJC6Rw5CNfrWXT2rJlcfEYsU2Pe5k6daBZlyLOysKCMszOnvb0T7MOU1suXc+7xYwpnycL2Ll0SlAeYffw4p729Oe3tjX9oaJKuZyCmQdDa0pLSOXJw9vFj9FFT/nN9+nD+oQ/brt5gQrOGdFqseUot6dzWaMzb63Wbv4+eZknntgzftJNnAYHMa9cy1vVSk/HfLuWIZ7QBKI9rNuZuUXEFFf8Z4rTTvZVnnqkRLC6ujOyPpcXbv7B/t34bmy5eM6tbfvoCy09fILtDBg4OTDsTovlHT/PLrgNvlElNQ+EXVcrEqpvZ8RMzY19KsuVCtAt+Ugx5iWkXlyEP4Lf2zeizdOMb+w+PiMS9Xknc65UE4O+pnQFiHXdvVz3O9laWFrRyLxfnOVP+rDSSX68t5lbAQwpmcOHzPI2omtU8y+SGmtPpdmIMgRHBdHNtQWuX+twOeJhg33Gx5KPxLLizkf893ItLuhzMrDA0lkzPgq3Z8/SkUacpZQZgbWH+px+XThse7Xsrnf4N2KbTXMQPbzxN3qLvlpFM8d/lQ9z+Men8ngRlypTKw8QfW6PXC4Vcs3Pdy4dCrtmZ8tt2ypbKQ7Uq5lkrC7lmZ9K0bSz6o1tKqa1QJIm/thzn21baeD/my0b0nraW9PY2LB+tJSwxGPJMcc7sgK9/cKKvcXr/VcrVdKNJ+2ogwpR+SxgwpR0WCRi0TQ2A7i79KPVRIX5Z048LR70Y2vZ3AJZ5bGeZx3ajsc+0TYuCWqKJ95k8Q5F2mdVci+1ZPW9eCk6dxo4vu8YpJ+FXow9sKsYpk1zUnBe9C+LI19HhFQplzszBr74ynt/UMXYyPVN+btiQz0uZJ40aXbduoj3+DDRbsgR7KysuxeHJt8PLK44WyUPvKtG7g0yNi4mlyPTouV7ZnDlZ265dLJkDd+/iYGtLxnR2TGimee3P/vwTFh3XjJ6PfDUHgQFrtvBVdc1xIHuGDIxv2iBpN5MCBAaYh1nKnM0hHkmF4r9DmtpmGylC8fEeb5R56h+A27jpH7wnXUox+pM3B198+jqA7I4Z3ijztuhF+H7lVtLZWHPqx74p3s5A3WIFk9wmpXCxz45HuTdvDbLSWbK4ynizukllol8YstpmNHrX2VhYm3na/a9G7BeSLwt8wpcF4l7dB/gkd20+yV07yTrF9PD7L7H4shZgt1aryrEy1CoU/2YOPL6doIwhXp5Op+OrLtFbVVctjO3dUbNqYWpWLWwmp1C8b778uBJX7z0lV1YtiZQAbeqUof24pSwb3ZFOjSvSecIyFo9oj88LLUbT8av3qVnGNc7+3NZFZySeWKEFrfKVYWSHOWYGNX+/IO7ffEJ+t5zkyJM5Xq+8+IxwpasWjvdcchruTO8lPq63Gp1s1zMw+uxmNty/QMu8ZRhTrmmy96/QyJJOi8f1e/Nm/P4mQf1T40edXfMU1SksUtvi17ls2Vjncjk4UMbZmfM+Pny/fTtTmjSJs483ea/dGDCAIh5vnl/GJC5DHkDjwoWT1E9qEhnlefdRnjz807ZtnDK18ucHoGTO6ORLDra29K2lJSIY7a7NI88P+9Z43sJC905OOsmFPlJvdqxCFSj+bXQqHp31fcmV2Mle4uKtjHkxDWmRej3Ff5oRj3TiiWnI61KlPMMbRxshnvgHUGu6tjqTkHdgatG9aoVYsQXuvfSl0cwF70mjN7P5/DW61Uz+FbZbT1/QfMZigCQb5EqO9EhSu0uPnrDrshfn7j/G2/c1T14HJNhm/9rBCcooFKmNXiLftwoKhSIeLt314cCF2+w/f4sHz3wRgQz2tpQq4Ix75aLULlMQm2RMQGFKaHgE6w9dYv2hizx45kt6O1tcsjnRvl45GlZ4fxmGU5O1By+wbPdZnvoGYGdjRe3SBWlcyY1KbklP6hKT+uXNJ+RzBmkG6mVRnnm5sjiyeER7AI7M1ia1E3q4kxSm/m+gmcecQ8Z0rLr05liM/1WW3znNyjtnjJ8rZs1Hszwl37NW/05+3refwPBw8jhFB7DvVTmORUurwhAelRxPlzrZleu6xm0sr5U/P+d9fNh9O+HFprgwNUT5hoSQ0e7N93MzhWLipSR15s83fo7PkPe29KtdNVn7exuCAkLxexmYsGAKce7YLfZuPseJfdcID4sgS3ZHmn5RhU86Ji3z7PsiODCU9YsPs3PtKZ75+OGYMR1V6xen96hPkjWRVqB/CAum7+DE3qv4vQpEp9ORt1AOChXPxaedqyeY0O2/TmINeKYki2decljrd169aXbcrWoFhjY0X8nP4ZCB66MHphlDXnxkSmf/vlWIFx+/hA1fb4PBkLexf+ckteuzZEOi2z329af+lL8SlEtJ2oxdjGN6O/7+7jPaTVjK8hEdGfzHJl75B/H395/Tdtxi5g1qyx+bj3LW6xErR3V6r/oq0jb+Ec/ftwqKNzDj0kF+uxQdHDyu+HGPg15Ta9MsYyyamEyp0pxWBUrFeS4hIvR6fjixmfV3L8V5vkJWF1Y1SNpvblzs9b7Jz2d3c9v/RaxzBVckLshvUhJXJLbPTY27UzxTjoQFk5mf/vFk3cGLcZ4LDY9g3/lb7Dt/y1jXoHxhfvm6WZzySeWlfxANvv8zVn1IWAQvXgdy/pY3Q+dtIatTenZOfvtsv+V7mb9Hnfnj7XY7xOwnMX0ldO1/dp9h6ur9ZnWBIWGsO3SRdYe072XD+C/Jky11spu/LcUrFvjPb3WdvXAfx85omRYX//ZlvHKe3uahdXY/vq6MeSnEorNnuT5wQIJyOttGiMGYF5Fy8fJM8Xrxwug5Zsq159q7UuEsiQ/fEx+SiGx/H6K/1wM/v4SFUplGO2azs3HveI/jQkSYOXYDRz0v8+rFm+es547dwr3YsDfKJCbcyYDPZ3P9gpbQKkt2R5buj+4zIiKS5qVGxmoT6B/CnAmbmDNhE1mdnViy94dYMjE5tOMSEwb8k6Bccodo+bjEcERv/v/e90UA21adYNuqE6TLYMvcLYPIkt0xnh4SZs38A8z/dVuc57wuPcTr0kO2rToBgKWlBQs9h5DV2emtr5cQvsF7sLbMRnqbt3v/fp80zqDF2NwRsChR8mlmm+23qzeZHcc05JnyIRj00io5MyZ/fIEq42cDULNIfgolIU5elfGz8Q8JTVS7kiM9jJPlQ8N7kjm9edru1IoJ+FvfT8mVxZF7T16xfIS2gj+1l7b94N6TVywc8gULd5wCUIa8D4hICWfSFfPAvnElozBNVqH4b3P2+SPaeCY80H5/fBM7Hl7nz5qJD5ofKUKRlQm/zJ1+/tBoGDvdaiAZbRK3kLTr4Q16HVqTaH3+K1TuM4OIGNt4EoPnGS+jgWrB959TpmCuJPdx+sZDvpq2OtHyz/0CKd9rOrmzOrHpp39HLMLzt7z5csrKRMm2GKXtfjg+sx/WKeQd+SGwdPp2Og6Me9thTK6duUvR8vkTlItrC21itt7Gxcf1S9G7a50E5RrlKsahJ9EG8tb5Ym+3VCQPO7/syougION22/jQZeiNBGg7ZyRwPjqH2DGZk5uf9++newXz3U6Rej27bmoOHwtbt06wjzbLl3P28eMU0U8RTb9ja6iQNS+nnt/n94/a0PHAYkpkdGb13XOc+WQI2x9d5W7AC7Y/ukqT3MU48+KB2fH0y3sZWKIuAJU3/cqJ5lqIIr1e2Lry+Hu7rxdPo7O0zpu8hXULDyXY5rlP2jOkAvRrOwuvSwnHZA8KCKVj7YlYWlqw+dKEBOVjkpBBNSaRkXo61Z1E8/ZV6T0q/jBR78L1p93JnM6dwtlmp0j/KUnpmkUZszLhBRcDacaYZ8o1FQ8vxWhRrliy9jd3/wn8Q0LxaNeMRiUTH0fC0A7gzy4JZ0cyGPLiylb73D/13K5zZdFWLfLlyBTrnKGuT4sPw+VaEc2M6+/u3aT47zDrymGmZgrH7QAAIABJREFUXdifsGAUSTHkrblzgaHHk57VuMK66bQuUJpfqiiD89sQl4fZ2/A2hrwuk1dw8c7bTT4fPfejfK/p7Jv2DY7pUmcrXEpw9Mo9+vy2LsntqvT9jWMz+731dmeDkSolYsClFF/V/ZnXrwJZeW4CYSHhtCo+lCXHx+L73J9vGk6mw8AmfN6nAb/0X8LpfddYeX4CbUsN5zuPDqmmY+d+sUPNvMkz7/MC5bns682G+xfoV7wuNXKknVjI/xYO3L0b77m4vOFiEXEXrBIh9xbcGjTImKSi4LRp5HZ0pJmbG2svX+Z5UBAAmeztsbeKf9oaV5KL/Jky4ZopE3mcnGJltVW8G6PKNqH+9t+ZW11LsvFT+WYMPrGe4IgwAJrkLmb2b/ksecyO0zpJMVD9/Hf3RMlVa1CcORv6c/nMPS6fucvD28/wuvzobVV8I/HpnztfVpzzZOa5jx/3bj4xOxcZqce92LBEewa+fOZPh1px77QoWCwXDk72BAaExmtQTClD3r2XY1Kk39RiyrakGUfThDFv5Rnz7SyJcW8eXL8GU3cnbC3/r9F/2SZmtI8/UG1Mj7Z3ISQ8Ao+dh8mTOWOSDHmm7XYMjv/lLrG0+3PFO/eh+G+TxdaFh0FXExZU/Od5HPQ6liFvcOk6dClSkfRWNjwPCWThjZMs9TqNf3hokvousfoXQiIjYtX/WL4RnYuYxzr98fQOlnqdNqtbe+cC+R0y07v4mxcUGroUiXdbbMwtsEnZPptYEnvt1MJ9WNzhGyZ0c8e9ctFY9cGh4UxcvofNx66Y1RfKlfQtYGMX74zTkJfFMT2TenxMhSIuZvXL9pzl11X7YsnXGTSH03MG8iHGAx/211Z2nLpuVvfP8PYUy2u+xbrPb+s4euVerPYf9f3trbYJz71+OMlt0gKP7z2n74TPAC0g/Lork+nVYBLTNwwknYMdi3/dyud9GjBkRvTugNUXf+b47suppqPBcHfh6kNKF3Phf9vPJdhmXLlmjCunFiNSCoPBLlKvT3R4JAvnG+h9tBid+ueNsHBOue22twYNotOaNRy5f59Hr1/z58mTgDYn/LtVqzcaHE0NefElwlDGvOTF0dqOC58O4/xLzRjVaMcsbrQexdBTGxPV3tUhKwCe3ua//ZaWFvEak4Z0nsvFk3eMx2U/KsjEBT3eRv03MqrnQuPnWu6lGTYtdlZgA4tm7KRc1UKJ6tfC0oL8RZzJX8SZpl9EZy7u1dwjlmHtXYhpyKvRuCQj3rCYE1M+sQa9mIa8irXcGP9n1ze2CQoIZfJ3Kzix/9ob5d4FH//EbU9Ni3QvOxTDi9z8s4mLsZsmjHm7r99KWCgGjYoWUsa8ONh1+Wasup6L1qfItcqP0fJgJdUg97bt4uPRq9cJC30gnNp3laM7L3Fi7xVePPHDwSkdznmzUKNJadr0qpfsmZtevwxk/fx97Fp7kgC/YLLkcOTTbrVp3rlGsl7HlFP7rrJp8SGunL5LoP//2TvruKbWP45/NmJ0N9IIGCgStmJ3989OLOzu1quiGNher33tVkzsFiwEC0RAuju33x/HbYxztp2NjfDu/Xr5cuc53ycOsO2cz/ONfGjrasCpoTW6DGmK5p1dq6Q61f9s1mBzOH3vKQX/TTgAWl4J4B0/6eULcw3BHCNGapqY26AN5jZoA4DwmKNLeSFPS4WF9/2pi/es8uiMVR6dSQLYlg8P0N/OFabqsk+p8KeSmJ5NahMlDqmzVLB6dGesHt0ZxSWl6Dh/P7LyCnBo3mCJ5v32KwWXn5EFlhn9WmFUJ+pCVUPbNcLQdo3Qe9k/iEnOEDjnOcUfwXtqXmRDWSFv4f/aYZB3Q0q7XdP7AaD2ojx+NxjDO3iQ2kUR8Jm+d2114lrkVhTkEd4vaposXvuQRktx+etmDKgnPndTZWGgqwkA2HEwCH26KEJnqwNO/tsQMYcveDXZsxcvJ5MrkfNQsgRKCcGGk7UKDJ0VcllXKZuNZ9HR0FNTQ/AU0XnVhOHj5SXjVSkQxpr3t3Dh5zt0tayLLY37Yr5rB9S7uJ4XLgsAtzpNQb2L6/Gp72LScW9rVzS5tgW7mw6qqksQyptHxHeScwMrkUIeAIya0akylkQbqpyQooQ8ALgeug7d6y8RaCsqKIaqmopEc4sT8gBAQ4uFVXtHSTQuXdLyAhGdvk7g+OVPO5Kdh1UIlJnkCDsunxL6IadQUPxXZurBw0r0hgCHU4K3v1qguDSJdM5QsxccjcQXi/373UaxNuWpFmLeo28/xBuVw9ZQ+C/hv4yyEhN1l/jD2dwYtob6uBXK30V7t4pcZn3YvtP4npTKC3nlMnz/Gd5rbTUW7i+YAA1V/pu6bI46UfnqyofFStuvbJ9xrT1hoq2FY8/eIjY9E2NaeuCfJ8GU9qIY3XINEmPTBNoCo6QPtepqK7jmPbfmw9bZXGSfqC/xmNx5k9DzWem5yErPxdf30Ti0kR96dyNyKxhM6UWvPSsu4MqRx6T2uKgU7F5+HruXnwcABFyfC4d6llLPA9C7xjcPwvHmAd8zTt9YGyderqrQNUqCKlONMkeeKKY7HYG2SsWSMWcUJWDXN9nvKiqQD45lhDO6HmvB/eiJK+VFOU1lVaFCXlkihiwm9W1+eadcPOpkSUxeIia92YTrrSWv3EXF9bg36G5BLYCVcEqhzKAOw1xz/A6pTRIvLxVlJTzYOpm2fVkGrzlGaru+fhzMDcQnob68ZgxWHLmFq8/53oEcDpF3TppQ3+rAwTmD4F5b/PdNyN5ZJEFv67lH6NvSFZpqqrTnK6Twgq0pqGkQ18nNl7f3Ll/AO/eJeje/Sft68l9YOSYtPIF6ThY4uEWRQ7g6wM09x/2/sKQUrmZmIvswje+Dkz4JnMIgcPJOgJN3Ekyja0S1WxnitI3IzyepkJeYwy+SsKBVK0qb9Px86RdWQ+hSuzZufvtWafOtde+Ote7decfjnZphvJNg1Vs7bUOekEd1/LIHcY9TVgCsLmw/MxVOrrXEG1YzutUVvPej42HHVGLi6oe16NmAX+ijd6PlEhXiaNmp6goWFZUm4G2sbCouU4l/AFDCzsDLn3bwtAqFElOTdL6UnYM3McKLbaTmXkFq7hU0sYkAINozWtICGBUvQysDxNcVUkCXD6tnoHsDZ3yJT+YJebrqaghbN4sypwyVkFee7IJClLIlTwouS8LWzcL8bkRRlL8fvcGG6w8Qm56JM5OHYl7X1hjgKfmHyOEny0htuVmy+8IXJeTdO/8aXW1niRS5RNHNfjae3vwgVd+utrMohTwqfLv7YXY/8TsJVFTkGtOTsyt0jZVBRYU8ANBTFX0TraB6UhlC2YcB9G9uqdZzMYq6GmtlcDvhFYY8X4Yhz4k8ZMNfrMS3bKJS3ICnixGR8wtWGqaY7Sx6x7ssf4WdR5t7/Ouc9/YfTH2zl3du/aezaHGHSNB+7Md9tL23BDfjQwAA3ncXo8WdBdj//RYAoNP9Fby+jz9KvpkoC/ZefU5qexEwnZaQx2XVqM6kNroFJKojdIQ8LstHdCS1tZq5S5bLUSADrh31xcal/WBvY1zVS1EAoKOjI0w0NdHR0REdHR3Rw8UZB/v2EduPobsRDP0Dv484YKd0BzvBqUL/ylJcWir1NZlqafFeF5ZQC/See/ZIPX5NYVdPfoolqvyBCiSjJgp5V44/EzhWUqIv8yirVKyQ1JPboRXqXxFUlczQxOYH7x8XA42uAu3cf1ReeaWcPJ6QV8f0JKmPgxHxnnoTQ603KDG1wFKuRTlf2TW9/Ck+H2yDVi64ELeX9vVXC888BbJl8+Bu2Dy4Gy3bl8sk2wG7n/QCbU2aCvWcE4e0/QBgdAsPjG5BHUazum9HrO5LvrkXh4aWGvJyCnjHy8cewJZzZA9Gcfy94ap4ozK07+8FvzknJZ6nLGsn/YNzHzdAU5t+0vPy3oN0CA+JIpU0p4OsrrEi3pIKFNQEFr66XuEx+tq6Cgh4c19cRV9b4buE8macfU8oM4hbjONNV2LA08U412I9zrVYj+6P5kjskXf11ys87bgR04L3Y6eHD9Y2HA4WUwVDnm7GqRbz8Dr1G863IryTRti1xQi7tmhxZwG6mLujq4UHltYjQnkWvDuC221X8cZVV5UsjERW7L/+gtQmTRGHuYPakHLobTx1HwuGtJV2aVVCz2Z1JbLv06I+Vh8je1XS5eavMPFGMuSvj7dxNSYU2cUFMFHTxlB7T4ytXXFPgsPfX+BxYgRCUmPA5rDhoG2MBgaWmFOvPbRVWOIHkDM9RgagX7dGAICxQ1pU8WoUAMBfnemHBZYX3eSFihL/s6+8EKXEZMJSRwdzW7ZEdyfR6+l85AgejBMsRuD35L+Zksn32jUE9CDnoCzlcLD2/n2saNeuClZVM7B2MKnqJUjFoS03BY6HTm1fqfP391qJ869XVuqcsiIkhq8v6KiRv5uNNPsiIoVIT1BY8gssZfLmo5ulKEcZJgB6jlGbAxchISoZmjrqtOwVYp4CSpIKU2HCMiS1nYy+grYmTatoVbLnfOgGAYEr7I10Xhrn9gUJHB96uESIJZ8Tr1ZhWGN+7pFVhyagcTvhDzRUQtwA10W0xa6di8+S2pSUmTgdspbyA8O3ux8ifldZ6mZPnVBYHCqqyiguInZKDUx08PeDJbzwoPJ8eh2JuQN3ktr3rLiAyav6STW/AgWy5nlvycV+cZyNfC9wfKC15Dlk/Jr2rFJvvPKoMJShVCa09VyL9ShiF0OVqYISjuReGIYsIgfg16w4AACLSYhwMXkpJNvWdxfhYqvFYFLk3wxJ5+fojctPw6jOnlh7/K6Azci//sXRhfS9BmWBl7OVVP2GtmtEEvNOP3hX48Q8Ki9DWeEduA0J+aJz63Kr2oqCbsXbWpp6AIBL0R+w4M0l0vmY3HRs/HgHGz8SYuTtTr6w0TKgNfbbtFgMeXBI6PlPGfH4lBGPfyPf0F63z/rT+PIzCcb6Wjj3l2xyGXPp28WNJOLJ8metQHK87Qjvk7IRN3QLYsiTt1OnotEusndtKZuN6IwMTL92DdMBLPb2xjgPwY19O319/EhPR0xmJqVX2t5evfDk508cf/+edE4WfExMRJ8TJyjPfUtNJa1pvIcHFnl7C7SJ8qYrf85eXx93xpDfqxGzZ2PCpUsIioxE4NevQsfs7uwsdK7K4HXaN8wKOYAnHaSLTpI3K3ePrOolSEVhQbHA8dDJ8hVsNx31wfyR+3nHeTmF6FpnEby7NcTCLUPkOresYXMIxx43S+Hiv45aE2QVvMT7X95obEOuUSAKJ+M9+Jo8UaxdxIdoicYFqomY19zeGs8iJVt8XlGxeCMFAvR/NgVb3ZZi9/djWFt/DpIL0zDt7UqcaRYAJQYTuyOOY4rDcABAamEGScxLLcygHPN889049OMs3qR/xG731ej/bAp87P+HTmYtMeDZVJxvvrtSrk9WSJP0szzmNkZibQxMdLDz2hw41qfnyh0Y5Y+ze4Nw6C/JvAC53Dgp6H5taKqL4y9XCrUPuE6E+UnjzcflytfN+B4aS+sa63nZIzDKnzTflSOPFWKegmqDibqWeCMJSC/MI7W1s6BXGa260smsMWW76m8B7pY3kRupvSl1jjsqTFi68L67GA87EPkB5787jOzifDztSCQL7mzeCD0frsFV72VoaVwXSz8cR2tjIhxiSb2B6Pt4PSY6dsGdtqvR8f5yOGqZY4/XZPRraUAS80KjEuAxWX7FJNgUCar3zOwvl7n+ZOrZmuJTlGAFwBfhP9G0jo1AmzghT9bU1jHG3NcXcTWGnrje6XYALrbzQV090WkXCktLRAp5wnC+sFqkOGb4u0iFt7vsP3fGDZVfMS0F0jH87Dkc6d8Pl8M/w8PSAsaamtCoQjGPzeGgtj+xKd3NyQk7KbzJsgsL4bV3L4pLS7H+4UOSmHd3zBgcDgnBmgcPSH2/zpoFJQYDHR0d5SbmVScO9CHCphsGBCCnqIh03lhTEzu6dye1VyaROQlVOr84zK0rnkanOlC+Sq2kJMSmw6yW8BoFrl52OP96Jfp7rRRof3jjPR7eIN5rPYc2w5RlvSq0jsqEyuOOi4FGN2QVvAQHkm9Is5TpPes7NLCWeOxqIea1d3aQWMwL+hopp9X82dhoWGCs3UCoMJURlRdb4fGcte0BAGPtBuJ6/H1ee2cz6iS01REdA01kpeXyjlf7HMLao+LVcy6nAqQP9aEr5HEZOKkdSczLzS4QG2obF0X2XhEl5JWlfmMHhL6SvOI0F0mv0e/sNJKHHp1rVKCgOhGT0BJWZsJ3+AoKX0CN1RT34iTb3ZOEgtISqClVi6/5ClPALuYJeQCwyW20wHkfx87wcSS8u9Y3FEy2zwADF1vx8+3daSvoGbRxQncsOCAY6szhEFVT3RwtcWiubKvt3Qn+Smqj8iL8r2BrKl1Bsy5eLiQx78G7CJKY196c7IWSXVKIV8lRIm2kJSk/myTkrffohabGtviSmYh/vr8UmBsA+gbtF+uNxqJ4LxuraaGPdUP0sKoPBoDL0R9wJOIlSsrlOZ707BT2Nqf2lNgwtQcSUrNhZij7CtjHzr1Al7b1EPY1Ht7NiBBJ7nUWs0sRnBqNH9mpCE6NxtWYqsu59F/iVWwslJhMxGVnoZ9eXbQ5+DcejB9HacvQ9JH7ely2E3mZGQClkAcA2iwWPs+YIdJ7bbS7O0a7u4ucK2K28CiTCZ6emOBJf4OpLK6mpiLHpkNF+5fnva+vTMeTJYkFZOcQBdUPbmSVKDS0WNh8zAfzRuynPH/15HNcPfkc7Xo1wryN1a9yMQDkF/Pvw4UVwJCUhOzDyCp4juLSFBSVJqC4JFF8p9+UlhBioRLN1CvV4i5/uJcb1gTeF29YhnkXA+W0mj8XJoPYedNS1gAAsDmCN3uFpeQdHHFYaYiu1lqWBU9uYmPLLuh++Qiu9x4F3/tXYKWth7ySIhSz2Vjo6Q0d1crP8XI6ZK2AN1jwo88S9T/id0Pg+NjzFUIs5cONE88wcJJoV+pxbdYJHKuo0n/rbz7jWyHvPEmp52VPaqNzjfvfvYaPm5fY8a99/4weji5SrU1cxdsWx/bj6Qji5jc1Pw+9z53AkxETpJpLQfXDUI1cwUpa1FhEuoJ7v+RXfe527Bf0sqn8Cpby4Hgz2T7olKWjhxO2X3iMuFSyB9e77794lVP3zOiPJnUk3zUtz+Wnnyo8RllaudqRCnl8+5WC2pbiPcSrA83q2UrVr4uXM7acfSjQ9uB9BBb+T/C7YnezwaS+4ZkJ6HNvv0gbael1bx8AQInBQFhfwUJblhp6aPdbOCwfbtr25nbc7zJD5Ng9rVzRzMQO/W3cKM/Pd+2I+a4dUcpho+7Ftbz2+wlkAZnLzK0X0aExIbT1aCnbz4u2zYlrXe1/HfeaCeY7U2EqoamxHZoa2+F/9p4KMa+SmNuSCHv2f/oMOYVFcDEWXpyEoS3/KqPccN93EohP39PS4GhALzRdAX1O/3yJDaGC97lGLC1cbTsL6kr0K4WL40c198xTIBn1Pe0QGL4BeTmFJC89LkFX3iLoyls4N7DCttOS5euXNwXF0juslOXVT0epvPbKs6D7Rvjdol9or1qIeeWps2YbwpfNFGlDFabyX0bawhLO2vZYHuqPda5z8CTlDWY5jQUA2Gpa4k7iE3Q05YdI2GpaIq1IcDflbuJTTHYYhkM/zsJAVVfkXBtbdgEAXO9NlFwOaFt93W6HuC/DqZA1Yu1WT/ib1GZkriePJfFwb+WMkMdfeMdxUcki7al2Vv59Iz5nTXVC3DVyCQh+ge2vn+PrpFlgALDd7YeoKXNx9dtn9KztghOf3mPJwzvwvU3crERNmQuX/dtQ8LsCWtQU4sZ15LVzSMzJwa0ho4Hf47SsZYOsokJcGTAcr+JjceDdGzQyNUcrK1u4GpvCdrefwFoM1TWgr0btTchdFyBeIFRQfSjv5cZmZyEjezcMdBcK7fMrqQvMjc6Q7PIK7kBDrSMS87Pltt74vMoNL6zJXFs3Dh8i4zF60ymhNpO3n+e9vrp2LCyNRH/nCSPkW8W94svSwN6CJOa9+hxdY8Q8K2PpvjMNdcjielJGTkWXIzPKC3nl+dJvuYCgF5eXKXZMP6++tOZWYjDR2tQRjxLFe/7mFRTBxcYEDDl4h8YlZmDe6vN4eFH+opACevh4EZueEXPkt0EiDcoShPoqhDzZ0yRwFQrZ5OeFlMIcNLu5BsdbTER9vVpofW8B2BwOHrX/i+ckMuftQYnmep9RNVXk/2sEhm+o1Pk0tFi8OZdPPIzXj76QbL58iEHXOouwdMdwtOhIb/PoXngE2tcRXwVWWlSVLXivy1aelYSyHn31zS9DU7WBwPmsghcIT6SXi9nv1mIkRCXDzJZeFfiqz3j6mw29+dWV2BwOttwTHp7kvFpR3VIazjYLAABYqhN5WVoaeWK961ysc50DAAK57dSV1ASEPG5b+fx33OOxdgNxwHMDaZzqmC9vxftLuBzzVqBt8JQOAseZafQeCJ7fEdxJtnOxEGIpOyztBN/cJcWidwH2rbpIaqNbIYdLw2ZVm8NL3DVy8fVoim+TZsGunLDGZVi9hgAI0Y4rpr0f5ytwbLvbD0d7DMCtIaOx6MFtXt/jvQbiygAip2RgxFfEZGVginsT9Dx7jDcmHVY/CaJtq6D6o67WnPc6M+dvcDjlPZwZJDuB/kryq6Yqz7H/RBrYmyNk7yw82DpZrG3PpYfgPskfvjvJn6/iKCqp+M5tWfS1yJ/n1UnUEoeyUrW5FZUZ/7QcTsvOQVt+guuBFkMFjgtLqUOm9i8eDEcrYzjUkv1aNNRVFUJeNWPI6dNVvQRK6u3YIfQcm8MRGWKroGL0fOBPKeSVZfhTwuOY60zT6QF/s+Jl6leJ/hWJmUtBzWf1vtEIDN+AwPAN0Dck55peO/04OGzib6nuUkLXefWD2OicfzYQ/zwJ5tkGR/2S61o1VV15ryvqWdfE5gdJyAOAwhLJNnHpCnmAjMS8/GLBN2VyDjmhtzj6NRRUZ/c/fY31twTDJ/KKiuEiIyEvq6BQ4Dgzv0Am4wJAWq7g9Zf/+dAlMY6vQhcW3EFKElFiOidbIWZWhFUN+5DaRs+XTTLYDSfFPwRWNi/uVjyky8O7jgxWUnPYE/ISe0JeopWVLeV5AzUNqClLLpTY79mC+U1bV3B1CqorObmnkZV7lHf845c9LE1ukOx+/LJDQgpRLU2WobvlMVDTkNvYfzI6GmoI2TsLrRuQQ/7L8+xTFLosPFAJqxJOAcU9hrpqzRFyZS1uVgeam4j/2wGAjhbSpXyQhszifMr2mVsv4tqTT7j2RLbh3wCgTSE0K6haPibQz91UGQx25T9IO2zdihPv3+NtfDxe//qFHc+fw2HrVl6BDAAIEJJXTxJiMwPw7Ce99+h/gZjcNIn7THeqvtFVCgiSE8R7e1cGJ58swYXgVaR2nx7893VEUipcLU3x5FsUnkcI1lHwsLXE/oev5L5OAIhKk7ySem6R+GJXKbnkyvZUfHrxDaHPvyL0ufDUGL/hhahKFGYbnpCMPvuPi7Xz3ib8xvbLcuHhoKFLpqP+Ov7OzJGXITjyMkToOL33HcfnRNHhd3MvBuLqR/E50Bpv3iP0nLA10/UQdNuwk7J9bDMPLOhIPNhnpI2DngERspma3AOGxtegpt7ztyUb6amjoKE1DsVF75CbvRta2pWXw6wyaHCVePPU1bVARHYSXndfzmuvq2uB5MJs3Os4D3F5GTj0/THuxIchvSgXH3oSISp97u+Eh6Etzv58jWF2TbGgfjc0uLoctlpGiM/PREDjYWhiJPqLu0N/L9w9/5p3PKr5ahx5JvxN7TfnpMCxvrE2dA0qVuny3L4gPL8dirBg2bmgpyYKfpi7tXASYikcD28XqavoliU/txDXjz/F2b1ByErPFd9BQpLzcmGsoUlKJr/88T30rE08NBlrCIonLCVlFJWWQlWJSDSqpaqK7o4usNbRFerJIC2Rk+dg0KVTmNDQEx3tanbFUgUAk6kDdRZfnLU05Xtyli1+Ud7OzpL//u5cyxnXo8Pksr72lrXlMm51YsqK01BVVcbcce1Ry0wP09ecRVFRKfIKinB080jM2XABWxYR1bBHzT+GI5tGYHVAINIy87BtSX/0nrQPl/dSFzzaNqU37/WYzafxPiKO0i4pIwfuk/zxdLsv1FniRTRjXS0kZ8rOc+5XCvmG3cxA9sUM5EVyDfIipIMRi75A76BNf/e9oghLTyPPMNvhvvxUJI8vzZP5+Aok59OM6XgZE4MmVlZVvRQAwPqOHdHA1BRL7hJVxZffu0dpZ6GtjccTFDmIqxI2h4MnHTYJPS/qXFkmv96Fj5k/ZbUsBb9hMBjglPmcXzr+EPZdqx56gbqGKgLDNwhU2I39wddwHEyICsIta9vi8ULBe7L2dRykCrNNz7st3ug3TIYG2Jw8JGWfhJ3BOvEdyqCqJLoSPQBkFTylNVa9ppLft5cV86q8lJqKkhK+LJ+FqWeu4O5n6mSENgZ6uO07BgCwsFNrjD52ntKuJpEY5wxTC3JcOR/CgVJHl8jhpq5JL+a6psEV5pa9I8KWTvx4wWs7+/M1hj85gE3uA9HTyg1LGxBC587P9zDNpT0ic5Jxqe00mKhp41deusB4ACEKlj2mYs6WoQJiXlJcukj7e2VsAeDka8nz0JWWsNHDcY7E/SqCtaOpxH0sbKQPv6msayxb/CJyMjEfN5z17dipvHOvR5O9J7lCHgCEjp/Oe82tHlg+LHaaZ1NM82xKOlfe7upAwaqaAHCmD3VFQQX/Tbpb18H0Z5KHatLhvxBmm5iShbWze6KsDpGRnY9Fk4jUHVwhLzo+HUc2Ee/H5b5dER4hWQLuf+bxCyR4TPYHlS7SYkYAQvaKv3Fu18gRpx9a533lAAAgAElEQVS8k2h+UTwNJW/+tHWrOZsFoVHSJUMP+UYOvalvK/6mWt70tiaH2MiTvJIi3PoVjrDMBMTlZSKzKB9JBdlIzKeXM3P/4sEoLimFCs3KeXQoKCiGmpqKQsCrhkSkpcFIUxMRaXxvLIcqzkE3pEEDDGlQue8bBZITl5+BWhrSVR8vi72WuULMkwMHbszG+K5beMfREUlVuBr6hK2VreCoo9YCWQVPwUEpcgrfQYtFXTCqLF7Wn/Ampj5K2bl4+dMOdgZrYaI9jHeezSnCj7TFSMk5T8qrp6LE35RLyb0AI81+ZfoV4HW0fKPbJPLMq2NmLNKzTlbsGtQLhSUlmHX+BoKjf4HN4aB7fRf4ejeFkSY/bKiZnbXY9fj17Qq/vl3lsk5Z/SxMLb4gKb4eTMw/AWCLta8oxexClHAKUcZDk4eakjYYVZxK0UWHuBn/lMG/UW+gb4U1HwjPsPp6lrz20t8Vec3UdbE9/A7+/v4Ywd2JarLNAtfBw9AGtbUlF68qg9ysfAxoQL9ajaxgqUv+gC9NHwBYN/kwngS+l6qvAgX/Va5Fh6GHdd2qXkaNgKWqjH3/PsG2pQPgs/RfqLGob2uszPQxbfVZ7Fw+EGt2BSI1PRfblg5ARlY+9px8jMlDW9GeM3jPLAxZexxfY8mRAT8T02FjKvphR9ZiXnRSBqlNV5O6+E51RJjHoziCv5Jz0Lg5WlJYVi4WGvItggUAH9J/YeB9cgEuafBZfxoLR3XAjWdh8B1I/30gim7DdyLo3GzkFxRBXU12VTAVVJyqFu4U1FzM1aUr+lQeUzX5f0b+F7G0JTteREckwdrBpApWU3XUMT3OK0jxKYFcNEpYkQtPq1Bevx9pS/EjbSntORlQAgeliEiZg4gUsgNLE5tIvJRTaH+1rGYLACxlZeweTC8e/3XaG3gZeMpk3mlvZ2Fno8rPSUcIeQDAhKExUd1SV38b77yZJf9mV0dXtAdYRlEczkYvRGax5HkxRtrthoma/CrG0GH/t0cYZt8MM+p0RFROCmy1jLD2w1VMc2kvtE9KYQ5m1OmIGXU68tqMWFoIaEwkof77+2Nac3cf1hzXTzzjHfu034D99xaR7PasvCBwbGIp2U5VnzoLUJhfPlE+gWsTB8zZMhSmtahvuJaO3IfgR+JDx4WRl1Mo3qgc3CSlkiDqGofO6IzhMzsLDevpals93MIVKKgMVrh3wqoQfjjAjGeXJBbzZjyjl4/jT4PBZGDb0gEAgP1ryV7rI+cdxdHNI8FgADuXDwQALJvK3+B7eHKmVPOeWkp8t7hPErxf6LvisFjvPC9ncnjbxx/xcLUzl2otVYWQqE2JKSmVbhNz37XnpLaxXbwoLCsXDWX5iVfd7+7B9yx61d3pUtvKGPaWhkhOl124c9C52fj34iukZuRC+bfn+6SRinyx1QUn/20oZfPfd9Wtsm1FocqHp67iiEYWt8XaNbeJFDjOyH+MsKRRAm366m1Qx+SQVHbhSeORnh8kdt6X0fVRyhHMwU41XmWixKB29qAbXsvFQavqPaj/VMqHsk7s4Y/Lb1dDVU22kRpx0amwsDaU6ZiypInND3yI64z8YrG550j9fmUGIDZjC+kcg6EMN0tqPaGxzXdEpMxBSq6gPsBksOBlTTyzG2h0Q1oeOY92Ram2Yh5dfuVLt6MrjKoQ8mTB46R/8DL1VKXOefROMEZ29JDZeMcin2F7+F2caOUDADBV08GVmHcY8HA3bnWYDUOWFuLyyB4IAFBb2wSjnh5EckE2YvPS8aHnavS0ckPzm+uxukzBiyGP9iIsk/ibWfbuIin01nfdQAExL0aIi/KVw4Jv5iNP6SfMDHn8hVLkCoyqnL+9iE+SVdQBgF9RKRLZU12jfR0L7Aqs+pCb1IxcGOrJr+iAAgWSMtLJU0DMA4BSDgdKNHNY/cxJx7Vyefde9Zkhs/VVZ05sGS3y/NHNI+U6v762OtKzqQsLSMLoTacQvKdmbWLM3H1ZZmN9jk6Ci7Vk3gNUOeD0/uCCC84XyBu5rU0dMc+1A5x0qH92VH3KM29EOwDAKh/ZRrH8r29jmY6nQDZ47NqNr7Nm4ti7dxjh5oaNj+htdnPhZC0HJ4/6eYNpJtmDszx49tMeykxdNLZ6K9bW1ewCtMuE4D37aY9nP+15wlpE6mIk5pxCc5sIlM1G9eynPdicfDAZ6hLZFZbEIT0/iCTclScidTFKOXlix5MVi+v3xPpQ0Xmxy+eirggtjOtKLAAqoE/Hvh64c5FfDbZ3o+VQUVXG8p3D4dnambLPywefsXb6cZQUEwWpAsM3iJwjJjIZ4zr7AQA8Wjphzb7RYDCF/408vPEef80R/NxYsUvw/sz/y0VcjH2GR+03i5z7YdJH7Iu4gdi8FJG2DSxuiRxHGJa6vrDU9ZW4n4PRFjgYkUVALrWNd0m1HnHITcwb9WocjjT+m/J41KtxmOo4CVnF2Tj+8yQONz7Ia59gPw5eBh7weTOFZ38v6T5epb3G/6wGw//bDkywG4v6uvVQzC5GelE6SjmlKGYXAwBUmITyPO71RCysMw9v0oJxM+E2b6xPWWHILclDYkEi1JRYAICOph2ErhsAtn8LQDfzLniTFozHKU+w250oaDHj3Rx0NesMF21nrPi0mtSvMjj6YyqSCr7LfZ7HHyPRytUeN16F89q2XXhEEvMyixORUSRaYLXWdAODIkXjCPvmGGHfXKCtl5Ubelnxv2jLh6/MrNMRo54ehK9Le7QyIQo7cItp+NT2hk9tbwD8/HmnWk8SuTYqcjLzoKUru6qQS0bsFThWVlHC1W9+Eq1HEuq42yI8JIp3/Pmt5HkqXt4Nlcie6hrlIeR9+5mECcv/xc39U6DGUkHUrzSMXXIcR/4aASszfVy9/xGb/r6L2wd9oa6mgsGzDyE6nsiF+PzfOWj2vy0C/y/2vwJ9XQ1ce/AJD4/OQHFJKf435x+09nLE9OFtkFXMFzU1lfWgxKjx+yEKqgmD7BviTCQ/JN3p9AZEDKEXht/uGrmAk6yq5D6Mj4C3edV6a1dnvJytcfuNqJy31HT0cMKdYP6Dr7Rebu3n7SW17fQlh5WIw+/sQ8wd6C1Rn8cfRT+QSsLQ9Sdo5RvkkldYLLO5awKvUgS/t5UYTIT1pR8CJIr41CyYG+pg2LJjOLGGnOdVwZ9FbSPCm8b/6TOMcHPDhU+fsKC1+PBqTtpIcIpeSDUnp/AxOOnjeMfyFv3oCHkABIQ8KhJzuOID+ZnlbVxHeFg+kciOpWwBAHgR7YKm1sIjbBJzTsHRcKPY8WTFIJvGMFPXxfTXwotchnSTPC+4Aj5lveUqYquprYZzr1aI7D97/QBkpefi5QP+31hxUQmWTTxMew2SEPzkK7rVkyxtlLKKEpq2E8wlN8u5L2Y5i79/8TZxhbeJK1rfq3oHkeqA1MnRJp++AufV/nBe7c9z1T755j32P+UXBbiTSFQmyi7J5rWdj70INSUWGht4oYNpO3DAQUQO/4awpVFzsJgsgbmORh3HIpf5sNW0wXa3Ldj8ZSsAQrhTZihDiaEEFaYKT8gDgL+99qG2liP+Zz0Y5Tn28wR6WnRHR9MOAkKeMGbU9uWNlVvCF1IyijLQxawTbDVt0NKoOQpKJQ9flJbC0hz4hXeuFCEPIKrvAUBOfhFM9LRhokddKU9XxRRnoxeK/Hc+eolM1+bnMRhTXx7HzNf/osHV5fAytKvQeP3GtxE4XjVB0KX9/qVggWOrCuYi2HNrvkT2keGSeaM261hfInsqXt77JN7oN9kZZLFR0mukS+i3eDw4MgNtRxNVsC/de4+gw9MxaBbxO+vZ1hWPj8/CoNnE8emtY3Fi0yg8/1d4QY55Yzvg4VHCq6n1iG04t308zIx0AAA7v47m/YvLr/jN6KVYP6z71APrPvXAq9QrlDYOW7ai+b79FZ5Lgfzpck368JcNjbuT2uqe3USR2VQQh1PrSW2n2svugXzsw9MyG+tP5NEH6mJd4tg4gfz7XnvirsTjUHkFtqhvK/E4J++FSGQvbWisrOi26CCpra5N9cyPKwvGPz0hcCwrIQ8Adp99gvTsfBgpPNb/E+zqSRSQa2FtDYctW3Fi8CCxfdgJzlILeQDAYJUXC+Xz+VFUKl0xHXFwPfa4/wDCy04aO3fLILA5RXj20x4/0oQLZN9TF9CeVxa0NnHGkvrk9FZjHFrhXfc1cplTgfxYuWcUlmwfJt6wirj6YW1VL+GPQSq3kiGHTuFtbDzuzxiPttv5N1RDPRvCebU/fFp4YXujrZjxdjY6mnaAb8hMDLEiviyuxBH54Ea94u/QvMt4Dwct4kPqc/YXOGs7keYsa0+Hme/mIr0oHeZq5Bw0o20le9Dhzl1+LBMWX8Sx1rBGZnEm1JTkn2Ry3/fhyC6Wbc4UcXDDXwZ5N+S17ZnRX6qxonKDSW3iKs2KwlhNu0L9yzNhaW9cOPiAdxz6SvBhbdNMwZ0rqpx6klDLXrK/meKiEonsB05uj0Mbrwm0BT/6DI/WLrTHCH1F3wMj6OIbUpuk10iXPu0bChzPHNlW4LjlcH8cXDMUKVLmAtLTUUfQy68w0teSeo2iqK/rjU+ZDwAAdxL2o7EhdZ7QJW0k85hRUDk4n/TDqU5D0ciI2G3/lZMJAHA7sw33e08Eh8PBqKAz0GOp41j7wWh9cS+2t+rFsy9PSL/ZcL+wlXdcWFoCx99iXRMTG3ga1QJLSRn34r7hfSr1Df37/nOgpcKiPEeHJ7180fJKgEAbVzAcXtsDtTT1kJyfg9jcDLxI+onMogIAoO1FCAB5JcX4kpmEuNwsfM1M5r0uz/D7J+CiZwoLDW046Zqgtq4RnHSNYaahQzsEWRzbLzzGjH7SJ/0vKPd53MG9Nu2+6iwV5JfxMLvw+COehv5A4IYJtPqXz9cHAG/2SJcDEABazdyFx9umijcE0HjqdqnnEYb7JH9a3nmfohKRlVdAaj++aKjM11RdKCzl/531snal1Se7mN4G85pJ3QAA2+f0E2Op4E/AUIOINNnZswd20rBnJ5CfySoKO7kNmMaPZD4uhyPZ/TFdXIzJHtDS2qkp26K5TSSKS1PwOrYx4rMPQ0XJEF61XgvYORpuhDJTNgUn6DLQxgsDbao+76gC2dCyU30Ehm/Axrmn8OA6vWKEywNGoFl78Tmbm7RxwdoDY7Bu5knk59L7rmEwGbgeuk5ovvRf+Sn437ONvNDZjeFn4apnC29jV3R9uAxHm86FrabwTbuN4WcxzKYtfuWnYt67g7xxWt+bh/UNRsNc3QBjXm4VaF9SbwjsNc0w7tU2XnunB0twotl8lHLYGPR0vYD93bYbsObTSTxKCsXD9sJDxUvyTkJZg39Pkp/SBezicABMaJpTF+CQFqnEvLex8WIrueqp6EJdiR/T39W8MwCglkYt5JbkYpsbOazQVtMGv/Lj4KLtTApZlSSEddSrcWik78abgywE0n8IoAoX5iIsEWh5vud8RWFpIerp0rsBE0Z2cQr2fa9alb2klI2rL8JE2rQ2GYdHSaJ/X5nF8dBVqb7JvtcdmyQQKjqjtz+2X56FZ7c+Ctj1GVszEjrrGmghM40vaC0duU9uOfo4FcyKPqM3/XV1m7QbvkO90bYx9QN0aSkbnyMFC8Es3XEN/To0xIDOjcBSVcalex+Eju9exwpPQyJhoKuBdk1kf0Nrr9WIll1LGxuZz62g4hSWllAKc2sad4Y+Sx23Y76CyWBAV5WoLPqo7yQ4ntiE78OoPVV1VdUQMWQxpbfdy6SfeJkkOkT+44B50FCuWJJjcw0dGKtpIrkgl3Tu+DfyRowkTHx8Dnd/0fdozSwqEHnNVzuPQ139inljHbn9BkduExsQjV2ssXt6PzBF5H3h0mJGgIAQx2WTTw/acz/d7ouuiw4gscxmQ2J6Dtwn+eNFwHSoKitR9lt48AZlaG9jF2vaeY1u/jUBXRYeEGjLLSiC15TteL1beL7FtnP2IDOXLKTJCvdJ/pjUsxl8ujelPO+78yKefYoitUsqYuqo1Jxqv+Wpq0vv3qnVja3ijRT857jz/TuuhH9GDxdnXA7/jH5166KDI3UqBarceAxWBzB0NwC/hSa6Yh9DtRk4Rb+L1sjJg46lXEsu4xpodJKpHQCoKBnxcudRFeLIKHgMJ6MdtMerSrKL86GtIv98pZuO+shl3G2npwAA7AK24IcvdeSOqHN0EJeDTp4s8BuCBX5DZD6uR0snXHizUubjcllQZyDvtaOWBW7FB2OiYzex9rU0jOCoJXhv3tK4HgBgv9cMvEj9DActc8x16Y/OZvx0YYHxb9DV3BNtTFxhzBIU0m8lBONsiyVQZSpjjetIdHsoPFd+UfYmFOfs4ol5pYVBYBeHQ0VjJIrzTiAvoT40zCRLXyUKuSZ8muU0HT9yf6C1cUte23zn2Zj+ll81iQMOL39aVO5PDLIaQBpHlamKpMIknidccmEyjFnGAABTNRM8in0iUM1WXUkdiQXEA3x8QXyFrkFdSZ23RmnHctSSjQhQ1UIeALSduwf7ZpJ/R2VpbDhIrJh3IWY5xtgfEGlTlbi3EkwQ+vV9NADAf77gjc3E5ZLnJqoI//NYJlW/tUcnYloP4Uk5RXFmzz2J7B3qVexmivuzpkPgPuILuLt3PYF2bhgt9/8+7Rvwzp3cPJr3+sGRGQLn188S9IxbN7Mn7bVIA5Nmzr0XMTHoXJu+x4+C6sOPrHR8z0hFbkkRQlMTMMLJXWwfYYKeKG5186mwkMflRZ8ZEs//J/DqczQ8pxBV5JlMBrp4OsPO3AD62hrIyMnHmy+xePn5p9D8dspKkmcuCdwwgdLDrqkv8RDX0cMJHrVrISuvAMHfYvEyXPjn496Z9L3lTfS0oKupRhLmStlsuE/yhzpLBaM6eUJPSx2fo5Pw+OMPpGYJCrxMJgNsKSqdl2fX9H6YuoNfAW7v1efYe/U52jVyhKeTFdhsNm6+/oLQKOECgKTJ2S3L5d9NKcyFEatmhJm+S6NXxCq/9L+VV1ABPWbduIHQ6dMBAJ1r10a97TvwacZ0SltOluADK9PgOKAqZWETzZFAUZkK1Ow0gGkg1VDTQoZhp/sJoeffxDaHZ61nQs/TxUx7BBKyj6GEnQ5lpn6F7dicQjAZ4j3nuePZG6wSOV51oc/jtShkF8PDwBHb3eUjuFU1kgh5FRX+uKz0u4qVc+X3HLJ042WsXdBbbuNXlImvdyA8KwYN9ewRX5BGy/57Tjy8DGoLtddT1URMXhKSCzOx9csFbP1yEQDAZDCRVUykiTJh6ZH6ZRTlwkCVn2LMQFV4xFZpQSCUNfjiaUHaGCix2kBVdw1UdVcjN95W7LVIgkzFvKwCwZtCZ20nkmebrooujjT+G2vDNiA6LwYjbIehlVELAIASQwm5Jbn4nPUFV+Ovo6lhE7QyaoEDnntwJe4abiXcgbayFlbW43+56KvqgwFg7Gsf1NFxxjznOdjrEYB/o09jYvAUbGqwAUOtxavRZT3uuK+PNP4bez0CMP/DImQWZ2JTA/qqesPp/Jvz9zsqXqHOL7xzhceQBd4NHGjlpbHWaIjoPOEuvamF9AWb6oSkxSfo0LfuAlwM2yjWrqut9H9HjvXJAltX21livfOy0nPxT7kQXXG4NiHv8NK5xqy0XAx2l10eoD+FRxPGo/WBg4iYM1u8sYJKJWrEQoHjj0OI92hPWyKpbycrJ2xtwURucRE+pMSjmZkNmpha0xqbG7a6OuQOjnx9TWnjZmiB8x1HS7l6evMPvHsUISnCxYM2Fg4Y7fTnVa1kszm48Up4gvLyDO/ggdkDpPPUDtk7i1LQA4A7wV8FCmVQYW2ih0urx0g87/0tk4XOm19YjL1Xn1Oe4/Jm90zM338Nd0O+STx3WZrVtcGbPTPhOXmbQHvQ2+8Ieis+L7AkhTOE0eL6FnzpR78qfWWjpqSMgt+htjd/haGIXQpVJrXnJkCviq2C/yZXho9ACZsNZSYT+cUluDScnqMAQ2+X9EIeAAarvUAOWE7uPjC0F+Hf6IP4n/V4AMCiD5OwpO5mKDGUoK6kgS/ZoYjK/Y5mhm2go6KHInYRcn/nYc8qzkBBaT4K2QXY/X0jNjQgomma20QK5JjjoqpkJrHAZ2+wCmbaw/AqxoN0rmxFWrp20RlbEJdFzveppy743WFvsAoZ+Y/EjlddKPxdhHKWc+UIQ+8TEzDs8lmoMpXwauwkKDOJjTS7gC1Y1bodNj5/jAmNPDGzcXP0PXsSh3r2xagr51FYUoJbQ0cDAFY/vo+jH9+hkak5zvbn6wRBUZHwvXkNHydO46XzsAsgnCHKC3Q9Th9DXHY2bw1RGeno9O8RXp9J7o2xoHkrAduZjZthZAN6UTnVhZCP0XB3Fbx3bdVnMx5fkm8BivCsGIEQV1nYz3t3EMeaEuc0lNRww5ved+Vg69YY8WIzjjWdBw44iM4Tnu6MXRoLFZZgBI6awZHfr2RXFZoLg8OPiaManXLLNTE7B639D8CtljnexcZjauum2PWISIz6YfE0sJQl1wjPxJwjeeXtjzwIH/vxEo9VUZILcmCsxldc+wUdxIV243n/C7MrS1kxb+CkDIy3nwQzivx94mBzSrH1s3CXUlkz0m43TNSEVy5cd1LQS2vJ0PZCbcUJkHPrSFcyGgA6bPobd+cTomt+UTHUVWXjkVKWT68jMXcgP6PIuY8bMMCVnx9v0OT2GLOAfkgVlyN+N3Aq4A6p/d/gNdAzFPx7KswvwvqpR/AqiB/a3H14C1w//pR33KG/F+ZsEZ8rSJhYpq7Jwpl366Cswn8wuH3mpYAXoqGZLlITMgX6iRICqa5RTUOVUtArzC9C33oLwSnj4aGlqyEgnNK9Rnmz7hP/9z3SbhOsNMTnlZBkzCX1qIXTnKIiNNwZADNtbcxo1gzaLFVKu65OJC9g2X9r/HlU3LVIQY2lzew9lPnXJOHVrhlSeeWVZ8Cqo4iMT5WoT+CG8TDVpy5IRRdhIcPC0NNSR5AfURk+NjkDvZb9I3BenLhWXkC8tm4cLAx1KM+JYt+sAfBytqJtXx6XC6tJb/6mxnaY79oBWsos/MhJRWR2Ch4kfENBaTHOtBGeu7mseLbBozf62TQUaluWK9EfMe/NRd6xMEGR83u9ZelpVR9+Xvw8d0+TIjH2CT+nr5qSMhx1TBCaTuTXfNh1JszUdWitK7kgB1+zkvA1Mwlx+Zk4+v2lwPmRDo1RW9cE5uo6qK1jQntcLqUcDr6VGf9rZiKux/ILbfW0qg9HHRNYqOvCUccYTjomvAd2ChTfc/TgAEBQJLUY1M5eUPzi5F8EJ3MBcaBkDaYxdYGesmG24qrUCoTkKtuDaXQTx3/uw3CbiSjhFONM9GEMtZnAi4j6kh0KZ21+EbdidjFyS3Ow7KMvdrqfwJfsUHzLDkc3835gMoSL27IguzgH2iryyZ9c02l5lxAunnQQnkNMXpT1gqPyiOt79iRCkxPxbYrw76U9wa8w2aOxyLHohuDmFRej3r4dQm17nzmBy4PoCejTl56CjrY6Hj7/yhPOth+8h8u33sPBxhgH/EYIiGrc1z9jU/HXzpvQ0GDB3toIU8e0waFTT/HPqWdo6m6HpbO6Q1dbHdOXnoKujgYePPsiMIZ3Myc8evEVjy7Ow96jj/DsTQSaexLawKSRrbH36COcuPASw/o14bW16rMZDevWwvuwWKlFvvI580LSv2Pdp1Nw1LZAD4vGCMuMxkTHbiSh7ob3amgpqyMk/Tvmvj2ITW5jkV9ahFbGxGdH63vzMMymLa78eoFl9YeiqSGRM57N4WDZx6MISf+OqbV7oIcFcT0HI25ivEMXXl/uejKLczHw6Xp0NvPAHBfhOWYLM2aCUxoDNcPzKMregOKcvdA056eMyY23ETiWgLLfdbzbF6k880y1tfBl+Sx4byPCJHc9eoGeri7w69tVmuEAAIOsBpBy20mSJ68sP9MzYKNPdpGkw/w3lzHU3hPGalrYGfYQH9MFQ2vPRb3Dk8RItDWvjSbG9PJY+ThMgQlLurw+lSnk0WHJ0Pa86sUV5XrcRnS3WEB57s2PX8guKEDbOsSHx/wzgXjyNQrPlk5G0zV7kJVPPHwN338GIVG/AABh62eh1/ajKC4pReAcyb0UylPPS/DGpqyQB0AqIQ8ARs3tRinm0Qmh9fR2ge/aAQJiHl10DDTRfVhzXD8huDOZn1uInrXniux7/MVK9Ku3kHaSU6prLMgrouVdePnzJkR9iZcod15N5Vv2K7E2Dlv4eY8SsrOx6PZtobYK7z0FVcnO848xrb/0xSSqggdbJ/Ne77j4BIdvUXtBloXJYGDduK7o7Oks1lYSzq0YCYDIm9dn+T8oLKZO5t6rWT0sGdYeKkJy6knK0+2+AICrz8Ow4ojwTbYVIzuhd3PBlAa1jKW71yrLp6gEnpjHFQIXHLgu1CNx5chO6FVuHdLwud9ykgfbi+Qf6BdETgHS0MCywvNVBAaANma18SCB7wV5NSYUV2Oo8+6oMJXwvvdiZBcXwvOqeM9/gPBOTCkk58qk4miE8O8uUR6OdD0GhV2XuPEViKe8aCcMTi5fpGcaHJb9QkqICJ3hNhMBAMoMFQy1IYr/cNMvlRXyAECFqQI9pj4vxNZZuz4icr7ITMi7EHsTdxMfY7fHOkx6sxh7PdfjStwdXI8Lgl/DJbgQexNGLAM4adthfVgAdrivwt+Rp/Ax8wvWuc6HprI6PmR+hgnLkHdegezxOrQHJhpacDWh92y9qAXZa94uYAu6OtSGqZY21JTIcggDwJ0f39HRzpFyzDfxvzD4wmkMrFOf8rww2+wies9RAMDhAGsX9Malm++wYedNLJrWBYFBoQg6K/pePye3EI52JpgzqSOv7cjp5ySRraCwGDvm98LRsy9w9OwLaGqo8mwu3XwHgBDqkiVgngMAACAASURBVFOzMWkk/2c4aWRrnLjwUqCt7NilpWwoSbHB+ST5k8Cxu74jzrfkO6FwxTmuuFYed31HBLX7i/LcRMdupHx7TAYD6xqMItlyhbzyc+mqaOJ2m3VirgJg6W1DbrwNcuMJnahswQsOW7INWzpUKMz24Ux6FdfoIol41+Xvo9BTV8PGrp1go6+HkafPY6S7G/wePcW+fr2w4MZtjGvsgZPv3iMiNQ3HBg9An6MnYaOnh+29uqHn4eO4Ono4Vt4NwuekFJwaOgjphXlIL8xDXT0z3I//hvfpcVApV+RigK0bHiV8R29rV/iF3sPc+sI907h8yQqHibHkYl5w2gXxRiJgMpTRxHAw7LS8YKHuAoBR4XBd98n+YDAAPU11bJnYE26O0t/ghmcGCRXzLr8Nw4/kNJ6Yt2kQXyh+sWwy6i4mhJ7jPoNwLywC7esSdldmjJR6PZXJ2ffrMLDhEon69B3nDZ9lfSo0r++6gbhx8rlERSpuRBJikncvd9z8V3TYVVmkvUZVNRU4NaQXiljTORsjvjT7gb4V+50rUCAvGvv4Q0udhZt+PlBV4d9OPP34AysP3cQd/8kIi0rApcehWDyiA5pO3AZVFWU8CvCV+Vq+xFjA2Yq6wm9K5kZoa/QGS0V0Be/pfVtiet+WIm1kQdClYLTrQw6f4mKqr4XnO6fJfR3l6dmsLno2k9zbuKJhrlSekRsndMfGCd0rNC4drneYjO5398h9Hlmwr/n/UPfiWpRyxG+ohvYhvnu1K1DZWsF/nNJf/NdKcigsQbOIoDi6mdPPFSp+rLboV4t4kDdVM+K91/Z5bkB2cQ66mbfF+vAABHw7DH1VXTxKfon2pi0xzn4IckvyeeNMD1kBfdXKrUT7XyIlLw+vxxIbcafDPoqxJvMwOgrPRvvAXIvwat/47DHJhgOgrpGJ0DEGnj/F874Tt4aytgPO/0t7nbo6RFERfV0NZPyOVqplLj6HYj1nC6Rn5qFN/y04sWscLM30oK+nQbIzMSI20ZhMBkpL2UhIysL6HYG88326uNFea6s+m9GxdR14udmik7dk9xFlPe3+bb5QhGXNQVV7Loqy/aCs3gsA/7OuMH0KGEwjmc5FS8zbfeEp4pIzERaViAsbxmDZ/kCs8emKiF8pcLCU7YLocnBAH9TS1UF0RgavrUNtB6wNegAA2NitE0aePg97Q30cG0yE714aORSpeXkIiojE1dHDAQCNzM2xskM7AIA+SwMHWvwPANDWvDbamgsmnOeG2O5oSownTMiLTRUMRzwTcxL3k+9hed01El3j/cR9EtlbazRE71rLwVKSnxv43IHeuPQ0FGeWjUSTaTvwcid10lwAMFd3Rnw+ueIeHR5++YGurk7YdvspZnZqIdJWVp6CVOy8NoeycMSI2dJ7oQJEGGlglD+ObL6OU7uoQxe4MJgMnqDGRZWljKJCaq8Ncdz4QYzVzX62QGhredYdmyRQCGTcwh4SiXmSXKOntwvWHJko0FaRa6wJHIqcCU6ZhzJdFeqbBrq76AoUVDZsNgdB26eg85x9uLWF//7VUmfB5HfoZ11bM1x6THjZsDkcuQh5AFDbkn5+OwXiSYzLwLkjT6Grr4GPwVHYeGAMNi89j4lzu0JHTwNTB+/GrtNTsHnpeWSk5mLdHuk30ipYAL1COOoY8zy9toc9wKPE7wjPSICmsioaGVqhkUEtTHBqISrEE4D03mK9rF3Ry9qVtn1YX8JL4VVyFDaG3kV4RjzUlVXhZlALs+q2RX19cnVtumt72r3iCdvFofCqq0EwmPJNQqFkK8fBpeN6fBDuJT7Fbo+1yCzOpjzfwbQVpjqOwtKPm9HEwA3/RJ3Ft+wobHFbCt+QZfBxGIad7qux9CO199CfyNkWCzHw6V/o+nAFAr0rxxux79mTeJcoXWFKb2tb2AVsgZGGBqx19NDYghCrzTS1YBewBTosFro61IalNiF2zbt3EwAw9uoFOBsaY0HzVujjXAetjh5AbFaWwNgaKkTaJ++jBzHc1Q0TGnkK2C5qTj+37sPnhHf68s1XcOXwVEobFRUlBH/4CXdXG4F+3s2c8OD8HAyauB9n9vkgNT0X4d8SUKe2GXJyC6GlSd7omTqmDbbsvYM5kzqiuKSU125vI17raeZpj+Wze2Dm8jMSi3nCPO1khbzHp0JFaxpUtMibsmqGp2U+F62ceUnp2dhw5B70tNWwYhzf9ZBKzHNe7Y8vyyuejLgm8+BjBGYcuMI7lqYAxoHvI5FZnEjL1ohlh9H2e2nZivPME5czj4uP/1nsnt5fZJ6gnJIU7P0mOi9Aa5NxaGw4iNS+5c4TzOko2kOi5aZ9eDJ/okibmk56URz0Vck358LaFciGgK9jkVmcVKlzCsuXV0EUuYTEo8iZJyWe47dCR1MNN/18sOqf23j8PgKPdk3DsVtvEBqZgI2Te2D90bu48SIMT3ZPR2Mff7zaL/39QUScGxws3iElcyOMdAmv7u+/6sHR8hPY7Cwwmfy8XV9jbX/bcMBmZyMn/ya0NfpCWckUupqD8SOhDTTV2sJAewKUlSzwITUA4elEguLBjuJDbXOz8jGmzQZY2Bph24XpOLTxOsYu6I7j229j+IxOArZd7eciMNIPv34kw9LOGEGXgpGVnoc+Y1rxzr0MCsOLu58wY/1AFOYXg6WuggENl+Lc+7U4tu0WRswkvrsHuS/HmZDVvDZu/672cxFwdRYc6skmHPRwwF2M9u2AEV22oGs/Dwz1aQMAmD50HxZsGABLG0P+z/rTLzhJMG/5vHiLh7bHgNYNhFj/uXR1Xohm7eti+e7KiyjYNPc07l99i8Av1KFINRTF9xw9JPqu42RMAaeA2IhlGl4EVKhD22nnzOPkgJ3Ir+bO0F4MhuZoSZakoBrzT+Rd/B15G61N6mN9g5oRJaVAQQ1D+px5Jvra8J9JDvWqKq+86k5CRo7A8ZYvf8FFpw66m9Or8sMBh7aQp6msT1vIkyX7Zw0Ua6OlLP7vIzwziFLMkzWnv3vRekATRUzOXVhpdZDRiugTm/cJ79Jvoq3pWGgqC7pXn45ehhJOMTz1e6KWRl28TruMNiajK32NChT8Kfg/eIY9T4hk71+XEsLTva8RmHzmCsn22ayJMNIkhy6UJyk7B4uu3cbjCHLCW20WCweG9IG7FT1x/mTwe6wMDKI819u1Djb37kJ5jovTWkJI4V5b2bayTGjmiXntxee/C9o+BQCwzoefi2REZ0/e68UjO2DxSOJzsyJCXmFxGOzMn9CyzS98A6daUbzjlMyNMNCeCh3NAYiIawRdzcGwM3vw+9xmGOlKl6zZ09sFppbEZ3J8tOg8KOkp2bC0M+Yd9xlD/Gx1Dfie9DPWE9+rLHViZz83mwg/HTGzM949+wa35rWx8uBYgbayyErIA4Cu/Twxfdg+1G9kg8LfHtJ+yy5g7e4R0NZVx0Kfw/hr/2j4LbuAtORsrN9LzjujoPoxYHxrlJaWijdUoIDVFvgt5nFyD4Cht01MB9FwMgW9MhkaQ4RYKqiJjLHvgG4Wnuj/ZD1a31uAGU69YaFuADUl4QUKG+mLdx5RoKCmw2GngcE0kNv4FcqZp4CaiHLV6Jy0XfA4+QFtMW9LuOiHMS4zXa5AmVG5+VBazdqFfTP5VYfr2khX2INLcuEPoee+JKbA2dQIjdbsxNtl09Bq035MbdsUQ7wEd/BfRMagqT1R0Y7DARhy2qM102gi8rwsBEMqamnUw+PkE/j35xKMtt8GZQa/kmkXc1/oqBiDASYORkyBMpO6yqkkRKZMgr1R5QvE1YmeljNxPGoJKsNpy1TNDuMddoq1c9+1G5kFxMN9bUND3BzNf3i+8/07WtjY8Nz7FcgOKqGLS3N/IhVCWWFMkv4AkF1YiCFHToPJYODzkplC7eqs3y42pcDlj+G4/DEcfn26old90fnhknNy4b3jIEqEjHng+RsceP4Gn5fMBFPIh+qbg5VXcIWlUhc/E7vDxvQ6GAxxn3NksYKlSiRO5nCKEJc6CYY608FSqQtA+jQNqixl/hfO748KbrBD2QTQgZF+APgeemVhMiX7whKVGkGWmFroYccJQc/3uWv41dv+2j+a1Kag+mPvYo5F/lVfGV5B9YehPhCcTCL3IqfgBhjYirK5nySFU1Au+oChVoHVVQ4xuWl4lPQF9xI+4Vt2InJLiqChpApnXTN0MKsHb1MXWKhXvAhQTYdbzZYLm8OB/5dLYvtVRfVbBX82T5O/4WnSN3zOikNcfgZSCnLAAQdayiyYqeuhloY+3A1s0dG8HkzUJKvCLgkFaWNQWsjfeOdWry1I9wGn5BvUje/LbC7aYp7z6ppVWbLh9OqzXiWGEv5qINv1DLT+q9KFPADwbuBQYQGPLs6mRkjPyxd4kOQKeY3W7IQmi3igyy0sQt0V/ghbNQtsDhtKDCau/eyNHjaXSWMWlqaDpaTPE95yi+OhqWKOaz97o5X5FuiqElWLvmacgpPeEN55YUTn3EYJOx/2OoJCbUrBOxipEYlDb8UMQ2erE1L9DLihtP+zWU/ZrqvC/12Md9gtdJzIlEnQYjVBbPoKuFtH42viQJhoj4Gqsg00VOshJNoGDsYHwOYQYlFS9j8823cxLrA13IofKb5oZB2Jb0n/g656BxhqDoISU1uq66ru2Gg2wJJ6V3nHsXnhOBa1CGyO7HL4WWvUxwg7eqFOZSvaUjHpMuE1pqhmK1u4Qpy1vh7uTh1DeQ4A5l+5hU29qFMYtHawxaOIKLhZmuPMGEFPhOScXLTYth8AcfMbEhsH91rUHnrhi2fAaa0/mAwGrk0cAUcjQ4Hz624/wJFXbwEAcy8FihXzuPMCQPiSmVAq8znbec9h/EhNBwC4rNsmUqysTGxMryMz9wwMdWbh+6/6sDQ6BADIK3yGmCRik0lZyRgOFu8RlzoZOXnXYWZAfu9YGO5FZHxzaKm1A1PGn2End9xBfFQKvofFYf9twuNvsMcKtOjiCitHyb471x+biI0zTuDB1bc8EXDxyP3oMrgJrhx5QhIGZcX3+FQ4mhuKN6xhdHVeiMAvf2Hd9BMoKS7Fij0jMbH7VuTlFOLYQ8Fq9X7zz+DBtXfQNdDEsoARcHHjF2Ua1XYjdl7whY6+Jib33Ib0lGx06u+JsXPJuXTfv4zA0W238eV9DDxaOWHlnlFglBFwmUpMfAuNxdLx/4DBALadnQqzWvwdfO6ay1+HiYU+jtxfQLJbP+MEgp98hYubNdb9PY53fvWUo3h+L4x3LCzMVlbXreDPg53gIjqMVmRfJ4Fjpul7WSxJgFIOGx43Vgg9/667+LzlhaXFmPjyMN6lRwu1ySkpQHBqFIJTo7Dx03WBc487LYG2StWLlG7Xl8llXGE/QxVm5fsGyesaZQWdvzdJ+K9drziSC7KxKewG7sQLr3xelszifGQW5+NLVjzuJYRhc9gNgfOqTGXMcOmEYXbNKrw2DjsdpYVB0DSPAsDgVbUFADX9/QLHsoD2u6+RlQVOjRks1q6miX6VgY6KDp6kPERLI2+xtv9n76zDo7i6MP7OStydQAQIhCRYkEBwdytSIBSnLRRKseIuRQNFCi0txYq7u1vwEEiCJJAEiBLPxnfn+2NYmezs7qwm8O3veXgYuTP3TtZm3nvOezKK37M6p5dloLbDUotle68AAMxN+ZJlAJgTorqaryaI/fLsLczxeC5lmH5r+g+S/U/nSU0l2/tVR9Qi6mGT+9mkWlDCXNXQlEulRFny3T//XwnJ+fchKEmUCHkAEJ25AzXtBkn2l43KSy98jtSCJ7A1qYbskli5fl6kb4WHFfW38bExfORCcAhVtOPeXqmhtYv1SOQXU6XGHS37IS59ClysR8PCJACBnrEgPn8dZOafpbV1th4KO4tu8HKkzmln0Q2fcv+Di/Vo6JqD559g3a5rMDfl4+p2xcVVDE0VCz/M8j+OFVF9IPws6A2rugoeFupXflSX6qFrQQCI+SzUqRL2jOiW6Nm/SL5XZHk9d7JE0DseEaVQzPtn8DcKz+1sZUk7z6AdB5QKZ8r2zenUBo8SPiIymfJ6jM/IgpeD8ogBJoERAC6MG6EyolAbEnL+hafNSGhidWVrSdky+FR+8fn/SACQq2Tr7rgFYNCjxO2rVbqrdt+yWNqYY9IKqUXEnM++Z0wC24HHdENw2Uq2ex9QD59N2sl/lwQ2r4HA5jUwY73Ue/ZE1HIAwLgFfWj96UvY+9ro5jcLx8OXoHfduRjediW2X/4Vkwduxvg+G/DHceo3p4f/bIyZ0Q3TVn2L5A8ZGNl+FX5e9A26DZLeB4ztsQ6Zn/Jw+NFCfHibhknf/oETu+7gRIS0QnlXX6oq37BfOuHX1QNxcOt1mpAHAC8evYMgtxAHwubh1bP3GNl+FfbdnQs7R/ULmXX1nYn5m4dh9PRu+HsFXWQQ+/Id33kbf/3G7M+qq+s28vXAcX0BUUptyboouSY4jvsBfgMlR8kg/AhRWlv57YS5jkbInuspL9HGlXmSq0hUiibntC/c0PLiMgBAX4+GmF9X3p7qa+Vau99UN2LJD4EzEBcpfRa+WLxXZ+c28mXzIP0tfgjbrpdzF4tKsTrqrETk00acLPzUG3yrX2AoO1fW8dLVHFWXQtaWIlEJPhVlI6UwQ6t/FY0WTq1ZCXkAcCtV9Zt0oJfhq7LMCWkv9+/Xb9sYfBxsseApLicOSMU+QUkS3CyawILngtwS6UxcHcextP1leZm5C372w/E+j9m7qrbjD6hu2xfVbfvBy7rizVpn5B9DfQ9p9ceUbMVRfel5hwEAaXm7AADOVkNRy+0UUnK26HxcxOfoIB6Pq/Nz64IAW3afY11zKGRwufRrBIxCnq7R1c/99iH9JMvXYt6qbM8k5IkZ0qieZFlQXKzdwBiRv+rYTPnK4UYMT2FJCdou+AsH70YAALZcuIeGv27A+/QsAECreX/S9gNA4+kb8SIhGQAw4R8qverK8xjsuflU5+Nrcm6xxsdOXz0IJqY81A2qhoy0HHC4HPz272i8jZaKwaejfkOf4dSEolsVB7TtGYh/15yjnSfzUx7OvVoBS2sz+NbzwIGweYzV18+9WoHBP7WDWxUHTFwsP7GXnSHA8h1jAAC+9TzA43GxYf4xja7t0MMFCG7vD9fK9pi78Tu1j9fldRv5SmCwNBClD4IouSbI7FlAaYz8McJEkDmLIUquySjkcVzC9DFSlZxLjGDcvuzFSZ0IebIcff8YI+/9o9Nz/r/QcWhLXCzei4vFe+HftEZ5D8dIBeByciTqn5mnNyGPifpn5slF3rJFJEoGh19TdUMdwToy77denVQ3UhMRKULnG1NVN1STS20qVnSgOgUw3uTeUbrfjGsFD4vyq/rWYNw6PNkyGU0nbsSR+cNQ2clWaXsbvgtyDFwVFAB6etM/gGW97MTr4hTasu2r2fSh7QcAvkw6VvNKlKDaxFUa0i/bhzjFFgB4HNUG+fpG7IHn7bgeAFDDhSqN7W5HpYG52U5U2LZuFephzNdV+oBBECZwtRmn83EO6ByIAZ0NG3WqDh3cxiAi64rqhjomsJLiVG8j+mNA/dqqG+mALn41cS5as/QlWezMpek9CZnZWp1rdNOG2POISoV6mPARbXyqanU+WTxtRjFuj8/eiur2ur8nEFMozMDtpKnIKIqGJa8Sglzmw9mc+r4hCPXShBIFtxGbcxQp+Q9gyrVHXcfx8LJm53dblpeZuxCbcxyC0kSYcx3hatEUAfZjlFo8lIWECM8+bcSHvCvIL02BBd8VXtbdUMdhrNrjeZeaiWuLfsTAtXvwbbO6GNWuMcZ1DsacvRewLKQzsgQFiFg7WbK/7pR1iFg7GT/+eRQrvusKQREl/k7efgoRazVP0e52dS12NBsDFzMbNDu/FDc6zQKfw0WnStTnskBYjJ7XfsfZdlMgJEWS5dCo8wh08MLFxBdY24g+EdK6G3X/VKN2ZbhW+RypbyMfJXT52GOcPXAfaUnZSE/JkXghiqlWi/7a2Nhb0tb3bWae6CtL2fM0be+H188/sjq2LFYM16Eu2l63ka8PjttruTRZACALjoAsOELbxtROFsJmMaBHI3hlXEh8jpWB9IJ7gWfmg9STN/LTjHjUPzPP4OmHXzoDpvSQLPs2NhbI+H+mvFOL98WFYV9cmNqfYb7lWBRnTQfPrYfcvtKy3qE6QOdJ7q/ms7txe5ARjTkRW1U31AHPNhjW72fNsRvYfe2JZF3dAhjK+NFHM+81XfFky2QETViPB5t+YdXe3dy/XMQ8I0b0gTm3fDwC1925i8nNm5VL3//PTGvXwiD9mPF17zdT9iFcXRwspJMQhSXMkTeJuYeQWxwFEVkIN6tesDNrAuJzwH9M5mp42AzHq/T5MONVRk0H6U3Zy09zUMtpGatxxGSsAAguPGyG4877lmjn/Urta8kujsH5BLqok1fyAVc/UtYNPrb9VRY4EvMobQVis+kPsPmlyQhLmYewFOoa2RRCKhRm4MQ7+dTs/NJUvMs5iXc50urJis4nIotxKLY54z5BSRKiMrYhKmMbAKBftRusJ5b8KlOR7eL3paK3Utn37V9jqciz7eO/RWxyOo78OpRVf4o4224Kvrv9F/5r8SOqWNjjrzfXMMFXWlG+6bklMOeaoOuVUHwqypMst3T1RWZxPpIKsuTOKZvmyjdh/tx19Z2J0b92w9r9VKXmg1uvY3voeVobcRVjRWR+ymV1jarOY0h0cd1Gvk44bq+BkmcQpQ/Q7hwVCEMJBfXPzMPeFmPhb6u7auNfM9lpObB1tkEnkxDYudhgXOiw8h6SkXKgy9WKYx1S/8w83O8yH6ZKKjPLYmI9BSV56yFIrglTG8qCQlQSjRLBHygtOAULN3Y+f2wR38kYJqlXBkMJeeWBmz39gb+nex/0dNeNdwKfUz7Gqg3GrWNcf7JFuVBqw1ee7mrEiBHl1HF1xaawMIVi3pJr1wEAE5o2NeCo/j+wt9Cdr09STi4G7zyAxGx2D/nK+OXIGa0j+Rx0dG0khPBzWi633ceeivqt6/InrsX50cQ8dfBxmClZrmo3HiREEsGQLWWFvLLEZB+Gr53qCp9n4vsir0S1r+2puJ7o6X1KaRsmIU9dOCqr+ko58ra1xtXWg2ZuxJSerXDthbw/LACMaNsIWy7cw43Id9g/hfo7jtlyGNcW/cjYXl1ySwpxsNV4bHp1mba9n2cj/OLXCfF5n3D8/RPJ8tH3jzXu62U4ZbfRf0wrybZPyepHudZuVBWn9tzTeByGRlfXbeQrhl8PHJcHEKUGqXccYa6XghfasOut8iwoXRNy+09jhB5LbJ2pCqNGr7z/b462mohmFyrOZ6bJ+cVqfYbNHP5DYcZ3KMqm7oULPlGZGwS3MghCt4EhYjGPhAaCXu+//sPLlDQAwLAmgZjTuQ2r4w6/v8643YJnhmqW7nAytcX1VKnPSi0bcdUPEu8EySgS0v17HExscKCZbv0OtMGnkhNtfXHUPAQ7NkdHV81ScCoCqkQ7RZiVUySTMoJDQmFlYYpL/0yQFIogCODunqmS/WJkC0jI0u+Xf5CYRr/R5fO52LY4BDW85AVM2YIUx69GYOU/l2j7a9dwx9+LlD9w7j71AJv33ZLbbmrCw+VtP4PHZX7AVac/psIZsoQ9i8PklUcwfVQHfNOhHm3fT0sO4Gn0B8mx00OP49Zj+sPf7d2TwS0zzn+O3MW2I/SHnj7t62LG6I6MY5CF6XUAgF3Lh6p8HUQkieZD6MUk2LwODey74mnWBYPNgBz/bgiqh66lFb54k55OW1/WsSMG1a1joBEZUYexB07g6hvV/nWqyCksQqM1ir0t1cXKVDfV0KvZyReqIUkhrsX7w5znCVOeG0iIND7/m4zleJ+zA+Y8TxAED162P4JQo5L7oVhpZTI7kxro7El/QMgufovzCQNxJl55oaLYnGM0IY9JGHufdwV3k2civzRZUjGdiahMqe9LI+dZqG7L3Hei4Bas+Z6M+2Rp4/4HXC2YH7APxDSWLOeXpsCCp7qirriS7c6fqaJn4lTZEW0b0tbF+6f0bAkAGNdZ+rdOz81X2Q8b/mshFQTFUXlL6lN/r/l1qWyHuvYeqGvvIbc82JtdtKUsVrbyIrcmolyrbnWxfPJeXDr6GB37SgueZH7Kg72TesUtNsw/KvHbu3FGP6KIrq7byFcOx04aYUcWgsxdAbL4LlAaJ9PGHoTFdyCsfmY8RXnT/+YmxOSmGLxfQ6bcyvZTJCzB08wEPM2Ix7u8NIRnJiC1MEdvfbe6MgOiMuHctzusoq0f/0D5JvapIj8J3cmEPrFmFPX+P7HgsZ+sNBT/xt7EqOqtVDcEwDVtCctK8dQKWQSocd+qLhrl9giKi9FgxR9wsrLEd43rgwSJXfefYtf9p7j/6ziabw8Tf8WeoK13qxSMyb50H4OIrFhkFFNfNhsbTGI8z29Ru3Et9QkyinPQ8fpkRq88JxvD+3nUcKeLefP9K46yrC0Nxq0DQQB2luYI/bEn6vsoDxs359oYaGTAmqu35dLirryORfua8p4LeflFCA4JhZ21ObJyC0CSUqHHysIUHm52iH6bguCQUDlhS1bsq+HlDHNTE0S8/oiSEiGGzdqNBT91Q5cWfoxjnLzyCMKexYFDEPCt5oq4j+koKCzBizeJjH0x9QkAHIKQ/FgWFZcqFPLE/QGAX3U31v1pi+x4ORwCIhE11rJCHgDY22jmKSjbh5O9FdydbRHxmvIaYvs6AOr/Xbq6j0dX9/EajVlTYqdOwetPnzDiyFGk5OVJtjtbWiJsrG6iX4zonjmnL9GEvJdzJoFDyMvAo/cdxa3YeKXnkhXyNvTrgS5+zMbQ+qxCy5Zr8f60dNircb4an+t9zg7JuSJS1ffpFJHSFOGyQh4A2JpUw0CfhzTRi4lHqdJqfYpEbKAtNQAAIABJREFUOg+r9vC07oyE3AsAqKrnjmbyIvuL9D8ly4qEPABwt2ypdEzKxiKmf/VbOBxLnedm4iR08dyn8pza0nj6RqVeeU/+NKz1iTpUqeoMEzO+pBItQBWxkF1ni/i4tbMOSbbN2zQUzToGqH2OcwceAAB6hASrOIKZsuMXr597tQKAbq/byP8JhBkIm4WGT+3SgkmP9igV8iqZ22F1g4GobVdF5bkep8fhh/vbISTZT1bNenoIywM1T1XWBFMuH02dqqOpk2L/ufeCDPS8rt29w3f3QhEnYCeSrnl5FACzmMdWvCuvSEc26dkOJrrXHhRdb2xmBqrbS30oq24KxbsJunu2K6/rBYBdzX7AsLuqMzlr2VTCsGrN0a1yPZVtxXwqykWHy6tUN5Rhw8tLrMU8GnoU8gANxbzGq7ZgaFB9zO0irVI0v2s7LDt/HcFr/kT0PGbxDQBKRHTvnbp21eWEPACw5ltIxDxFzPYfivsZUcgvLQQA/PBwFbY2nk5r4+1qeH8PR2u6OJFWlApn068j3XTx8M5Ye+Qmrqwei28W7sCxhSOUti8lta+CePLFS/QI8MXHrBx02rwd0XMmYcD2fTg0kjmCas7pS5jeoSVszcyQpCSlbUy/Zhjdj7oxlhWGLv0zQW6bLI1qe2LmmE6o7EIv/iFuv2jzWYUiUtizOIwb2ALDeksjBvacfoRNe28oHGfoDqmR9s9DWiOkeyPafqZoPW3605aBU/8FAFz592dYmElnVl7HMXsn9utYH/06UgVD0rME6PHTn4ztyqLodZi/8Qwu3Xup8nUA5CMQxa/hiasR6N2u/ArNMFHTyQl3f/yhvIdhRA0OhUt9MaJn/8Io5AFAiVD5w8D0E1LfqgZV3BUKeRUFK5NaSBGcgZ1pQ4R9ZB+RThBcpBfchBmvEiz50msUnyu7KFytceSVfJAsM4lqmsDnKI+qCnZdKhHzrn4ciwHV5dO5zHgOKCj9pJPxqIJLSCdXs4sZKk/qgYerKmZEjli4AoAxM7or3HfimfxDk+z+nddmqDy/sm3K9s3ZIF+Ftmy78Qvk/ZeV9cNmP6Db6zZipCJyPeWlwn1/NRmBJkoEr7I0dPTG426LMPHhf7iZys7L9VxiBKb5d4WjqXrRuV8CskJez8pBaOkcgOnhyquPZhTnwcGE/rcoLiyBiRk7bzJDk1EsYNXuasevYxKkvK9XHGWviLE122FsDfmK2WxwMrVGePcluJP2BuMf7GJ9XE5JAWz4ym1qSvJ3gW+h2OtRWHQVXNN2rPtUhXrGM+JBiEQ0IU/MnC5t5EJry7I77gJtPbT+BMZ2TibKq6SKOdFC6tXzTpCE4jJiYYNq5W84uiPu6ylPfuB6ODZN+AYdZ2xFm7qqf/TySrR/YNn3OAIcgoCHvS14XK7K9kcjomBrRj3AEAoengFIhDxZVk6V3iR3benPeNzG2QPkBCRAmqarDC6XQxPWAGBIj0ZoWs8bABD7nv73ik/MwOGLVMr5vb1T5YQ8APhpsOLoDXX70wUJSZm4t3cqTcgDgJreuhW0Fb0Oi3/uztCaDpfLYYy+E/9dVpRJSzZiRBt+69EJXI7in9uH8R8U7gOA48+jJcv7RwxU2E5QrP3kiTq4Ww+ACddJbnuQ+wm4WnaHKc8Nrb3C5YpWKCp+0dYrCo7mrWhCXjvvV5JztfS4B44aM5x3k6U3mO0r/836uLI8TF0qWe7udZT1cSIFk1kdquyULB+IaQwhWaTx2IwYMWLEiOb09miA8O5L1BLyZNnQ+Ds86LqAdfv2l1dq1E9Fpt3V2QAAexMr3O6wCjP8+qOZE/NkOgBUt6KqYq9/Jc3U62QSgk4mIehhM1yyXDbltjw59eEp2l1SPXFh6IjBgtISBP7zBx4nJUq2ya7nFRej1pb1WHf/rtrnZnO9l9pPV9lGGx52XUhb3xQ0FOHdlyC8+xKNhTxZmjvXUOs1a3XxN5VtirPnQVjI/BxZmBGCwoyRrPtjg0ZinjbcS2dXwcPRVJqeWSQqUdp2c0PpQ3n3m5TR4LMNk/Fsw2SM717+FSB/9Z1d3kPQGbtnhsDXwxnnl4/BhD7MVfRkSSpQPAvGln3DpZGbz2dSM/5MUXniFNvo2dJKu0MasQ+5BYBWDX0ky17uDkpayqNEN5Swb/UIxu19O1CRaS/eJNK2D5pGzWpZWWgWoqtuf7pg9g+ddH5OTcnLZ35IVvV3MWJEl9R1V+xTllNYBKGWlWfFtFr/ZU4ctTtGCW2/h9/B4PNUGuiIS4ck27qdpL4Hz8e/xsWENwAg2db+2D8YevEg43kzi6QiIkEonwhSltL6Nkf6wGHK1T7a34LnAj5HmpZyOLYFDsQ0RmSG5oIjAJSKCvAqay8epC7B1Y8/4mx8Xxx5q0FKiBEjRoz8HzDAqzEW1f1G6/OYcHhqCQIXEp9r3WdFQhxIc6rVfFbtmztTQt/DjDeSbReL9zL+qwgISRHmPVM9kVceqb/pBQV4OmY8Ft6UZnGJ14UiEeps3YiX437BgSj13nNs0mvDuy+Bs5l+vfH5HC4GejWRCHgtnGvqpR9dvnaWleJRmDkGopII2nZBUnUIi+5IvfR0hEZptlXsbNFk9Rbc/5XuX9N41WbUcnVWemxSQTqrPtzMHCXLL3PiUc/OR2HbGtaqvQ0MzTfBtSXLS6LmYd5X4pt39PZz9G3BPl0pIb9iVbBSB2VRfQDw7mM6jlwMR0JSJhLTsvEpM09pewDwcGN+EOTzqAdNsbdcWcaHaPZApml/2tCjtWELMQiFImw/HoaIV4lITMtGrqBQ5TGq/i4Vieqha9E3wB+ruyhOVxQXw4idOsVQwzKiBhMOn8LFn5hn4tgUtZD1yBSSJLgM300fs3OQW/RlR3gdeBOBwTWpCZgdHQdItt0bQN1r7H0djtziItSwc8TZXtTfs0hYimkNVHvLqcKarzydQ9f0rXYdeSXvcSa+H6gaZMCLjK14kUH5w3T3Og4rvurMgpSCh7j+8Sd9DtWIESNGvkrm1O6l0/OFd1/CSgSZ8fQgOrv//xYtE/sMMvkN9nYYhZXnqSCYKW0X4axgt0HHxkTDs6ojL/c0H2uAkcgjFFF/w7KZkSKSpEWZqONt2eSc6qKihrzeWbV7GKQftp9fNlhWiocgyQsEtxLMHY8iPzVYsl3XaCTmXZk4Cr6L18F3sbxZ5sPp8n4fsrA1CnUylabPvc59r1TMAwB7E2tkFiv2RzM0CwdLK3GufvUQs55PhRnHDCRILAxQHaJZUdl58RGW7rksWde0yu2XTHZeAbr8oLuqkmxwczRcIRFtYROhqAvK43VQhZAsweXkbYjOuQ1BaRYAwIpnj1o2zVHbri0qm2teCEAZFnw+8kuURzAbKT/iMrKw9/EzhDSkRwr7Lfud1fHT27fEiss3AQC1f1uP6Dl0X9qlF65j18OnTId+ESTm5eD38DsIcq2CQiH9fRzkWgUhF/Zjb+dBGFarAZ6mJcLbxkGyraqNA9Y8uYndnRSnH7OBQxjeo8eK74GBPg8QmfG3RMQTcya+D8x5zujlfVbh8SWiPDkhj0uYws2iCZzMA2HNrwJLfmVcSFAvVUmULJ35JkyagnAo4ycjTIIorTXjsYRZNxB27N7XqikFmTGGqpapBMJ6FghL9dNWyMyfQBZJ72ckVTolDYpAZk8FWXiR+QQmjcFx2KN2v8oQfeoOlL5h3EeYdQVht16n/bHq03YFQCj3CFJ6/mQ/AELJutzfGQDIIojSWgAi+er0AEBYjgBh/fVkuXwpiL8LGF8zLSGLboLMnvr5NeeBMG0Nwn4z1JMdNOdUG/08v3AIDkRqFMX4f+RxBuXfWstGPhjnRMa/kuWA5vq5Z1aH0WHbVLYJ8Q5GgF352HqtvHcLr9I/ITYzAwA1+bvl8QPEZmaASxBoVKky/n76CGZ8dvc4o8O2oaiMZRkT5XW9FYHo7ET42bqrbMe3+gUleespIY8wgaUb8++stmgk5gHAq/mTcTMmDpdexoBDEJjTpQ1MWPiZuZs7ISFfdbWbIAdprv2BhCsY4KE8L9rfxht3PlXMsOWvKc3WydYSC4d1+iKqV9U5SZ9JudBhMtwt7LQ6Z6vhv6OkhLop3b7sO9SqSk+fU1Q0Q1vSMiuGUJ2VW1DeQwAAvP2QjiHTdwAAurcKwNyx9Kg1fb0OTBQK8xD6cpDC/XmlmXiUcRqPMk5LttW2a4velXVXbcrVygrvMjN1dj4juuH13MmS6rILz13FwnNX5dps6t8TnWr5KK1CO6ppQ4mYJyRJhW1l+/uSeDmU/ll4lPoBc+9dxPneo7C+VU/J9g4ePujgQU3s7e1MfeZ2d5IvoKUJ+aXMBXoMQYDD9whw+B4AcCd5Oj7kXQMAFJSm4WBsU3xbPYzxuKNvpfdFXT0Pwsakqs7HRhaHSX/vix9ClDFEefvCsyCTz4Iw6w7CToP3ojAFovR+gIj960HmLgeZS/kn60p0kBU0FVL8kGpHWIDjql5xFlnIwgsgs1QXDSELz4FMPgcQpuC4PAYIE5XH6KTPwnMAAI7rC636ZESUBlGqassWUrADpGCHXkQlI4aFzJ4FsuBIma2lIIuugEymxBuO80WA663wHN9tPwhBUTGik9PwcqFmopyHpXpWOmx50m0Rq+ieZS9OahUZmPQ2BVPaLMTo3wbj0NrTGDKnL1r1a4onV55j/4rjWHVJNxFG6hCZnYAAW0+V7V7mUD7BS+sMldt36+h9tOxLeX0/ux6l2wGqSVR2Ih6nxyltY8rlY3pAN8MMiIELg4cDAMY1DAIAxI6fQls/1I+6V7oSF6vyXGyuF9B/OvGJ988w7+lJRPTS7Xv4dkoMDsc/we9Biu8bdzb7HsPvKrc82Rt3D0vq9VPZn4n1FJhYT4EgyUtvQh6ghZgHAK18vNHKx1utY9q6BGJn3HmV7RxlIvOyS1RXU0kvZp7NK0uc4A28LSt2JcCKzLapunlw+lIRC3lMxRP0ydaDd9Czjf5D8mXT+Zi4dr9i3EiLhTxDvw5lWRHVB0JS9QxWWV5kXcOLrGuY6X8cXEKrr2EAMAp5FZjXcyej3sqNKCihv0+4BCEXYafqPO8zs9H+j3/l9u36rj+aelNpoh72tnifye73sKLSyKUKzvcepfV5bE2qI7tYfANLQlnEx4e8Kwr3+doNwassKgKroDQN5jzldiLa0NxtFQCqMAYAkKSQsV1OcZxkeaDPA+g7moUU/Asyl33VUrLwDMiUq+C4qme1IUrTLmValFxTa8GHlZAnC5mvcb+ilAYAqdqig95fEUQptUHYrQNhprrgk076BLTqkwmy6BrIzB/ZH8BV7D1qxJCQQGkcSFEKCJMgqGO/ThacYBDy5BGldQLH8RjAD2DcP7FtMwR5a26xNKmWfr2d97YYh5DbW5S2ORT/UCsxr1I1VxAcAi2+aYK8rHz8MXE7WvVrioV916BaXdWCmi451nIOvrm1DD8+3ITzbRbDimemsG2Ly9KCCdYMVUGDugZi9eg/weFyytUzb2XkGeyLY55Ik+V+F3Y+gV8Cqt6zACVW65tZj48hqs9CvffDRD171Z+di0mRcmKeIMlL6TFl9+sy3Vb7p0g1aeFcj5WYpy4vcxIU7pv/YjwW1/4D6UWpeJJ5F96WNSTbFkb+jC5ufdHUsS1IkLiReg4nEvego2tvdKv0LVKLEnEr7SL6VRkhOV+c4A08LaqDQxi8fghKySLw1KjmV568yFaQmiKDs6nuIwnKi9QM3UfP9WlXF8evRuBTFrvy4Nri6mSNpLQchftvPo4xyDi+BJZFau/hsCKqD+YEnJbbvufZM6y+dVuyfjL6JS7FMM+qiX3SLFiG0BtRzuQ2zTC5DbvCSa/nsosIeDZDdQQMm3N52NuqbHdlvHIRjO2YLUz4rNtWVKrb9sOTNEoci8k+Ah/b/grbChVUngWA2g4/SsS8Z+kb0NRV/x64fvbDEZ25U+H+lIKHMmt6jpUXxjELebxaAGEKlL4CSAavUrIAok+dwXG6oJtxcGwBrhdACoBSxVEGok89wXE6pfbpyaLrIHMV2KDw61DXWvwEAHMKnSi1GTgu7CsGilLqMv/dAIDjDHA9KNGtlFkkJLMmg3BTT1gji8OUCHkcgF9fZZ+wtwVh2kKtfhnPpY6QB4Cw0f9DpBElkAKIUgLpmz7/T1hNAmGl2ruTzP6VdXei9G8UCuQjdx3Ggu7tcfxZFPaOUt9iYUR17X1WleHPIgVPF+yNo6xmbh4Jw79R63Dr6H0cS/8XU9sZ9rPiLBOA0+X6fNSx88bEmtKo+ti8JFxPfY7tb6W2BuNrMH93mZqb4Ndt5eM/JwsbIe9QqwkGGIlu2P+N8s8JG5+8Q60m6FX7eJKegKkPDwMA/I8vlAh6f7++jbMfXyApPxth3WcAAHpc2YS0wjzc7z5T0r5r5dqIyPyAS52kE+VtL6xFfmkxDrehfm+4BAfNz65Cb896mF67s0bjLBJWLFsjjcS8T3kCNF+7VeH+V/MVPwB4W7rR1pML02nFLhQx+elGrAtkfiBiW1SDIAiYcOhC2MKAjTibdBDx+bHwsqgOgTAPpExkUqlICAIE4vNj4W7mCT6HDxu+nd7ezAQIkFAcGfV3zAiMq7FPL33rmvOJqlMd+3suN8BIDEPvCYo/E5oyY0xHHL9KVcP5fsE+/L1IvoqvLhk/uBXmbjiNbmO34Oyf9AI3JaXMESIVjVFz/9N7H4qEPHfzGujgNgYeFvTZ5HhBBCKzb+BppvxD7bLIHnKC3pB69ZCUm4u/HlAP7KUikdLiBqu6dEa/AOYZbCNfF7fOReDq8ScIuxIJADgXs7qcRySlq8+vqN24KlbvqxgFGWrYDpCIeY/TVioV85TB40ijB+JzzysV8+4lS201WlZaq1F/AGDNVz47bM51YnWeg7FNNR6DGFGaNIqF4/pMsX+aMI7WFgBQ+g4gC1h7rhG2q0BmT/+8vAKEeV/lB5AlEKWU+e4rfcXcVgVk5g+0dWWRdmThWZBZZSJrRZ/Y95U1WV7II6zBcX2s+CBhAkRpHehdqhERSGZNBll4Rus+ycxRIHQZ/UjwwXGNVNYaopRAEKbttOrTiOaoilYl834Hmfe78s9MxrAyWwhw3Oif1bL9kMV3QZjIT65Fzqc+e982VD9jxc7EQu1jKjprry0EAEl66u83Fxt8DLc7rMKKqMM4nfgAz7Pi8P2DjZJ9w8PWybVVRBfz7zD+9xEQCUX4Y9KOconOY5Mm3cKlJmpYfx3RwhXlehs4euJalyk0IQ8A1kVdpq3L7pddDm1M3ePtefsAQ6oFyZ0nPi8dFxOj8Lz3fCwMV3/CTxn6KGzBFo3EvOZrt2LTtz3RsZbyohSKaOvSANdSnwAAhoYtxaU2zL4qbV0CcS2VMvV+kf0WHa9PlmsrKC3EsPtLlfa3uPYfAAAHE2f0cB9E2wYA3SpJU0e7V/oWEVkPJdvczT3Qt8pw2vkcTPSXYtPHYyGOvVdcNUdQmoGs4iTYmVTS2xh0gTJBUhZLHnNV0YpOcEgourb0h72NBW4/iUVCUiaqVnZE0qccFBbpVrG/t3cqgkNC8eJNosQLjsvlQCgU0drogvZNfTF3w2lk5uQjOCQUXu4O4HIIvP1ACeZ7Vg7HkBmKo0U0oeXQdSgV0iMdjl+JwPEr0pLejnaWOL1ZOlM3f1xXLN5yDsEhoajkbIOeberg/O0oJCRR6aZmpnydvw5i7n46JLeNKbpOFi/LuvCyrItu7tSExKGEpXidK531YxL0prVogWktWqDbzl0IcHVRWs3WSMWgq/NYnEv7U+dtZWnZtS5adq2Lrj7sIxwMRUUSFsUQ4ID8HEl18f1QdPKgV8YrFeXjyFvmYg6ydPbYiwvvqUISB2IaY6DPQ7k2HwTXkZB3SbLubskc/XEgpjG+qXoFJlzFhY0epCqP/qtiJfXLu5s8C83c5CfGrn78QWGariaoFI243uC4vZZ7IBel1GMtOBHmfUCY92E/KILP2CeKHwAmQezPUwZV4yXMuoFw6yYvPuTMB2Gj+kG6rKjGcQ0HCBUiA9cTHLdXECXTTeHZCnpyQh6/NjiOR1n0yfCaapHOLHsudufgqJ2ubaR8UPa+IIvpkU5lhTxqG/29RmaMoAnH+cXUfV2vLbtxYux3uP7mHbrXVq9IwuoGij2OdUkzZx/cTVOezaKtb15FY6Z/f8z074+98Tew+Q39+8aMy8efjSbAx1r58+v5AumEfPg1ZSK/fuhydY3KNr83CkEbVz+V7b4E2FwvAQKbGsv7GxqKADv5SNfZT44DAPp41pfbl1tCTZQ5m1nL7WtfqRYAoLLFl6k/MKFxmq2mQh4AzPYfKhHzAOB66lO0cQlkaDdMIuZJ+r2uPO3H3kT+hVOXWX7l90BS3Ur1LPo/sSMwzU9HaSt6IjRatfDQ3/PLq+p7b+9UnL8djUWbz+LcLakx65wfO6NH69q0wgy67jd0x1Ucvkh9HmSFvMoutooO07ivNiPWo6i4FPGJVHUkHpeDYxu+h5O9lU77AiAn5DGRXibNuGtLfxAEgUWbzyIpLQdbD90BoP/XQUSW4lqKVMwkQGB2gPqzOwM85+JN7gMcTJA+9JWKisHjyJuLz2nTBsejy9cE2Ah7fu25BpH3Y/Hb4V9Qv1UtdHUei67DWuLcrlsKxbvhDWZjW9hibJy2F5M3DMP1ow8R9SAWedn5eBMejz+uz4WJqTGNWhO+9bkv8Z/LLHopWS7LQJ8HOBCjWPyxM60BT+vOSMilfnsVnQcAeBwL9Kt2Q+m4jr1rr2roAIDGLnNVtnmfdxkHYi6DILjgE5YoFkmtEryte8DWpBqepW9g1Z8iCPPerNtyXB5BlNpIq/60RZS7EhxH1d5cTKglUhGmACmNmibz96sU80QpZR4++H6qhTxphwDHSa0oQEV9qhTyZOC4PocoRbe+vcZiFl8mhNVEwKQxCMIKZOFJkILdAKSesGyEXsIkWOE+RnH+MxYm1O9g/SqVYGlqgq4BavpbAmjsaBh7n9UNBqH5BeXBJtr65lVUQrxaI8RL9SQZE51MQlCvjT+EJUJwuBwsG0JF+M3Zo9quRFvYRKhVtXJWW8gbeG8sDgSrP3mrb059CEdygXKP5apWzjjWeqKBRsSOdpVqYX697jDj8nE16aXCdmmFUvsrscD3NWJwzzwmXmS/YxTzAGBt4M+Y8nQj4z4m9jStGEaUC/dJZ+cXDu6o8/MLyVKdGOfrgx1v2XkdeFs21PNImGGKYmPaNqxXEIb1kn+469LCD11aMH+RV6viyPr8sjSt562yzdQR7TB1BLs0E237u77jF7XPvXme+r4lys6nivJ4HY5/pKeOz/Bn/zBUlhrW9PfW8Q+r0N9T/sG9uZcnioXqF9kwUj6sPjUNpcWlGFpvFvZFr5YIeDXrKzbHTX2fgbO7buHywTBM3jAMrfs0Qpu+UrFo39qzGDyFfbW0+DcpGNuVPtu6fNcPqN+MXvxpUNBCZGfQhfKjEUthbiG1o7h89BFCpx9Q2uaf5adxZBslXo2c1g3fjlVefV4bshI9aOu2lV6CICyVHtOhyr+4/EGxl2Bdx/Fg4zsX7LoUbuZN8SBVubeMKiGPLRY8V1SzUSyiDfR5SBMVSVKIYlIq5BHgoInrApAQaS/m2aoxycmRjzgkC0+BMOvJ0FhHmARR0XhiSgwT0UFYTZFU0mUNmU9bVUdUAwCO/d8QpX9D31j6BuApKe6mZZ9g8mpW1aeRrwvCDBzXCPomfgAI61kgM0eDLLrF/lwmzM98MmcGlGT4fN+iMVqv/RvB1Tyxoo9mvldMFJa8ghlfvUg/RVjyvgx/84rGkmPlk3WQWczOm7yiCVvaMO+Z6gmvini9m5oMwuCb/yA6Kxlz6ym+N47qsxAtz61BiUiIi50Mex3FOQtQItihcH+5F8BY0qMD+v+zF4fHhGjc8ZhqPTDAo61K77k6ttXgaeGKhPwUlefs79EGfI7uBa7XuW9xI+0ealhXQ2T2S1hwLTCy6kCkF2dizcstWF53ttwxx+69kCyrK+bVs++OZ5lnlLZZ97J7hYzOSyyIxqeid+U9DCOf+eHocWztq0bKko6JfJ2EXEEhmgYyz4R+N3kH/ls3gnHfzJXHsWJG+Y2diehs6c1qoH0XcAntoqUaO/TEwwwqsu9VrmKz3bbVqmnVjxHDwjPhQZBTAIBKp50YOgTJCYq9XavX8cCWWQdQM9Abqe8z4OLhgBl91sK3YVX41PVEcaF6KeNeNVxx9s0qEAQlUGWm5SIkeDEtDfbQX9eQk5VP2yYSisDh0n+TQ6cfUNlmzKweGDOrh95Tf7OT5R8As5Nqwc79vdLjHM3qYKDPQxSUpuF20jRkFr2EJb8SmrougaOZNNqIKXW2LFVteqCqTQ8k59/D66wDSCm4D3OeM+o4/AQva3ap8OJ+YrIPIyX/PtIKn6FImAVrfhXYmfoi0GkqzHnsPPEG+jxEcn4YXmbuQlrhU5hxneBi3ghNXKV2HQQ4rK5NMVwtjqUgs6aCcNOfmEeYdQYpK+YpKFKh8jzW6k0uEZYj1BLzyIyRDFvV/PsyVPgUZY4Bx1kdEVn711T9PqVwHOXtKoxULMii65JlwmocCCvFmVGE/TaQKbUBcSGh0tcAT0nUnAoRmLD/A2Qm5b1KFl4CYUZ/jvJ1dUIX/5qY1UWz6K+Kys/392NjE8OkAVdUmnRXJfTqh7aXVFdrv9dFdeTe7U8P8F/8EZhyTLA+UGqXseLlJiQIPmJewCRUMqO85xLyP2JWxHKMqRaCti5Sb8jxT2ajQFiIbY1DQXyeaLzz6SH+iNmOJo4NMLb6MJhyTHDo/WkM8KA8vPcnnMAgT/YR9GyiENlcrz4oW8n2UJsf5NrsazVG4TFjfVtJlm91nSZZbuHqgxauVGbp9zW1L+KkCJEwHiWCHeCZ9wU1F5uLAAAgAElEQVTXtAWKsqbAxHYpRMUPUVpwQuf+eqyVL9/F8r52TNsA5QUwxAz0VJ5i8jzzKOrYU8bH24Jm4nHGK8yMYA5RNeWa4EDwIlgqKYWtDTWtq6GmdTVcT7uHQLs6EgGSAIG3AsVVdDWlo9tElWIeAKyJ7oyfax6BKVf3qY+a8KnoHfbGTVLdEMAvvif0PJr/X45HRqGZtxdcLC2RlEuFGD9PTsHsCxdxavhQDD1wGBkF+TgzYhjGHjuBP79h/+Wvazh6LsKoT7q5a1/FqlOlHyVinpGvk0GTu6LrsJbo7fEzRs5lFqd/WjEI+0LPYvTCflg/ZTeWHfoFEXdeY+XxKYh9/h7vIj+o3a9YyAMAe2d5+4lagV4gRSSe3H6NBi2oh66yIp0YNm0MAalmamFZzHnO6OhB9/z89+R9jOrVRO1zuVkEw81CcaoYG3xs+2tclIM+lqZws9C+0IUiCCv105sIyxEglcxK6xyOg05OQ1iqV2FV3UrCZPEdNc/PEmGS4j7zdetzy6ZPlfDr6W4cRvQCKZA+cykT8sRwXF9I0mPJ3FAQ9n8paa08ao0w7SCNyys8CZQR8668jMXOsCdai3kvPlRH7SrSytgfMqbAx/UMIj/UQECVN0jL2QRnmwmI/OCDgCoxeJXUDL6VpBWrn7+vgjoeHyT7NeFB+lsEOdInbIWkCNMfH0FoowHIKy1Cy3Or0djJG1uDvwMALI04g+MJz9ClcgCWBlL38MNub0dMbioW1++FDpX88C7vE6paOaHv9T9hxTPFrhZMEwn6YePrUziQQI/UtDOxxGz/b9HMqeJ5zbERtsK7q65ify/9MVxMHfFnw5Vy+2bWop4ZxCm3s5+vQDPHhtjTdBPufHqIfGEBLLjmtJRc8XJ4ViT2JRzD3qabaec8/EEq5h37eI61mMfmeif7dYY5V976x4hqijKGgWfeH6Z2VDZXUdYU8C2GAhZDYWKzFPnJ/rBw0519EmsxL6CSYSu2iIU8MQ0dfHGpzTqEpUfiyIcbKBQWoYq5C76v3gsOOvDJK0taUQZ2vNuPX2v9hJc5Mbj16T5qWNO/bG34+hPRvvVcgYMJM1W22/i6X4WI0Av7tA+303awbs/n6Ed4NQI08/LE9kePMaN1K1iZUF/ENZwccWo4ZV66e2B/9N1NVYf6pXkzpOblwcVKv4Lw4In/Yt+GUeg3bitGfdsMKzZfwK1DU5Ganocb99/AysIU9fyrYPuhu3gYEY+tvw0BAJy99gLL/jiPO4enqejh6yW/pAQ8DgcmXO0jKYwYnuhHbzGxw284nkClOeZk5GGgL/V+FhfB8A+qjp5j2sDbzx1PrkcDANadm4E+nhMxMXSIRv0Kcgvx+6xDeP38PXKz8uX21wmifs/mjPgbPD4XJ178xijUBXesjTkj/gYALNw6Ek3a+Ws0norKlzKfsP3hEyy7egMxM1Q/VKtiwvHT2NSHuSI3E4SJ+mInTNsAhhTzjCiELDhe3kMw8iVSGqu6jQLIkhc6+24lS+PkznX4KZX9JCJJcAjNe6pkR7dmcrenBBszk9oAAGebCZ//p6xnikvpARwmPE/J/rzCG7AyU19cjMlNkRPz6p5cjMjeCwEATc4sR2TvhYjMSsQHQSaqWNqjurULHvWYjZfZyZJjtjUbBj6Hi4ATCyXH9riyCafbT0CqjHeYPnmeHY9xD/9g3JdVLMD08O0AlFezNTSnP4arbFPLhl3RycMfziC0Hju7r9i8OMTmxWF3PJXqOsFnJFo6U7+1A+/R7arq2wUgt1SAJVHrMM9feg/Qwklq11PFnN0Y2VwvAAyvpr/INUMQnZ2IO2lvEJ6RgI8FmYgXpENEahaxry6i0g/gW09n3EdwbECS7FK62cJazDv6vXoptZtftUVn9wVILoiEt1UzVDKvg7i8e7iQuADjfK9iW0wv9KqyBjb8SjDlWuP8x/nIK01DzyqrYMq1xvWUULRxlU93aOoYgKaO8ikGusbZ1AG/1qJCvGvZ+KCWjXzBDx7BYzS0zBIUaN2/pyX7MOM10Z3RymU0ghy/Vd1YD6yJVs+voq+H6tkNI5rjYmWFGa2pEON9gykfOzMe/aN+dCj1efZz0V9lZjErtlzA/o2jAQDJaTn47Y/zkn2O9pZo3aQGmvdfg9uHpiHyTRJexkpT6ru1rY2EpEyUlAjB5/9/ill1NmxE3wB/pdVsq4euBQDETp1iqGEZYUC2wMXJj5sAACuO0sUXGwcrxkIYQR3r0M5Rq1FViQCoLl19fgXBIXA6eoVEoGNKgRWnz54/cB/dfWfQtomZv4Wq5i7ILUT/wHmMbb5kthy5g5G9mmDlziuYMZzKGGgyYi3u75iCoOFr8WAn9ZkKex6HpnW8Jdtuh7/Fkm0XcWHjWBQWl8LMRL8etiMbN8Cyq7rx4lMbE/lqcaogTJrJO16VPAf4ahRRIEsgSu8HlCo2uNYXU9Yfx9pfDGPzoMjsX2cw+AfqvU9l8GqVX99G2CPK0+LYNN2NQyhvo7BlsG4ySpKzlsLRarhknVPGfzU1ZwNcbCYiLWc9XGx+Bp9LF0zE4l5aznqNI/Puf3qLEG9plLesGCe7DQDqO3hgT8vR2B0bhqURZxDeUxphtfjZaVxKiqYdd7o9JUa6MFT11DUtLjOLF4ra1revhk0N2Xms64sxYf/iUbpqa6j9LX9idT53Mxe1+l9RdzaqWnrKbWfSFnYGrQcAjHwwGaOqDkJL5yb4ucYoTHu2GPVs/RFaf4HcMWURkiLMDVftk8cmCrGisOnVZfwTU073RgrgmtSHsPAieGbdDdKfXu8+q1u3QXXrNgjPOIDKFvVxO3UTyM+3d0KyGGZcG/A55gAAU64VikR5knVzrp0+h6ZXYpIUeyOpwzS/C6yFspup23AzdRssePb4qcZ+nfSvjA/5L3A4YRZKxf4YLGnvNh7VrBRXDFRGZFYiBt1kDtvv5B6A0Eb6EzNvprzG+Pt7FO5fVL83+no20Hm/Zz8+x/roy0jMz1LabmpAJwyp2hR8jvaCV4lIiJ/u/4ewtLcK2/A4XAzybowZtbuqPN/McZ1x4WY0enesi8pudviuTxDeJlDpcpnZ+bj1MAYbFnyL+etOoWe7OsjIlM5YnL76HLuP3sfYkJZaX5eu+VjwEpXNtXsoeZ+vmzDrag72eJuRqZNzGVHNwDvLcKD5HNbtV0Ttx0x/w/jghN99AwA4+5r9zHeXgU3QZWATdPX5FbvWXcCwyfK/O5bWZjgXs1ppG31j5x6HrERv2jZzG+2KXn3fh3qImjG8PWI/fML+i09BkkDQcEogj3iTiFO3InHixnO5Y9s2pCb59C3kMXHzbRxaVfMGAPisXIeYGZPhs3IdIqf+DFMej7ZtX8i3aOxRWXLs+VfUe+RDdg4+CQSo765qRl83Eymk8D0IFmIeWXAMZPYMnfSpKcnpVCTLzaexaBVYHQBw+nYkerTQ/2TyVw9DgRQjFRBeVaBUM4EKXHZRQqwg5atQbr31AD+01OxZQpaAKm9o6+LiF9VdjgEAXGwmfm5H/R1qudO9R+t4fKDt14T4PLp9RGTvhTRBz8vSEWc70K0OxOuNTv+GRz1mY0P0VSwJ7I0lgb0lwp8h+eHhJsnyf8HT4G2pWNQa92gznmfFITxT8TOGIYjOTmQl5KkjbE31HUuLqlNWwfZA8J8Ydv8XlJKlEJJCSdtJNb/HwHtjwSN4KCVLcSD4TxxIOIGjH8/BydQB+cICtHCWvveTClLxPj8RQ72VW3ZEZydi8O0tKq+h7PUWFZRgbI+1cHK1xeq9Y7Hs5/8wZ+N3uHriKdr1DkT4vRjMG/MvTkX+BgC4eOQRDvx5FQu2DEfS+ww0aeuHqYO2IHT/OJV9syGzWMDK37A8MXXYhfxkf5jaUQIs17Q5BEneMHM8gpLc33Ten0Z3oL6L1+HU2KGo6UI3aC4qLUXd3zYyeuZdTFyMzpUX4vQH6gbNlGMNa76bZL8Jxwq9PaibZxIkCoRZyC/NgAVPNz4ohkRXYh4ANHDogycZ7FMk8kszaQJgW9cf0dChr5Ij2FEiKsDZxNV4k6ud30ugvfol2Jc/P4u97+4rbXMxMRJ1Ti5AA0cv7GyuuGqhutQ9uVAiQCtjQfgJLAinfACf91Je6ZAN31z7AzG5qazbh0ZeRGjkRQAAn8PFkx7qPeC+zU1D72ubVDf8TKlIiP/ehuG/t2HgEATudZ0NC568t0JATfoN3cFNdMPSs9vHS5Yb1qFmp9o3pwQycfGLHu3UiOTQMwQIyfthx9tpmBNwWqvz7XonncnkaFGd2ijkacfyqP3gEhw4mFhjTPWuGHpvJXYHz8DAO8vwX/AMzHi2Dc2c/NHfoyUSBKkoJYWIyU2Ej7U7fnm8Gf08WqCSuSNqWFfGtKdbMcCzFQSlhahnVw3Pst7i3qdo1YPQEeKKtbOGbcXyXT/g/IH7WD/nsFy7/oHz0C0kGJ36NYajqw0Wjd0BAPhuIt2baHzPdZi1/ju4eTjg1tlnjG0MB1dlsQt1ufPsHb7/JhgZ2fmoXsUJXYJrITMnH2smSSM/SkqFmDNK/pq55egfqAjTMlHYzpaWNCEPADrUoMSpKrY2OBEZzULM0xGk6qrcrCLGTIJA8AMArhfAcQTBrQKy6DLIPOb0Lk0Y17c5zt6NQrdm/hiyYDf2LBpaIV9vI0b0BWE+QL3iLgUyXtiq/BRlqm6rhCsvDIXFfdCJmFcRYKqiGtl7IZqeXYGwbjNxvN04BJ1ZDlsTc5xt/zP4HC7aXghFepEA25oNAwBM9GuHVufXoI9nPfzk28bAVwBEZVMRiidazoWjqXKxfkujn9D26myUiEox+cnfWNfge0MMUQ5NhC02MAl4sttkl3c1WS/XNtixIYKDG9K2DfTsjYEK/PD4HB4m+Yxh3CeLptc7pMVSHH6s+Lk27EqURMgDgE79GqFTv0YAgKmDt+DQw4U6EfIG3tqMVzla+LQaEIKwpBW5MHPYC0GSFwrTKT3G0k1z8Z8JjZ8eywp5AP0m8iffa5Ll+g4DJcujfU4CAMy4NviYH45TH6ZhbM3LcDX3Q1zePZxPnIexNS8zpth+KaRk6c6boJ3rOLzKuQlBaYZGx19L+QvXUpSZ0NJ5J3iE9/nPkFH8AfGCp8gqTtSoXyam1Dqr9jGvc1JUCnmyPEmPR71Ti/Csp+pwY1XUOanZOeqcXKCVoDfyzna1hLyylIiEarWfF34cxxOeatyfiCTR5OwynYiYFZ1WLkNwI/U/yfrbvKeoZqWbylud3OSrNbHh/Js3qhsZUcqFpEe43n4N4z4eh4vIrDisDaSM8T0tXcAjuPCxdgcArG9IpV9siz2PGtaVkVMiQBNHSpCe8vQvrA38EZeSn+hsrGXTZcXrv4YORrveVHTwor9HYcH3/0r2/X5kIib1o6fsetVww6G/ruHQX9Lf6nrBPnK+eW+jE/F9p1UK2whyCtC/gXTyYPuas9i+hvqu/xLScR1sLTDt9xO4+TQWD3ZOQUM/Dyz+5wJ+234J5+5G49bfE9HQzwNBw9eiZ8sAXLz/Crf+nljew6YVOFFGRr68XyKPU06iFEe5N6so2Zd5B9cVHKcrAKHEjLv4thYDk6dlfamH1Z5FlN9s12A9GLfz64LjKC+265Xy6NPIFwdhMVAi5okyQsBx2Ku0PZldxsqBzAcIC2pZVCbIQfiR/Ti41eS2Pf+YjMYrqGIAD2eyS4GsqOSVFkmWZSvZhnWjfNNNODw86D6Ldsy1zvLPyDe70L2lq1qxq4iuS1QJeWJm+PXD0sgDeJ4dp98BKaDJ+cUq21zuwD5tuDwpEBaisYNyKww21+usIBWbKFOpkCTpAS62DvTUdFlW7xmLw//cQP8x2hWqaXB2PkSk6sCaioyuK9jKYvjckM/Y8ivjzMeZGFGdyt2+nboJZlwbybq21JvIXGn3S2RcjX1YE90FYBEhpi23Uv/Vy3kHeK4Ah1AvVSe3pBD9rm9W3bAMIlKEpmc1D2PNKy1CsBbHA5oLepoKiLKIqy2zZUn9PlqJeWK0FTG/BFo4D6KJefvi5+Hnmjtgw1f/pmlZJN2AvqFDN8nyqZcvMemMVPw+GhmFo5HKU3KNfnm6I60oW7JMgMCFtstRIioFn0P9ZBYKpfYCk55swe8NpLOODjI3szWsqIio6BzdVT1nI5AFtfWTa1d2PfTgeLBBVX+WNuZfhGiniLWT5X3RToRSs9yzR0qj8cTeefPGUJHvLepXQ4v68g+Z+uLv+48AALufhGNog/poWdULvqt+RxU7W6XHDW/UADVWrkPr6lUxtVVzzXxSS98CPDWvVZQtt4ng11bcvvgx5O5x+H7gOJ5gbP7VwOBn91X2aeTLQyzEAUDxI4iSa4Lj9pqxqShFflJTlPJZYOBVlyumQeZtVFolmxTIBCFYyFvofOkCnixfukihCW5m9gAAJ1Plv1/6gE0l14FeTeBkqn+fQV2gLJUXAFZHnUWRsERpm4FeTTCrNnNRrJ3XZmJY6+Xw9HHB0m2jUdW3Eib134ReQ5urHJt3TTcsn7RXYzFv2J2tiMjSbTbG1whB0iXWslO9jN8wvovXMabSqtpnSCqSmPdsg27+HqHRXVilfFY0NKm2m16UhzYX5B8Qh1YLxvTazIUAYnJT8c01xWk2FzpMhruFai9GJkHN3dwOFzoqfh0nPtiLa8mv5LarI25FZyfh2xv0L+WQqk0wq043BUdIWRN5ATtj7wIAnvVcqHZ1r0Znlkq+7Du5+yO00UCl7RdHnMKhuEdy2891mIQqFvZq9f0lUlaIAwhM9zsMPsdU6XGFwjyEvpT3TutVeQrq2LVjPMZ33e/o5VdLaQEMJXwpxTrLky/vS9WIET1SNtWVsJ4KwvJHtc5B5u8EmbOMtk2REMDUp6r2cv3lrgQp2KbW8WTmTyCLLmvcp5iyY9fndWoCmTESZDHdIkXffcoiSvYDIJMxYBIEjsN/CttrgPF3jh1q/9aRWVNAFqppJ0JYAwQBiJSn0hKWo0BYz2TcJ/s5kX2v1l+2EeFzfsbHrBxUtqNHgQlJERqeVT0hbkhzfzbCkYOJJa52ZP47GIr3ggz0vK76uVnR367VlZkQkSLWVWr7316O5MJMHGw+E+7mhrPT6nJ1DZIL5CeaZDHl8HC/q/aBFRWBrOJ8tLmkPFVeX9ebn1eI8HsxaNZRySSeEoLOLUKxSLU1hzKczawx0KsJ/GzdEezkw/rZmM3ntpyKhMhegOT7XKPIPC5BYPD2A9g3kv7A/+M+9t5uumbHu3PYE095hl1qU3GEPF0y1e+82pVjy5teledqdFz7i6Fy2yx4JgqFPADwsXbBpiZDMEFJoQpVTH10QG7bZP+OGOWjvET3hqAQdLgUipQC+s3LgBtbcKg1O6+AqY8Oym1jI+QBwLSAzpgW0Bn30mLVFvIA4Fibn7A/7iF+DWD3/ppftyc6uwdgzN2dtO0T7u/B8bYT1O5fn9Q/M0/nX7pcgg8hKTvTRWJVdD8AgCXPDjWtm8Ka7wAOeMgsScKrnLsoFDKXIq9kXkOhkAcAPWsZK/8ZMWKk/CALL6gv5hVoF1FHWAxWr7+SZ1r191VjMRgo1s7vWB88iPcBl2ONwCphAIQI/9gGDao8wIOEGuAQpmjk8YK2/C5jLjLzL6JBlQflPfT/Gwi7tSCT1RPzOK6PABBK/C85AEQgBf8yinmU+MvM5kG9UGsh/Rnv5cLyDyDRBiu+WXkPQWv2N5uOb++swPCwddjZVPXrkVxI+TwbUsgDoFLIA/DVCHkAVAp5gP6u18LKTGMhL07wSWMhb0HdPvjGo6HqhnpEWHQLhRnfMabWlubvQ1H2TJ2m3Wok5kXNmwTfxevgu1heNCuvqLw4wZdhiqgt0/wu4FbqdtxP13/FWm0ZX/MQzLmaVS0TkiLaelUrJ5xspzgkX0xr15p41GMeGp3WTLy5mEhPZfS1cVMp5Im53HEqDsU9wuKIU5JtL7OTWff9XkD3RdzZYjTrY8UEO1dX+xgA8LB0YC3kiWniJJ92FZubplH/Xxoz/Y9heVRviEh5f0JBaRaeZp5ndR5Xs6oYVU355MPsNq2x/EbFKrtuxIiR/yNKXmh/DK+G4rbF8p6ShM1C9forlo8Ur4gQVuNA5qk2Itdpn2adKmT4MQkhGno8xZMPQSgRpoEjTuskSTTyfCG3/CnvWDmN9P8bjttrdoVpQI+i47i9BpmzAGT+PgDUZ5qwCAHIQohS6gJgUfCG601bbVbdCy8XTkZargDO1oq9urSBhBCEjip4s8HNzPCpprrG3dwBE2r2wKbXp9Hi8nSsCRyFpo70iWghKcKSF/txOSUcAHCjvWErkho62iosPA5N63urbBf/MQMhk7bjziG6D+KbuFTU8FZcFVgVbK73YEt2diuGps91+cIgynjSbbFGgSz6ojhnEbgmjRn38SwGoyhbt5G4GnvmvZo/GYnZOTgf9QZCkQjfN2cetKGIEygWTXSV5sqWhfsu4dg9DW5+WdLSZSRauoyssFF61ayC0NdD8y/E356fkdvGRsgTY8rR7G29JEJ+9vFwG/Uq8AzwbkQT8wCg46W1uNRRfT+znOICtY8xNH8FD8OP93Yx7jv54SnmPzuK8O5L8Dg9DlOe7EMtGzcsq9+f0YviVU4S/om5iavJUahp44ZvvYIUzq5EZSdi2uN9yCgWoKqVM+bV6QV/W2nFxuySAoRGncP5xOcA5H/Uyv5gq9O3mFn+JwCQWBbZU2k7RYyvsQ12Jq4q2zmYm2uaYmvEiM4pKbwCQcYIhft5Jo1hajUefLP2hhtUOVCQsxjFgj0gSfkCE7LwTJvD1GII+OaafU8oIz9rJorzFUeim1qOhrntQp30RQq2gbBUf4JJDMdRmRAjYthWcW7MdQlhNVlOzBMl+4LjJm/ToU/Ko08mHr8P/ByZR+LJe+W/ua7WQ5Gau9swAzNCg+P2GiBLIEqtD5Dy/lscp9MAT16YI2wWgbApYzdDsI9E4zhfZNyuLyEvRXARUemLUdV2NLxtR+qlj7IEMUyMf2m0uEwvFjHtqWr/9dZXlAsabFN22cBG2HrSTXWRCFXcfBCDVkE+ah3jVdkBoXP6yW3Xt5DXzNkHNW3cNO5DX7AZu5jLHaZXSG9DkTABfNO2ButPqwIY7rY2GBVcvqGMYj4WVJyIIJ9Kjgr3zX0xF0trL0VqUSpcTKUf1GXRyzDHb45a/UzzuwASJEKjK86Dvib+eGXZ9077FIqJfu2xIfqKWsccjHtIW7fiKfc/U8SPNVvjr9fSSCo2Yd0AldufViithPzzg70VvqBEMxaRgN/c2ICMYgGGeAdj8+sr6HB5FYZUbYZf/btK2vzx6gr+jrkOJ1Mr/FCjDU5+eIpFEcexKOK4nPAm/qLv79kYljxT3E17g5Dbf9LaxeWlobN7HXR2r4PxD3bhj6BhCsenTt/yEJgTcBoAic1vfkBmsfII4apWgQjxKhefBSNKeJ3cGQXFUajn+R4R76uDJKUFLup5Uua7zxI8aMeIt5eloDgKr5OZJ1o8HTfC3lK+4IKq/nMLb+Ftaohkmxm/FnwrXWLs401yD+QXM6ccKhpzViL92uzc5dsV5q5CYe5GxuNlKS1+iNLPYh/TeVRRdixssHN/j+G3t6FIVIr9rX7E0Nv/4LtqTdHZvTZanF+Bf4JHoJatm2T5+3s74WFpj7l1esDfzp11P7lp3SAsea7W2EqL7qC06A6QSRm280wawspJc0uS4oKjyM/8hVXbIsE2FH32kbNxuQkOr6rG/ZK5K1mLeaJkBmsAZZVoTRrJ96fCIJ/eH7uooYoCx+UBRKlBMltIkAUnQZj3MmifygoaGIqGHtLiW408qcIcQV4xkm2yy572M+FpX77eYv/XEHxwXHVTPIXj9hpk1kSQhYqzGJjemwtOy9/XL+qhu4kjV8tOsDWtCzOevMiRV/A/9s46OoqzjeJ31uPuIUIIECwEd9cgpQVaaD9o0dLi7k6haJDiUkoLFKdIcHcLTrCQECHutln9/hh2N5OVmZUIsL9zerrzziuzJNmdue/z3OccsvP3wMv5T5OtBwCNnQ3LqDHDDCbi0Mr6/Y2K7Lr35D3uP41FXGImnr9JxM/fkxldXQetR/1aPrh0+zVuHJiIbftu4sCpCHi52aNvaD10bV1D43xnr0XicWQ8Jg/vqPG8LobdphdSV9bvj/bumtcuT5hcu4Jy8qxjBEfQDeL87eDZatB15KYP1Cm3arafM+722lVimVyGla9XYoDvAGyP3o4u7l0QWxCLdBFZtl3R5mXhpRT4bqXfQlOnphrnI0BgUtAZbH07ENni5FJ5P0zo5DEWdeyZ+bvpS6AtffRSSX4MaKaXmJciVDfqnahn2qmCkdXbUsQ8pkyr1VXNN+/bK5uwv/UIg66johCdl6r80B0e2AZtzi3B7uibFDFvZLX2GFlNdUP2c2BbnEt8jskRmtPJD7cejcrWpBg+Pkj95xTs4EM5bu6iPcVL37U1Q+DXwK3Ko/iCSORLsyGTieHA94S7wPCbtfdZWYz7+trTF3gxo51c4TWKkAYACZnzIJGmqfUVSxPBZXuotWsT8gAgNn007Cy7gKUlMiE5O0zj+mm5VGN/ofil1vHahDyAFCRrV3qjdX0Fclk6CJZqUyo7MQhyeZ7OMeVNcVuCv1sMRciJBejsWQvXu0xDyIkFeNh9jvK1NYePPS2Ho96JBYjoPofR/FkffGCKWilsbl2Dxxbl70Jhtn6bfgpyUlrB1u0mWGz9xVIF8pz5IGzp/HUkUIu0Y2nf4NS6FlMxT0OKboWHpf45Lc+eBEgTQFjrlw0AUQTkeWEgHGki1jSsCQDyvI36rwlAnjGAfk0aGvtGGzXezKcNYb8WyF1JrVwLgOC3AOGg+aF+3/0npe6RlyG8i6ep09DZX2W7E5eqXlHXVFQzcXSU31e64WkAACAASURBVOYViPl5kknnpMOUUXSm5GQCMy9VY4WthnV80bCOr1pk3p7Vg+BgZ4llm8nN16HfNcPQ75oBAFr1C9Mq5nVqGQT/Svp/b55MeIx76fSfqxVRyAPA6NoBICK0Yge68GynQ1J4WOO5guSGMHXmwWcv5nHZZed7oCDQ01nrObFcjG+8vgEADPEfguWvlmNytck4EH+A0tbHu48yUk+bkFecYVXIVEexrBDrXvfW6OVVGowI3ANrjv4fOPqgr5cbAPD0TLVd8jRcra2Pr2FRp4SGP9IUYS5cBbpDgTt51lRri8xOVFbXfdh9Djissv99NpbwdlQfiMsdpzPaKevoof7voaD/tY2lalKra20meFtqN3DWl3bbme9URU3UP53bjIp3Kd9Totcex1ZSCmmKdrlchCdxAXj5oQ1qV1KlqcnkQjyNI0VjN9vRcLenpp0UiaPwMrENnsYFIsB1H6wFzdTWT8pepVwnIXMu0nJ3IC13O/gcf1T3vAoAeBZfE1JZDkjBhEVZPyl7ldb1XyQ0hlj6AU/jArVG6CkQFZ4A3+pHAIZFylUEBGwuimQS8FkcSGRSymsFzKQ5CbI+GB7RVhJD015N8XPISW4GgIC9Z6xB4+UFuyEv+Bcs5/80ptTJkmtqTsFzvUU7N2E9GvI8auSnLK0HWM7HNQ+QZUOWUr72LsbAcn8FWVI1Sps8L4wU5hTeYpqQvIYseyZQvOAHN5jRo4HONXnNQDju1DJSAnnuCsjzi30XMVzTjBldEDYTQdhMpO/4kbIodvEuaxNaeFNtdyq57MebhOqQ0VToNQR9n1e2PL6H4cHkZ9+1+BhMuHQK9wb8gkKJGBYcLgAgpSAfzhaWYBEEmu/Zgh9rhijHVCTOJh1AJ/e+lLZn2fdQy874a5XKZZj56KDOPgQIPOxmfHqtNhzsSB9QDzfSF3H2quO49yQWw/o1h1SqyV7CcJi8X6BiR7Qxwc/KGSyCRd9RC3fjW6ORd+n6kBMsVwAE8hN9yWPCmrIhbsriF8AXIOYFV1aPnFCQKSyEg8DC5Gv6ujpoPbe8znLK8eRqkwEAq4JXqbUZApdlgQnVVcLUi+wLOPVhBeQaPWn0gwALdR26o7172RpmGlrUQR/OJ0aW6vwH3t/HyGr0+fNPe85HnWPzINfwmBlygvzC4bM4uB06o9SFvT3Rd3A56RVupUYZNY+nheaIAJlcTglr735pFeILMmnnO9t+MjpfWKEUBHt418XCYHW/CX1gunZ5oEugk8rlqLYqDN52drg81HA/KzO6seI3Vr4mPqYLykp4pSmEPABqQhoA8LkBsOI3Qn7RXUSlfKdRUKvkpPoe8HKYj7Rc8uFZIeQp+sSkDkVWwXHYW36ltn5l1z2wEbRUm7uG1x1lqvCrxHao5nFR6/sVFx4H3+pH5CRr3kjiWfYFh9cIbE41yKQJkEqiIMwNA6ASygQ2zH1Oi1M8NVcmjYdEdA8ySRSZviu6C8iZVTi71XW68nVxu4KnPeej5emlAMgNEl3kZ46AuFDdw7UkfKsh4Ahag0U4QC7PgVh4FmLhBcik8YyulQ5dQp7AZhwEJR6G5bJs5KV9DankjYYRcmQnVoedh+boTk1QDfClkKV1Zz7WlVkVVU1iHiSv9DLe/7TSbQmw3B5DlhysdkaeMw/ynHmls6aWfye56Cbkn9S/n5kvmRF7/sPl1+8A6C/wlbz3LEkLb/XNfQCo7HELUmk643Xe56tH9JsamVwOuZx8XmARBERS8jvY1dIKso/t2zp/jWvxMaV+LYaQIVZZZK14NRGTqq1EdP5LVLYOgiXbGnOfD8X8mtvwIicCV1KP45cAZpv4kdkf0P86faEhUwt5V+680emZd/EWmW6bV1CEVdv1s4Kio344/b/Nzc6aAykuxvVAu0qaN87Coxsi1P8ejr+rgx6Vn+BUTFN09SM36DKED8FhWcOWp6PAFUNe5jArZHq0jbrNSGLubrhZ9wWL4OFBQlfU9zoFAHiVNhHVnFcCAOKyN6GSnSrTLU/0DC9SRqKR9xXkiyJhxTNdEAYAWHnEQCaKQFHODMjEpMbAsfwWfLvlNCP157MX8/zdyLLXEy6GY1aztnAUWCD04C6E9xmIn8/8h/1f9UNMdhZGnTuOle26IjYnC8NOH0XMiEnotH8n/u35HYafPgqhRIITfQaU87vRnxp27VHDTpVC+Cz7LF5kX0CqMBqFUt1ebm6CQHhZ1kRdh+5w5H2a0RkVhRdZHxj3fdJznjIaTxNFMglCTixATXtP/NV8MPhsrikuEQCZBt44fDGEUvXoClNT/F4q5OQcyCGHv7ULfqvbG0F2niBAaIzgcxXY4mG3Bdj3/g6WPDuB4/GPEJ7wBA8MDLvWZ+2KBpsg8HbiBASsXIWxJ09iTbdu5X1JnyX2Vsy9rNzttIuvAa578CRO+42eraAN7fx8jh8AQCxRFX2SyFSVsDUJeQpYLGvIZHkQijWJPCok4ggU5W1VE6OsnP4Gl0+9RjZCwAUgsCFvsPIzhkAsPAuBjfFpPiy2N3gW3srjwpwlKMrbYPS8TNEl5HEFXWDluAWa0iU4/FawsFsEgPTMK8ieAZnkHSzs9H9wEBeqF2YCABAc2HtoTkkhWHawcb0ImSQKOSlt1M7L5fl6XwfL7YmyAiXjMc4nAJYL4/6EwzbIM4fqe2lguZM3yoSgG+RCevG1wkBYlIsI+ekJn2ZKm55DNqBFwyqYMqJTeV8KI7rUDMStd7F4PEv/TaNTH56gm5e6iK7gWnxXtPQ+pdbOZjlAH6uF3dH0EcmG+OUVj7BrXckf9weSfqx8NvlIr0ixVQiWQU4uCHJi/jlclghYlmpt/lbV8Wf0coysMh+za2zEhZQjOJ98GG1dv9Iwg2aYCHm6vLQNJSdPiB5DN+L4Ns3WBbtXD0KPoRvRtY0q+6fld6sgk6l+r24cmIjmfVcqj/v3aIBRA1vrXJeJ19z6RgNhydHsXVvJWnuBLhfLFpRjqawQWUXPYM+vBUdBCF5lbkBU1k6EuP5Gew26OJXwxOCxbtZ98TR5IILdqfZI1ZxJ4SwxdzdFyAMAK16QMkLP1EKeAhavHiyctfuCmgqTiXkdL5dtxVg6IlaTDxaKUMxV7ULR89A/WNOhG8L7kH/A6zuqfnlP9BmAH47vx1eBQegXVBvR2Zk48vX32PjwLjKEhbjYb3DZv4lSoJZdJ9Sy+zS+rEvyKOsBqtvUwJ7YXRDJRBgRQH6J/xv7DwRsC9zPuINFtSumb4MmTz5dPO05H5miArT6GEGiiedZH9DgJPnAeLTtKATYGP5lfTX5NUbe0V4V0Rje5CYj0Ebd97B4OrIccr1Dv7/zbYzvfMmIqbonZ+PUhyfo6qnfw6aha1c0eGw2Trx8ZRbzjITL1lwMwUqDQb823Oy0fxcShKqoToHoMSx51AcKDpv+b5hFkFX8ZPIiZVtcOrP0al+ntYhOZfBdJhejMEclPNm4XgBbQ1qlJqwct9N3KmeudZlK20dXNJw+hT04/OawdTU8pSM/U/2hwN7jHUDQb+KwOAGw94xD1gc/FI+aBMj3p1eBEkKglwhkSGEFgt8KhFsEZMn1weShmbD8FoTtItWxfRjkSZ+QmPcRlvtryPO3Q56r/fte61iXSwDbi76jhjUhL9QYGUgHYT2acXESMxWfqPdpOLb9V3QbtL7MxbzKa1fi3RjmabYKrryOxpROLTH/5EXM7dZOr7GzHx/WKebVd9uMczF10dHvEaVdKssGm+XIeJ397+mL+a2q35/xfJ8jvbx+Ur6eVI0UsGrZNVSm2XIILtq7fo32rl8znrPxafpNs6q27lq9tMXSTHDZ2jPstBGbvR3Lp6syZJrU9VO+HtCLLD7k5+WoFPp+/V8rAMC1fer3bzcOMP+baHx6AYpoAjB0vV9NiKSkVzePba/ROsqeXwsAkJR/Efb8mkjM11yQTR/OJj4zeCyL4CmFPEVU3sczAAAPmx+ULQoBj4Dm7LbEQuY+5eUMgY83Sp9tZB6bpZ5Pfaz3/yjHLpbkQ5GfHZkGuLvHt5h8+TQWtGiv9B2Y1KgFJjWiqtLGMOXRn3iZE4djrZiZbuuieCnwJcE/oqWLYT5fLc5PqbDmpSURsC0w2P9nSls/H/Ln2svLuFTL0kRgQPScA89SmR426+FR/Bf3UGvfXpf+AEA+pNrz1He6dPG/a9vwOFP7Q10P72D082+E6nbuGr09dEURAkDfq39QxLJWZxczuq6mp9UFtmRhDtwEtozGF6dIKtYrglHT2hUZKx4PokLTV0j60mCz7LS06/87R0du4SU1Mc/guYRX6TsBsBbo/11m63YXLA2FPj5n5MUiHYsjsJlicPqwIWhKc7Zy2MRIyCuOvWeMRnEyN7ULbFz02zVWinTSD5DnLIBcdBeABAQ3GITNVIBbS6/51CCswXInvSjlwnDI87cCkhgAcoBTGQSvIQibKYCWG3F9RETCYYNJfN9MURGWsBqiqhYs/QB53nrIxfcBaQIADsByBcFvBsJyAMAxkfXIx8hABfK89ZALj31cUw6wvEDwmwG8JiAEXQxeRhE5aaZiEuBL+nyf/LNsLXSMIayv4RuXMrlu26G7iQMQ4vaHWntcSh+IJG9Q1TvG4LVLYsXh03eiYfvrWxhSld5b/Utg+YtTtMLWpBpd8T9/dc/ikiTnh+N56ni083tFaY/N3g4fu4pha8Pk/QLA/pa6/7YDHYZTjnlslT1SAzfS/qVH5SfIE8eglTcpmkWkTEM9198BAG6WuiMHmVBRRLReV9aabC6p8AxkkiiU3EwFAK4JN8Q+WzHPUPJFIgw5dQR7ehhXuejx2tKPVFQIcMVFvc+ZuvaGFaSoCOgrsJVkUUgvLArphTWR57HtzTWt/VqeXkrxh6Ljj5cXNQp5NlwBbhbznDIGJ741mp1ZiJ8qt8SG16RHxKAA9VTAuidnY2rNbuCzuVjw5Cj4GoTDhxnvMe3hflSydESoVzASC7NwPJ7cPdUVldf49AL8UrUdxDIp7qRF4e/mVEGYydr6MunBv1hRvx+lrdulVTjZ1vRFKjLNQp5JIHT46JgamVxosrnkDH3k6KrYahzzhQl5AJCT0l5je1kKeQA0eu5xLUwXfSsVPzd8MNsThMOmUi2CQAhCQQhCS3GFCgrbE4Tdb2VeYIKwHgnC+tMRdMyYlks3X6Fts2r0HT8DVr88i3HVNUchult1RWT6QrT0PkNp93NnHn0kMbIIYcuTq3G2y0jkiIRIFeZh9K0DuBQ6Rnn+WWYiKlk5wI6n+k5/n5cBiUyGAFtnND6+Eqc7/QIHviW6nd2Ek51GIEtUiHRhPlwsrGHLFSA6Nx3+NsYXMMyX5GL163mYWWMl4gqisSd2I0ZVmY3Vr+ehs/vXOJV0CDK5FHNrrsXGt0tQ274BRLIixBfEoLf3T9gUtQRZ4gwsrEWfGquLlzmJ2B19k7YfEyEPAOz4dcFmWSFTeBcOgka0/YWSBABAeuE1WHJ8YMH1ZbSOMTB5v3e6GB88pMCa64fbicORVRSJLn7an0U/ZZiIo0xQFL/QhlnMK0U2dGLujWSmbJBDrjHM15S4CmyQIswttfnbuJnmBmlsUAeMDeoAmVyO4OPzNPapfWwuY0Fv82v19K+LnSbBhabyrj5c6DAVd9KiMDliHxo5VcaSkL5w4ltT+jzqthBj7v2D1S/PwsfSERGhC8Ai1H3runjWRo64EKc+PMGOqKtw5ttgYOXmGB+kveLxo24LMfPRQWx+cxmuAhsMKPFFznRtAEgofIWd78jwdx7LAp08fkawfQfl+b0xt7Hm5Vnc/vjl+e219WjhUhVjqnfEz3f+REKxIhsXkl5g3ctzSjPXdud+R0PnylgaQt1I+Pm//7S+t9wiEe7EkWJsDdeK6YliRjMWPOMqJlPnqoVC0VPafkKxfsVs7D3eGXpJnyxyWRrkMnXjcmvnw2V6HdlJ6psTBMvZ4PlsXMKRm/p5CWOFRbdhwW9S3pfx2RGV+QcCHEaV92WYKWWWb6aKU/+dfYzrJcQ8WVJVgOUClss5gFDflK68diXYBIHN3Xth15OH2PlVb2X7uq7d4W5tjb4H/lWm0o46dRwFIjGG1W+AAUfoK2+WFjujrmkV8wQcN1Sy6afWXiR+Dj6X2fd2g/B5tH2C7DTbegDAtW7j0OH0HzjfZRSOvn+Cjc2/A0Dm1BEAbiS/w8/VmwMA4vPJiKYe5zZjWLXm+DWoBTp4VoMDn/rzYhMshMe/wI+BpDCVWJhjEjEPAGbWWImHmbcRnngAM2usRL4kFzNrrMSaN/OQVpSENSF78TDzNn4OmAoWwcLFlBMY6Ed+xoytOg/r3xrntwYA/a7R++kysdRRpNgKOJ5o7ROhdl5bVF5VJ/K+38lCu2+xKWHi6z2tZneT+qoDQBOPLSadT4EdzxLZogL6jqWIqdYX55HRfaauWquNUhHz+vt0wODKZevdVNE8+/Sh/cWZKJKJKZF2PpYu2NNMVdX2YWYURj/YbHA67LTHO/E0KwY8Fhe/Boaio3uIWp/dMZex7d0ZeFo4YXdTdfPyqynPsOf9FbzKTUB7t2BMCeqtd0l1Qzga+xBf+9Qr1TV+qdYG8x9TK/mIZVJwTVQxtrevaaMKWQShFOw0pblmiwphx9Ndqfl6iroJfpCdh0mFPAWNnQNwtdMMnX3WNvyfWpvii/dNbiwCbXwAAN/6NsK3vvS7ZMX5rW4f/Fa3j0FrF+fvaJXXlkhWCB9L1Y3dtrdX0M0rGP39VA+X+1uOxPSHBwAAmxsPonz5tnevgfbuNQCQgnUHj5qYUUvdhPb8W3oB5vRPPyLQyTQ3ZWaMo0D0CJa8urT97C21Gw7ri4f9dLxL+Z62X1I2c08uDq+e3umcnwM5KZr9lzi8hhrbSwu5TL26tq2b4TvhbG5tje1SyRuwOcZXossWvYUdT3txl9LALOQZR744GhyWJfhsNzxKHoXqTjMg4HiCIFh4nDwawW7rkF30BAKOG/hsdd9bM582k4Z3pBQi++/sY80dZamQJdcFwWsCwnGX2uk3o8lsg3b+lZVtLXx80S2QFAbXde2OXY8fYmBwCMLfvFYKe29HT0DltSvV5isrYvLT4GelvkHiZzdIY3+mQt7oe/8w6re3heYiCQrOdyHFLoVodyYhEp29ghAe/0LZBgBzQ7oCAJ58rcqm+a2+quL4yU6k8b8Nl4/RNVop25u5+jO6TqaEODRBiAP1M3ls4DyMfdhfeV5BO1fV9XEILsYGzjNqbSbC1tn2k2n7fCp0vUj/d3O2/WS4GmBLVF40cqqMc0b45pmC1ueWmGQeUd4G8GwNK8poCOrGciagll1l+k5mAJBCniWHX2qedS9y4tDi/BRwWRzMq/0DhlfpgvnP9qr1a3NhOgiCwIlWc9HUqbpa6m6eRIg1r4/hO99WONV6Hu5lvEG7izMg16Oyk6EseqK/oXWeWL8Utj6+6gb3o+/u0XtdAIhILxslXoGmKLwfrm+lHbfkabha2/7WIzT01M7B9w/06s+UHe/+Q58bkzH7qWqnrVBahK+ujUdUnir17ELyXfS9MQX7Ys8q2+SQq7UVSIXod2s6Bt+dhzyJaudl8qPVGPngd8bXJS2RzujAU6Ug1nP0w4mERyWHaE3djM5LVXq3ECAwo1YP1AtXD4ePmjiB9j+zkFdxeJOkXaR7k8y8Gps+FK9gm114Rmu/7ALSH01boY/iWDsdMP7CPkE0iWhMbpWeXNPsC1aQa7oUeIKwpu+kJ0V5zHbZkwvv4dA7lS9OeGwf3EoiN2huJE7G6dj+2PeWFDwfpYXhWAz5gJkjUlXcvRCvf6Xa4shkufiQrrJIyCs03nT7S+ZOQm+lSJdWcBkCDvm5IJJmIKuIjEgpEMdoFPLmPaOvnmgMV1LUv0vNmJaStybXD1E38eUF1MqQmoQ8TWQWFsJBYIH3WVl4n5WFWi5u6FktCEIJMzuIsqLX5TWM+0pl2Yz7Xkt5Rd/JADp7kRU3Q71rlMr8hmLFUQ8AKN62JkT9mdOUMBHy+vg0/KSELV3UPTmb1l/uU3y/X1VSDzIqS5j8HjGFzWsIuSzdZPPRUSpiXiVL19KY9rOBQ5DRXnfTX6NIJsZxExTD0Mbwu+tQw7YSFtb+Hxo6BqKrR32NwiGPxcH3vq1hxRFgVFVyx+R9foryvDVHgEMtZqCta20I2Dz813IWAOBYwp1Su3YFIpn+NwAbX182et0bKW8NGjf9YdmmYwGAdQkT3fd59B8i8QXGm43+8fKi0XOUJEOUDYlcioPNl2OQv0r8GHp3Af5rGYYxEarf38sp93Gg+TI8zFLdPHW/OlbZtu4NeTPa98YU/Nt0CXY0mgdrDpl6cCDuHGbXHIbf64xW9tMHXytqGlw9R19wCLbW4hmKLwrFzs/LnER8c2UdAHKHuF74XKxtoB4haObTwM95M22fgo8PyByW6cVXxfoxqZoFk6JiKbbVPRn83RI8g65j0fITaB2q/+ZU69Blyv8qGnyrH2n7SCUqU/UL/6p8bOTy0t/wMgap6D6jfpcTfkXvyipbhlCfg7DmkkU1mnssR4DdN/iuyj0AQF3n8ejpR1aUs+X5QyjNwNvsg2jlGWbUtablLAeHbb6/NJZL78nI9gCHUXiSMg4A0NLnEm4nkBUjuSx7tPa5AZE0A68zlin7FOdGGn1avzEkCsvuQcgMSYveK6gNImaFlUriYGGBex/i4Wtvr/zPXiCAgFPxnJ0UPs50yOX5KCy6i8Ii3RVqO19Yzmi+jh6ms9n4kslikBbpKrDFrNqfh4UWk/cL4JN8vy1cqjLqly02vUf4zEemTfnn269VptqWBaXyyephUXGjRDLzC+FgpTv9sLTxs3ZDh0szIZSKy6SK7JZG9CaLx1urC4oPM9/B10r3jXNcgbq3kLGsbtgP4+7pL64UZ1fULb3H3O82Cw1OLjJqXQD4UEIk62PiFFtNVLfzwP30GL3G8FkcFEpFRq2bXpRn1HhN/HhnLo63XA0AqGztpWzf3ZTqqXE84SoiMl+i21XSFPhO+jOkCMkqlIq2p1lvMDqwH7p6NMdPd+Zied1xcOGTfhg7o49jZ7QqtXp0oLpHii4aO/VSaxsU0FJZ3ENR/GLxx/Tekmm7XT3rKIt2+Fk5IyK07EKyzZgeO8tQVHE7jLfJ3+BxLClyeDsuBZtljbj0icqCFwJuVVTzYPYAoe/6LEIAmVyIx7GVwOP4wsthLook75GUtZSyPouwMvn6xnIlnIwGr4hinsCG3sbDxdtR+bp9P5Uvp5Wt/sWPxELNFWY1VaQ1Fk1FNjTxXZV7eJ97Cr42ZMRdTG44LLnuGvseftcOvfxPgwAbBMHGf9GdwWc7oIqddqsDJrjaLwAAiMRvEZPcCXK5EHxuDfi5nzdqXk0cufEMi/+9gDr+Htg+wfCCaG0mb0R2vipT4OGG0rGECfmVKpTqWqetLylI+NoNVrbx2S5o4nUEAJR+eTy2I1r7XKeMjcpLwLKXZNbCz/dJ4WJzAzJ9rfOVicpo8/3NFsCBZ4Nh95YiJj8JLIIFG44FssX5ONeGvNaOl8fDks1HgbQIOxpNRyVLV+WcWaI8XEqJoMzf8fJ4WLD5KJQWKecwYzjfjdwGNkt7TIdcdE/5mrDUb6MxKS8PC65cQofKATj6KhLLOpC+xp0CqmDIsSMY0aAhfjisf/R3cmw6Et4lo14b00SnbXlzGX5Wzgj10l1ZnsP2BIcmon3240NIFuYwWnd5Pf3uN82oE57wGDMYiDCfU3ptGwZpoEx8AT9lWp9dbNL3OOTWdjzIiDHZfABAsBzAseiD/ERfsNi+YFuEoqTkxrNRtzMzlIq3TWIgdlwrZIvzafu1mrMJT1fqfzMlkcrwJCYROQVCuNpbo5qXi84vQV3cTX8Nlp5VE6U0pdSNhc/S7Y10KO4mwl4dBQA0caoOH6vSM9tv7xGk1qZPUYdHGerVWZmgySRUn3UBoNFJdRPXucGlv0NSUsjr5q29squCHpWCsT/mHqXtXloMGjr7MVqzIY3w2dM7BD299Q+bdhcw2wzwsnTByVbUnY+IzEh4W7hic8NZlPZRgaR5cJY4F5dS7qGtK5kOVnK8PthyDTej15fXaWno+pf2FJeoiaavkGtGf6z4DVHT+zGex5MPBvEZUynnPR3mwMVmWKmtX7vSG7xP+xVZBcchkrxHdOpgyvlgn/copYD8zxqC5UDbxzvQdFV/xcKySx+VM6yqfDHhZ+SL45Vi3v2UJehY6S/leZE0B+fif0JH751w5FfHvZTFaORKRiP3CbgGtgGVlLXB41ZBVe/SK86SLxRhwW7yZxDxNgGNxqzF3bVjaEZ9GQRYe2Fzg8noeHm8UmQDgJc577Gx/kRUtiYFj46XxysFt3NtwtDx8ngcbL4IK1+pNmqLC3KK/oo5/429gH4+7dXOKxj3cC1Wh5h/Jsawbz01invLnpKenMW+K3jqVjQAlP53utqbVfJRvt7UTZVt8XqUfs9iS3/ehqmbh8LNxwnfVh2P/a9NI+jOeHQQMx4dNEog0CdFb1S1DvSdzOhEJpcxEvI+F2FLJpehXri6P3pJPpf3S0f780txocNU+o46iM5LxddXSid6rnglW5n0PWR56pWazWKeBlwFDhQxr/bEMDxdOR61Jxr+YR9+/yWm7zqls48Vn4cJvVqiT3N68USBgM3D+baL0P7iTHS4NBPn29JX8YkvKN+Ug7BXR7GwzgC0dVWZaO+PLduy1M1P/Y4bXafp7JMtKsSA69sMXuOPxj9g1J3dlLawF+cwvkZH2rEdz61Si3Sz4TJ/gPnh2lbsbqn/g76msOvJNbVXd1UwMKCpmpg35OZOPOk5j3Zsu7MrIDRR+e6SLKr9K/6OOYkBft2QKcqBA0+z70M9hyAMvjsfOxrNVVY8rucQhPhCMj1cDjmupz5CS5cQcrxoVAAAIABJREFUPM9+h5p2lSGVyWDJJn8mQyr3QnT+B/hbeeJa6kO0dNFPeMwWp8JNUDb+oLqEPAAIWLnKLOgZQVV3zT5zwT6aNwa0tQMAh+WIYJ84ZOTtRWLWEsghhpP1ILjbTwCh5StXn/V5HG+d6/s6b4AvNiA2fRyyCo6Bx/aCnWUPeNhP0TrGlGjziDTDHLkso7wvQY12XtQ08j4B1O//Zu6qiIE2XtSqgvF5l+Fr06X0Ls7EhN+l+h+KJdJyupJPh9vpL/CTf1dKW5ZIPXJfYTMDAFdTH2NL1DFkiXL1Xu95djR9JzN6Mfz7ElU42R6AwkNUXlT2F1SCa8cjMPXjx9C3Y7vq7mwAdU/Oxq7mw1HHnnkEdFpRHjqcZ15YistiY2iV1vQdzeiEibA1sHJz2j6fCl/K+11erx8mR9Bn5qUX5WHLm8sYHtjGoHXWvDyLP6NKT8Moqyq2Ckwm5pV3yLuflQfe5KrSRRTRdyWj8JiIe8FjmL+X/CIRFu67gIX7LqCymyOOzKT31rFkk15EF9r9hhbnp2D203+wsDY1hD22IJVyvOKl4T5s4yK2YnU946NBigt5hvjY6cPTnvPVqrTmiAtR+9hcXO0yFQ489dSl1meWIaOIPjpTF63dqsKKw0e+RHXjsuPtdex4ex3ja3TE4Cot1MbcSo3C8FvqYou/tTOOtaNPcVbwJDNe+Z4JEFjR4Ft08tSeSnA1+TUm3t+vUVRz4tMbpftaqUfAySFHmzPLcbmz5rD0J5nx+OEafXENY3ATOGGAH1kNWyHkKSrZAtRouh2NVP9eJc8TIJQCXc2PRXmc+HZw4pO/x994q6pWMhXyeCwLiGSkX8PN1AOoatNYZ//rCb1Rxf4XxOcdQQO39XiWvhAymRAphddQyaY3PK1C8TZrM/ztBsCerznNI2DlKgDao+9yiooQ8sd6s6BXQejVegmOXpmO53eCsTlsEP45MR5rfz+Jm5fX4N/TEzH6x61ITszC/rOT8VOvtcjLFeLgBdMLbT5Oq+HjtNrk85ZEkRbL4bAgkcgw+H/qn5GKPlwOWymMKNJqzagjk5nevqI8MZWQt+s8WXBpQPv6aub9pqSSi33pTf6Z0tKlDt7kxiPQxlvZZs/Tfh/yJjcODjwb/NOEjGjqeJl6r05XXC3I1lfneTPM2brnOtxcbFG7uif8K6kyDgirkZBnjSQPii4CFl+X0xWSHH63Bt09f4Wzhz0qBbqjz8hOes/xqNtCnVF0A2+oCgL5WDmhj09D1Lb3hoeFPcQyKVKKcnDw/T2c+vDEoPdwr+s8g8bpS55EiLe5KXiTk4wkYdbH10lIEuYoU+ENQdu/nRWHjwBrV7hZ2KGKjSsCbFxRxcYN7gI7CDRkPRnDuPvMihPuencDu97dMOna+tDZszaWhhhu0aDgS3q/HT1qopKVI+Ly6Tc0N7y+gA2vL8CKw8exNuN0PveKZVIseHoUx+OZFVai+5yoaHw2kXltXEMoO37a0JViG5OSia8W7TT4Gt4lZyB4TBhWDu6ODnUDGY253mEZWpyfgnapM3Cx3WIAwJp6wzE2YgulouzBFtPR57pq5zu1KBvbo84hWUjumoW9PIoziRFwFdhjTNUeavOXrE6rr1cfl8VRVsUVyyTgs7jo7FGPdlxqUTJc+OqV0LS1F0eToAcArU7T74Kd6TAePS+uQ5EBouPt0Bk4Ef8Y0yOoAmrYi3MIe8Es/cmaw9dLyCuJHHJMvL/PoLH6pAUvrdcbUyMOUdrSi/I0/rtrW4tp38+BSdX3YfELMm06ofAlbf/6bmshlKSigdt6ZAgfwNMqFFFZ29DB5yqepM2GDS8QIa4r8C77T61iHgC8GKs9nciWzweHxYJEVrqp+Gbo+fGrNTh6Zbry+J8T5PfNhfDHyjZ7RyvIpOTPaudR8uf67FEsatX1wafG5j/JggjFhTlNnnclhbuK6IunD39HX8KOd+cxtUZvdPGohyspz7Dp7WnsbTYJ0x79hbiCdMggw95mk/B39CX8HXMZE6p/BU8LR0x99Bf+bDIG26LOYVZNzTe+LJYLSsaCcfgtYe1kWIX1z4Www6Qh/w/tQsAmSi9dvEkQVSgqLZ+7Txk7rhVCr06GRC7F2darEGDthdCrkyH+eM+1p6nu+4JAm0roeHk8bLiWGm1kdrw7iX/fn4cMchxvuVSZqmv2zDM9w75vgTNXXmDY1N04v2essp0QdFRKqnLhGZR3zDVPwMWJDxvoO9JwvsNURtF0sfnpWBWp2b/UEErTF7m8hYd8SRGeZMUBWXE4l6i7r7GpoHHlnKlW1nxp7/d4m/F6/T7nS4rQXo/oWDo+xVTlz0bMa+QYhEaO6l5rTGk5bSNyCph5x9AxcccJrBnWE21qB6idW1Z3kFpbSWGtvmMVjWJb8TYXvh2m1WBmJk0n3Gk6P7ZaO/TybgIAKJAKYc/PxpHm6xmtBwDPsh8hT5KLAGuyOs3aN79DwLbA9z6DYM1RpU2+L4jG7vdbMSNoscZ5DBGLwtuPhaelPcYEdcDy54Z9EXf3DkYL10C0ZCAclmRwlRaM0nJLA32EPAAI9a6DTp41EXJigV7jGjtXxrZmZBRqV6/aOJVQupXtTMndlNmQy+Vo7LYIkZnbEeQwBOnCx3AS6DZABgCCYGF4lQ3Y8vZXAMBvz7tjZs0TWvtbcLxgwSGLeDgKyEIo74gdeJA8FvXd1ij7VbZT/1woDp+mCpxZzKsY7Dw6Fl+1Woz/rs6gtPfs2wjHD5Ip7W9efECtENNGlbTZuB2Xfxli0jmZsOfAHfz4fTNKW3CtSnj8TD0NeP3WS3j+MgFxCeQGVGGhCBYWhlXMLW8G+LfFAP+2aHdhFrp41ENr11po7VoLnS/NRYhDZexuNkFj39X1h+JUm7n48dZqZIu1V6Vjc6ur+ebJJK+09P4y2H5adxVJU2MW8HRzsLm6Z254K/VKnlsbkr5GCvFtbNW+ynO6BDlN58wCXunRuXUNdG6tIROEsAbkZLq0PHsaCLvfy/jKNPPg4nPUb6d/RdjovFT4W7uUeeTN2faTwSrFDQgzZj4n7ofOQ4PweWW6Znv3GlhZv7/ymEUQkMl1R4jrorhvniZMmYr72X+yZOYzK2GsScjjczk4MWcQHq8dr/W/aX3agstWjwgcu/WY0ddeFtxJf0zbR+Expg9nko/hToaqCpoccsQVxOBuxk1KP0+Bl1YhT4E+AtXTnvNRyYqsKtidQREIXdjzLHG320y9xiyt38dgIW9+3a/oO2mhl0+I3kKeAg6Ljf2tRzDuX1zIA4DhVVsZtG55IZNLQRAsvMjcAqkBPjAufGoElUim3yZAA7f1FCGPDgLA71eu6uwjlEjKfdfcDEAQUAp5LdurHoyGjO6gjNj798wkzPq9L2WcsVF55SHkKXB3taMcuzjbqPVpHboM+4/cg5UlHz270ovmFQ2p5C3luNX56UgvyoVYXjLyW/2vsNX56XiVk0Dpy6NJO2Jz1c3mZdIU5hdsJCz315T/KgJbwm+X9yWYMfNZ8vRlAo6e0fwswHKLUL6WFxpu92MMXZyHq/0381vm91DFeZubrHy9p8UvprpEnVzpOB2uAs3ez2bMmFGHQ7ARaKM7e8/UFBfyAOB//s209KRHJiWFOo7FN+Dbk1ZJPLtF4FiQz/mm9tT7bCLztGFvaUHbp6RHXqeQqlg+qBuj+fu3qov+repqnGfs1mNYM6z0K5kCwK6Yoxjo1wvjHy3GQL+v4c53woynq/Bno9+RUJiMCY+WYF/T1fj+9kRMqDoIMQUJ6O7RFmK5BEJpEQRsPl7kvMXsZ2twqNk6HE44C0e+HQgQaOfahLLW1dR7+DP6EP5spH2HbmLVOZTjsYHTKceKFFsui1lkhkKoispNxYrnZ/AyOxF5kiLUsvfC+BodUcfBW22MI9/KYIFLgQWbp5wjS1SAFc/PICIjFgkFmXAX2KGLVy2EetdGNVt3o9YBgG986uEbH1Xq8p20aJxOeIao3BS8y0tFrrgIbIKAu4UdmroEYFCV5vC2pK+yyIQgOw/l+/wv7iH+jrqNN7kpELA58LVywleV6qKvXwPwWOofGVVsXI3+dy5LbLi+qOn4M6WNSVRecWbWPIHFz3tADjmWR/ZBY6de6OA+lH6gAbydOAEBK1chIvEDVnTpAh97lZ9TZGoquu/6G9VdXHBy4IBSWd9MxWTJxavwdbDD9yHBCPw9DG+mkZFEq6/dRH1vL7T090WD1RsxoXUzhFavhtepafCwtcHxFy/xazPdXo/6cP9RDEI7qfxUX7z8QDnfOnQZvv26AUYOU3lU/rPv0xJmhDm/w8pRVViphUsNzHryD1q51AIAnEt6hB3vzuNM23mY9ugv9L+5AgCwt9kktHCpgV/ubVT2ZQJX0I6+UxlQmOj/8RUHFh5vTDavKHM4eA5b6DsWH2MuQmHGTKlQu7oXalf3Qvv+q3Fh7zi18yzns5Clkf50sqSqZS7w9/61I4YtoG6ART+P19JbN/fSo9HRg/wsrmHniYfdFiDk5ByaUYbzKabsmTFTETjQahRWRZ4udR/AkhF5CiYEdTF47aKMgeBY9AHffiV5nDUBXMsBgOUA8GwXoSCpBizdXxh13cXRW8wrSqwMjs04sK1VHk7SvE2Q5KpSNfnuzwBCvUBBedBm3mZk5FHTWYr75hWJqTvrfVvUwaxv2xu01uO14ymC3uWnUcgvEsGKX/qpRPGFSVj5agfC6s7ANzdGYWvDRVhRl6z8OvbhIswMInegvvbqCH9rb/hbe0PA5oFLcCBg8wGQBQP8LMmUwFCP1mjv2hT/uzOJIubJIUdNu0Dl3KXJheSTaO9GFVWzJG+xscn/tIxQsS92B77zGaw83hG9FoP9tfuOKbidfhM2XBtsevsHhgf8itp2pMizK2YHXuQ8w+8hq5R9pzwZBw9rF1SzJSPxht//EevqbcH4h79iQ/3tjN6jLho7+6Oxsz99RxORXJCHiVfDcS0h5mMLKYQnIQd33l7FDFyFJYeL1W26o7MvM09IJvzv9P5ia6pjyeGif7VgzGlimgfckkKeocyoeRwAmWp7J/0o7qQfBQCwCA4qWQaBy9I/ovU7n7nKghcleZDwAW2379B47mVqqrkARjmhSBddOOMgZi9mZn1gLI8/JOFmzHvsfZiF70OoQvS4lqrdxJaVffHvo6f4PiQYjXy8sf7GHRx59sJkYt6uzUMw8OftGDGoDVxdyIi8D0lZav3exagKOsTEfnr+L2Ihtdrw4mCqcN7RvS46utdVHu9tNklrXwDY2mikgdcRDq4g1KCx+iMBW9ABPIfSLXhkxoyZ8mHuqhMgCCDiWSwC/VwxdrCWeyyOH1juryBLrg3IRZAlkfY5LJcrZMXbUqakkAcA/jXVN/CZ8DiTagFBgMCjbguRUJCJbpc033sZwtAqrTGqWgeTzWfGzJfIhKAumBDUBV0urkBSYbZJ5w6wccWhVrq97bksNsQy/TcSZdJkcK01R/YRLFvI5cYV6yyJXmKeTHQLAMC2HEhpLy7kAUBRUi3wPd4ZeWmm4exs3elH0/4KpxwbKuQp2PjLN/hloyoUfeqf4fhjRC+D5kosjISHBTMfwKnVh2HYfdL/YVrQcORLCvE+PwEtXRpgbchseFq4AgD+jTuJRk51EJ0XjzaujXAx5TZ8LD3gYeEKN4EzEgrJEPTwxCvwtHDFIP/elHUIELiQfAseAhe0dFFPBaooFBfyADAS8hQkFSZiXb3NGH7/R2xp8BcWvZiLr737YKDfYOyK2YGBfoOx6MVcLKuzGsc+HFG2AcD+uD0mEfK0sSKyMyYFnaHv+JHNb3/Az1V20/bre3IP7ibR73QWSMQYfv4I3g8xvhKlPmtuf34f3jZ2GFyzvtHrGsOf7yYgsfCNzkp7MrkE7/MN9xBkl2aZRjOfBZNPnMbPTRri7Ou3OvudfPEKrz9G7J159QY9a1bH5tum8x7zrURWxO7740ZlNdvpE0KxZJXqe3XZgj6YMucg+v64ETKZHGnpeWqVSPcdvofk1By8iyaruE+dexCuLraoXcMLnQzwRTIGNrc6pGL64jba+L0ufUV7QynImgQ797IR8+TSFBAs1zJZi46TdyPL+xLMaOHxuw/YefY+HryJh1AsgbWAh/qB3hjcuSGCfMo2TcqMfsyf0J15Z1kOCPv1kGcOUzWltjZqfX0j/J7dfoNJ3UlfRhabhfDkTXqvGV+guUqml6UDHnVbiAbh8yCRGx4FbMezxJWO0+k7mjFjhjGn203CP9E3seLFKZPMt7rBD2jjVp2236CAltjy5rLe87O5NSEtugqORW/6ziaAkMsp7n4lnyIpT6yitG6QiyMpQp00fyskOUsobUWJlSuMmEdH8Ug6DpuFB2FjdfRmRsMJaykpIY/X6m+kfC11J+6k7VUe/xK4F1YcR73neZsXiyrWPojJT4At1xqOPDv6QUayIrIzbR8mgtSF5JO4nHIKHBYPc2uSO2YrX81FNZtaOJN0FOvq7cb2d2vgKnDHw8w7mPOxT1TeK1xLPY+f/MnohwJpPla/XoAZQfTFLG6n30QTJ1JNn/R4DFYEr8Xw+9SHsy0N/tLatqXBX7RrGIO+Yh4TfLfrX1nSWDGvPNYEgH5XN+FlThIedZ+ndm56xEEsqaeKrFodeQ7jgqj+h7891+Pm1wB0FdMwELMySI9WZfa3WYfQqHkgrl54gYUr+mHM0B0YPKIdqgZ5ICkxC7k5Qqz87Rh2HRqNrzsuw7R5X2P5wv9w8PQk5XGjplUgLBLj+qVIbAw7i8PnJpfZGysUi2HB5VLScDWR9aGSWpu9p3oRi/KmMGcJivLUqxma9lolyPqgHhEtsBkPgU3ZRb4WZI6EqFDde7csfi5yWSogy4I4bxO4ttNAEHYAQWYYFCb6g2s7D4AE4pxFsPCIBgCIs2dCKroLnt18iLJmgGPZBxzrUZQxBMcXosxRYPObaU2z7TJjK5Kz8ox+D0wLWIT8Sl9UoU/LOpjZ37CN3jaTNyI7X+Wrauh12VjwcXXlr4z7M1nnzstYjFhLrWZPN+5lXAqGhh1AvlBEO7+CQ7MHorKHE+P+BmD+nmOG3m7uiii80kBfMa+756848WED7p1/hqT3qegxpC3lvFQuQ/1w+oJ5TFNflz4/ib0x9JYQX1oUXqdLs1EgLaItrmim9MjKLYS9jQU6DfoDI/q1wDedycyAF2+TsGzrOSSn5eL4lhHgsFkoFIphIeAidMgG8HgcHN04XDnPovWncfX+W5zeMRKsj7usUbFpmPT7EXi42GLD/O8oa0747RDef8jAhV3MA2RKgxfZHzDz0UFE56XS9rXi8NHZoxZm1u4J9sciNBuu3cH2m/dxeNgP8HUkrYsuvX6HvCIRetSmF/nokMvzUZBUQ+mNJ8z4HtKimxA4HYI4dzGkovuG+uZp1On0isyTi9U/eCU5S5Q3eRWR2hPDUNnNEX4uDrj4LApPVoxXiwpQMKOvadL4Zn3XHnN2nzVqjuJCHgBsfEPmc/ta1cM3lRaCTTD70VWxJo3V/ay8jLoefRjovwG7orXfdALA5eQtaOM2XGcfAFhY+w8AwN7YbejvMxT1HJqirWsXeFiQIfYD/X7B4shpyBJlQCaXgkWwEWBdDbEF0co5LNlWsOfqL4QWR5NIV9rCXVzBExyOmw0PQTU48iuhgzsZDrwysgsEbBt857sMznx/PM48ibvp+yBg24LLEqCfL+nXdCttN26k7tIp/ukS1ao7uMBBYIEMYQFeZarS5Np4G5f6O+7KSa3nnC2sEGjvhAxhAd5lZxoU3qyJsff2YGotVUSLUCrG8uenEZufjt/r9YET3xoAMP7eXoQ1pHonxOSlwZLDMxsYf4HUquuDNb+fhEhE2jGs3UZG4F44/RTbN1zAnmPjsPlvMm27bn1/NG4eiJxsVdGlxs3JdHQej4PTxx8hv0D/givGYMElCy3oEvLMlIQDDr85JEVUrxRhbliZinmWDus1innZScGwc6cvXGUMBMsFcnBAEAIQLBdle2FioFK8AwCp8DQACQAOJAV7lOcErpdRmOivFPMAFjhW5AYY33EXJPnaI2pMIeR96pQU5o7M+RF+7sbdw5Skydh1ajYzdELe6iPX8Ne5+3qv1XvhLkzo3QoD2pdvZL2ZT5tZf5LftYsGbUJRoUhNzDM1U2t2w9SazPzTvyTOtjX7AFYEFvxxCmf/HIW1f11Gn9HbcHDdUNSo4o6dS0lrj2bfrsTN/RMBAIOn/4Pw7eRzeaef/sDZnaMwZPpubF/yg7Lv2Z2jYG3Jx93HMTiygYzAbf39alzZQ/po9hy+CVf3Vox7yRp2njjS2nBB8deWjXH+ZRR6bvobj2eMhlQmw4137zGrS1vEZ2XD294OUpkMbJZhdWIJwooi1gkc9yA/0RfC9G8AAFbuurNq9EUvMY/FqweZ6J7yWJRK7lTy3StuCkRxfzwAaDpzPW79ptmvJiTANIJXsL+nUeMfZmqvhPs+PwJhL8kvF1NHaGli0cGLYLMIWPF5CK1XHf9cjUBabj7+GNoLo7YdxR9D1VOIXQUBtPPezzjESMxT4CYg/01tudTIwgmPBmFdvd2QGREWT8eWBn/hSMIBXEq5gAlVp8LPyh9bGvyFOc9I38DB/j/Dz8r03nb73k/W+DOeGHQaALAysismBp1CsEM3BDuQvxPFoyKbOv+AG6m7tM4vkck0tpsiAk7XmkfePi/TNQHgSvJrrGn4vfJYwObiZU4inmbGK4U8AIjIiFUb+93VTbgTOgtAqUTOmanA/HfgHn4Y3BJ/brqkdm7hyn548vA91i4Lx7a9v4DF0h4cMn3cbgwd2QHzpu4rzcs1YyKsnf7VGK2Y9aESbFwvgs0xnWeoLuw9Y5H1gVrpWC7LQGH2DFjY6a4CXzpQxR8Wrzlkontg8ZrqHMXiqio7s3j1AB12MXfWqHvYRMal4KcVqr+dm6tHmcyOQJuAxSRirzQoue6ZxcPgam+tpbdhlBTyfF0dcHTeT7Tjxn3dUk3M6982BJP7tKFskke8TcCQVfsp/VYdugpLPg+9W9SGGTP6EPsqET7VPNCkM+kP+1/cH+V8RWbMlD8Dvya9j8f82Ab/nnwAAOg+bCOycgrRvR214NbMX7ooX+d93FSOjEpCv3F/AgB8PB3x4FkshEUS/HfhKf67QFoFebiqnrlH/q9V6b2ZcuDwMNUzIZvFwvROrZFbVARveztlmykxdQXb4ugl5rGtBpNiniwLYNlDLlHs0Bp3U5UnKcSSF3/jboZpRMFzbVQ3Q0KRBAIeR/naw0F7dE1hkdgk6+uTfqCJy8n6VXkrTeRyOUZ1bY4hGw5ADjn8XB2Qlktv3NjI6VvcTd9P24+OmU9HwpJthZk1NEeQsQgWLiSfxOmkI1haZ7PGPlF5r5AlzsCT7AfwsawMe672CrCKFFsAWBG8Vvn6a6+++NqLasK7oBa1mm9pR+qVRA5SjHuadQb3Mw6iqk1Lvcaviriu1vZ8oHolM1NSHmsCwLkOE9H3ygZliLWCa12mo+O5FTjXkTSsv9J5KjJF+fj9WTiuJL/CuKCO+KVaW0y8vw8rG3ynaWoznzE79pE7mf1/bEFpb99F9UC6bS9ZXEhR/OLsLdK79Mg5lUC9bB25U7rvpP6RXReS1sCS7YimLuZqxWUJwbKDXKZuuJyb0g52HpEgCP0FFpk0GSy2Pj5imu+tivL/hqToFmxc1UVmJhTlbURhzmL9U3YJalEfmegauDajtHQu1k/8othr9c2c4vC46relXDab2ofDNvmNdkWgydh1lONq3i4mF/LuvopVi8hjIuSV5OKyEXCwttB4rl4VLzzcMB7Nx/+BgmL31Yv2nDeLeZ8YZV25VhOj2i3CsYT16OI8HKfTKs7zkS6OJ9zF0siDymMHnjWOtyKr5o6P2Ip7Garq4M1damBp8E8AgJtpkXifn4L1b1QZLJfbLwGHID8DW5yfgoMtpqPP9SXK88XTXVucn0I5/v7mcsQWpFLaul2Zj2yx6jmu+PyKOYpTcn5N7YpzR1vOQq9riwAAPBYHF9upNp3kkKPl+anK42k1+qC7ZyOYMYzX0cnw83JEZFSSsi0ju0AZjXfsgsq7W9ve17+rB1GOP6RkY/7YUFTz//L8TtksFmz4/PK+DIPQLzJP0BkEJwBFyfWUbVyHkgIKc0uGEfdXICovQZ9L0JsJu07gWiQpOoaGVMPhSdofiI7ffYGaJjDsPXL7mVHjpXJ6UdGCXTYpf7P7ktGX+yeqKsj+1JYsfKEpKk9BK9chtGJeVN4dBFhrr6rY3q2bWjXb+g5NKf9fE/K3sm9xxDKVoBpgXY2RX96nypnEVcoIvltp9MUuFKx/TPUCCbB3gjW3dFPmS64JoNTXBAAXgQ0OtKamfu9uQUaGKoQ8hV+eA88KS+uphNufApqX+vWZMaONJ5kn0cTZLOSVNXbuzzRG5wFAdiJZmIrDbwVrp3+gTXSTih6iIHsKpaCGvgKavWecxuuQSt4i60MlcHgNYO18CIBmcUsuS4eo4DAKcxbota4mLNwjP/rfzQUghUwUAcVtJNdmHISp7cGzW0h65lkNKzZSBknBLrDYlSHKGgMWr+IWzyovSkbk3QgbBUs+16RrGJJaWxJ9+t8IG1VuEY5mygI5XqTNRw3neRrP5opew4ZnvOfe7L9GoIszeb+m+D+ACivsdbk8B3kSoVZPubB6qs9GoVSEDpdmUc6vf3NSp0C3+Pl+5fGCZ3sx7O46bG2kuypn8WurY++PZXUHaTzf4vwUXGq3BFwWW+P56x2WYdSDTXiUqdkXf8Dtlcpra3F+CtpenIFL7RajUCpCx0uz1N5XV48GapvsZpgRn5SFPqO34UNyNq7vU20U9x65FYmpObTjb+6fiGbfrgSXw4ZYIsXN/RPh6WqH9gP+UgY3dW4ZhLn9pgTnAAAgAElEQVSjy6bo1ueITPwUorx1kBZdAovtA45Fb3CtdduQGYJeYh4A8FzOAfIiyEQPwOKrl90VZ44Ai6ddoFHQ/dpUFEmNi2BjwgYdglNJ9l59hGl9jPdgOHD9idFz0PFL4F76ThWcI3FzTJ4qfCrxMM4lH8NXXv3pO1dwJgWdwfaoIciTpKKH1yxUtta8gzW66iGEveyGKjbNoHio3B0zFomF5APkisjOGFl1PyzYuoufjK2rO1XKjJkvhXd5t3EqYQnseB74n/9GaBNrJHIR7qbtwZPMk2ARbHhZ1kY3r5k6576ZuhOvci4jT5wGb6tgdPKYqLW4UWx+hF7XHZ13F5eTNyJHnAQHnje6ec2EE99PrznKC23CmSnHGiKkZScFQy7TXAFRUnRVLQ22NNAm6AGARHQfWR98Tb4mwXIA1+43tfbinnkcqyGq19ZjwbEmC4gJXC9rHSNw0+93+kugpOB1b91YcNimfcAtKeS1DwnEimGlW9AJAJxsLZGeU1Dq65gxDemFN/EkdQra+lxHWuF1PEoeCx7bGa0qkffq52PqoVWlC+CxHVDye/F+0jDw2A6o47IMj5LHILngPACgs/8LXHzfDGJZlvL4ftIwZBc9QXvfO7TX1LBDbZxO24JBDWbiz/vqn0kVjTyJEPNqfU/fEYCArb6Z7czXHayxtv7PytdzavVXi6SjuzZtQp4CbUIeE062mqd87WPpgtgCskDB/26tUOs7p1Z/DLy9CrubTjJsrb238cecw5S2U2/oi3JMGLETkU/jMfO33mjRJgj3br+FdyUnDPluPQ6dmwILCx7uXH+N2ZP+BQCcvU1GVBbkF2H04O1w87DD4tU/KNv6dlmB38K+R90GpN3Sv7tuwNbWAtvWn8fhc6VnIdS+aTUM7kN9blNE5RXHQsBF5UrOGvto6n/hb81edN91Y+Z5emjbFWxbSvVGZ/JzUdCv3VL8e3Eqpa1LXfJn8Ff4BLh52lPaTz9ivlGpb39DxwBAfiL1vkwmeQtR7lKIcpfCyj0SICz1nlMbeot5AACCr1HIAzRF6mmmNIQ8B54Nfq8zgtI2+e9wnH3yGjKZKmKwuI9e53rVcCbilcmu4e9LDyjHfVvUMdncxWExLIDxpdHV4xt09fimvC/DZAwJ2E45Li5+Kl7z2dYYX5384Ozx0fbxB781eq/lYWUu8GDmyyUsshO6eE7FmQ/LlSnsqcJ3CIvsjK5e01DdllogaWfUYGSK4iltr3Ou4HXOFYwP0lwAKSyyE+U4Ju8etrzpBwCUMWtedqX4gN5O+xu30/6mjC3eP73oPXa9G0Y5T7YNRwvXIWjoZE4RNxQ798dGCY2mwtr5MPLSPp/vNjMkJVNrv2pa02ghj8ehPozffRWnFpFXFkIeAIQ2CsLf5x/QdzRTIYjK2oi2PteRnH8WbJYlOvipfnbP0+agg18EzkTXQGf/F2pj67mtR07RM6QX3kJdt7V4kTZPGbXXzvemWl8WwUN64S04WTDbSP4UhDwFATYeWs9dSXmGmU+0+1nbca1K45IgpHnupjvPBJaWfM5kYZZam7eFE+IL0jT0Ll2WrRsADpeNTk0WKIW6zWvOIvz6LGVb4xZVcfb2HIwZonoG69V+Kc7cnI23r5OQmJAJDy8H9Gq/FGdvz0GP1ouxZc8v8PBywNF9d7Bm22CE9tJPyPuh2SJkFIuo00cA+9w5/WiBUtD7FJBJyGAaS9cbINjelHP5ib7IT6oJq2KbnMZSLorQj3fUP5Cr2/pibchYEB8/CEKvToZYRt58FPfAA4B/Ys7gr5jTlLZ/m86DE1898mj+tx2xfID2ENFlP4VSxLzgMWF4vNawai0iiRQrjlyltM36tr1ec1xL2WHQ2hWR+o5f40HGEZ193udHwNeqns4+ZsoG7mfoQWTGjD6c/rAUATbN0NN7nrItLLITTiX8ribm9fNbjdSiaFSyDC7WKkdYZGeERXZSE/T2RJOFl0q2v8y+CFcLakGFsdVPAQDe5d3Bf3Gz0cR5gE7PPCe+L/hsa/xS9SCIYumWYZGdcD1lOyzZ9qhp31nreDO6sfeMgzB3DYS56tEFZQWH1xD2nnEoyJoAUcEBo+fjWZiFQQU5+ULYWgnoO5qYkhF5gzo1xJheLbT0Zk6Ah5Py9d1Xcfh5zUHKeX1Ta42hiqcTfSczFQK5XAJnC9J7Ob3wFlytqM8v6YW3kSt6iWZehzUNR774HdgsSwjY9MUE88VkmqYVrzJt355eIz9Jz7wxVXuotW96ewr/xFzS6kMHAFF5iTrnzhTlwYHHzEtTERkHaI4CLA7deWPo4FYX55MfUdouJD9GR/eQUltTG2uWncSD21GUtnnLmG14dm5GVvKtUdsbq7cOBgB0akJGbS2ddwSrtw6GvYMV3Dzstc6hCblMThHyAKBr4BStgp69jQXsbTR7ln7qlIzK+xQRpv8ArtVwNSEPIAthlIzaM5ZyeXr/UEhV4s+1CcO6euOUQh4AOGsQ5hT8z68zzrUJo4h8/W7NQ2qRuvL/Pi2T9nqs+NQPsOAxYYhNVZ9LF6M2HUXDCWspbQ/X6G/sfyedvtqhonKpJjISqyEvcxQkonvIy1KFLudmqHwmMpObIC9rMgCgqGAvMpMbIC9rAsRF1wHIivVrgPQPvpCInyI3Y2CxuVQh2lkp2qvbtHUbofWcgrOJq2n7MKX7mrItQGHGjJnPj+JCHgB8709Wztv+liqmCdi2JYQ8ACC0prMnC99obK9u1w6OPOMjv36tepgi5AEq4fBS8nqj5//SEdiMhb1nHOw9o0GwnOkHlMDS4Q/9C05omsd+Few942Dn/hj67scKbKd+fA9xsHTQP3rbGEb9dxzttu5AtRWq+7Yqy1dhzLETqLJ8FQBg4QVVQY9r0TEmW7vJkNVoOGiV8jhs7xV0Ha/KIqkIQt7DDeNNIuQBQOWPAlqP/7N31mFRdG0Yv3fpTgkpaVBQQEXEQGyw47VbscXG7sJAxG7s7lYUsVERAxUVMBAQFZCU3v3+GNnd2ZlNltCP33VxuXPmnDkD7s7O3Od57mfhXpKQN6O3V6UKeTX8XTAY8tBWdsXtxGaoq7+Isr+l2Q08/TYMidmEzc/1T3XxNecErn8iqlV/zNyB59/9ocAkvgOLWdm49YVruxT+xQORKX05fSNT+nH6CoPfM6/sp7riZ90BJxLv4W02cb3PKMrBjnhigc6A79nWO3wu7TGyi4nU9F0JVCuiLne5KX/NbwZQ0ma7/tn/LZ/6/Otn3YEkHmYU5VD6TI7mCqY3U19Q9kvDYmci7fjMVyJC82TifRxPvIf59So3a2Df9tuYPq8rjlyU/DpoYqaLG5ELcSNyIUfIo2uTk5dcWom8RY10lYTcvMJyja8sFk46hMWTD+Pc4UeYMngn3rxIxIwR5Aw0aSLw9m2+SRrX0WUh1i86i08fvmNML3L1686NluDD22QM8VmPE6H3OO1LphzB25eJ2Bl0Db1brgIdvHNcOvEEAaNC8eZFIga2W4tnj+I5+5jydcCQr7yMDqki80pyglGay00NUDLmGmEWpw8Em50JRf3LdENxPfUJaZs/6q4MPUUtfMtPF3kuYa2C0S6C+FAOeLSEczzn6YJNd3nTbAHg4doJaOBP7t9lWSjntXktbbjbmsHR3BAqigr4mZWLT98zcOHxW7DY9AU/urjXFRhuXF7aGdHnsxfk7QGbnQd1HeKNq67YWKzjsUpToa69nrZdrzaRRqahyw0JLyoI47wuLaE3QRWXrOLvpO0bb+IQeOUOwmeOwt0PnzD39HXcnzMWkw5fQOTHr3i6YAI6rN+LyW2bwbe+PfpsOwIbAz2s7NUBlyYP5RyHt71zyH7SPlE0PbYNKXnULzg65JlMzG7kBT9n8f7W/Mx/GIaDsc9F9ns9eDI0FCWvsrPu2T1c/xKHD79Eh7J3v3hIrGN+GSk8dHzds3t4+fMb7iZ/Fut4FntEh5KLmlMQm19GYm3UXaF9VOQV8G6o7B5wxJkTAG73HgUrLXqvtBqqD4bKhIF3Nt+1ShAW6g3xLiscxax8KDC5K6edTObhcvIKbHzni0FWO2Qi4IlLMatA6H5ZiEyimBl9FGvdBHuZ8p/DgY/3McRKenHj3o/3uJz8AoGu4j8suF2Zj2hfohLf++xvsNekS5WSh5YR95q9/MBNhEURFR8NddXR19sFvbwqxl6DFwZTF9q1iTSNtUdvIzw6HrkFRejobo+hHRvBtJb4kQFrj97GhQdvAAYDHd3tMW9wW5mfb2ZBAcL9iIed2deuI7BjB8TPJEy7o7btRCmLhQVtvLHu3n3MaNEcw0+d4ewvL5F7yAurU/t7YWp/L5SyWFVSFZcuIk+WWBvrYfmRm0hKI1djHthadlkQ3zNz0XVRKIr40ndr+LvRVW4Mb/MHAAB9Fer1t7UFt4gZf6ptA4Ngvm3ycwXvWP6+wvjbPPOGWrbBUMs2CHgRisj092hRqy6mOxCR0D3NPOFl4IS2t+fDXsMEt1uvxNBI8t+irqYZrqdGY2vcFbSsVY9SSON+2zUYF7UV77KTsMHND410bUn7NsddQqtbczDTsReW1R+MBa+4Fh1DLdugh2lT9Lq/EjnF+WisZ4sV9YeQxp9IvIe2t+eDCQZG23Tk7Fv6+ihupHK/+8pEQUGFPvi533YN9n+6hVa35mC4VVuxx8mSYWO90dc3CMoqihg8ykuisTuPjMPkUXuRkZaD0JMTIa8gh51HxqFb60A4u1hg8eo+kFeQzm/Qo21dqcbFf/oBG0sDzvazl1/QsIEFXr1NgoWpHpSVFTB90UkM6eMBZSUF1K9LjRSrbBaHEH6DB7fdRj0Xc7yO/lKu450+8ABFhSUUXzu9WpqwtDPEjtMTSe0Hrk2Drr4GDlydho4uC9FnOBGNvGgDITjXbWCOMwfJtgCnDzzArvXXSXNsXnmJs304bCbJW09Z7zTyvllAQXUI+ClI7wVFjdnl+p35kVjMY7N+koQ8fuQ0pqM4vbfA/VEZ7wTu40VDQXxjQDkGE6VsIqLsxNdw9DFrTRHsRLFzYi+M3nyadl/iz0wiUu9hDO1+OpYPqvyUppLiN2AwK973TEHRg/NaTsFB5scPnzkKANDSzhL35xDRfe9T0/BwLvH6+rQR2H33KV4kfsOJcQMw5zR15Yq3XVwh71VaKrqcF+xjQUcJi4XlT25j5dMIfBoxU+xxBaUlqHdgA0pYLNGdATgdDMGutj3Q3sJWdGceNr14JFF/WVAVc9IhjkgIAPklxbDYswZT3Zphimv5Ktc2OrIFP/PzxOrrfWq3TOasoWrJLErBk7QjSC14j8LSXOSW0C9C2Wl64XLyCpSyS7A/YSSU5dQxzo4+Xak8PPy5Hz8LEpBRlIjc4sr3o/lXoBfyuDSbsAkFRWQhIze5ECsP3cLKQ7fQs6UzRRRr6Ec8tD3bJfj+pKxPRMh4aKhSF3D4j1G2XcaZuzE4czdG4BzSjA8+cReHwp6JPHcAOH3nFVYeugUmg4GnO7kimpYyN/ot43c+ACIyb0pzT+QXF3P2bY98ghktmsNUS3TEjrS0nrAF10LGQo5ZMQuuwqCr7hp646nMovIAwEhHAxvP3ae0v/yYggZWtct1bDYb6L4kFIk/JMteqaGG8lJdhbxWHVcj4ho1NVBQoQk9JU3c9F7O2d7vQb6mFrFL8J9Zc/xnJviasK2R4IqYE207Y6It1xOTXzTTVFDF6eb0EYEA0Me8BfqYt6C0L3Tqj4VOghfk+Oc54kl9JioTOquS41fIRR8ae9hwXpd56JWRnckt3qOgIIeQ3SNI+xUU5HA+nCzMbNlH9i8WBwZN8M/6ExNEjjty5gnGDWsFFWWi8jl/eNGVmzGI//QDmhoqUFKsXl77mjqyKQDBL7IBwImI2RjQdi2O7r6DS1GLIM/jI6urr0F7nLKoOzNLaubFrvXX0d+PK/7mZOWTxtAhr9INed8sIKfUEnKKTcEq/YSS/PMAuxDyqgNRnLuV1L88VW4l+59l56HoexMw5C2hWOsWAKDwG9nvgKkofOXvVWa80P1l6ClyRamMohzoKtL/8QHgmlcQJzpvV8JF9DHjehulZGSjti5xrKcJScgvKkZLR0vKMZrYmePlxqmUCD1JWdCvLXp7OpfrGMIQFs2hrDoEhb9P0O5jlSbyvE6i7SMumvqn8Ou7B5hy+tCudbNcxxJGvQXBODamP5xNjXDQrw8KikugIEd8IFUUFcBis/AqKRXhsQmUsYLaBSGu8COIuGHUikCCWPAwDAfEiMbjx+8m4T8obZTa/wt3kj5hyHXJPaWCox9g04tHSBgueWWtqpizhqolNGEYMotSAABaCsaw0/SCuoIeYrNuITWfftFqquMNsMHGua/z8Tn3KYJj20OeqYRJ9hfLdS6ZRSkITRgGAGCAAUt1dzhp+0BLwRiXk5fTjrkR9hrr1l+BV0sHzJvTVeCxA2Yfx5rA8qfCZBX/RrtbgcgvKcL9Dgux9cNNyDGYGGPbGo9+xuHQ54fY0ngo3K7MRz0tE+gqqWOIVXOkFeag/a3VcNOtA5/aDdDLvDE+5/7Eqa9PkV6Yi7BvrxHlsxRuV+ajnbEzwr7FcKLrMopyMSP6CMJT33LavMKWw0RVF++yUhDtuxyvM5Mw5OF21NPi+jwVs0qx5u0lzHPqRvu78Atg7RvbQ1NNGS/ikhGfTAioFRHdJug8XG1NYGdWC0k/s/AgRjxT5c+pGei1YD9nfH1rY8Qnp+NBzCcMbEe+j5vapyVHzEv6mSk06m/lIeLe8MHWSaT26x/iUMpi4fHXJKz2IRY7va2sMLGpBzbc566CD3CpjyvvPyBi9EhUFA4Whli5LwwLRrTH1tMPEHqJqKj5NFQ2kYDS4Do+GM+2TJFJRsfc0Ku07cPWHYdXfWtsGCv48y6MXVceY+ulhwL3ezewhpWxHiyNdGGipwVdDVVcevwWu66KrlhaQw2imN6JuE8vKS5Ffm4Bdj5cIvM5Rk0Ixe4twxH7LgWODvTCd8ybJDjXM0VBYTGy/jzUp2fk4vfvIpiZ1mRb/Av4DdiGjLRczFvRS2CfibcuYnMbqi+itEhT8GLhdHIho0YNCC+2+nVNkZWdjx6+rujhW/m+hJVJWXGM47dnQUuHKB6jqa2KS1GEVUBHl4UIWNkbrX0FZ0zwV6zlF+muvViK/7xWofsAD2jpqEFDS4XTTgevJ15p4V2UFpKztQozqYuilSbmFaX3AQCOkCcNv4pzxepnqsoNG32ZGQ9vA+nejGVCHgA0tjZF4zmb8HTVJIH9X26cio/fM9BjhWT+a7V1NXF1ccXdfJbhWWugwH3yii7Q1DuG9BRuGG1ZmmxJ8WtOu5JKj3KfB6s0qdyiIB3t63Ejz94s477ZDTXJZq8DPVw4rx/Pp34A6psa0bbTIUzIM1HXxEinRjBT10Ixi4Vn35Nx6dM7fP9Nfh/Li5mqs+3VY1ohjwHgTJdBcDPg3jxsevEI657do/S12LNGbEHvXJdBAvfxp9WuadERdtqSe0GVZ05R/SWl3oENyC2mVuTqbOmAkFadOf9PecVF2P82Gqv50mFLWCw4HQzB68GTxZ7zY1YGrZCnoaiEk536w1GXey3b+jKSdk5J/k9rqHpY7BJkFqWgQ+2ZqKvVjrQvIUfwwy5AiG09zIgIg+iMM7jzfTttwQxJKBPy6I5xOZl+TOCaSwgPEx3qLwshDwDyS4oQ1oaYb098BMbbtYXblfkYY9saE57uR7Tvcpz48pgjuq17S1h1tL+1mtPmdmU+epkTKYkzHInCVqtciPuSsj6rXftyIvXZbGCd2wCcTHyCxa/OYHH9nrjTbj4AoEP4agDAkIfbSccHAAWmHHqbu9P+HmUCGoMBRO2sOv+xhn7BcLYyxr45/aQa32vBfonGXwocic6z96Db3FCB0Xlrj0VwXvNXVO3kYA85JhOeFuactl29ugMAKZ12aTvZi6Av4pIR8SweU/oRK+tbA7jZI+N7NcP4XpUbHa2mrIj76yegy6JQJPH4MzecsEGmnnbRW6aCwSBHA955lYAXCSlwsZYsQi+voIgi5E3t2RJD2jYUOo5ZBdGPNcgOVqpdhR2bafRBov5Bl7n3SGe2hgnpKT2lpURsk421IaftW2oWjI20UFrKghxPpWkmgwE5OeL9raerjs9fPteIef8Iu46ME9nn9tePuPb5AzrWsUNecRGuffqAJY/C8WqoP37+zsPXnCwkZKXjPztnsAFMkrH4JwotzX+vQAaLRW9tVibolYlrc8bsR+9hzTgReY2a2dCOK6NdFxcELTyLcbN8MaRjEG2fk3fmkOaYtao3ujddjsUbBiDx00+8ivqE+euI+yk14/KlDkuKRGIeu5jewFsSVJiK+F0q2qjRRIUrKrwSQ8yz0zDDhxyq709+UTFUFInw0+LSUhhqCY7wK8PKUBcvN05F/Ld0DAw6Qkml4aVnUyfM7NkKqkoKIo8rCyzVhHurKCg15wh4vNC1AYCSan8oqdKHTQsaAwDyCk4gJCjhKDHVUMgSL+2wKrDdR/+htdLSxe3eoyjtnSztsdCDiPy88SUOfjfPQlMCL7vAp3cobc8GTIC+CrUU/SSXppjk0hT+ERdxPiGWtK/flWM45iv6IczVQPwbdjttfYn6y2JOafoLg07I+zRiJiXaQU1BEeMbeGB8Aw+KmJtTVIhVT+9gTmPx/DS8T+0Wa04AnDn7XjmGyG+JpH2SzFlDZUK9efiQQwiy/EIeACT/Ft+OwU23J+583y5wf3kfg0tY9N+1ffoTBTFatwvE5o1DUNexNo4ei4SGhjJ27Y7A+bNTkJWVjx69Q+BUzxQbN3AF92EjdsHQUBOrVxEiX0pKJmbPOwEmg4F9ewWnlxipcKO5yv6ikx2ICC1HLeIakFHEXSSppcxdiFv0irDA6GIq+D7A7cp8jLNrAyNlbfiaEIVJtBSJm1k9RXX8KsoDi81G65srMd6uLfJLigUeSxDn7r/mvH6yXfICV7JGWiFPmvHGetz/j+8ZOTDUpd5LHbtFLFTxC3lVjYutCVxsRVfYrAxWj+yE9g0JgeTikuFoNDEEpTx2G32WH8SJ+YIrV4sLryi4bVJPjNvETekfHnRcYtGww9xdpO16FoYihTyAENRrqEEWfI7lrkyFLj+LnuOp37/lJXQ7kUapwON9ZmxEpPyXCXnO9YjACEVFeejraXBSbBu61in3/J76jvDUdxS4vyp85mqgp7GRCTrWscPBt88xuK4retk5ofTPBU9LSRmnPrzGOBeiAEzNkoZo+AtYAIRId+daDFbNJgImhncO5rTzc/z2LPTxCsSJO7NhaKKNwNknwQADJyJmQ1NLeErv9GU9MaLLBgxstxZ7L0xBfwGfM945vH3qIzXpF+aOO4Da5rrYdER00c+KQiIxj6nkCVahaGN3YdhpmuPFL9GioLsu92J2KeUhJtv9J7S/obIurZjXduluZOcT5t+qSgp4vHIipY8gbIz18Hid4Ci+qkBJTrxy5BVNSfFroWJfGbVVHfEpN6oSzkhybPcFoai0lNIuboRUewtbiaKpPI9TH9rFGb+xVRf0t2+AfleOcdoe8QlBNVAjLJ31jXCpG9V8lJ8vIwMoY7e/eiyWsLbiSQTt8URx3LcfRt88i+tfuNdCceesoWIpKM2GshxXuAiOJQygh1vv47RpKRgBANhgg8F3m1bKlp0hvJkqEYEcnXEKTWtJ/oC/6T39KvCJoxPQul0gKTJv154IhIfNRudOxJxaWioID5sN/yncaFreMWWvBw3dLlaEHx1DrVpgacxZHG5GRFGPtW2Dw58eYqClJ0LeXcdQqxZoZegIZaYC5jh1RcT3WIHHamFgDz8bb4x9HMoR88JTCYP2gOfHcLPNbJz7GoWIdvOQW1KAwDdEarOVugFnTlEs28+NBqnqiKPyZmPeDhEdecCPHJOJUhYLvrN2C/XO40+xBYCQLp0knu9fpEzIKyNq82RS5FxcShouRL5BV496MpvTw9ECnnUt8PAtN1rAdXywRIJeXgF5oezQrAFijXuf9FPsOWqoQRh1HLmC/MWUrUJ61lBDxfPyZyoAoJ6eIZoe2Y5HA8biVVoq+tg7Q1FODuNcmsAhNBjvhtdUEC9j6SbuwnDoRWJBtEyYE5Sy6tXRGV4d6e3LeMdo6ajhxB3iXnTKwm6YspBqk8I/B+/23otTaNsFzQEA/f28SF56VYVEYp6C7j4UfrNCYaozlIzoow/4PfT46VLbUywxj8mQrMLYmyz6qqoPlkt+w1qDYPJz1iM/b49YQh4AGCnbV1sxrzxCnqScT4hFcm42qe16T3pzXDqaGptDnskkFcyoSc3kklNEjUASR8gr48OwabDbR668tuJJBOa5txI6584YcnVuSYqg7GzbgyIiipoTAGbHzEagcyCeZz6HqzY3UikuNw7q8uowVjbGkrdLsKjuIrHPpQaCOuqNse0DtYATA0xoK3IjSI1ViMpjG2KJyLJaylb4WUB8B42yOYzd8VQ7hODY9gLn7V9nI227PFMJekoWSC/88mc8AwAb6vL68LM9wumnIqeF/NIsBMe2h5GKPXKL05Bbkg4XnW548eu8yN8bAOxsjcTqt3otkf7aoT1xcxUeNhsPH8Vh/sLTQkU93kq2o2xacV6f+/oMC5251g9lolpZ6uv6hty/ZStDYpGvjnotyvFDGhFi5/YmxHW1hYE95xhRPsTNWM8/Kbrq8sqcfadacqvDl7UBwgtgNKlrIXBfZdHH20V0JyFoqiqL7sTH4+2T0Wg0va/wwevPOK9l4fvGC//h/rVor+dbp5IEvUUHbqCNiy3UlBVlNseWiT3h7r8RxSXc+x5JBT1puPNKfO9iAPhR8AUGytTP1/ucJ7DXoE99r+EvQ8EJDA3J713fPknA1tlHYWCmh6ibr3EheUsFnFwNNYjH88FEcJCbYbR1/VgAACAASURBVG08GkBEZS1vRo4W5RXyKjPFtob/LyQubaJk/JEQ9HhEO34BT8mYXlgDgJa1XABI5kcHAAm5ybBWF5wmkVGUQ9v+OP4rnsZ/Jd38TfIRvQJfAz0qGtOgoiG+SbSKnOi05qpg6PVTlLY7/0legUhc/CPIBvfO+kZw0KE+kAojYfgMivhz+N0LDHQo30Pdv4DTwRDS9rj6TSQaryQnD11lFWQU5HPadsY8ESqs0c0p6UOspHMCgBxDDrkluXDVdsWiN4uwpN4SBLwKgFctL7jpuGHRm0WYaS++qFgDl+TfrzHV8Qbicx7gWspqaCnUxmAr+jTYqY43cDt1C95nRyC3OB1dTRfDWsOTs4+u//0fexGbFYb80iyoyevBy3AsbDSE+3UNsdqFtMKPOPt1Pn6X/IKhsj1aGZIXqcbaESkIhz+Nx8+CBOgrWWGkzUEwGfLwNhJdEU1cmnnaYop/BygpyePBQ2JRLj0jF55NbbF5o/jiOQDMe3ESSb8zcLut4Kp61RUnS/GEz4rEQLvyo/R5L2/zdl3BCj9fzvaGU0TWRu9WDWQ+b209cmXb5wnJaGwnuBjY30j0lqlwm8AV9JpP24LFg9ujW1PZReg92eiP6TsvIvwFtxBdZQh6oniYdg6vMiPgZdAPcgw5kph3KWUrOtcej6wiboTfz8Kv+JafgPrarargbP+/kNTXjgQrHezs5WAXXOa2yZmAqSddFfdFAzfjZBzxGTkeck3685KSxWP24XH4W6F9LB2MMW/TYJjUKb//dF5OAQ5uuIHzB6iVqXkZNasTeo2qmOigvJwCDGq2HAX5VAsbABjk3w4DJ8ku3XnVlMO4e/kl7b4tF6bAypG7qKqmIfmCVA1k3r9MxOzBOwX+/wKAipoSegxrgcFTBC9IS8qlw4+wZfFZ2n0MJgM7r82AqaVkz8jCKC1lYWSb1fie/It2f/MOzpi3ufz2FvxU1jWDV8wT+ylU0fAxir7TPywrGkoWhXXiazip+qwgxkatQ1gr+hXh6S82Cxw3JfQCRrZujILiEuwIe/x/EanXb+1hHJspuFBGZaLArJ4GnBFJVMG5jqZOpc2/rTV9lURRyDEYHE8GAFgaGV4j5tEQ0KilxGMGObpi43PhxQuqw5wrnFZwXi+pR1RzW1OfEHm/FXzjtNUgOaw/KbI2Gs0w0f6CyP7eRhMkEsuaG4xAc4MREp+XvpIV/GyOiOw30FJ2qUd9+m9BWhqxSFaWUrtsSS9M9D+A9Iw8DBpICJdr111B9PPP8Ghig6WLe4p9/BUuwq0zqjP5hZL77f0rWNfWQ0JKOq49eU8S88qYM1D0/ZykaKmRH9p2XI7858Q8BgO4vtKP5E23+OANmYp5ABA0ugspChAAktOzYMInmMqCCZvFE21isx/BXa8THDU98KNAgHE4j5Isx1CoEfKkpMvyUDCZDJyfOwxdV+wDi83G0ekDMHjDMZybMxQ+S/egsLgE4cvGYOz2M/B2skZTBwtM2HEWF+cNx5arD3Hm0WvcWjpa9GRMPTC0g8FgB4L1/U+aXGky2AU3wFAWXxj4GkekM646PRVRt95A31gbt089Rt/JHaX4C0jOsW3h2L9ePPHw07tvGNWOuB/z7uqKgCB6T3JhZGf+Rt/Gi8Xuv3v1ZexefRkDJrSVWHDxsSVHSPJWVN227DwuHHggdPyhjWE4tDEM609MgKNr+SLW+c+FnwldN8CpkSXWHiWe443NRBcbEfb70eFrNwtsvtDveZsGo7mANE+6eZRUFHDu1QqR/UTRslMDzNlQMc/yty88x5rpR8Xqm59XiCNbbuLIlpvQN9LCrOABcGpkKdW8edn56N1QeNYQm8WGX/u1cHS1wPoT5V+M7uwwG6WlLKF97l+PgY9tAJq0rovFO4aVe87KvmZIlsv6BwazFpSMP9L+MJiiP1xLnLhVX3clXBTYb2X9MaTtdhFTsTWerOT2uD8PrzIFh/E/WjEBo9q4Y2JHT8QETUXX1ZJHBf5NuE0NQWzSD8722G1nMPfgVc52k5mbkJlHRAI1m70VnZeFosuyUABAtxX7ELDvikzPJ780W3SnasDGVpUb/mymId2N8xY+EbCgVHb+XP8S0qR59bCuWy3mvPTpndTnYKwsODWwhn+T9e/PYWgk8XA++FEQsoqJgkPDHhNtgx4FYXwUIfINf7yBs78sJbZsTI8F9dHjHvcG9MTRCQgPm835KWPzxiE4emgcOvkQEViBK/vgxtUAWiGvvftStHen90H5mwmPLn8xsL+VE0uoEZhhUUT0TtuGtpR9FcGzOPFsPv42DLTVMb4LOXOEX3iTBfyReJ0X7MX605L5YX8Q4YXnOj6Y5NEnjJFWq+GmQ0T38KfYdq5N+Gm663KFY13Fqo+M/VtJTMvE+bnDcOP5B4SM6ooDU4hCRufmDEXkh0SkZGQjfNkYfE3LxNbRPdC3eQP0CjyAi/MI+4KfWXniCXm8MJRIEX7sTPG9ywHAzNYIZrZGsKlvjkZt6qFOXRNsv1fxNiI/kn/BxzZA7Idyfm5feA7/HvQWGnTMHboLPrYBEgl5vBzZchM+tgEihQtRsNls+NgGiBTyeJnWZwsmdN0g1Xzd688TW+R6HfUJPrYB+JGSCfsG5qIHSAi/kAdApOjF//eevIJq1VKd8LENEFvI4yctNQt1pRRtg2YdFynk8RL7/At8bAOQ/Uu6Ipo3TkdJ/Hl4HP5WIsGVn8q+ZpQhcZqtLPDUdyJtT3m+ERtc/Sn9Gus6wFLNGJ/yvnHazibdxdkkwTcd42y6k7b3hD/FyNaN4Tw9GDpqKvB1cyjn2VdvooMnY+Smk5zt7eN6ouiPR0rnZaF4vHYSXKYE48UG4mbu0gKub9v5ecNwLvINSlksyDGl0nkp5Jaki9XvY1YGvE+Tq4J+GVF5fnDdrAVXjyovH36lyexYPnXsRHeqgZKO/DfN+ex7Mjpb/tvXqb+N2d2DMC90LDR0qFWnBXHvwjO06Cq62qMs2O9BXM93uE/E4c8R8LPugI7GxNxrXUbAWEUHX3//RGiTKdiVcB1+1oTX39ffP0ljtsdfFThHDVxSM+htPcoLb1XT6sz8IW2x/MBNjFt/Gtum9cLsHUQa3eqxnStsTtNa2kj6mcnZdh0fDAYD8GnsALNa2viRmYuU9Gw8ff8VLDZbrNTR/KJixCen4VtGDuJT0hCfkobUjBzEpZC/s0/de4XI2C8w1NGATW092NTWh5WxHox1NWCsqyng6NLh59MEZx+8xrcM7kKod8B23F4j20p5t1aPQZtZOzjbB289Qx+vBjDVp19oPLVgCHovO8DZ7rvyEBTk5TCpWzN0blIXhcUlOHr7OQ7digaL54H4btB4tJxeU6ygutHelXov6WFnjpd/ng3M9LnVx5+u4z6fLe4nfUolQ3MJ2NnEwzwr1R5Mo/dSH6syGNpqldD9isoKKCoQHqW98Sz12VYQK/f7iRQSGAwGreDES2eH2SIj0IThazdLqnEfY1PgYxsg0dwDmi5FYb7gv6GikjyKCqlBC0O9VuLyu0CRx3fxtMGLh/Ei+wmjuEh40MTuwMukbe8urgJ6Vi0Tum7Ax9iUch3D1dMWTDnJ9YFODrPBEiCqyckxhQpufd2XSPx+FvU5YsoxBZ5P2XhpPkOirhkMJgNslvDPryTXjDKqRMzjZUidjhhcp4PA/TsbB6BdhPh+Hj1Nyb4BI1sThtdX547Axx8ZaOlIDQ1dduwmFvRrK/YcfxPvk4nVU3uTWmCx2Xif/BPHZw6i7XvpaSypwIIsyCikVhimY8C145Uq3lUmL35+E92pBqn5mJXxT82ZWVhQYceuQXK6m05EYUERcjN/I3DULrx9moCziZtIfe6ceQqvno3x8PJzPLkRA3N7Y9Qy1cW8XhtQkF+IoCvS3RxLyqRnO+ChZw8AuP4tGv3Muanfpqr6mBy9E05aFpj/6iB+lxYiyHUkRj3ZBA89eyx9fRSZxbmVcp5/KxN7NMPms+JHKwji2pP36OhuT2lfso/qtVgd6dHCGcsP3MST2ET8LhDstSNLLi4ZTolSY7OBK0+kj2T2nCLYooWfpLQsJKVl0UYFytpz7srykaTfNTM3H5O2nsOm8d2FjJIMXQ1VbBzfHf5bz3HauizcK/B3sTbWo7QVl5Ri/em7AqP6jHQ0oKGiJJsTruGvh6HanyPmAdW7is3ItqspbeY2hlh/fDzUNOntgz68+opZg3YI9R8TRdfBnrhwkGu9YlBbG8GnJkK3Fv2iQRfHOSgpoRbzi3udBFsnU4nn7+mygLRt5WCMLRep14TC/GJ0rz9P4uPz8yuNes/RwMMaqw6MBoMv2+XulZdYNfkwZ7uTg+CCW5w+/ZuSxLyUL+mobUG9lpWHm2fFtxejE4jSf2Tj7bPPWOl/SJanRYLNYgsV8hZsGQLP9k6U9tO772D3aq5YuXS35DYxACjC2eTlvdCxL9WubXjrQKR+pT5fXTjwAF2HCPeXLuNJRCxt+39+rTAigGoNUlRQjG7O1PdyL9eFOP1c/MySqrpmAFKm2Rb98OIUwRD0I4rrXkEIaxUsVMgr47ineH9MQZ56AGCqp4WWjpaYeZCcRnrwdjROPYxBA/9gNPAPxqZL5b9Rr0hS8oUbKfKz+8YTTN1DpDJfWTgCozafwvF79Oaiy07chKtVbdp90vI575noToDExSD+JhKqQGwqL1viiAqYPf6kMrS5zS2o4B0+HQA4D/5l26tjjwEAutydX2nnCQCv079X6nwVPSfrXyvV+Jcw1fEG/B0uU9rPJW3GkNndYGxZC6Z2RlDXUkVpieBFjxbdGqLneCJ6wdTOCKlfZBeZS8c0e+4D/h53f07UXWiTKQAAYxXCC5QBBkLcRsPPugOW1x+M9a6jwACDM2ahU3/cbi18VfH/neG+7tDXIqIzG/oFY/elx7T9UjNykJmbT7sPIIpH8PO7oAiXH9HfhFZn+i8lHq56thTuKSQLnm2ZAgV5uQqfpzoQtXkyafv+608yTy9u4WQJd3uy92DjSSECehOipbhuEs+3TsXVFaPKc3o1VABlkXfVAXaO6MiqqiLlCzmraMOpidhxdbrAh3IAsKtvhrOvluNq3BpcjVuDScvE95AtY9zC7rCpZ8I5xv47cwUKeQBwMXYVugyiFnWUJlUPIPzRyrgat4ZWyAMIX7ircWtoo7QWj9kn1lx00VMno5Yg8OAYipAHAC19G+Bq3Bp0H9pcrOMDoHjd7V59SWDf4DncrDYzawOx58jNEvxdLw56Bppo4VO/XMcQha89/YJy2fuMTsgDgF6jvDh9rsatgbxC+b5/+49vg6txa2iFPAAIDaePKt227LzYcyzyCyVtOzW2wtW4NbRCHkBE2F6NW4PmHcjvld+5BfivkfhpwVV1zQCkiMwTR6gTByZDfB1RV1EDYa2C8TDtNRa93kPZf7rZcmgq0Kc/ucwMwYu1xE2R8/RgvFw3hbR/3dk7pO1JncVTfquKiO+7MKCOYNHy+cdkPEvg3vCtHd6JtP/eKm4BkAeB40n7Hq+dJKOzlJzkvGxY7CV/gP+VSL3iUuqqWXXmeGIEJth2Q05JPmbX7Sewn7YCUU2xiZ4DLqc8xu0fLzHLsR8utlyOxN8/MDRyNW63Dqrw880uKhTd6R+Ys4aqR0VNCQsOUIsond0WhtunH6P9gGYImXoQ9ZvZoUnHBlBRU4Ky6r8VmfIhNgUTh+4WuN/Tyx6L1/YltYVfi0HgQrLfrbw8E1ceUoX/92+SMWk49Xs+YHF3tPWl3vAK6n/jyUKB51gerq8bjYZ+xHfwtvMPse08fQGbi4Ejoa1OvomL3OYPj3HEQ1bZMXhp4mgOJpOBR2/E8xqrSs6uGI4e80I5qa/zBld8dgOTwcCTjUQKysXItzgUHo2vPzLBBhuWhrqwNzPAgNausK0tXlW4yqjiGrFWuqJrckymROcn7e+yY7Jk/k7RW4h5ouOTseHMXSR8Ix5gHMwMMLx9YzR3oma/VHW13BrEJ+rnWqTmR8FReyBiMnahe52LuJ3iD1O1lrDV6o3zn7uhW53zSMi+gDe/9qOrxWm8ytiJhOzz6FGHuhhGQc4MKCUydtj5F8HQEB1dVR2Qxp/Nt5+HVHNtOjdZdCcexi/qjqyMPNy9Qh+oIQ3iphhefhdIEeVEVe8EgJB5pyhtbXs2hLqW6KKJY+Z3xbn9wiv8CuJR2BuB+26cesp5PXFJD8waxLUhuHDwIboOpoqmfwM7llOLuTVtVw8Ltw6t1PPQM9TCkKmiA7gAIGB9f6yZJrmvX4/61HvKtUfEs6iYt3kwzu2/T/p7lUeorcxrhkRiXmnudgAAU6k1FHQF38xXFJ76TkKj7+g4OqU/GszYABabjZig8t1QXPzyFl0symeSX15ERea5Wplw/PD+Js51pk/9/RfQVvq7yqc/SnuLvuatsC3uAgIc+4rs37yWM5y1LXHNi4jqKWKVwFzVAFsbSXZDIi10f98vIytWCK6KOWuoOvrPIBZFhs3vQbt/Q9hczmvPTly/lBZdGwocIy1tzu7GrR5VF/FSJuQdujAZBkZayP9dhG6tiAiLSQG+6NST6hMYuPAsGjaxhv9sXygqyqN/p2CUlLAwvNdmhJ4mm6GXCXN+/u3Qe2BTnDr0ELs23cSaxecoYl7K1wxO/60H/GBsqosrZ59h16ab6NBkKa4/rhhB79muqWg0OhjCgmjlaCILFOTl0MjBDFHv6O0ntk7rhZvP4v4KMc/cQFt0pwpg/fspmGa/AV086qKLB/d+bMHrgVjkdJjzetmf17e+n0Ibw+ptSP434mZjggMBklfdq6F6Y63ZHY1qzURy3n2oK5iAzS5FVtFHZBV9hK1WbxipugMAlOV0oSpPRC9lF30RT8gDANYvntd/X9ZKdWVOyECZiXmSihDdhjTH+QOSiWvXTjyhtE1fLfp5o4x1R8djRv+K8+Ks38SatH029K5YYh5/dFd1gE74rGwhDwAO3Rc/Ldu7i6tUYh5/uuruMMmey7oPbU4RP2OefISzu2wC2SoKicS8kjxCzKsKIU9SDt6N5rxe0b8Dgi/d57QNbukm9nHsjq7B/e7jYaCijoVPbiAlLxtj6nqQhL3naclw1TcBAIQnxyMuKw1j6nrgza/vuJPyEePrNQUAOJ9Yj5g+08r9u7HYpWAy/q1UE7cjm1FQWgJjNQ2sb+kLT+PylTivTjStbQ5Ei+5XXdjgRkRs8gp5t7zXcl7zR9vtSriCIXXaIeLHS3Q38eREyTpqyr7SFB1utWSbGl7Vc1qFrMfHydPgvms7nvhRV5TWPLiHgGYtKmz+Gqo3CVniFRUSRosLW5CclyVw/8f+cwXuA4Drjxdy0u1UVBVx48lCtHdfis69GtGm4f03qCn8/LnG6WX9k/m8UQZ3C+Hs54wd7In/BnuivftS9GyzBmducW/OhvXaTNvfo4UdRvbZSukvDKujK0nbhirqeNRdsBFx1E4pI6GmCxeW2ja0xbNdgo8tbJ84lHc8HcN8GgvdP/XRBZz//FrgflHvN16m2XMrJi5/OxLuum3R3qg/6ms15bTzvr7z8xxHzFv9bhym22+EPEMBy9+OxFzHnZj/uj+0FPQ47X8zNmvX49aoEbDQqRqhVRxs1q6HgpwcYqdVzmJfDZLxIesk0gtew1jVAwWlhPCmq+SAYhZRUfLb70gAwI/8aNRWJcQNBaaq+BOweTzSmLqyOek/yDGYeNFpmUyPWUZxUQkUFKvcZr5S2HBKsmrDYxd0lVjMKy/1GtWp8Dna9WyEsDOEHx6djxtALY4xZWX1XzjqO9a70uccOEn6wjllRN19j0YtqV7DZeRlU6PoTOqIF6UvjICB26UqhlGZ1wyJPPMYTMOKOg+ZM7ilG+enc0NH3Frkx9kWRCNbqlmon6M7DFSIdMKl7u0xpq7wEMjWJjYYU9cDhaUlsNHUw0gH4iY3JOY+rviKNo5UYIoOMd6dMExkH37uJ3US3UnG3PmxS+y+74dOw5cRAXjUdxwufnxHSbmtaApLhVcrKg+NDSU3oRXEp+xfojtVMjnFv6Emr4yYzI8C090rktrqsq0mWN3mtNu0Ae67iIWUBtu3AAAa7thK+vdeIjeSp8Zxr3zU2bcajY4TItGqqAjYHFiLjuf34kc+1ah5TPhZ1D+yAX2uHqbsK+PI+xdwO7YJDgeDMOM+1SutjL1vo1D/yAY4HAyC/92LlP2BURFwP76Fc468P5UF608VLkG+WYmfftK28wp5wvj+LQtWtoLvM3JzqMVh6Pqb/bmBo+vPz63kOIqQBwDf83Np26s7PoaC0zqHNpwHH8NxQvtIw6Se4nsYyYovv99jft09aKAtfO7Gum04r2c5bMPq2HGcsXNj+oLFZnHaJcFm7Xqpzvv/HYdatRDuJ52Jeg0VTxODufA1PwJXfX90Nj8OBkMOLY3XoY3JNgBA9zrEd5Orvj/q6gz+M0a8iBt23j7SNkOl8p9LpKVrvblI/5EtumMNUtGmBzWiX1YMn+Ejsk9iPNUH2395L5HjdgeSPfiE+aNVBeHnqZEkw6aL/nvImkFi3gMKI0nA/WUZE7puELpfXKSp1ktHZV4zJDpjRX3iIs5mCf+D/q3oqFE/hE0MzVHveBB+FZIV31MJMdj/nlDsXfVNUPf4OtJ+JTl5+FzZg+bniIftUjYLZuqiV0s7m8wR2Se7+IfIPrw8SvkPpazfpLZfBdQP+Nu0xQCAwlLZGLY/Tad6IvDjrE3kz1vsXYNrnz+AAWBVsw6V7pf332XJw3mrAv/b1If8qia89Tp0NG6MtS5jqvpUOCTnVv5NV0XNqaKgADVFRQBATiHh1TfUxQ2/8rnXJAYA6xDi4ZIl44rU/4+k5eehzr7ViElPxQy3llCUk4OGAtf7rqi0FHX2rUZeSRGCmneCuYYO6uxbDZejZPP4PlcPY+HjMCx0b4PtrXvgTMJr1Nm3Gil55PdKnX2rsTb6LkJadsFGr66ISfuG5qe2k/qMdmqCa92Ih+Dofv6kn8qCySRUvKBl5DSEi6eJ70ILq/IXMvoY9x3t3ZdSfvgJvxYjUX9B+N09KXS//fHKE0vp+PhadkUP9j9bgavft8nkWI1HEzfOFwNHyuR44rLu/SSse+8PC1V7LHs7AtG/CN/jV1mPsO69P+f16STi93yacQuHvxDR5EHvJ2OW4zbO2BXOx0jt4rLrifjVC2sgc2nYYBhraFT1adRQ2bALwM4hL44wNMSPyK1sTkQtprQNarYcPrYBWDVF8OJdDaK5fpKaYjsyQHJhV0VVUax+fcaQI9Fin1NtLOiKdohT7IG38nB1RJLCEdWdooJiofu/J5ODXbw6u0g1j52zdAE4VXnNkCz+j6EIObUhKPreBErGHyvolKqO5HTqw3hLYyu86UtU6+T1y9vfmpzb/7bvDMrY8C6EuFHEKsX+988wrX5LkedgrU5f4YWfUnYx5MRICckp+gAdJVeksbhVeotZ2fiWewE6yuKnG1cUjfX6ACCKXWx6+QgzDoUgr7gIm1p1QWdLB9oxTQ5vgxyTiYf9x8DlwCYc6dQXdfUI7w7n/RsRM9Qf/108isLSElzoPhhNj2zHzvY94KwvOOLj5c9vsv/lhLDlZSQmNJDc6PJVWippW5ZRf/8SY2+dw8VuQ/7KOQPbtofv4YOktqO9+sBj9w64GRPpvf5NPND2AFGxyX5zCN5PnIzQ7j3R9eghnO07oNznUAMwr7E3/OoR/kBjncjXZfuD6yDPZOJQe+J7oJ25LRKy0vH8Zwqp3wmfgaTtj0MDUGffaowJP4uLXQjPkqgfhFgTO4hrwdDe3JZyPrrKKrSvKxsmk4HrF18g+slHTJjREYf23EP8u29gMMUscykCBpMBcY6U+i1Tov7SUsyqugJGUeFvoGugVWXzC4LN5lbdrq1XuZHRM+w3cV4vqLuX87rMI4//9VKnQ5zX0+25YjvvWN52cQh5UL0f4GqooTrBLooEO6P890buE0LwZIv06dnBp+9iai/Rz2EAoKElOHX47uWXuHv5JZbtGSk07U/WFBeVIOrOeyQm/MD35AzkZP5G+vdspP/IRk7mb9EHEAMLIZHxsiL2eSKlTUdfXeLj1G1YB8/ufZB4XPj5aDi6kq2cviVy7UuaeDtyXiurKHJ82J5ExMK9lSP+Jspbafdv5s6lF7hz6UWlzSfONaOlbwPMCRkosJ+EcBKxhIp5wirXiqpq+7eIfboaqsjIIS6Cb79Sw2xlgSJTDi//k61PTfC7zpjheF1kPw1FOzjokVe/FJiaqKu/mNJXWZ4QCpTkyp9jHvK+m1j9dBUJMaqotBQ/8/PAZrPBYrNxIzFeoJj3qzAfJ7sQgoWBqjp8z+zHZ7+ZpD4nuxDGzFa714HFZqPL2QOkPrd7j4L3KbL3o9PBELweXDE+LhMbeGDzy0jO9pqouxKLedPvUlP0TnWuEW4AYJFHGyyJvMXZ5hc9K2vOV2mpqK9vVK7j9qnnhD71uGXiX46dAACIHEWOfLw5ZDga7tiK9xOJ92xLizpoaVGnXHPXwKVMyKODDSB+CPmac7bTYNTZtxobXz6EfwPhRskx6dz3ZyMD4hrY6PhmRPWVzKumKrgWuQDt3Zfi5/dsLJl1Eq6NLbHt0GhY25XvfV9G0xb2WLy2j8h+VjaGEvUvD8kJ3xHkfwDrL3P/z30Mx2FB6Bh4+rogMy0H/etxo8l5o99uHo9EkP9+0vGGzu2GfpM7Ch1Hlwpbtr+n9VTk5xbQjgOAhQO34OnN17T7BMF/LiMW9MB/E9sDADadvo99155SxpxcUrkLJhVBYH3RGQRl8KfW8m/Hz5wmdH8ZUZPGQ1tZmdTPQF0dC9t4Y+J5cvR9S8s62Nu7J6mt/9ETeJpEjthc0rYN6ChlsWAfRE0/4j9XYX3nt26FYQ3Ji7+rIu5gz9NniJ85jfJ7zvP2Rrqj3gAAIABJREFUwvBG3LS5C7HvMO0S9/6lk4M9Qrr8PSmW/8+wUu0q5LhMo/cSjymPkAdAbCGvjKtxazCu03p8/kB/P7lgJLeKetCx8ajbsE55To9EUUExerkuRElJ5S4mSVOBU1JeP5WNPmDrbCa2mGdmbYCvCURW26XDjzBhseDCZBOXcq+3U1f9x4mqCpxyBGdeCPZktKtvJta5VCXaepKLpn8D1UW0FHXNuHvlJadQjSyvGULFPIZc5RjYVyXhy8fAZbJkFXIrGnmGIkrYRSL7RWWcRiNd0Tn94mKlPVomx9n3cTSKWaK9ilobjue8VpCTw1KPtljq0VbkuMgB47Dp+UM0qGWEyz2HwHYPcSOZnJuN/BIiDHfLi0jY6ehjnZcPNJWU8SOP7HdlpUU13s0pKsTNxHi0NbcReQ6SMrNRS2yPeYISnhRIiz1rJKqAeiqObCAe1NJXZuf3tzOiXkOSsAZI/veVZs710feRU1TIaety/kClVrV9Nma86E41VCpnEl5zxDwWmw2r/aL9Pz8PmwW3Yxs5/nfDHBticRPR18KqoEOTpdDRVcPxa9Mr5PgP77wTq59HCzuJ+pcHE2tDxEZRH0A8fYk0jv71AihCXNl2kP9+zutrh+6j4HcRuo9uzRl3JXUrGH9MCHnHXf2+DatG70Ff/w6wciJHYJ9J4N6zFPwuRE/rqaS2ebv9oKSiSDmmMOjOpUzMo+P6utHQ16p8j9SqpEwAKxOv6AQxXgI7dkBv53qkNpu169Fo01bK2B+5uZh4/iKpfcaVazj35i2pX/rv33ialAQleXm8mcpNsacTDh8lJmLw8VOwr6WPy8O4wqv3rj20xTLsgzbQ9l0eHgFvKyvawho2a9fj6cRx0FERHC3c1dEBXR0dBJ5nDf9fMNTGADTx1CciXuI/rwYcT1a3scGI3j4VV5+8w+0X8fiUmoGTC7nvTbexwfCqb43I2C9o42aL5cM7AgA8Jm6EoY4Gvv7MxGq/TmjX0A4rj9xCdFwyTi0ij2cwAE1VZWTlFSB6OzXoYttl4vO4dsYxWv+xMqb3IyyVtHTVcOzxIon/Jrz42FauzRAvGloVH/WfmU71H5YGbT3xv3+mrvoP0/psEauvvhE3Gr5lpwYcMS8/r1DQEM4c1Z3aMigIUR35kVJ9/OSr4poh1DNP0SBC6p+KJrNINhcDfiPvlIyqNzgVxzcPACK+70R+adWfLz9phVQ/AjrcdLnRewwAW19FIjDqDudHELrKKljUlFiFVmDKcSLuTNQ1ET+SeMCc4OKBdhY26GlbD23NrTHAsQHlOE2NqWL1yLAznPQhSRCngEb0AGrUzY0vcWId3+kgNQ2ot60TTc//X+x0qF9SlnvX0vQUzdQ7l8XqR/d/WtFz1lC90VHi3gxb7V8DBoDwHn74PGwWPg+bJXBcdD9/XOs2AjpKKtgX+wxzHl6rhLOVHDYbkJORQTA/xiY6FXJcWXNi43VMWis8Krown7ogp6CkQKl+x+C7CaEbJwxlVSVSlB4AjpAnKbznIifP5JzLpF7N8WzXVNLP/5uQJw38Qp4olrcnC/jrfDtS+gw5QUQSPvefQGo/P2QQpe/g40RfXnEOAG77ET6HHfbu47S9/fFD7L68KMvLCxXyaqiBBFMXDA36haA+rRpg8QFuxlE3T+Lz4+PugDWjO9OOmdDNE482TeIIeauP3UbkZn+cXzYcANCuIbHoM3dAGwxsQ7UWerp1Cm4HjcOsfsIrfM5c1w/Hny6GgYjvqKyMPPjYBiA1ib76qTAy03PFEvLUtVTQoKkNvLu6ov/4Npga2AdLd/09RWXKCmmVF3kF8Z3C+NNqef3XPr/nRlGJurfhjQDj93CrI6PshIqkou7dqpqiwoorYiktlXHNKKPK6my3i5iKSba90dWkmdhjhj1eieR8avENXUVNHPdcIvW5vAiZyonO81m8By83yjYlVlJsNDzBAANsMepSbvnwH2Y4XgPdKldVsC62g1Tjel8+glOdBsBmXxDih01Hj0uHRA8qJ8d8+8E/4iLOJ8SS2svEmGluzTHZlT5dLvpHCkaGnUZGAXFhD+81EtbaekLn01JShqOuAWIzuAVM/G6ehQJTDjd6DqeNFlz37B42vXhEaT/TWWY59/8MYT1HwGIPOQqKxWbDYs8aNK9tgcM+fWnHlbBYCIy6g9A3z0iRk8FeotOAFOXk0MOmHs7Gv6HMyQDwsN841FajN/s+n/AW0+5ekXjOGqoH73/9hL0OteDDTDcilafs//WTEAGPHwedWnje3x95xUWodzgYqzypD/NVTeCmQZg96RBtkYlNoSNhX89E6mPvPzuJU8BCU0sFc5f3QimLhZjniTi27z4Wr+0DTy+u/cKpsJno3W4t2rsvRTvf+ujW1x1Zmb9x+cwzPLzzntKfDnN1HSTmCl7VfdeX+P879DIQs3oEY/XZqQhdcY4S7RZ+imvqPXPLcLD/LAqNWtQTPobjICfPRGkJS+xxwvAxHIfalrWw/NgkGNcRXXSEzWZTREM6eM9lWshQsc6lBtnRr0F92vafeXmopUaIp+9/EgXKFOXI5uz1DA0kno/3u6fP4WMC+7W3tcGNuHjafQ/HV5/CVzVUV5hg6GwFQ6m1yJ4XH73FkqEdMDjwCA7OFm0jY2NCXsT1qGuO779yYKgjXpEV5p/rYkM7M/wuLIaqkmAvck1tVeyPIIItXkYmYPbgHQL7DvcORLP2Tpi/RXwrgv4e9IWbTj9fClV1Zdp9fyNaumoio9zEoTzHOLDhOkbNJgTi1dOOcNpnBQt/z62efhTLdhPC6Z41f98C/I/k6hPBJkv0DKnevUt2Da9yj0P+a8aSMaHI/02/YCvNNaOMKhHzYrOJyK1NcaewKe4U9rjPhrmqcNPNdhGCBbaMomy0i5iKG63WQxorbAYDeBI0Ce7TCWPlBv7BeBI0CUoSqP6yZrrjNbGFsXWxHTHe9jhU5UVXy60oUvLf4shn8UXQ/8xXkbbf/hG4bP4IYpX1ELGxVRckZmfiOU0BjPXR97E++r5M57vWYxicDoaQUjOLWaUU/z5hjG/ggYaG0j8w/8t8GRmAoddPISKJnBJ3P+ULReiTFRu8OuFXQT5lTjaApsdkUzmyhurFoiZt0eH8XlKkXVmKrKcxsQIsz6SugHqf2UVpm/voOrpaOsLDiBspPPXeJaHzr4m+gwA3L6nOvTy8jUnC7EmH0KVXI3h3cIKKqiLYLDYy0nOxbPZJTBq+BzeeLCzXHDeeLMT4IbsQ/+4bZk/iLurIyTHh7kkuDKKppcLpH3blFcKuvOLsa+RhTelPR0SXcdj+9hHWvLxN2fexP9dvVs9IC68eEv48dMU+Wvem91g8uOYSxq3si64jW9Hub97ZFYrK9A+QKmpK+PntFyXNFgD2RBIPfmXeeLz8zimAqgb34U8cIU/UuVQW37N3QEneDNqqgm0kvmfvgKFm9ReR7NYFSxXpLwplednfmxaUCI5saGhiIlDM01RSom2v4d+AaSR5gYHyEDKhOwDgzWfpPMy96lvjyuNY+DZxpE2blRUNPKxxNY64pzy+/Tb2BV2l9Hlw4zV+JP8SGZkD0KfWnn+9EopKVfccWlHUa2SJ1K/SRyGVIciXTBxO77nLEfN4j9PCh7qgoqGlipwswls/isfWg7eSbd+xwiM7qwv8FV//FWoZU/WPV5EJVS7m8dLAwxpnXi4HIJtrBi8SXSXYrJ8o+t4E8hoBkFMfS9uHVRSN4vTeQgtg+EdzDXYZDEa5hDxe2kdMQ1gr6fzvlBTk8XLjVIzdegaP3n3hCHs66ipY0LctnCyMYKhdfY0jt8b1hamqE/pZBFX63LvihyGrWLJqsBZq5HD3Ix2JqKkznQfCYq9g0aXp8W141JdqDF4eznUdjOc/v6H7hYOiO8uA14MnY96DGzj0TvIqOzd6joA9TTppVdL28g7c7FR9Hqz2d+iNj1kZEgmkgmhzKBS3Bg2ntCf8yoC1DjeSUpZz1lD9Ge7YEEpychwBDwA6Wzpis1dXUj/fOvakPhe7DEWXi+RiCA46tdDv2lHKHIJSciP7jIfHia3Y+oooqKOjpILn/f1p+8qaKSP3ov/w5hg+jhphcfHeXLR3X4onD+Lg3owQ0YQJe8L2bT3gJ9F5Sdqfn7F1m2Js3aYi+9m6WKBT7Qk4/2Ujqf3c5xBSwQqmHBOXUwh/nsUHx2FO7xBsm3scAKCurYqT74M447rXmcxZvOIdBwBTggdxjqumqYJTcVy/sbL2oIszSOeiZ6SFVaN3IyqciBYWVFSj7HXZfv5z4R9bmXzL3ojcwmdgMORgoj0XH9PGQlneEqnZW+BmTlRCjEl2B5OhBG1VH5hoz0Ve4TOoKTXE76IYqCo6o4SVjldJrjDSnAgjrQlgMtQQnWgOA43h+JETCjfzRPzM2YfkzEAYaI6CocZYpOcdR1b+DagpNUZOwQPYG56V+ncQ5KsnC884YcKbtGgqKSG7kD7S5QlfsY0aaqgoWjhbwm1sMK6u4l7T3cYGk15fWjFSYBXtT6kZWLjvOlYdDUdeQREi1o+Dpqoy5xjLDoUBgEyFvr5jvdF3rDe+fvyB0R3WkfYNbbWKI/pJgndX139SyAOANt3dcOvsM1Jb3Osk2NIsWgnjwbUYiforKitQUmMFRUnxMmfjQMwdSl2I5WXYdB+JzqWyMKmjj+TPaVV9GlXC2X33OYJtdUPW1wyJrhSluTsBQKCQBwBMRaongTDGWXeXqH8ZzWvVx9usz8goInvGFbKKocQUf2W5lMXCrZfxuPkyHjGfv1E8837l5mPanosCRouHtGm7w612IfSj+A8pSb9fY11sB0xzuAImQ070ABkQ8r6bWMUueLFUb0xpc6llDABQlVfA/vb/oZWpJe3YhgYmaHd2LwAgrIfsPCJcaxnjy8gANDyyBWn5eRKNlWcyUYcmRVYYK5q1xwKP1rDfJ96NvQJTDvHDK8ZwXhDP05JRX682knIzYaGhg0HhR2CtqYcljYiI0fSCPHzISsPH7HQRR6p8rLR0ETt0Ktqc3oOUXMl8Jae6NcMUVyL9/+Mv7urhz995CIp8gMDW9KbwVlq6+DIyAE2Pb5d4TistXdzuPUqiMTVUDMJ87XgZYOeCAXYuQvtsbUX9fuM//hAHNwxxEP9700hVQ+xzrAgaNxVeIMiQZoW0onn8JAGLlpzFtcszaPcPGb4TB0LLX+Bp4/XZtO1KKooCha+lw3ZQBLUPL77AzsUCSiqKuJK6VeicdMflb+PdPvQyUKJjlUF3LuNDz2HrcOI9fPXFe/i42As9V1mhqewFE+05iE40h4n2XFjpbwcA5BW9AECkhjqbECnBZX3ifgyEi9k7JPwcCmeTaMQkNeYIf2XYGhyDhrInNFW4YrSLGbmAioJcbdTWmoHoLLJgKw1yYkZEVgfGerhjzZ17tPtuxSdU8tnU8P8Mv9AmSHija++1eD+pff2pu5jWuyVtX942m9rCbXLEwczKAGZWBvj68YfoziIICOpf7mNUV1xpIuZvnomSWMwrkNBf1qdPE5w/QM62unosUuQ4uvP9W2jXqzFtBNi/iLKKIuk9wSplCeldPZDVNUMiMY+Vf6ZckwHAx9wU0nYPU+Glwn3vziRtexu4YW7dwaQ23si9zncDJIrOc5tCLSxQXdBTkq6a8Pp3RHqKpXpj9DJbLstTAgC8/HUZYanS3ehqKxqLPCdBQh4AbPbuKnCfLHg2gGsqffvrRxx+9wLRP1KQWZgPPRU1mKprws2gNgbYNxDpkScKZTl5TuXTtPw8LH18G/eSPyGzsACm6lroZVuPIypVBKKqrtZSUYccgwF9ZXqj84hvH9HL0hlWmuL/HSqz0quqvAIe9eUuPGx8/hCRqV8Rk5aK/JISaCgqwtWgNnrbOMHXkv4h1Yon+o7NJsR/gKgoyBuZxwvvnJc/vcfhdy8Qk5aKnKJC6CirwNWgNtwNTeHn7P5XPezVIBlfkjNgYSKeyD923hFsXyHaH6g6MG30Ptqoug4eywAAFla14L1pD5pbW2CZb1v4bN+P7s6OGNPMndT+POkbzrx6g2W+bfE29QfuJXzGmGbuGHv8PIa4u8LTUvzvvznzTiI8jF5oAyATIU8abp95igmrqF6d5fU/ep7kClfT55TXFUFkfCI8bMyR9CsLPqtDcXXWcITeiULE24/YP64P2q7cDRMdTewf1weff/5Cz+CDiF5ZvkhRZQVr0nZ0ojnczBPBYheADfobdH31vsgvegtFeSLNnQ1q9JqqojPpXzq0VESnSzU2NcXTpCT8yM2FgbrgjI1SvhTb468kiySh49H4MWi6dQecN2xEzBTu39l+HfW+9/qIYeiwdx867N2H6yOGcdq9d+0BAFwYyi2aMdq9MdbcuSdW3xpqqK6Y1dJG94WhKCopRWpGToWm2tKx8/oMiavRysI/7r6EUWrVjQsHH2LcQumCe8RlzLwuFDFv92qu752Vg7FYx2Gz2XhwnWpvAQA5WflgMBlQ16geHod9x3pTxLzbF5/Du4trFZ1RxbH7ZgAGNZO95lHRSHPN4EfCGN7yh/yeTxbfgyws9SmKWeQbMn4hDwAa6TogKuMdpf1fYIbjdQTF+gi8gRXGp9ynHN89Bphw1PKGp/5gaCuKd8ECADZYeJJ2HPd+7gfEKMghilHW+2jb6x7cgLeDp4gc73ZkM4zUNLDSsz0nmk+WZBfF4+bX/9DG9Bi8zezhbWYl8zno0FdRw8ZW1Ssc2FSNKM+upkBURjzUmis2nPr4Cr2t6qPLtT3VKsVWGP6unpD0EZM3xdZATQ1r2xIFCdxNxFtB7GRpj04ChMIaqg9tFu4Ek8FA2BLBkdBhL+PQroF0K7RsNrDjyD2MHdgCAFBSyoI8T1Wx+ZME+4NVJ648mAffZitoi18AwPXIBQAAf6+m6FG/LgpLSjCnnReaWJiS2gHA1dQYrqbGKCwpgbW+Lqz1CeFzfQ9fqCqKH11/5+47zr9eLR2wfUc47j34AKd6ppgzqzOys/PRo/dG3LpBRDNu3HQDhoZaOHv+GY4dHo8p0w5DU1MF0c8/49L5acKmkhjvno3hYzgO6yZxU6s3Xp8NUxvh1iJpeaeQlBkIJXkzOP5J9YxOcoabaQyefa0HeSaRYsb7+mVyU9jU2gk1IUKVpLBYbHjYEKKqvroars4ajuLSUgRdJiK4iktLkZqZg9TMHACAtppKuYU8AEjPPY7CkkQYahKpwAzI4Xv2DjDAzTiISW4IOaYWp4+pzhKO6AcAziZPEZ1oDiPNidBR6wYVBXu8TKoHA40R+JGzlxK1JwlH+/eBzdr18Ny2k9TOm1L73H8CXDduIaXVqioqoI2Ndbki3WqpqcGltjFepHwjHTuwYwfMvnad1NdaTxfxM//H3lkGRLH1YfzZXbpbSkQaxMBAsRsRUS/WVazX7m6Ma2D3tYOr2F0odiAKKoqBICIhKigNguTuvh/GLWY7AHV/X5w5859zzo7D7sxz/jELDhs2k8J7E+fOImWYFmQ7oZUn3MwkL7DBomp/V98l4Oq7BJ5xlSiRB6wqtr8S8shTGjS1etIE1RYk9coD+Oe6ZXJV1l26Z6RY/ZzYdQcxj3hziC4Yf4hnf+1e8fqqCdbPOvFbinnGZuTQ+wHNl+FMtPQFUn8VJFLnKKouYJaRq8lKwoci8XNvrH93nGe/tYk7X7sFrkPR/9FimeZVm5nteg0b42WrasgEA3EFdxBXcIfvcU2aPsoZxaAzFVfe2c8qUOAxfpVc+WGtow9jTS05yIpKZKG/HZEk9kqP0TU8EyVKZOfOinHotkx4ThRZfChLSsuh/jP/zckr0XB3toS7k6UMPdYMKqo03Hy6FEGB5/D6eSpKSsrh6GKJNh1d4D+4Jdtu490IvPicjpU9u2L2xTCcGzUYNoYGPO3RaV9wKTYeK3t2xd3EZDiYGMHGUPIQ3Q7tXXj+BYBjIRzvWD09TXA7wF68/AJ3by3AoIEtkV/wA6/ffBLq1Scr0uadszZYCBPtfqT2ZnXf4lmaLc/2m/ROaGwViZjPTeBhLXkuVkFQqRR0X3MQNxeOhsbPgmCqNBpm+LTFmE5EuozY9RzPFzUV2dN71NEbTypu4WGTwj4myIaYmxnXdh2SYMfatzb8BwBgqjuS57iZ7miSrSAS5sxE4I2buPA2Ho7GxvBxduI5rquujqsjh2PY6TMoLC3D4CaNsKxLZzz59EnmsNWzAYORXvgdg0+cAoVCwex2beDn6kIS81h8mDsLg46fRHxWFhqYmeHEYP6V3blt337LREPzOkJtlShRIjs0GrlYliQsHLFPtFEto613Q0Tc4PUm3L3iotjeef/rJDidhLTUEVJ0gEKhsPPJ3r0Ug3SuPHRW9U15xLuU99IVb1EUbs1sEfc8laft4uEI9B3RtmYmpEC0dDTwo4iT+quooKQGZ1N9SCTmqRodRFmGE8q+ukPdnL+Lafk3/hXdWKT9kP4mX+7OXzjQV+UfBigO0uazq14oCLDdhmOp0xU2Qgm9QGF9A4C5hhOc9QSHVId0HwD7Qxsxw6MNtFSIVarRDZqT7PTV1RHUujsstcUrO69EiRIl0sBkgi0Cjd5xBs0drOHlXA+vUzPg5VJP5PncIbZammr4X3+iwMLffuTvNWtz8UUsJhiggPPw/ygrBG1MOaXsQ7+sgQpFDZllyRhefydfG1kJDCKLTNws8e6EHq6EF+Oz2RP5tje3sUJzG6Iqd2dHjge0JF55smKgr1VtY0kKlaLGs09nfBd5jjyFPADsfHkAePLlsYS8qlTn/x0vDCR860cS5xQJjULB2h7eWNvDW6CNs6kJnk7mLdjVsm5dkieaMM80Qccs9XTxYPwYsWwB4NSQvwUek8Z2YccOWNhRvIraSs+73xRGLpjF+4CKd2BWvgOYxQDVGBQVe0CjFyiaf0nUXdvb8xDRVfJiEfJm0/xT6D20DRwbSpbDDQB6uchnYUhcj6JLIRF4+Zh/penaTOCOYaTQwstHHmPErB4i01C8jU5Ffk6RzHN4/lD8Ss3TVvXDtsCzAIAvKbxOTbPWDECv5sthZEq8l+ZmfUdo9DKZ5ycvNp2cRLrWe1ddxt5VlyUutJD+MQeW9WTPL6kozsWsIH1WH8d58B/VHmMXShb9dvfSC2yYc1Ksa1TT3xksMU9MpwMVqJqcR0W2P8oy7EDV6AmqemsANNCLg8GsTAQAqBoKXolmMMULF72e8YRnf2ezP/thwELTBX5WgbjyJaimpyIx4xyOQE9VeIiGkYYmkkbyT17OjbGGNrbFPMKoBs1rXVVXJb8fC/y3IDYyEV4+TRAYzMm71ddmGi6m8eaN9DElvIHCsvZU6xyVyJeo92lo5WQDBpMBGoUQzcoqKkGnM8EEUzYXPTnAEvI2xvfAHNfrpBQMqlSNn3YUbIzvgQDbbVKlaZAFlmAnbrsi6dxtLfvfu7cW4O6tBejVZwv0dDVw/OhEXLk4E/4DtmPp4r5o0li6PLXyxkS7P6mthU2qyO0/F6pMlWeVKFEiHsz8mWCWXhVsQE8Hk54OlD0Es4BTqIlqEgqoOAk+j4uYvCR4GNpjRewJNDKoj9vfXsJQVRsrG5HTLCmKaf6c57u2PRpi/uYhUFEV7Hm8bOx/eHo/ntS+5cwUscajUCk8IZ9FBSWYOWCHwPOjH7zDkjHBYvVdWwlLXE8SXvp5LEVDTzusOzKeFBabHJ+Oyb23yjRmi44ueHafSM2xe+Ulsc/rMdCTLeZVxa2Zba0S7/hxPHIphniR06P4OM6DiioNm09P5luA5M3TZOxafhGp77+y26SpzlydhIQvwvD2q3nazgeH43xwOHoM9ETA1G4wMdcnnXfjzFPcvvACsc+SpRq3ur8zuGGJeUyI+YpCVW0CNbPHKM9sDUbpNTBKr/EcVzMNA0VFcI4oK01TpBRniBxnU8JJnn0n3briTO+3xlmvPUzUbSWqcFvTTHO+CDWqptz6W+zZEWujH2DyvUu47S9ZiOf5JP45AvztycnDNVXNSfYUUPGXPW85dXH6PJ/kQdrnZ/OXXTQoFBoiv85ERvF9Up9OBiPhbszrncmybWu5GxHpvB4Af9k/BwVU3P08BPll8aBSVMFgEmXZvcy3IvIrJ0dhr/r3oUbV5+lT1OdSNGP8tuDAlZrznL20/y6mrB/CN79VVSEPIES8xQP5F4bxMZ2gFPlqOax8ea2cCEGHRuV4vx2dyaks5+Us2iuvOpjjeh0A0NZ0JL5XZKGCWQojtbrwtiD/zVho/t55G7nDZCeM7yzwGIvQS5xrpK2tjvNnZM/zJg4XU7qhV71LUKFqIbf0LR59XQA/2yvIKolBdulruBqO4GlXokSJktoAI7s3UCl9bnJGNuEVQzW9A9D4v8/Z6ZhjwKM1ONNmISZG78KQeh2wP+kGhtl2Qgezhhj1ZBs0aKrY1XyS1POQhojrbxBxfaHE5xkY68CliXgLRNcS1pGErXcv08ROjH8lfg2m9t2G1ISvoo1rESsPjCKJkm+eJqOn83wBZ3DgJwaKYubqARjSmijWxe1h12Og8KhCUSQlfIW9sznexnzExqUX8N8V3hzwdDpDYg+s8KuvEH71lVAbcYU1QxMdbD8/jUdwYlFZQce0v2Sv3l5bMLUwwK4rMzHJj1wU6vrpp7h++qnC51Ad3xncSBWoT6GZQ90iGapGR6GitxgqegugVicK6hbJQoU8AHDQldwFsbphKiAhW3a28LAkYTB/CjAAUeF2lss1Ida1h56W8yQS8tqd2Yd6wetRL3g9GAL+E0w0tbGmjbfEQt7nIiKXjKPBMPjbx8DfPgatLbZDncbfXTg0pSOsdbzZtnpqjgK9W9yMJrPtetQjqgbd+uQvck4VP8OmiiuIPJIUCqHgt6qzEfpqTvC3f8HuFwDe5x8S2FdE+kSYaDb7af8ChupuPKF4AFAtgHkMAAAgAElEQVRXx4fdV+TXGWhquoy9H5XB8XwVNL6i6Nl4CQ7vuI30tBwAwIIqP+xMJhP/bb2J/Nxihc6jKt/SckQmqleipDagq2oKIzXlgldtR4NmBBUqEdr7Nu8AKplEPpeIr3ORkH+U1K5EiRIlNQ2z5LJMQh43jKwuAo+FtJqFM22IF+DdzSehnWkDhLSahW7mHlCjqiC45fRqF/Jk4UQUueq7MNxbSFdwL/TdWqio0DB4kuBrW1tp3sFFqpyBl95IF6VmaMo/RVP/MeKlDBCEvbM5AKCBRz1o66jL1JeicGxojfMvV9b0NKqF+i4WuBS7WrRhLUPS7wwWMpWnpaq3BtRbS3TO0HrdcevrM6E2S94c4NkPaSl9cYuS8gpoqqli/okwuFiaYtetKDxbNQXLz93GmSdvENCmCcor6eztW28+4O5iwkPjvwfRuB+XjMMTB7L7o9M/gSZgVUkYFBlisygU3jw0VAoNc1xv4N/3/VBGlz1vgLzRVzXHWIfDog258L10GA8HcMIY6wWvx8dR5BWXVqd2I2rQROSU/oCxhvj5jj4VEV4sDY05opW5Vjv42t4WcAYFnnU4CVa71j2N80keSMw/AkcDjqt/VaFLS8UcBuquyC/jdZ0tqkiDjqoNMorvQ1vVCsUVX/D02wK0sdiJV9m8KysUCg1d6p7iafO3j8H5JA8k5P8HZwNytS7eeVDQyfoYyaaZGW/+DVs9Ih9SHa3W+PbjsUzjywIrqayhsQ6KCskvsRQKBTFPktBvZPUma1VRE/z1KA9Pu6BR+2BmbYSO/i0wy3cDLqVtB/XnQ83QRgvQtIMreo/thJA1l7HihORu10pqH9tjI7A99qHAxYqquBiYoauVI6Y3bA8apYbje7l4/C0VO98+QuS3j0LtrLX1McCuMaa6/36JlmUltzQOzgZEhfBe9S5AlapLapeGvLISHEl8LvF9Ns61FfzqNahV99nvwP30JAQnPEXE1xShdnU0dTDWtRVGOcvmIVJdbH0Tju2xESLtvK2d8W+bv6BClS3Jv5IagvkDzALBKXAo2v8DVJsSjhwUDYCRCSb9I/DjLJjlkXzPYXx1AtVc/HxlwmAw6cgtT4OJen122/GUKRhSfwcA4MuPWFhpueNHZT7Of1oIW+3maGtGOANc/LQELYwHwUqLKK54NGUihtbfjdnrBuFtdCoyfi4wS8qV+DVQkaIY0IbjRKoWcb3NVFRpuBK3hr3fvmdjrJlOfvav7YS+WwsmgymWN55X1wZYunsEe7//mA44e+CBzHOwqm8q0kZTSw0lP3ir6Gpo8ua2DZp7CuZCCmnUNJra6ghLXI89Ky/jUojo7++qjF/cWwGzUgxq6ioIS1yPA+uu4pwU98jm05Ph6iFeJE5NfWewoDCZ7Kc9fk9wCika2u0+J8TF09gVQQ3HCTwOALc6kl0lhfXJbd8s8F88D5oKAHCfR7RP7u6FRwkfYaCtgR0j+2DozlPsbRYVdDo8FhJup9zV2srLn0JNjfywlf7FEpZW6cjK6glT02vISLeHhWUSu73qvxnpdrCwTGbvs0TCwoIV0NWbBwpFeAJQbvZ9GIbCikyx7RXJHFf+1dREMeT6KRzvwama5nh4ExJHzCbZ5ZT+QLsz+9CijjUOdyfnFRIGK7xVnWYIX9u7fG0Kyz/g9qcB8KyzDtY63Unn2+kPQhMTXldpOrMcr7M3IKf0Jcrp+SilE1WOWALblZT2MNFsCi/zrbiY7Akv822I+joTdGYZWyTjtmeRVHASX4pvoaQyEyWVmWAwy+FoMIxHkGSFxArznmOF2bJsqo73PHMpPn6/wnf8rJKnKChPFDi+PBj/1zbsvSBdcZeRfltxqIo7Ozf2mzbz7CfNFn/uwSsvYNQS/gmcBYl5iwdux6rT5JA9fvZV2wLc5+NY7Dqh/UuB8s1cNAorjn0u5Q3mRsk/XPJst+FoaiK9l3u7yzvxpVhw0aPkwYtIbUwA9idkW+m01TXC3V4TRBvKiJ2M8+SG37WobQy6fQTPsj7JvV9Z7zMWMyMv41Iq/6JpgGKusTj3wH2/SbDRkbyCsihmPL6Eyx/fytTHdPd2mN6wnZxmREbQ9RH2f9Hv1mHEZH+Radz3gxYoQthT/s6Jh8S/dYyv5Dx3EgtxFXFg5PBWKaWodwXFcJek0yERV3ALbvrdeNryy9NhoEZUiz+XNh+Oupy/o8KKb2wxb0t8d9hoe/Acb2RITpLPoDMQejwKT+/FIfNLPrIy8lFWVgEDI21Y25mhc28P9BjUknSerFw9HolHN2IRF5MKGo0GPUMtdPBtjBGzeoDyGy+6nA8OR9SdOCS8/gRdfS3Yu1pi4rI+MLc2En1yDfM/PyKnX9Uw29pMXtZ3nNh1B3EvPiL9YzYoFAr0jbRR184MPQZ5wqtrg5qeotz4kpqN+1dicO/KS3z7nAtVVRoMTXXRxMsRvgFesHOxkMs4gr4zNLXUYe9mKct3BvcfPvv7XCbPPGlpY9IQj7KJktRPc+Ix6+UObG4yBdG577Dw9V4eWxst0WFuL/MSBR4b19kTkYlp8HK0wQyftuwqbGei3uDoZEI8Ss8rZG+zUKXReOwFUVCwDKUll9n7+vqEC6uqqjuPnZpaMwAATYVQeXV1Z6Cs7AF7n0ari7IyQjmWRMgDiAITsQU3cT19k0TnyZNeVovgoie9m/LxHoMwM/wqxrq3QGJeNqY09kJyQS6YYMJenxMKa6yhhbhh0n1J9rGLxPWPviij5+J8kgfq6fZBM7N/+Npqq4r3AiMoZx439fX6sUNkGcwK1NHygp3+QCTmH2HbqNM4P1Ll9AKEpnYUa3xFUN3jSyLkBc07jWETOuHBzVi8j0uHUwOiGmbQ/DNwdLVA3yGtoCbEo662wSqaAYDtlafk1ychPxO9rh8EXRE5GwD0vxUCABjj0hKLPBQfWjPt0UWEpsXJ3E/q91zYnVj9SwhkvwIJ+ZnwCTsg2lBKWPdZ7IC57CrzvwLNzoteAHbUN1WIkCcvIXlb7ENsi32ItwPnQpNW89deXp/L6dRaXPMZAxcD4UXRlNROpPKoU3UD1fg8GDmc9DPMsttyUWBd9Dohr/wzDNX4P7O3MhkGK60GACioYJTgSfZxsNLE19dp+dMzj3OcH1QaFb2HtUbvYZJFosmK7xAv+A7xqtYxawP+o9rDf1T7mp6GVHTyaQRVIUUPaiOGprqYtKyvaMPfACtbEwRM7YaAqd1EG8tAdX9nKOSttyzDDuoWgquB/OM+iseT7k1+EskbDyBCUw96ik4YuThW8MPs+C4c5ZNbmGOF0m66+pBne7ZvO772LKhU3hxrurozoK+/HOlfiFUgKkWb7zzKy4nCCfRKIizp+/etsLBMZu/T6Z+grt4BZaXSuQu763eHuz7hSfYwMxhPck6JOEN2pAmnFURuaQmWeBKJy821dMFvPbrf1WN4lfUVnubEj/ab7K94M1R8IYhG0YCv7R0AQGbJU0Skj8fH75f4erVRIfrLmCXksQpXsLj3eRjyyjheCO7G00n57hoaz+IR81iiYm7pG9z/Mhx1tNqgjcUOvuMpmtDUjjU6vjCoVCpOBj+EngFviHXgugHEv5OPIGhn9VU8kxVlUYzfD3l6hYlijIv8vQGqoojPY3diNe77TYSNTu0NR+GH7a6NSJ0kuur62LCL2O/DeTiuYNChSpXfA/6NzwmY+PCc3PoTxa8k5Hmc24yC8lKhNl516uFY5wC5jjvvSSjOJr+Wa58A0OD0BhipayHav3o8PUrpldCgcV4N+t74D69zRRetk4SePwVopahfu2H+OM6zL1NorKo7KOqdwCy7x9X/CVC0Bgs5STRUigpJyGN55QFgh9ACgCo7hzchI/aty5s/TFWOxfqU/JkMn9RZtJGSWsHoZcfx9gPvb1vUMXJEoKJoFbBJbmPWmAvLv01nYOoL4SWmb3bcLPQ4izJ6uWgjAXCLd9zbglBRsefZp1KJlxFLq3TiuKoLAMDE9BJPe9V/LSyTefZZefj09KVLfshNO7NRaGc2ir0fk3cZD74dQCWzTOo+KaCgrekIeBj1gRpV/Fx14mKkIfpH9JxvAK6nvkcPW8LtP734u9TjmWl6skNc43J3ws1oslT9GGs05hHyAPAIedwwuAqZsCinE6Fu5lrEvfc2918AIAlpH79Xb2XDmh5fENa2xhg2oZPA44oW8hb134asL7kAgP81XwxTKyOsvzQLT2+9wb7FZ/A1LRuDXefCxtkC6y7yhvSyvPBYAl5oxi4ez7w9D5einosllPyaOJ5cCzqTf5EcRVBHUwdmmjoK6z+5MAddr+4VbSglHa/shqmGNp78JV2IfXXT6jDxd2u7ayMu9AuARx0L2O7aCABCBb4RoefwII2TL41l2+VEMKx09RDSqz+739Udu2NFxF1c6j8UzkYmfPurifvsV6Hx2U34XiH8OSfx74VyzwuoaAE/t+wH7E6sxot+M2GgpljBYdWLW1jVwgcA4HlhG7JLFVd4SumlW7thFh9kb1N0RS9iiIJiuBdMrrBdZvF+mcU8JbUXH2fCGScsYa0Iy5rly8dszP57N05GLhFqx/o83NT2z1ad/HPxNiKT0nBj9ijRxrWAsf1aIzz6A1LTc/EiXv5pSqoT0WIe8wdAkb9446JXD6dbr8DAx2TxSoVCQ1iHjWL1U/WhdlMTZaL4qngY9oaH4a+TtFIYLCEPACy1+Vcl4sf5JA80N1sFG11fdtuVFCIpu6uh9DmcckpfobjiC7RViXDP258Gglj1I4fXRWcugYG6K3vf0WAYXmavBncIvLvxdNz7PBS30v5CN5sLAAgvwueZsou8klAT47fZtx9fvxMCraDcdsKEPHnDL1/e6rP8hQfPbg3h2a2hwL74eeDRVKgCPfOUHnu/FtXpjccisi85N6M8UaSQxyKrtBjnUt6gX33Bfzu1hagRE0ieeamT5rAFPUEc7tUPM25fxdaunN8e7n64t4e4NcIQt0Z8+8kvL0HTc6LDR+WNou8zeSHO36C8hSN55JGUhKbntiDafwaM1OX/TM7i+IcYrGrhgyXPritUyGOhFPRqMfR09iZFe5wQQwmgGgGM3J/9y9fjUxxY+fIUTWxBEua+2o6w9tuqZTwl0jOmu3h6w4AxHfApOQtvn6fie8EPhcwlL38+mKDDyGAjMr61gZ7uTBQV/4c6pldRULgRZWXh0NWdBk2NrgoZXxb+6dsVO+/wL3pTG2nVyBatGtkS2wE1l6ZMHggV8yqy+4FREQOqejuoGhHhlGUZ0pXO5oehmi5uddyCp7nxuJr+GGbqhuhh0RL2OlZi91E1x14jA3sBlkr+dKIzFyM6k7cyMoVCI3nWiUvPejdx7WN33EjjTZjrbXMFN9L8SPafi27As8469r6j/jBc+9idR2A0VG8ATRVzfK9I5Qlr9bW9g6up1VN2vqbGZwl5SpT8SvhdPyja6BfCQE0THudEe8XTKFSMcfFEZytHGKtroZxBx9PMNPz79hFyJBAB5kZdkbuYlzx4EdKK8pH8PQfRWZ/wPOszkgpzqkWcEBdRImBVakLI+1VwPyP6Wi5uKv+XH0mFvP85t0CPui5s77r3BVmIzvqEw++jxe6j+fmtChe/skqLcezDC5F2PnVd0Na8PhoaW0BHRQ2JBdl4kf0Ze+OjJBpvbPgZ7G8/QNrpKlEUNDP5C24UHQA/xTya6AqivyoUZU0WmfFxXlAtnm8Hb87FnCG7RdqNmuvD3ubnpScPqFRj6GgT1XppNHPk5k2FocE6/Ci5BH29OQDmICdvstRiXtcNB+FsYYoJHT0RnpCC4rIKzOvZHm8+f8U/l+4gI78Q4QvGQ+VnDu+rrxOw4Mx12JoY4sykIdBQJWSjfjuPkWwFwbKd3MULAa2aSDVvJcIRKubRtEeAkR8DmqZkVUMlxdPIFZ5GrqIN+bC+8UQ5z0Z8bEPWCT2eOlx0mW0WTAD1f/aXNGyezGEgnWfuxt0t0l2bKeGXEZoaT/RjbY/gzor9/68OhFV75UZPzUGgbdV2DRVTsW352Qk636demFh9AoCXuegXvM7WvHlPqvbTzGwFmpmtkGp8JUr+ZCT1yBto3xhrPX1FG/6kjF6J/e+eYPNr3lyqTU3EX/CSlPxy/knAAaC+rhHuCKlG62JghuFOzdn74uQvA4BHX1PQxry+ZBMVgY2OAWx0DNDRQvgC38j7JxGeITjHrzzQUCE/aomTe49FddxnI+6fxNPMNJ52Rd5n8qLB6Q0ooZNTWHBTU9VyReW6c9Q3ga+NK5Y16y5Rv60ubkeUAj0mW14Q7E304e+FoAp4PrXVNUI3ayfMb0LkjaIzGXA8Kfpl/M4XwUXslNQcFM0BYBZtJ3YYeQBVDjlO6ZzvGIrm37L3V0tpoG+n9MqTgfAw+ecfFYRlPWMcf7RYtGE1QKGogUIhctRWVqZARcUWOtrDUVC4BtDsg8ys3tDVnSTTGDuH9oZb4BbEBc2EW+AWzOvZHg2tzXFuMpFHlnUMALbciMCbleSIJH62gmDZDtx9XCnmKQihYh5VszfUNcnhmcKKWwDy9d6rjVxKicP0h/LNIeYXeoi93eXiftz/S7hLe1Z+EUwNOLlsWk7cBgcrEwzu4gEVGsfTrNWk7YjaNY1tE7JoCJzr/r6rYUp+TYrKpc97qURJTTA2/IzYttKKCeo0FUxp0AZTGrQBQCz6ND67CWe7jZCqP2lRo9LwbpD4i1MsYvoR4fKiBIph9078kqF2LO+6qmGzVdvWdvRGi0O70cDEDId69UPqpDn469wxZP4oxtRmXvjbTbBnYnXdZye7DGXvR2V+xLjws9V+n0lKTYTWAoR3nCgSBs2XquhJ8uBFuJYWjymPLgi0ySwpQosL2/CsGvNNbmjlJ7EHLY1CRfLgRXA+tQ4VDLpQ2/Wv7mFe4+pLo6FENBSdKWwxj1kwHxTDfXLuXzZRQsnvy5oZx0Ub/Ybo6XIWfyzNCe/o9IyGsLR4AwAwM72skHHbrdmLvOIS+DdrwNN+auJguAVugba6Gp4tJXLLv/iYjuH7T5Ns+cFtW1Qq2XuesNDXqkUjAv8NxZ2oBL62QdP80KWlE99jklBWXokO/+Mv0GuoqeL+f/wX2LyGbgKzSuatx0f5p5KSlhorgFHdrHvyEI+/fMQl/6GijUVQVchrWacu9nXyh76aBpILc/Eo4yNWPLsjUZ8UrpVOGlW4yyoAZBcUIzQyDv/z8URmfhEq6QzoaWlAVYXGc76JvjZGrT+F4HmDUEmvvqTZSpRIwqaIiJqeghIlEiGuN4m0YkJyWjbsbHiLIFAAvO7Pv/IVP3t5IY2Qx80ijy5YHSP8N/FBRjI6WNTuhcCq3nT8vOsEedw9G8nrKX+hH281VUHniXOfifKYlJRWZvUE3me1BZdTwiMjAOB6z7EKGTu3THi+JFkFxJ42rtB6EooflYI9DiUJZZcVc01dmULhEwbNFym87omLVIp5tRhm2X2ZA0eZBVyhiTRrwYZc+IRPR1j7bQh8sxsl9FJsbkJ4AQ2NWopGBo6Y50IuerY76RxufX0CKoWKrnU8McHeX2D/gW9240XeO1J7Va+6zyWZCHy9C5lleUJtfcKnCzwmb3ycF+Cf3SNwL/QlHlx9BQA4/mgxDE104Ou2CIyf73yCQlWrhopSaVRcjRP+d/rkXjz+mXCY1G7rWAe7Q4V7aPEbu8eAFpi+qh+7/WLIIwRvCCPZsTj7bBm09XiLANHpDPg3XYbyUt7vS21dDZyN/kfsz6GokN6wU0+xfel5UvuKff9Diw7OIs9nCXmKJKfoB9vD7mw0p4ijsY4W4oJm4u2Xb7jyMh5+TVwxdN8pvrb84LYN2HtK7Pl0Hk0Ug/Tr4I4+nRuBSqHgv4tRePgiCQO9m5Lsu3u54E5UAgz1tPDPJB8Y6Gri3O1XuHzvDQK3X0Hno7Mha90rdTVCMmONYWVmgJArT3H53huUlleAyQRpDG4h78DyIWAymJiw6hRaDxWvwKu4iFaNqiDKK6+2MqphU5RVVsq939Th83HKewj01TQAAHZ6Rhjm7IHEoZJVfrriy1kBv9NnjEj70etPo31jInyo96JgqKmQV4CHrz6OjRP9MNa3FQJWHeNro0RJbSAk5mVNT0GJErEZdV+8hxJJX+pDb79B9wDCE+JJTAqm/3MaADB23lEE/RtG2g69/Qa9Ru4i2csTeXg2jXFpKdLmf/dPyjzO74Y499k411ZyFfJ+BZxPrUO5CE+v5MGL4KQv/yiEVhe3ixxXHsQOmAtHEfOfGakYLw1uVrXwweO+U2XuZ2XzHnKYjZLqhmrE+V5mfJXFu4UOZglH0KCa3hX7TJ/w6dBV0UJ8YSpmv9wKn/DpaGTggHuZ0Tzi2b3M5/AJn47LX8LR1NAFHgZOuPTlAUlgA4DCimL4hE+Hvqo29jZfiCE23gCAnhZtcLHtBh7bYU+WYeyzIIy174u9zRdCX5WIitrdbAFJrLvWfis2Np6OiQ7Vk55o25JziI/5iCU7CFFzSJtVCN4YBgc3SwyeRIS7VxXECvOK2W1N2zpi2e7hsHWsAwadITQXXJ9Gi9kCmIm5PgaN7wTnRnUBAHk5RWLPmTXGsGndeIQ8H+cF2Bt0BRXlkr2r+zUIRHlpBVp0cMb0Vf0waw2Rf7P4e6nAz2Njb4a23u4wNFFstXYf5wXYvvQ89Ay1sXDrEExf1Q+eHV0AANEP+XuS1RTdNh6EWyBv6ia3wC3osuEABuw6jl6NiXRovRq78LVdePYGLsXEY2LIRWy5GUGy7eImfk2DH6XlcLatg8Bx3nB3sICbvTk2zO6LqGOzMWs4edGnQ3MHRB2bjbDdE9GyoS2cbetg0ZjumBbQAQAwZP4hSS6FQLjHsK5jIHIMlpAXdWw23B0s0NDJEo9CxBe9xUUhnnm1UfAbFnoG+hqaog1FoMgE2pLk2Hu8k/NwxQqj5aZrM0eefa8G9aSfWDWRlTsdpkbyWcVKL/yOxbdv49nnz6BQKPCyqYugbt1goiXfKnAHop/jcVoaXqSno6yyEjpqamhqZYmhjZugnW31XPNr799j95MnyPheBCaTiaaWlhjTvBla1q0rU7/3U1JwM/ED7qekIKu4GFqqqnAyMYGfiwuGe8gv70Fafr7c+pKGA9HPcezVK2QXF0OVRoNX3bro6ewEX2fRK2biUl3XUkn1cD8jSehxBz0T3PSVvPqfvq4mbh4jvs89m9hCX5f4zTLU18Lj6GTStr6uJkIPTSLZy4v1LXuJNhKT2AFz4X5mg2hDJQCAuLxvYt1nC37mJ/tTcDy5FnSm8CgDRYZsZ5YIfmntbi17KA83N3qOFerRdik1Flu8yKlw5MkQBw/RRmIQ4NgUa17eEeptqKQWotYUFK1BYP4gFhYYX51ANb0D0MR/vmTkDgbKn7P3qebxEk2BJZhZa5nh2MfrWN94KhrqO+BD0Wd8+vGNbdfJrBk6mTUjne8TPh03vz5Bd3POotKgSOI7Yp7LcADAMNueeFuYjGsZjzDVcSDbLrYgCdll+TjpFcQW8U56BcEnfDquf40kef1RQEEDfTvYaltg94ezEn1OacjLLmJ7lK08MApLxgTjzP4H7LYTu8ii6aBWKwHweqK16uwGgBCf+BWeeBn5AeVllajnWAd7eDzwvCWaL0tc4+cFx90mzK4q196tIbV182+GFZNCEHknju85FjbGCNxOROoFTTuKiBvCPcxk5VTUEvZ2jwEtFDqWMG7PJao5s7zlqv5bFX7t6wf68LEE1vQn3wuCbMUhIfWbaCMRDOnZHNuPPUDKlxyZ+5J0jHmbLwEAxvVvQzonJGgYhgcekdsc/pgw24LyMhhryi7kJBXkymE2fxaFRcHQ1SYS3VIoWviWMw50RiYsTS+irDwG33LGwsZC/GpuF+PjMfsaxw07aTYn9jw1Lw/ehw6jksH7sH/7QxJufyBejB6MHQNrPT2pP8+L9HQMOMHfiyS3pIRnLC1VVbyZJt2qduu9+/CtiPPiwP05AWD61asIfUde2bmbnIy7ycTLvoGGBp5PFj8vCRNAh/0H8KWwkHSsqLwcL9LT8SI9HcvvEg8IN0aOgIOxsdj9A0TV2qD7D3Dt/XuBNvabxHNBrnpNJGHDwwjsefqUt7GiAtcTE3E9MRHTQq9ic08f9HGVrjhPdVxLJdVPXpngAhEspBHyAGDLwTto6+kACoU39cLIAV6YtfIsaXvLwTto5GYFfV1NHnt50d+ukdz60lJRlVtffwL9bpFDmaoi7X32qyKOkCdrSLgwRBVK2dPu1y8Wxo28P8+ONv4Y9UCwt2lyYQ7s9JS/gbUNit5KMEtvAwziZZWR1YVoV2sJaI8ERcUVoFn+tKYD9M9gll4H8/tWYp+nr6UApIsSamLghGMfr6OhvgMAoL62JY+YJ4zPJWQ7Rx1eQdLD0Bmv8nnTGsQVpgAAW8jjJv7nsdpC83biLyZ08G3Mt93QRAd52eQFi0WjDgJAFSFPMlZMCgEA/LO7enKxTl7WF5F34sBkMhXyfFTbSPjO/3501pVvcbHqoHWT+nj8MgWtAjbBv2tjzPuf/KvRK5rw5x8AAF1bkR1DnGzN5DqWxGJeWYYdQNGEqv5aUDX95DoZRTLIRfp8H9wUVSgT9UsDhUIIqUxmBYz0F0FVxRZMZhkqKpOhrkaOf5eGZrt2Ib9EdOXEDvsPQENFBW+nS1YNTlyBiZsfFRWw37QZfzdqiKBu3SQ+X9a55JeKvh4A4HM4BO+zsyWeh/ch4oUzcdZMgRXuuJHmGsqbD7m58P7vkFi2s66FYda1MLyfOUOsXJZA9V1LJTVDs/PCK0jLIoCd3zeevW1nY8LOgefmZIHrR6aStgXZywNFiCLT3dthW+xDmfsprizA7g/zMcdlj0Cb2IJIuOt7yTxWTVFGFx5qJE+h9VfA8eQa0Ktmka5C0uBFMuf1Eg9NG+UAACAASURBVMbIGggFv9FzLLyv7Rd4fHXMHSzy6KKQseXtadjRUniY1bEPL7Ckqfyek5QIRraQWQJm+ROg/AmE/1VWOadwBZiFK0DRCwRFSzJRR53KuyCkRiUvEMUWJGHuK3IoPKPKIgCVQkVi0SeetlNpt0jndTdvif9SriAi+yXamvBGUfS2bC/23KsTNw/BUUEXQx4BABZsHsz3+Pqj4zG2xyZ8Ss5CXTtOmD+TIcn/MhmWp93WM5PZobmKxrgO4bTx43spKc9edePjvADnni+Hlo66wsaY94p/wYhLbXcobExFsXmuP5I/52DI/EM4f/sVzt9+BSqFghPrR6KepRHfc/rNOogv3xQb6SXNGDYWcqgCLgKJxTwV3bmo/L4RFfnTgXzePARUTT+o6q8FKDX7R1OVI29fIvMHER4bGH4LQe2lf1h4n58lr2kplC0vI3D3SxKSCnKgq6aOJiaW6Gxtj0EO0r8AFFWUYeurRzifFItSeiXq6xlhnkd7dLASnrRcT2cUe5tCUYWqiu3PbXXoaPWDjhaRM0HaEFsmgHb79osl5LEorayE+/btiJ0mmaAnLSdfv8HpN7FInCV7rLwkgpi+hoZYdpoqsjnpOm7eIpOXXHXBYDLFFvK4cdqyVezP96dcyz+RlO+iPbPlGZpak6hJUYlTFFPd24oU85hgYmXsUJQxCA9IX8tR0FExQCODtgh87Y+gRuehraIPLZouz3nb3k8HFVRMcdoMCiigUqjY+G4iWhn7oK2pYkMRxaHV0T2IGipebjtF3me9DxzF5TGyFwKrThxOrgFDhJCn6GrIxz68EHqcuxqwPBGVN+/AuyckMe9s8muZxV4HPcUU0xHGnS+JSjHvD4FZGCSxmCcKVm68bR6z4aRrQ2rn5mq7LfAJnw6f8OmggALmT0myag48A1VdLG0wBiveHgAAHtsudWouXFIYmtqCBaPXUcJTN1jXJ75vnke8Z4t5/Dz1JIE7b50ihLy87O8Y0iZI7v3Kg7CEtbhyLBK7VlxCv2bLAABq6iq49HqVXMeJynkl1/5qA3bWxuyqtSv2hOHawzgMmvsfurd2wYrJvjy2rMq3x9aNgL21Cd9jstJ66GYwmEyJx6ikM6BCk7hEhURI/NZJ05kImg5vVTYm/RPo3/8Fo+wuyr4SpYqlyZtXxqjA94ofoDOFJzYWRR0NXtV2WAPpclJ1vrgfyYXCH6ptQ/hXVBOV/07QeQBwrdf/4GYkuQvmzIhQXEh+S2r/UVmBG2nvcSPtPeY/5oSnipOjz1bXUOB83+Z+w4g7ZwAAq1t5Y4hTzeT+cuAStya3bIlZbcnx6QDQNfg/pORxKlGVVFTCftNmsYWTlV27Ysnt2wCAAe7uWOvdXaBtVnExWu3Zy9Mm6mVEHLiFvBVduyCgMX9X+cvx7zD3+nXcHT2K7/GqnA8Ywu7bQEMDkRPGQ40m+GWen6DY//gJnB3Cf7WPhaBrXbU/RYlZjps5XlWtbWxwZAD/MKLNEY+w88kTnrZ2+/fj4VjR1RGr61oqqX78rgcLPU6jKPYHu7pgFXSSN+J4nC5+3Q9Bjc6jjFECdaomHmeHitX3dKdt7PNXNTqHT8XvMcdlNx5mXZJpzqKYfS8MtvqGmNq0FVIK8uB95hDej+Es2vS/dAIhvsT3THFFOSgUCrRUVOF0YAviR88Ajc81EXWfRfvPkO+HkAH/4OM4OnQAtNQUE0YtqgoqjUJF4t+Ck7bLiyXPrgs97mlmI/S4ImECbI/EsLR3cvHaDFNQJWBhfCqq2fy5Sn59rDXNeIQ8UaxuOAkehsLzI7c0It5rFVmZtrrQM9QWy07fkJOWysBIvHOEMWBMB5w58IBvPj5ZqKygs4W8qv2W/CiHv8dSuY0lLX4BXvAL8EJGWg5GdduA8rJK+DgvwI4L02DvZim6AzFYEy/Ye/t3YOkEHyyd4INWAZtw8/E7HjEv6RMRCUWlUEgiW16h8Mrz4pL0KRsMJlOiMVihwifCnmNYL17h/0tmgVzmxUIuOfMotLoAzQKgqEl87q2vz7Ap4aTIPCgS9dlReBjU70hyYS5fIU9WLLR1hQqPLBZF3QCNSpXJ809WrPX0BAp5AHB71P8w5UoowoTkahPGkMaN8K2oCDPbtBZpa6qtjcCOHRB0/wFP++4nTzGxpadU4zf6l+MqHT1pIgw1BXvA9nZ1QW9XF4n6N9HSwpXhw2CmLfqHO2n2LJIIFZORIdF4NcmxgQPQSkiBkFlt22DXE97wkfTC72L3/yddyz+JH5XC0yys9pQ+2W9tYqRTzXgcfK8oQ0vjHkgqeo2r6cGY5rRVrPNK6cU482k72pj0YntNWGoSHuN2Ou4Kmy8AbOrkg7icTNxM/YDutg54P2YmdryIwpSmrVBUXo6TfoOgQqVCU0UV8+7fwM5ufuh38Tjej5kJr2N7ERkwntSnqPvMSF2+hZxkITZD9iTVghAl5GnQVBA3cJ7CxhcXVQV4sUrCnS+J6GpFFD3LLZPPyws/kVnRyL7cqURcKGq/bgoCYVRWcQYppQv/LhUl5AHAkKglsNexlmletQWXxnVx4+wzgcfTPmQCABwacD4vhSrbdwFLZHsZ+QGJb78gOjwBzdvLp8Dc4jHEwteVWLJn3vd8+XwXygsLG2OEJazF3csx2DD3FKb8tV2uwmZ1MmXmUbyN+4J7N8hOQZ281/Ftl9aOGxsLQ6Rl5PG05RYQkZfGBuT3reV7wkht0iDNGGP6tcbjlynYezqCJOZtO3pfLvNiIZWYRy8+gMpC8kMWTbMfVAzWARDPO6HbffmX5xVGGb0S6jTxP/LdvuSVyTufkzD6LqdCkSQVaLmpel5Cfha8LwtfjRdG54scVb6fvTs2tfEl2ZTT6ehzLQTxeZm41HO4WP0GRd9jb/P7rNxC3/zHYTUq5j0YO0akzQ6/XiThZNDJUzj19yCxxhBHyGMxqlkzpObl49grjvvzxogIqcW84nLioeTD7FkKyQv0ZKJ4IWAs+IlQvwId6tcXKuSx+CDD5/tTrqUSXgbY8feU5Ue7vzaytxu6WGHXmsEoK69E10EcAevhhTns7c4Dt2D2+K5Yu+MGz7FNe27h4o1XfM+RlukN28nchzSU0iuhTtWEnU5DtpBnreWAe9/OopFBW4Hn3c08g2G2C3E/k/PbfDUjGA0N2uBM2lbMcP5XofM21dRGUl4uXA5uxbvRM1D6M9+djpoajsW9QoBbY5RUVuBuGhGxwDrOT8iTF4lZOei9/whOjxyM1Lw8+DXgLO44BW3Bo+njcC3uPTbfj8CreUQOxk47DuLY8IFYfv0u7iUm433gTHb7Kt+uUKOpIODIaXa7PLDU4l+MSpSQZ6SuVWs8FGc16lCj44d+jGOLeXV1DAAATifX4r2UHovmmrqijZT80lCMRBfY+RX5WpqDFW8PwEG3Lm5/e4qMEuH5i7lDcA1UdbHYbRQa6POmDmpq6IJ7mdE8ts669bDVgxxBklteiNTidHZhjvuZz2GrbQFTdUNoq9R8CqoeAz2xbcl5rJp6FIv/JacGmDeMiCjizpcnL7afn4qerguxZOx/uBIbBBVV2RdBXv0MG+bX1+6Vl2XuXxF07u2BDXOJQkDlpRVQ05DNq/3C59vymJZE7NgyFJ28+Tv6SCrQ8SNw+xUETeOty3Di2nOSkAcALdyJHJFZebzh4E/epCLqVarMc5F2DDc7cwBEmG348w9o38yB3QerOIa84Fa2uD31BVKWQXzJqegtAE1b+kpq1S3kAcC7nCw0NrOo9nGrG35CHgCo0WgI8/ufxP3RKBQkDeO/+p06fD6PoPcwPQXtLKu/cs6Y5uRy9IJ4NmkiWuzazd6P/vJFEVMCQITCcot5suJpba3QBN9/AsH+f9X0FJT8hqiIWSAFAHoEbMfd0zOhWuUBtOugrbh3dhY7v0Z7/40IP0+IcxUVdHRu4wLfLrzFnC7eeMUW8FZvD0NJaQU0ZXw4rEme592Ft8UwAMD+pMUYa78KI+ovBgAENTrPtpvkuIG93dNiJACgo1l/dDQjQloXuBLV9xQt5AGAqZY2/Bxc4OdACGZzWnCExwA3QuDlzpd3tZ94i2n8EPc+890XwhbdGlrW4TnGah/h6YGgW/fZ7femjAYA7B3YB05BW0jtLMoqK6EuY25QFo765NxsHueEL2zU0zXEvV4ThdpUJ31tFev9KYo76ZwKnO0t7NA9dJ/UQh4ADHdqLpF9ebYvQhPWwraOEUz1tVHXlBAUL0e9Re9WDaSehxIlkhDWfhtiC5Kw/O0BfCj6BG9zLwTU68HOd8fNoje7AAD1tMzZhTRSitMx59U2dl8A8K00F/cyowFwqt9WMCuR8P0jfMKno7GBI9Y2mgIAiM6Nx5JY3qJM696F8MyvNkClUfHoZiypvby0AgW5xdDWJafZuPZuDXq6LBQYJstkMMXy4LsWvwY+zgvg5x6Ixf8ORZvusn13ujWth7gXH0kVa3f8cwFRd+Nk6ltWvqRmw8pWeO5RWYU8ADiUelFs2/LySvQfvBMtPe0QOJ8QywYE7MLR4HGYND0ElZUMHD7AcYxZsz4UN+9wov6ECXWXr8Zgy/abfO1GTwhG2qcc+PZojBlTOSmqjhx/jGMnI9GnV1NMHNeJ3X7nyXvcEZCHjpVHjxs3e3PEJX0l5a6LOjZbYD47fu3cbVVz4909OBWdR//Ld4zu43eisIict581/rzNl/i2ywupn8YqC9eCySgETetvUGiSuR8XVcrf9bVLnWZY4Co4AXElg/FHCHmK4PVg4avf6jQVduW9kISYGhHz5rUT35PESEh4am3n+KCBNT2FP5qUvDzUN1R8ZSIlvx7drMSvDlj8o5wk5LHgTpRbNc0mP5FOX5fzfeZQ3ww5ecWwtjAQey61DTUqJ3m3qfrvEdokTyS5zySBzmDAfd2/oFIo8LDifVZyXbMNdAaDJArKA4sqnnk9ww6goFx4MavqFvI+FwvPb+N1kVw9szopruCEEva/eRghnQejzcUdeNR3ilT9tTAV7rnOKH8KqponGGV3AQDMinjciUnEzin+KC7lzEXcCvBKlAiCWwBz1LXh2Z/tHIDZzgE89u769jjTeg1P29IGvFE7M19uwbvCVL7i2v+ersDX0hz2/siny0nzYOETPh2v8jlCenMj11oj2Anj8ptV6OW2CD7OC9DEywF9hrfGke23kRyfDgA4G/0P6RwKhQIKhQImkwkf5wWwdTKHV1c3JLz6hJjHH8BkMsUOGQ2+NRejum3AqqlHBZ4zc3V/bFl0Fj7OCzBuYS+YWxsiLuYjRs/tyWO3Yu9I9G+xHD1dFuLAjTnQ1FbHnlWX8fD6Gzi6WyMx9jOp7/dvPuPmuWdISfiKj4nfUPyd+L3xdVuEeg51YGqhj3oOdTBqLidtSnjYa0Rcf4PMjHx8fM9JLeHnHoh6jnV+nmeAkbO82cdyMgsxxnsjaDQqRsz0Rj3HOoh5lMiuKNylT1Oxrpe8+FFSDt++W3Dm2CRs33WbJ8zVr99WHDs0HmfPR2P9pmuYN7sn8gt+gAlCmBsQsAtnjk0S2n9vXw/09vUgeewNDNiFFcv+goNdHWzaxpt7VkWFikP7x2Dw8D08Yt7jo7OwZv9NPIxJQmFRKeqaG2LJ+B5wd+Cv4wSvCEBOfjFGLz2OguISDPfzxP/6tgLAX/wT1i4ILQ01XN05gT1GY2crbJ1HFPC8uXeywPOijs3Gyj3XERYRh3qWRji2doRU4wtDYjGPVdiCUXYXFXmTQS/axXOcpjUYKvrCq8r8FRFIaqua5+6viEUoqizhewwAdn+4iPOfOfnIXucLr9Az7OpZ9HFwxd+uDYXaKSGjrSI8F+KiZp2w7ClR0v3Wp0ShtoriT3ho1FJVVXrlyYi3o6NE9nV0dPCtiONWnVlcrBTz/lCySouFHpckxFae6OtVz+JE7NMkuHvaK3ycOS4cz4a+1pKFq/8O1NR95rpmG2Z3aovxrYncLizPvM/5BZjRoTWpnZtyOh1akM7DwIHLMy8o5g7e5WcKtO1gYYf/Ov4t1TiycOuzdHl2awIqhYpJD89JLeQBQFNT4SI6VY1IFUJV70w0UDSgqU48J2prcJ4XfT1dpZ6Dkppj4ImTeP4lnb2fNEcxBclqineFqQKP1de25BHzAKCXpeAUD78iNBoVYQlr4eO8AC8jP+BlJBHyR6FScC1+jcDzrr1bg7BTT7F96Xmkvv+K1Pdf2cfa9RD/3drCxhh/T+yMk7vvCvT0696vORJjvyD0eCT2reEUwaoq5mnraeKf3SPwz8TDGOPNSV1yNW41qDQqTyVdFu9epeHqiSekdgadgZSEDKQkZODp/Xc8Yt7DsNeIuEH2ZqysoCMpLh1JccTfC7eY5+ZBhGbS6QwEb+TNqxYUPBpN20j2PiIrvn23YNY0b5iY6GLF0r94RLeboUR0x8RxndDJex3mze6JhxHvMX82cb1HjWiHsrJKqKtL7gM2bEhrzA88g41rBrH7YzF4ICG4rVzmj7y8Yhj+LNBCpVAQOM6b1JcwjA20cXG7Ygs3STvGkgk9sGRCDwXMiEBqzzyqemeom8fztDErP6KyYCHKMuwEVrOtYFTy7DcysMemJuSHDmN1fbaYx4+JDn0x0aEv+kQsxI/KUmSV5WPcs/XY14J/OOgJvz/Ho8k2ZB3q6Rrgaq+R0FEVXKJcbuPp1qwXiDgVEkXxICUFHepXv0ehJExu1bKmp/DLM7mlZNeQFEomh4rE8uDguUiM7vd7JrCurcRkCw/Hb2ch/veHv48HNu+7jVnjugIgQmhZnnr7jj7EuKHtkJicCc8mtlLPV56MbLsS/mM7wt3THoObLcHRJ8sxuPkSGJvrY2xgHzRt54x+7gtxKmYVom7Fovh7CTK/5GHYrN+jIEh1Iq/77H3gTB7h7cjQAWhZT7BIc3z4QAwJOY1tDx6jgYUZu93aQB+b7kVg070IvudNbdcKnpt3s8eUFCd9IjdTVOZHHHxHfsHi5vG3jxL3Lw8eZvB/nq2NnO42TOY+JH2iUjePw8bqL36rRM7YbxQvby/LLmzkcDiZCA8jrI3oqGihqPIHnua+hacRJwz8zKfbiMx5Q7IPTY/AZIcBPG1/RxJOKdOdqn9xgQU/EaxqmzBvOWmKL/gM8oTPIPHyfgvrf8SM7hgxo7vA4wAweVkfTF7WR+Q4LTu7ChyLX3vvoa3Re6j4+c8BIHC74Mg/Qaio0hRe4OL6V/6/y4IwNtZhb4vKbefn2wSdvNdBQ0MVA/xbSCXksfrx822CsrIKoUUvasfblfQs2R6KqFepOLRmGKzM9OE1eBPmj+mGrSH3ELwqAHZ1TVBcUg6f8buweb4/mjcgqm5PXH4KyZ+zsXBsd3T0dMTZGzE4cvkZzm0fg3FLjyM4SPS9J7WYRy/ai8rvGwHQScdomn0Fnnck9QbPPj8hDwBM1PTxsfgr32PcXGq7hp1/L6U4A+WMSqhR5ZPL5Veiau66j9/z4X6CSCDuZW6DE90HS9VvY5PaH5rsYip5olYKeL84ItM+SSTmPUz9iJHnzkk8riw0NjevlnEq6HT0CjmCD7m51TJeddKgjploIzmiqGtZUUlHcUk5Ji4/Ba8mtpj4dzvMWX8BG+f9hdD7sXjyOhUrp/WS65h/Oh+LyIl3uaFRxPcOnjmuCx4++YBuf2+DXT0TzBnfDY52Znh4YQ5iYj+h84AtGBvQFpuW9Zd12nLhUMQSXD78EHHPU3Di+Ur42M5E4O6RKP1Rjn0rL2LPzfkwr2uEY9tuwN7NCt6DWtX0lH9Z5Hmf8RPXLo8hHgxH99uBg+emsG2a17USKMYJE+mmtvfC1PbSLyw46JvA+9p+JBZkibStYNBhd2I1kgcvkno8afhWIn4l8z8BRnk0z35FzkCBC/hKfg24hTw3MzOMbdEcM69e42u7sltXLLl1Gz6HQn5Jr70zrdcgJi+BnTePm/0tAmGtyXlODGu/DZOfr+cpfgEA6lS1XyKkVlHcSHGDd30iJ11y/j7YGUifQ18RdF9zEDcXjhZt+Iuz+8NJsW2vXZyJnn23YM+/I1BcXIYTp6OwYY3w4o9eLe2xeoVsz6FTZh7F+tUDf+vIsonLT2H3MvK17NulEfp2IQqDpnzOwfxNlxAeMgMbg++wxTzWeW2HbkHE0Zk4fjUas0Z2wuq9N+DhKrpYIyCFmMcqgMENhWoMFYMNoKp3FHl+nBD3Zm50VMUPHeph0RLXM4gV3YCo5TjTeqXY5/5OpA6fj+XPbuO/+Oc87ZFf02Absg5drR1woHM/ifo0UJc9hGtjvGBX2TmuNwQeExddNeFhwPzQ09BAQSknL8/38jKxzruXnIwxF8RPNipPNFQVn9R+4Ene8Aol0qPIa/npax4WbL6E9s3tYW7Cm3OqV0d3RL5MUci4fzIllRVy7a9dSwfcOjmd1O7hXhd3z5DFE0FVao/tGMXeHugnfiEgaXBrVh/lpRX4e0o3tPUhwj3DQ2NQXFiCnWFzcXgj/5c/JeIj7/usKsvnnESDxjZgMpmYPHQvdh4lKuoumBSCtbuGY/7Ew1i3ewR2rr+G5PdfsenAKEwasgdrdg2HvoGW3OdjqqEjlpDHzbEPLxDgIDzf0LTTodg+UPCCRnZRMUx0iJCe2++S0NVFcAi5qBx+fxoVOQOhZva4pqehRAFcGT4MbmbEArkgMW9w40ZYcqv6K2jKEw9DZ7HFuJ3N+Ed8KSGoYBA5Rd8UvMLT3Eg0M2yBJgaKfRbhR/6PUuQW/YCdmRG7rdOqfTg8cSAYDCbS8wqx6NQN3F9Su4TH6kJTUw13r8/DwKG7oaWphoH9Wgi1LyurQOSTJHY4rqmJLk4fm4SDh8Jx9EQkALCP3bsxnydst5P3OgTvHYX6tqbo3MEV/oP+BUDB7u3SF/+qzbx8R87NWJWr4W/x6WsevAYThS/mjOoCAAjaewP3nyaCTmcAAKzMDKCrrYG6FobsNlFILOZRVN2hqr8eFFUXSU8FAHwoEv2BAcBUnRO6+elHJupqCfaome38N1vMyy8vEmj3J7CsRVcsa9EVoanxmBp+mcf77PbnD7ANWYfj3f9Ga/N6YvVHk0MIq6KpYIh3s3NTNTS3Qow/GPtN4oUgAIC5ri7q6uvBWFML1xNrJo+gJIw6fwEPUsQTgPQ1NGD987OFp6YqdmK/INVxLYOm+5HaNs7jVOkNmkE+rkQ2VCXMy/lvwiBMdT4l0TmpRS9wOi0Q89yuoYz+A+o0bXZ7cnE0OtcZy9NeHVRW0JGRlgN7NysARPW1EXM4eU9W/Md5MOZuVwSlZY/wLXs4KBQVGBmshI4WJ31GfuE6FHzfCU2NrjAzDma3l1e8w7esAWAwi2FiuAnaWrW7mrWk95kkVFbSsWT9QFCpVIRdfMEW8rhZt5tIzuzibo3J83ric1oOdh2fgEO77mLkpM5yn5PjScE5mgSx5Nl1+Nq4wkBN8GKjKo2KDpv3Y3P/nmhmY4W1Nx7gamwCHs7m3K9XYxPg6+7M3m+wchveLplOsi2hK1ZglScrnxP5i5c066awMap64Sm98n5tlt6+AwBInD1TrLQ1tf+tQImioVBoyCt9AQoAJyPCO/NaxhXMd1mM9e9W1YiYp0Kl4Pqr95jUjRMZwKpwy2QywWAywawlqXJqCgqFQipkUXWfFQbbo/dmnpBYllg3emR7jB7ZntS3oPBZ/77N4N+XfD9w27dtXb35A+WNm73oyLme7dwQ/uwDTm/hLMDvPR2BwPHeCBzvzRb5pPmClVjMUzO5LPkoXJSJ+VBko8WpmhaV81aomAcAhmq6yCtXhkKw6GXril62RPLhPW+fYO3z++xjQ26ehJ6aOl7/LbxK7a9CVrHwhOH8yCvhzcdopiP85ZifkOdgbIwbI0eIHEsSEbAmWBsezld8ej5pEgw0ySXquantn626UV7L3xczTV2Fj/E4+wTc9DsBoPAIdo+zT2CI7QYAEEvIWx/ng3luYSLtxEFFlYa69maAffWGqPMjO3cq6lkRxa4q6Ryv10/pDWBtEQ0DPeLhMPWzBWytMwAATGYx6loSeZDSvjjWCjEveNkZjFo+gO8xRd5nKiqcCsoHz/GmOFm7i3fFvEtPIjTE2sYYAEhCnrfmMNwoOaKIaYpF03NbhIbbfi0swoNZY+GyfAveLZuJBd4dsMC7A+gMBmhUKtLyCniEvCZB/+LtEsJTtqqtgZom8soE53B+3Geq/D6YjChSxKtKeXYvABRQ1Tyhorek2sZVIl/Ov30LQD75p5X8GXS3JecWnOtMfB/Pc1lc3dMBAOhoqLOFPFaI7d1ATjLP+mZGeLCUvID1q/Ig65lC+791dS4GBuxCUXEZPBrbiMyx9ydzcFUA5m+6hJj4zzi3bTR0tcnve3Z1TXBs/Qh0GfUvmjhbYdN8f4wf2Ba+E3ajZ/sGMuVBFyrmVeSOlLpjVaNDfNt1VDXF8p6z17Fibz/NjceAup2EWAMOOlZ4lvtOZL+xKV8xcds5PNw6GXdiEhF4MAxRO6bxbE/efh4l5ZUInjMQYzefQXkFHfMGdUID2zoi+6+NTGjQEqNdm8P9xFaU0YkCJIVihpX+CnwpLJS5DydjwUl8B5wg5yToWL8+DvrX/EuhPNj/LJrUljT718uDUhtQXsvfF3014WJsGb0S6jTen9QyRjF2JAzGX3WXwE6HCGngFtoSv0fCUtMF2iqGOJw8Bd9KCaEqruAe24bVvj6OKCbBaq9kluPUx4UorMjCRMcQAEAJvRD7P4xmj8Nt/ztQSc9gb6vQLNnbdEYuKBT+XlrqapwVYW3tAWAyy0GhSJ6agZuHF6Oxb9EJdAtoC9cW9tg44QBOJW/HMLfZOBK3CXmZhcj6nIPrIeGYtnUECrK/Y3K7ZTgazyvYj2sRCPc2Tpi2lbMoJM199rtRT9cQ93pNhN2J1ULtGp7diDf9+YefUdrDWgAAIABJREFUG2vzhgR7rtuFiDnj2dEGucUlePghFe0cbAEAC3t0EGhrrqWLlO+C856aayle6K+NqJmEAsxSlGd1AZRi3i8LRelrp0QGiiuSoa1qh3/eLsIK97VY8Hom1jYiVz1XIl8Op15SaP8qKlScruK1V50kvU6DfSObGhtfUtbN5i3WEnliNslGVZWGO8G8i39X90zk2f83kFjobeomXr48QISYxygLF7sjcWlm6Iw7356LtHPS5XyIl3miwxQZYrrOWproQUdTHXQGA+UVdETtmIYzD15BR1OdvW1rboQ7LxJBZzCwfxZxUYevO4GQ+dIVkagNqFJpSAiYzVMk43dB3P97Yfg6Owk89iKdnPfsdxHyPHbsJLUpxSfpUF7L35vmpoIrgQLAw68p6GrFGypQVJGL2a6XEZw0ARFZRzC8/naB54+w24FjqbOhr1oHvazmkdoDbDfx2G971w+zXa8AIIS7uW7XoEnTwzTnM3L1zKtN2FpnICOzJ8rKY2CotwD6epycg2XlnOcKC7NQ9nbqZwuYm56DhnprMJllkFfNtCNxxP/H26hEmFgROXqCzs9GWkI6bJwtYWimh+shxDPUyEbzcCF9NyrLK6Gixnns2vcsCNtnHObpV5r7jB/emsMwefNwHFl1HuvCFsKukQ2YDCY2jtuHB2ejsOn2Yjg3t0d60jdY2Jmht9FotOjeGEtPEdf0yf/ZO+uwqLI3jn+GoUFKBVEwwBa7VizsWLu7Vn9295pbdveua3d3t2J3J2IjIN0xzO+PuwwMTMJQOp/n8fHOue859zBz58693/PG8fv82X05NVpU5tctQwGIiYylff6B1O2QMQVOLIyM5cS5hx3GUn7vQqX2EXGxGhfEKO1oz/QjZ/mrleC5VsEpHyKRSHY2dK5cDo/Fa7kwekAq2yp5nbmeRZV0tWH8jSOy7fk/ZU6qhbjg0RjZrs6UY+nJGLqUK8f6u+qfyxLZ+ehRBs5GO/yiAzjx9QoPg1/iE+VPlCQGC0MzClsUoLBFARo7uFPIIr/6gXIYn6J8eRv+kXtBz3gb/olwSSRBsaEYisQYGxiR18SWwhZOlLUuhoulM0UsCqgfVAOefJuKW54/ueebJEDESL5RI/8ecpsIThFZJeQ9CH7Bh4gvPA19w4dIH6IkMYTGRWBsYISZ2AQrI0uK5SpECcvCuFg64WqZc4QiRQTEBGf1FFKxbORGEuITGLWyH92Lj6Lfbx1xb1mZfuUnsPbubEZ6/Ea3ia1p0LUmc/quZsjCnszouJiosGgWnJnCKI/fqNW6KqWqF8XCOu05emMT4ngZ5s3doGc8Dn5FRHwUQXEhxCVIMDIQY2dsjZNZPornKoyLpTOVbUvr8F3IfFSKeYryYMSHLUYSvlxpjowYHxcMrZTfWHUp2FAjMU9b7ga91Miu8x9bWTpUUE8X77tMtZLOtK9djqaT18q2Vx+5hplJxhcbyGp+hBV+TRFrkafo2sDvJ3lqaMz346GZ1ejfy+8bVfm5ALa/vpdKZMltIixKdSj4O2teqw/J1xSfqJdIpPEy7zuAuwEHqZL7+1hkUIWjvZCU/d0nRzkxL7kHXnJMjMtjauIOQETkXnLbqPb20pbnt7zIX0RIGF+wZH6G1JzOqqu/s2zkJs7tvMaIJb3Z/HQBPUqNYevzRfxScRKBX4Pp91tHfqk0mW+fA+U889Jynimj1eBGtBrciM4Fh7Lrw0pEBiLG/zuQ8f8OlAuTPbLmLEeC1hMbHceFXdeo19md6s0rciRoPW8evEsaL/cvsj5nt3lq8zapRATcbz8GqxReibmMTFji3ppR11R7IJTePY9nneST1CcWv3gxQygms7GXfEW+PMlSayQWv7g4eoBC2xYFS7P8ifK/93NECAUsrFXOUR19a//JhitpC09L7JtZAl4isX51QGRMXPAYjPPm7IIIPzJT6tVl/d27uC5YpFF12imnhc96c0fNqly29hymcv+hWis0Ggfgb6/dHPdR7WgSHh/Jk5DXPAl5zdEvF+X2jS7eGw971Yn/VfEh8gMFzRWLQAc+H6JtgdYK96WHf7z2cMznkka2sdIEYhPiCI+PxDviMxf8biq0a5HfgwEu2lcpdcvzJwD+kZdk1WyDou8BUN2uBv+705u8Jvb8VXa+1mNrw6o3Ozn1VbPfoCiJhChJNIGxIbyL+MwZFBfvEYsMGF28N7XzZn6+P034EOnDeu/93A96rlU/dd+/9DC19CCq2rnJXufJb8vP/esTEhDGtldLaGLRC1t7a3Z6Lwdg5u7R9K84kQZdazJpgyAILz4neHWHh0Ty7/25DKs1nT4zO/Dk2iuN5nDt2wMWvNyARCrRyF4ikfAlyp8vUf7cCkwdLg7gZObAkoqTMTLIGRqJVrNMiD6mUsgDQQCM8XFBbNFf4f7CFvJJAr9GB5DPNLfaY4++v5zFFRXnJfGJClDbP5Ez85KEmAmd65HbyiLV9tDWNRnauqZcv+zslffP01v8r0w1rft9T0Je55272NVFdYntRNIblutgaamxbZ99+9J1rMymrEPODCXPjujfyx+Liz5eSve9DruutD2/mfbFpBzNSvBTns7Use+jdd+cilQay/vPSYWbLC26yLYLO/nw7pOjnH1izryY2IeyfY72R9AFtdtUkW13GNFUbt+qq78DMGJpb0YsFUS6XLYWshDbdffnyGzX3dO++IOq80wZXSa0AuDGsfvM6LCInwcI+e9io4Ucxq0GCx5oxqZGHFx5mnqd3WljP4CytUpSpIwzBUsWwNjUiIIlM8bDxUuFZ12rQmVo6lySkruURxVES+IZfGUfq2u3z4jpUcxaeRoOgDXPr/NHFfnzYOmkXZzdd5sjrxcAMKLlIuLjJKw6OZ6/Bm/kk7cf1eqVpu/EFkzuvpqvH5PuY6+efMTGecdYe34yfw3eyJTVfWT7hjabj3kuU96/+sruB3/RrLB85es9Xg9JQEpn1wrp/KvVI5VoVtBOT/anRsGCXP/wAdcFixCLRCz8OWmhyDc8nB0PH/HP7TvExMfL2msWyhzPpniphF43JxERrzxvpaYsfrWJxa8Eb2hNRMTet35hU7V13Ay8RXW7pOesWc/nMrHkeMSiJEeAbzHfAOhzqz82xjZ0dGrPg+CHDC06SKs53gp8zF/P/taqj7Yc/XJRJnSWtHJhbjntokgShTwAW1Ohsvgxn8OUyFUSvxg/Hc1SniF3/+BzlG+GjA0gkSaw4OUGFrzcIGtr6FCD4cW6Z9gxFfEs1Iv13vt5HZb9vcFT0m2ivJh9KmKz3Gvn4o6p2hKx/M8Tb4WncA/l5q44Yi4uIZ4eNycQLYlN73SV8inKlw7XkuoKHKy1PFunI9CqbFp8mG5cZy0Nk1wn/3yq+EMFME6miD4JecvOD+cU2vW6+Wea5tGwUjGF2zmN236fKLx5Lr/eOEV4nGLvoGeBft9liG0idz5/1ti25Zatcq8zsmLvlXc562L8MTREY9vhR46qN/qB0b+Xela96oGUBM59XUN755my9gMffycmIYKXoWlPZXHj2y5ufNtFQMwHdr+fkmp/RHwQwbE+CnrmTEQiYwo7+cj+5bGVvx9Jvi9RyEvZbmJcBZHIJLOnnuUketfN6LCIkxGbGbGsr9z+D8+Tfj+LlC3Ihd3XMTAw4I/9Y6nfxV2279Prr5ky35QYG4ixNFL9uZ369JL93opX2TOaAwqOe3LnDY68XsCkrkL6hWVHxjBzfdIi9+qTE7h/VfA8mL1NPmdOoeL5+OfsJFnflMzfPZzdD/4C4MQ7+e9BR9fymSLkgbB4n/hPT85ma6ckLy2JVMqoo8dlr93X/MPy6zfkhLxXY+VF5PSQIE1Qui8oNoT2V0fqRMhLSWvPYUhUHDs5RS2Lyrb9Y77xa6nUxQDMxMKzbQGz/CypsIDquatiJladAzU5W98fobXnsAwX8lLyIvQtrT2H8ThEM08ogMsfm8i2XwctAeAPt7mMLTGZuToOs41NiKO157AMFfKUcdb3Oq09h7Hee79G9ocfPKfUtMU0WbxBvfF/vAzzZuKjRbT2HEZrz2FMfrQ4Rwp5GY1vdAB9bv1Kh2ujMlTIU0Qbz+GMSrYQm93QzjVLGq2Tg+52/43ml8cD8DLsAxJpgtzqRiJH68yj8cWk1YJ1b4+y7u1RylgXwcrIgueh7zQqppHdUCeqNT+q+CKwvE4rWv5XoVYR2189YPurBxrN4V2v768qzYa79+hbuZJKm5j4eEKi5c/jl2O0uykZfPgwq1u1UmuXE6uTBkdp9h1vs3Ubj30z7of1gY8PFRwd1RtmY7LLe6kn81jx9CrDyghe3cNL7JK1J89fl3x7dMmDcv1T5sVT1Z58nE6F/lK6T8+PSxOznlhYmxMbHcv4fwdSsX4Zfrbui01eKwqWSsqhtPG3vXz7HMTLO16yMNo5vVcxucVcSlZ1pet/q+1FKxRmUNVf+fAidR7ZjOZRh7FqC2KMu3GExk7F1Qp/uiYyPi5Vm529FQBvngpC6bYlp2jbv66cjZOL4grRie1vnn6mYi3l+Xz16NElXuPGIJFKKb5QuRizsHkz2pRW/hySFrZ/OEaPQqlDxEfcm8X7yIy91rS7OoJaeSoxvmQ/lXa5jYW8qMlDbFM+t/YoJERw/VVW8CwyFBnSr0gfleN6R3xizIN5KgXNzGLqYyGnryYei3WcT3Hbpw/BMQ9oVFh47tz8bj2tC7RDLBJjaaibokAZGSKqDYc+n+fQ5/PCtor3Z/Wlmxwb0ZtfNmoWlbXjw3F2fjiu3vAHZuHLjVz2T11cMLPxjvhEa89h7HVfku3Cb7XyzEusUBvzVfmFPOar+iSCKd+E1W8OKrQTIWKRgtDapyHeXP/2RKGQd7xOxsbpZ0dW1tE8R8PMag2/SyEP4M+LF+m2e4/S/Q3Xb6D0UvkE9KL//mnD6ddvVOZHC46OzjFC3uzGjVO19dyzV2WfYosW61x8quYkn/S9/fYdTDx1SqfHyGiyy3upJ+NoX6Ssyv2LHmmW10ZTmqzeqNPx9OiWl2EfaX91OgANLiQtPE58KHhWjLm/StaWuH/M/VUsfrlH1tblmvDg9zU6qVqquvNs3sMLGs3vVNQW9n/9m6PBwgLhnGOTOB62ke1vl7H23hyMTYXcwNN3jmTZlZkyIS+x7+yjE+k9o4PMbrnnb6y5PYvjYRvlbDOLt11/Ja+phUqbcioKZqSH/OZWKvePuCp/H5vH0YaWRcex95EgQB5Yf4nP3v4K+yaGyib+f/HwPQbUn83eR7OYsqoPrYqP58A6xdeWxD6dK6Yt354uiAsepd5IT45ALBLhNW6M0n+6FvIA9nxMfa/XxnN4hgt5iXh+u6dUNNpUbV2GHbe15zBG3Z+TLYS85KgS0B74jZL9szAqTB6zWjzwE77/YpGYi37nueSv2e+TKp6FemUbIS85iytMUrn/6PDeuOS148L4AZk0o++XRE/F7CDkJafDtVH4Rmue3i0z0EpaFBkWRWSQG2lCADE+LhiYNkZkWAqRSIQk+iTSuBeCoYH6RMB2xlaYiI3YXF31DUhZaxdtppjhamkDJ9d0i2G6FtOMxWLe9ZpIfEICR949Z8+bxzwJ/EpEXCymYiOqOTgzvmIdStspXgVOyYo6rVhRR73nWSJ1C7hkqUC4oFlTxp04CcDNjx9xXbiIn5yd6Ve5MqaGhjz2/cr8K4oTpT4ZOULt+GNr1WSh51W5toorVjK+di0GVUvKoXH53TsWeV6VE2eMxWJiJZol5cwKOpV1Y/Lp03Jt1z58oMH6DRzr1RNTQ+H79C0ykq0PHrD8+g052ykedfnrYvoFjC0dO1Bi8RK5tr1PnnLq9Rt+b9CAAlZWhMfG8Nzfn+sfPvLE15fg6OhsVS02u7yXejKOaZUasS8TQvme+PhS0iEv3gFBsjb/8Ajy/pe0/89TF5naxAP/8Ag237pPhwpufIuIYNf9J8xr1YQ995/QsaKbXJ/vlfe+TSnkcJK4+E/4Bk3GKa+8yBQVexczJcUxdMG2n+TvYe4FvWZu+YEALKw4mCch3rhZF8HNuoisreGFsYwu0RGAGW5CXr18pnayMdSdZ2ueXWdC+Xo6/TtyCjfbjlTroVdh3yIetNftb8PCGq3oem6r0v1HPzxjWc02stcxUbEcebNA9jpR1ANkOfAmLOkBpA6V9WhVCY9WSVEGh18lLVKvPDFezjZl3wk3jmIgEjGn+s/q/iSdIY25kmnH0vP908ZzOFIdVR3XhnZXR7K/5tJMP252pN/tqayvmjqFVQX7JQqsBboX6s15vzPUt2+UrmNnRs7AtOJiqbrafMvlmzg+sg/1FvzLhXGKawfo0YyOzk0UCv3Zgf/dmcGm6rOxMdKNB2pzi55M2zWKGi3Sdq+qtfJl7HAbSeQO4kOmkBB9GpB/eDW0mobYoq/izsnY5f6bxsc847GYRhdVh0LaGFuyx/0PjcfUhE++wTg52Oh0zIzE0MCAti5laOtSRiP7mLDFmOTSXd6LrMLKxBSvsWPkvOFufPzIjY8fVfbTVAgaUr06tmZmTD0jX61t/hVPpSIhCCJj29Kl6bf/AJe8vTU6VlaQ8r0DeBcURJkUXozJERsY8Gq0sBqnCwHK0MAAVzs7vAID5drDYmIYfTznuKBnh/dST8ZhZWyKWGSgMs9O0+NrOdk8fauybo4OrL9xlyK5bRXub19BuMb33b4fE0MxHSq4Udm5AMsu31Bon9ORSuMQiQTvsNj4dxgbFuajfyec8+7GwlQQtcKijuCUdwtSaYwsL96bL+WwMm+doWKeqdhY7rV3uA+VbIUcvCJEMhHPzthK1nauXtI1ongu51Rjpqzqqgh155mmnnP5XXNeoZ6XnSdSQkVBjNDYaCbfOs7sas11dszq9uqT/UtJ8vRfczprFjjd7PKpN9Ixxg53M/2Yer5P+t6akiVCHoDkv0Ibm6tnTm6s1ZVnMPiu5s/CmUlATDBtPIdzsNZyjftMfDSaueUWy/5PC6Fx4dlWyFtacbJaGydbwZlJL+Slnx6FWmZbMQ+g983JWlXiVsXxCOF+bdWYzRz95yzHwjYh0iKff5rc2MTmXRGbZ2511zMewoXhRsBT9n26RLQkBiczewa4tsLOOP3K6Imrz/jsF0L/tjWQSBIQi+UjkD3+txwnexu2/tmT/r/v4N/pXbn20JugsCgql3Tij39PU7aoI0evPOXo0v8pOYqejODWp480cHXBa+wYii1aTIJU9Y2AmZEhT0ao98hLTtdy5ahaoABNNm7SyP75qJEYi8UA/NOmdSqvs+yGIhFKGYOrV2NcrVo6n8Ppvn2IT0jI9u+VOrLDe6kn43jZeSJFdyqvQvoqRHEonbb0+6ky/X5KEqGSe9iVcsgLwNH/9ZTrs6m7UM3zpd+3VH1yMkHh67DLJVQENBTnQZKgqrhMsuu/VIqByFy5aQbQ3rkO3a//ybYaU5EilVVAu+z/8L/ZSbnk9xAPe9VFCgpYWPM5QvnfqavzLCdiZCBmW/1udD+/XanNLq8HHP3wjMcdxunsuK+7TKLYTuUP+q47ZvFWRWXezMDc0JivkWFZOgc93z9RcfG4LV2G1zjdecDeDXpGYKzmhcMKWxTAzboohc0LkMfEFr+YAAJiQjj05TzREuWpcFQREhdOa89hah/Sw0MiZdU300p+s7zp6g/gYJqbqnZlcTTNS24Ta0QYEBEfydPQN1z0u41EmvbIIClSvMI/4GqpWdXiueUW8zLsRboKYPS8qTqMVRUiRLhaOlPRthQFzR0xMTBGLDIgKDaUwLgQ7gU950Vo2ov1FLYooNbmU5Bw/rZdtZUDQ3qk+Vh6BMpYF+VpyJs09zc2MKKqnRuuls7kMbHFytCSsPgIPkT6cCPgIR8j01fUS1vBWxm+7/0Z5j6NtkObcDx8M5GhUYyqO5N/7mtWuFQklcopHyllwKxZHskCxi46iF9gGFv+7MmYRQepXNKJupWLyjzznnv78se/p9j6Z08G/bmLWhVd2XbiDq5OeVg1uSO9p2+jRrnCnL/9it1z1XsmZiWhXwpilf8DEd86YpFnDxHf2gJgkecA4b4/YekgeHfEhC3CJFf6fqiDYj+xzusXpfvHldJedT/4/DljjycleK9VqBCbOrSXs/kYEsK0s2e58/kzIkS4FyrI7MaNsTMz0/p4ilh/9y6b7z/gU0gI1qamVMyfn8HVqlG5QH6djJ+V3Pn8mQWenjz0+YpIJKKQjQ0d3crQo0IFmUCZGVz09ubvW7d59PUrcQkJOFhaUKdwYbqXr0Bp+/TfBGUG2eC9zL611LMPWv/OqQvzAzjXYhBFctmptcsKah9eqVIoykhBQtV7d7PtSLU50XRNn4s7ueyj/AY/K8UZTc6zrBaPNGH09cMcevdE6f60/g2Druzl9CfVFRhbFSrDEnfN8wqrQ91n4maXj8NNVCfTz0heBfsTJ02gjK1qj0tVf4emn0d82AIMjGsAYGBSU6M+6t6/NJ4L+t85zVD6W+e6YJHGwlzpJctklW016aOr3GftnRrRq7B23+X7Qc+Z+VRxVWhVtMzvQX+XDqnao8Kj+aXSZP65/Rej6v9BrdZVqNmqMgsHr2PN9T/Yvfg4efLbUr9zDXqVHsfmZwsUjJ7EOd8bLHutPHw/EUORmG6FWtDeKW0hrF+jvzHwzsw09dXU+2j6k0n87jaHSY9GMycNgt7oB3N4G/5JY/tCFvn5q+xIchmm/Z7BJ9qfHe+Pc8n/tkq70lauzC6nPpKt2l+raFDKlQG1q+KSN2Pv/zT9XunKeyyr0PTvdLMuxu9uwxCL0vZs1evmJELitC+qmlHvb3hwJJY2qRYMkv/Wya7nejHvByP0iwvmuddjaOIhC7MN92tIQvwbLB2uA2AgdiBB4vvfdvoqin6IuM/uD8pXWnQh5lV3cmJ7505pml9O5Ov7b/SvNpWjvmtS7Wtq25+TQf8q7Tuz2wrePfvExgepvQtS9i2yNcn7yLuHevfyzCC7zSm7zUcB+occ9Wj9O/f38xvMfXBerV12FVr0Yl4S2VnM0+Q8szez5EYb7TzNM5uMEvMA3A8u52uUak80XX6GJz++YIjnfpU2LztPxMgg8xa+0oIuxDwSQpO2DVQXCNHkuFodWx7975xmqBTzLI2NeThC9YPzoIOHOfNG8JRxtrbm4gDli/WJpFfMMzEwZutPczE2MErzGGmZg6KH9G7FR7P91WKZZ96w2jOJiYpl7Z1ZHFpzhma96/Jr24UsODmZxcM2MHqFeucOVXMrZJ6fZZV0d/1a9WYnp74qTw+kCE3FipH3B1HBpjLNHFuQz1T7Z0dtPqPpZYZQ2VZ9wU1teBD8ghlPFP+te9wXa3T+fQ0JI5+1bvKoqSM7iHmrvVYz2HWwxvYnv56kab6mWh3jwOdzbPQ+oHT/ykpTcTLXTXqJyPgout4Yr94wGe55KjKxpPrroCre3PdmtIcQcn8kZKMqU4VinlbVbBOJ9atLjI+Lyn96sivxRIfMTNVqlf8d4X51kMTdBwyIChpMVGD6q/F8i3mf7jHSwrh7QvjNmzBBlPwYGcCgmxvY6HU5S+ajS/pUmKRQyANUCnkA5WuXUCjkAbTsn70Tql/6knb3eD16dMnAUj9pZOeyYxa+Udqv9GlCk+P/ZMi4erIPmpxnflHhP/R5dq3NcLU2LjtmERkfp5PjNXUuqdamxK65uO1R7ZGTVuISJJTYNVehKHbw3RNWP73GP88zKXemgVXSPz05GiOxmPDYWFwXKE8RUnLxUpmQN6luHY2EvPQyu9xodrsvSpeQB4KgsaCCdg/pK96kDuNfe2cW3UskeWiJRCImrRvIwOpTaT2oEfuWn6J5Xw8A7p7TrFjWxmp/yb2unrsch2qt4FCtFToV8gCGFO3CPi2LfAy9q1k++qUV19C3yIA0CXmaIkLEoVordC7kAVSwKSl73w/VWoG9SZJnnabn38AtQlXzlss363x+PyptCzSQey0Widlfc5nsc9KVkAdgbmimtfh57dv9dB/3wu7rHAnZyJGQjbSw6q11f63FvBgfF6QS1YUF9GRPpAlB5Mp3F5GBcIFKLH5haS8UdrByfI2RqZAw2iLPQSzyHk33Mb/FvEv3GGnBUIGbrRQpV/1fZ8FsMp79q84o3dfUVnEiVh9vf6RSKSPqp65YlR0pYZP+0Npl164rbPePiEj32Hp+LDT1IKlxcBkuO2bxdzofsA+/f0qtQytw2TELlx2zeB3yLV3j6ckZaHuehcZGp+t4h98/lZ1jOeU80+Q9ctszX62NLo8XGR+Ly45ZTL+T/gTea55dp9jOObjsmEWJXXOJS1CcB6tNYTc88helrqN+QV2PdrwYnZTnOaWg9zEkBNcFi4iTCOed17gxDKhaJcPntLryDEpbuepsvGKWhVheaYrG9me+XkvVZmFlxraXi2X58pZfnoFr+UL8fVO4j+46oSX1Owuh51ufa5Y72dbYGlOxsUyc+LVUxuZdNxSJ2e2u2dwAPkX5ZuBsBOa+UO2IkIgu8pNpytqqv8s+E02Z1a4xzZduZF4H7bzPciqhcaFMeDSBX+4kCft9b/dltddq+t7uK9e2xmsNL8JeyNqG3hvKzKczufrtKgALXy3klzu/sOPDDrm+AFXtyrKy0lQO1VrB/ppLEYvS5IumMdoKelMep68K9oMLT7l5/D43j91nyaWZfHz5hY8vv2jcX6t3QxIueAMZmNTHxPGtyn9ZTftLOTtGPCMQGdgiMsiLRR7VISK6JCw+a5J0z6nYGYCiuYS8Mc7mufm7ej/W/pTxK4mZyaktV2hTYChhgam9MqRSKT3dJijt27fSZJrZDeDV/XcZOEPdkc88yXXdVJym2j14BwYx9pgQoj3wwCEA7n7+gleAUEX39Ou0J1rV8+NhZ6J5Auy5D87jsmMWK59eJUQDwSU0Nprf756h3N6FuOyCJPYGAAAgAElEQVSYxahrh/gSGaq2n65Y9WYmi15NlG2v8RJW5xe9Eq4pG98tZMWb6QAseTWZKIleEM8otDnPKuxbJDvPNCHxPEsU70ZdO5TWaWYpuxr2VGtTeb/uiiu1L1JWI7utr+/ismMWbU9vJCgmSqM+T4K+0vvCDtlnMu/hBZUVtJNT3CYPRa3zaGSrR09yno8eiYmhcG9V79/1snaPtetk27oseKEOXRSISElBc+28xvxiAnU+B0XsqqG5uKYLTAyM1Rsl43ag8jQJuuDatwdqbUQ5IJre2daa4yP7kN/mx/BWfh/5nnnl5rGuyjou+F0AYEPVDQx2HYzBf4Lbu4h3rK+6nkGugwiJS0rvsrLSSmaWmcn6d8K15mv0V4a4DiE8PjxVKO7U0gM19sArMzntBViSM0BBzkxlPAlJn6NQpQZuPLn6gifXXnBp7w1Ob77E6c2X1HWTfSG0eiKOjxDEPCM7zRR0dfS6+Sc+UQE6GSs5ZzwWEyWJ5WnIZ/yjw/BwKEmjs/Mpa+PEoipJVXgH3tjIiFKNKGOtvkKNMrzD7/Al6hlRkhAczUpRxrqhLv6E74as8sz7Ufh7ym4Gz+nC1/eC98TX99+Ij43HqVg+Zv/yD1M2DmJqR8UPMIVK5qfzmOZ88fIjQZJAWFAEn15/xamY7lyWdU1689LFJyQwqpY7Iw4fZZJHHQAqF8jP/MtXcLax5ur79zQuVlQXU9XzA3Cn3Sg2vLzNH/eUe8amZOGjSyx8pPZHOssJjvvGr6WERbEhRWfK2ivbCt+bPoXHAvAs9B6jis/mj2eDmVZ6dWZPU0aCVMrrEH++RIbyMtiflyH+fIkI4WWIf7q81dTl+LI1MaeEdV6K2+TF0dyK4tZ5KG6dl3zmVohFunn4uNNulEbFMJKTU84zbdm2/xbd21Xj6NnHtGiYJKhVzeuMV9dfcVXxPgXFRPL73TNMr5y2JPLJmf9TS2ZUbky5vQs1sn8Y8IXK+3XzkKGKjPZY0PN982zUCMosWcaH4GA5D72Kjo7s7d5VRU/dkpF5vg7VWqFxvrEBt6fn+AICytDmfVj1ZgcbUoQDZzYz3IZk6fGTU2zNEuIkEorb5eZ01z6y9nartnF27C+0XbmV8+MUR0V9T5S2Sgp3fhjykHr29eh7uy9tC7TFxMCEBGkCD4IfUNiiMABVbasCQqTc8PvDaVugLQn/LVTZm9hjYWhBPtN86arC/HS26kIlvx08x4w2Quju4I0HWd2njUK7Fvk9uBX4mIfBL9M8F03pPK4VlrYWnN12hYbda2vdXysxT2TggDQh/Z4BcQnxNL+sXe4CbSlokZvlL86wpnoful1Zw546Q3kR6kOny6vYXUe4IEiRUsa6AH2u/ctG9/78en8vgbHhrKneR+XY0ZJwVrxqn6r9QdBRTnwRQjl6FlmJg2naRIEFz5ukqZ+eH4PkefH2f5B3Oc9XKGlF/tf1AwHY671M1tZ2cNJDzN/Xf5frO+nfjHXtzw4sb9UCgGX//Z/I+DrCxfO3hg1S9clIjr1ryM+Fz2bqMfXolr4lqlLEyo5+F3dl9VR0irGBqcL2unnlvzulrSoBZKmQB1B052z1RhlAUEwkN/zec8MvdX5YXRZeeNv1Vy76eH1355k2zFp+krOXn3P74TvsbCzkxDwQlqlPNOtPsxPKF5w3vrrN/nePedA+/R5GlkYmvOkyOcvOPT16MoKno0bgtnQZUXFCxdrVrVtl6iJnZohn2ghZa9/uYYBLxwyeURIezeZx8YTyqJrkeF5/Ta0axWSv4+Il3Lz9Vq5NFT0Lt2LLu8Nq7QJjlRfMyiwq2pTK6inIeD1oFACNd2yUaz87Voj+UiXkFV65kHdDx2bY3DKTu0F3SZAm8CLsBf2LCH9zeZvytMrfigOfhaIVbQq04bTvaRo7NGbPpz00d2zOJf9LrKi4gihJFFvfq6/mnF6Wnb7GiMbuqdq/BCdpWjP2n2FKq/o8/exLxUL5AfjdbbjOqnGr4tCq03Sf0haPTu70cB3BVq9l6jslQ6slPOM8RwCQJqQvdDKjhTyANdV7y0S57bUHYWNszk95XGVCHsA/Pwkx2RvdhRNwVsUOaoU8QKGQl5It3kOJlqiusKZHj54fmxhJas/kF0H/8jwwtTDyPFDwjD70tnqGz0uPdng4uuLV9VfMxOlL0p2dGFciYxL460k7iefZj8qvw5tyYN0glvzWiemjf1ZoU8LGnh7FKqscJzQ2msm3jutkTgYiEW+7/koHl3I6GU+PnuzAk5EjuDlkEACjjunmu5JTOfpFvYfzF59gevb/l17/SwpJPnP+KS06LMXzelII3ojx22nQYgGXr76StU374wAezebh0WwegUFCuoqZsw7Rte/fREXFAhARGUuv/61j/NQ9ANy885b23Vcx9Xehr0SSwM07b2nUcqGsDSAkNAqPZvMYNnabwnl3cGqs5buRdfhG6z6S76HvV+puXUfhlQtl/xKJT0ig5+F9VFq3iliJ5p5iGx7do+bmtVTZsJrg6KSogD3Pn1DybyG3WuKx5l6/ItvvHxlBqz1bqbEpexedSs6GqhswEBlQ2qo0loaWAIwqNkpuH0Bjh8ayNgCPvB4AmInNZG3jS4ynZK6StMzfkjYFFHvLacufh8/zJTgURxv1FYZvvPnIW/9AzIwz/z5+61/7+TlXbwyNxBiZaJ9GSrseImPEFn2J9a2e5rx4uz+eTz2sSMS4El3wsK+EsUHacmFlFkc/ax7qsuJVB8aVSn/yYz169Hz/nPnQlkYFD5AgjSE4JulGLzL+K+aG+bA1LUNcQhitXW5y4n0T6jttx0ScOwtn/P0zZtIu7j1UXJE75cq5CHjaaTxV9i8hMCYyE2an50dEBHh1/ZWqP+h5NuGvpJy/f8/trtDm9ypN2Pr6rspxdnk9YHa15jqb17zqLbAyMmX9y1s6G1OPHl2zVEkRsOTYmZlRPE9u8uXKRdfy5djx8JHSfiPda+h0fqWsMq94y+CiXVj9ZqdOxurW759U9wR/zT/GxRMTqP/zfA7sGIa1lRkLZ3fGyFAs876bNGMfzRuX5Y9pbTl49D52thYA/DruZwKDImjWbgkXT0zg5/ZLOH98PG/e+PLlazDVq7iwb9sQOc+86lVcaFSvNHVrl5C1WVuZcfHEBKViXk7inO8NuhVSvIiTVlrv3ca21h2JkcTT7+gBOY+5oqsX83PR4kxyr0PxNUs09qabf8OTUVXdiZbEU2HdSryGjEEsElHZMT+HOnanyY5NnOoqVCzNbZqUD7fqhjV0dytPUVs7Cq9cyMtBIzFJY37wH5nAiCjEIhHW5qa89QskPDqW5Weu0bGa4Ml/4uFLGrsVo0bRglR3debs0zc0LFOU9QM6MOfoRZqXL0FJR+3zdUqRpjmv44nILbLtNXe09/TX+iyRRAgKaoyP6guuMrFvx3v5kLIzHhmfQ0SXvAjVLgfNw6BjlLfV7cVHT/qIjI+jzE71Xid5zSy41X6ERmO2PrGRRwE+au00yflWZKvwRW5eqCQra7cFwG3XQiLiYhXaG4hEeHWfpNE8AS589qLfhd1pnmPi/JTZSqQJFN02V/a6ukNBdjZK/dD1077l+EaFKx0n+XHSMk91PAn8SsvjG9TaWRub8qCT6hwMydHms6pbYAMn3jehWaFTiA3M8ArZAYC741KOeNfCWGxDk4JHOfWhJcWse5DPvDbnPnbGUGSuF/IyGI9m8zAyEjNsYH1W/H2efj1rsX6LJ7Y25hzYodzt/k47YVVy6ZMrLH18RaldeuhboirTKqU/75eenImIpPOs6oGlBERnTPGR7HieJQp4jbqqrh73tuuvavMMuuyYpdNQ6KmVGjK1UkOGeO7n5McX6jukgd0Ne1IlrzMAfjGf2fp+GQNdpnI14BRvw5/Rwel/nPM7QN28Ldj7aS1xCbGMLj6HBS/HMth1JhaG6j0U9Hy/LNNAzNOmn67FvDnlMq/ARtN8tTQW8yLio7AwNFO6f+4fHfBoNo/xI5vyc1PBS9ejdgkAfpvShtkLjzPnt/YsXn6aW3e9Zf1iY+KxtDQRtmPjZe3Gxobkc7CWO0b95kIapzKl8rNyUQ+N5v09sevjCZ2KeR9DQ+hWphw1nQqm2jfj8nkOd+xBOXuhiOLb4ED2v3xGuxKlU9mm5Nn/kp4bF928yuJbVxlXvRYuNnay9hJ28kWKamz6h1eDRskqShsbiCmxZul3E46bmdhZJH1P1/cXilhcnjJQ1nZjRlKE5q8t68m2C9hasbxnq1TjdS7YjF0fTqg97tfobziapr9oTzuH/3EsbJNWfbQW80Ti1Ce9NlgZWRAer1lFr++By/7r9WJeNmLQpX2c+vhKvSHgHxXBxhd36FOyilKbP+6cZf2L2xofv8jW2Xh1n4SBBonRj79/gVf5ABoeVu1ynSCVUmTrbDbW70zd/KpF9ubH1vE8yE/tHK+2Hap2fsoYfuWg3Oubvh8U2iUKeZlNSrFRHZpUHgXwCtX+s8ptWoFmhQTv3fpO2+VsWxbxlG03KXhEtt3A+cfNmZXZnDks3Eit+Ps8vbq506ubO5u3X+Pew/dUKl9IZd+RbrUZ6SbkYpx86zi7vNRXa1NGpTxO/F27PblNLdI8hp7vk9ttR8q2f6Tz7MyOkWptNBH0XHfM0nno8qpa7WTbix5dYs3z68QnaFaNNiVTKzWkX4lqSvePKT6Xpa8nExYXQvXcQs7Xzs6D+dvrDyLiw5hYUlgwH17sTy74HaZpvs5pmoee74OfS5bI6inkSKY+WcriCsoXzatXceHiiQlIJEnf8xu3BaeWM+ef4l7NlXWbrjBhdDMAWRjstEktWbD0JJXKF6JTu6pKx3cqYMvWfwekak8uAAIYmximastourRfzs59w2WvG9adxdlL2l1TPeyrctFP/bPU0S8XaZHfQ8sZKsbZyprtTx/xS/nKxCXIh9HufPaYTY/vy7V1K1NOIzEvMVTX0EAIMZUkSNX28QkPkwl5AB1LuTHlUubn024k7swZif4ZIzk1cpfXSMwLjAnRWsxb+L9/GPvP/5jWZr6sLS4mTus5ai3mGdtf1PogyWnv5MHy13vTNUZOIi7hxxEusztPAr/KCXlGBmIGlfmJNkXKYCAS8Sk8hGWPr3Lb76PMRpWQBzCtSsNUYl7fklVpW6QM5kbGPA7wYfTVI3L73XYt5FmXcRrNObk4VM3emQGlq1M+d34ufHnDxOvyeUz6nN+l1lstpZA3oHR1OriUw0QsZuljTw68FcrP1zywUukYhXLZ8j4sSOn+Ex90U/nHu8dkJNIE7vh9wis0gNt+nzjo/STd4yoS8hzMLPEo4EqhXLbc//aZc5/ekCAVfoCdLW00GlfXn5We7Emvbu70GbSejWv6adxndrXmspC+l8F+XPV9x6UvXrwI9iMwJgqQksvIlHzmuXCysKaqfUGaOZfEycJa9cBp5EqrtIv16UWXnlDqxq15ZiIAVxtpLt4n8ibch0kPNrG3lvIHuNiEeOqdmyLXpupYifNJpIBZbnbX0izReYPz0xhW/GfaOv2k1CbleXbg3ROu+77na2QogTFRGBoYYCY2Ip95LkrbOlDCxj5Dz7NEFtdoxeIaqVe804J/QDhT5x0ClIfZJiejzjdNGVOuLmPK1QXgVYg/e94+4lnQV14E+xESG42hyAAbEzOKWuWhiJUd9RyLUr+A5sUGFr2ayECXqRz8spG4BMUe4QCr3/xOSasKstdZ9b5k9efxo7Oshd65IDm5DC0Ii1fv2fw2/JPK/fWbz6d6NRdu3nrL+eNCXvgSxfIx7Y8DXLn2mt+ntiE4JJKR43eQO7cl5dycADA2EnP1xhs8ms1jxOCGtGtVSeH4FuYmtO22kgKONkyd0ELmtff7nCNcuPyCP6YJUTz9etaiffdVsrZrN9/w8VMQvn6hnDz7hKYN3TR+bzKTnoVaaSTmrX27FyfzfFSwKamT47YuXormu7aQz9JSzguuiI0NRzv1lAlymjL27AlGVq3B6GpCsYXkOfi04U2Q7vMDaoJeyEuNg4lmUVBREs0cP5IzcqVQMKXlwEZUayb8Pjc27qb1OJkejN2qQE12fTyHX7RyMUAX+ASEMnv7eZYNT0qi2G/uLtZPTL0q+fitD2VdHDNkHgXMymTIuD8ybUqVok0p7asaJQ+pPNK8L252+eT2F85lRy3HIrLXn8I1q960o1F3qtk7K/S2c7XKTZsibix6eJnlj68CEBWvveqeUvjp5FqeTq7lCY+LoeyuRbL2+IQEpT8+KcNWU465yL0li9xbsvDhZVb8N1dFzKvxM51PC9WHPoQHU1CJ2HW4eV9aaRDGWtwmj9J9YpEB1R0KUt2hIN2KVUy3mFdpzxK51+vrdaJeAdd0jZkSXXxWerIvoaFR+H9Le3GjEjb2lLCxV+ltoyfr6X1duFYc/HSTNk6Ki84YGYgZU7INj4Pfceareo+4pZUH8Dj4He8j/DWyTyQiPppoSSwLnh9QKeYlp4SNPZMq1Fe6v+OpLex784S5dy8ikSZ5kwwrW5Ox5evIXs+4fZpP4SG0LFya0VeTqh7uaNSdnxyESI09Xo+YcP1YqmMkXguLbJ0td11M/C1Kub/3+V0YG4i57PNWLuF48vQEQ6fsYPea1B4qOYHi1nmZUlF9xXSpVMLpd2VxsRlIMVvVHohjigvicfeCw+XaB7pOk3s9qri+4q6e7I2p2ERnY0VLYrj67QENHFQXDJteZjDjH6a/2FOigJec3LYWTJ+ctIhhY23O0vld5Wxad1kuy7XXrN0S2rWqJJd7L3H772W9FB43ZZ6+3HaWcm3u1YtCdejcXrnXn4mBMTEqFgKUMev3Q5w/9xQQvPESKVFS++fpPCa2GtvOeLKCPCa2rKv6h9bHScmhV8+52WcgDhaWcu0nu/Sm8MqFvBk8Wqv79FeBAfQsW0G9YQru/TKECutW8uAXYaG1+a4tdC2tL6qUHTBXEV6fHPX+l6kxNBK8MROFPIB/7mu/+JwlmRW3/TSdDlenERIXTqOLo3Eyz8uGarpdrTt79zXLhrchIDSC3FZCyMhvfZsA8NEvGGd7QYBoNPZvGlctQVkXR6RS2H7uHt0bKl4ZATAQGZIg1dyFuY3zzLT/EXoyjJRCniKcLDXzVkh8oFHFmPJ12P/2CZ8jtC/vrsqDy9JI/uZnuOdBVtdpp8RaszHHlq+jUsyrZu8s25519xxr6iqu7lw22Xv8NNCXMnYOstcSadJlb36NFmrnqwtm3TtPUEySp2zyh1FdkRGflZ6s4adqrpy//IL6dUqydF5XWVgMwK5Ng5T2mzx6B3dueindf+baVJ3OMzuzeulprl56SWxsPD361qZVe9WeztkJTbz5RIho71yD9s41NBLnqtgVpYqd4HWljZhnYWiaJu9CTbjebhh5zZLCaotsnS0n5gGc/yx4Kiu7vnV0LUdHV/kHj+SLR8ZiMY8CfCiX25GZt89wofVA6h36G0DmAZ3I2U+vmV/jZzr8N95er0eMTyYU5lQhLyOwNymQZce+duUVqxafIiAgHPfaxZn2p+L7AD16NKWTc1ON7FpeGc6R2sv57ekaZpQZxL9v93PF/y6bqv8FwKA7fzC0WBcAQuLC6HdrBmurzsDOOPU9ffFchXU2/7Sw4K9OtO++igSplL1bh6jvkAFokPVHIb9Ob82v01unCrNNK0UsnPCOUO0Bmci3mCBaew5DLDJgf81laTreIz9fnK2sOe71CiMDMavu3WJAhcr0LSdoAO+GjmXcuZMcfPWcjiXdmF1PyB/rFRRIg+1JjgqFVy7kXLe+uNracaRTD9rt28Ejv6/8UbcB/cqn1hPeDR1LxXWryGVszIIGTamW3wk7UzMudv+FVnu24hcRkSW58qIjYmhp1SuVd97BFSdZOXIDbYYJ389DK09xOl7INdkh3wBCA8L4/cB4prWeh10+G3Z9/jvT557T2TX/CJ3HtwSgcBlnNdapSaOYJ0ES/g/SBOXedYZWqsW5vTX/oMv1mQTEhPAp0p9GF0djbmjKT7lLU92uDAUtHDBP4ypNfrMkT5+es3ZwfE5/uf3JL1z57HJRv2JR3vsGkdfagpBw1W6S3QotZus7TS9aIkwMsn/umR8RiTQBsShzvaIGlK7GzNtnAIiWxGOqQZWiviWVr6YlUilvAe75fwbA0+edQptbyUKHS9naqx2zXgFXLnxWLkgkcjpF/sGUeScSWffiFovcW8peH3n3VLZdLnfGeMWmZO2zm7JtE7GhzoW89HxWbwOn42L3u9r+L/wGUNJ+bVqnqEcL5vyW9HBavqwztjbmBAVHUrhgbhzsrbJwZumn/fYdPPDxwWuskGzcdeEivMaO4bGvL2UdHJh8+jS7Hz+R7Qf4Zf8Bnvr5cWPQQOIkEhpt2EjjokX51aOuwmM0cv9T7vXyhSdZvvDkDyVm5gSSC3mJJEilqTzNN9TvpPXYib9zHV3Lccj7KeVyO7L11T1mVk0qqnHyw0sq5ZUXpTokEwY7uJaTE/MkkgQ8Oizi/J7RGBmK0ZP5TBy5jXu3k5L4Xz7/nEbuf+q/23rSRQUbzfL59S0iRFw9CBKKzPR3aUd/l6SF0dVVpnLF/x4A1ka52FdzEZ2vjWeX+/zUg2Ugyb3ylFGhXEH2bcsaEU9XzF+sfVigIpZUnERrT+XFxRQhkSbQ2nMYE0v+gnueilr1bbVnq5xo1sOtPC12b5WJeQALGjRlQQN5kdnV1k6l2La/fVel+xK5/0vqz9zG1JTDHbOusImphWLNZeXIDfSf053O44XzeejSvrJ9If6hMvHvjGQXjcT6nKxpIdFDL839te0Q61tZpYgnG1iNmAdQ0NyBgJgkT6XI+GjO+97jvO89baclxxmPxfRsXBlATshL9MZzypsUFrhlivxFaEgbd5Vj5zMrjpWRPaFxqosIAIwrdVLjOevJeGo6FuaqzztAyJu2v2kvKubJvJXtEjZJIlpYbAymZuq/ftOrNFRr08ipuEwgCo+LUWgz5PJ+2fahZn3UjrnWoyNFt81Ra5fSrXjI5QMK7Q68fSIn5v12O/MTuybnRdfUIRHpJT2flaGBsGLsE7YRx1x9iI5/j6lhIZ769qCMw1aZXYzki45nrUdTVFWwzWns69YV/wjleYJmN27M7sdJIe2JYl8ilVau4vGI4bwJDFTYv2lt5UUHdPXQ/zkqgGmPtvEhwp9cRub0KOxBe2fllRXvB71lysOtmIiNmFqmE5XtdBte/z1x8sNLmhfSLidR9X3L8UtR1Cjhv/DdmVUaU2z7XKZVaSgL6U1cTPvj7lk21df8AaDtL2u4cmAcLXuv4simnP0QnBNpWnuWXJL/5OgFPT3pwdVSswXWdk4NiIiPYre7EB7b5foEtlSfhYHIALHIABEiSuYqwuOQ16zx2kM7pwZEpiGfVUripRIMRfoFhJQ4F8zNq5dfefTwPR06qQ5rVkd+s7x8ifLXut/cF+tk2ztrLMBMbKq2j1MuK4afPsaAClX4FBbCkJNHeD1olNbH/hFIFPIUoRfw0k94SARXDtzCtZxQWC+/q4OaHvJoJeZJIrcjTQjCwKw1RjZChawYHxdMHN/KbGJ8XDDKvU3lOFKkNL6YeeXHdc3/im4B4OCnmbwJky/Xbiq2pKnjOIrm0m259kTGlTqVIeNmFEtftiYuIf0/orpga4Ou1D/8N96hwgNou5ObASHv0fOu43TmqRcUE8VB7yc8CfQlMDqSr1Fh+EaGaVwVVVvMDY3U2gRER8q2jQzU34yI1fjdm4gNiZGkDjc/++k1gMyro6NrOfZ4PUplFxz7YxaGUfdZGYiE3AymhoV4/LUDBiJTXn8bTZwkgNIOm3G2GYN/xAHyWrTNjOn+0ERGxfJz+yVIlSTCSJmrRltu3vemesUiCvf1HLWRLUv6KNw3ee5BZk9so3BfevkYEkJZB/U3ETH/5TMrameXal94WLTSh31d4B3uS4/ri+TaoiSxLHpxkDLWzpS0cpLbV8Ast3zhiTgYcVcoVqModDVlkYpT9WZiqWHOFF3T4/oivMN95doyKtw2OVbG2kVFFNk6m3oFXLlZb7hcWyKKcg7N+akZSx958jUyjOI2mleAO7xxCE9efNFIyLvnO5i4hDCCo5MWiBsXecKF9+7EJYQC0KDQbQyTRVCc9nZDSurzt5LDSvKa15O9Tsxr17jIE057p04qXyP/bqxMUref8lZcDbFBoVsYGsjnbTI1zKfQvkmRZ6na/CLPc9839YJD48KPEf0nQCSOlby/srYyef7AKVfq0Fl13+3D++7QrLUNRoaaF/HQkz2oumo1gZHa3Zt5jcuaZ7ku1ydwpPZyAFwtnVnxegcjigsFcQbe+Z1RxXsC0Cq/ByPuqV+Y1oRbAY+09v7KSkLiwgmMDSE8PoKAmBDZdmBsCAGxwQTGhBAWH0m0RPt8eclp5DGLydNa88/q83ToVD1N1WwTWV15htbeeSnpcl0oMCgWGbDbfbFSAdazV1LKhnL2DlkS2prTMTQ25ESUas0nuxItiSEgNpjw+EgF348QAmODCY+LJCBW+/RY2tJ7Rsd09ddOzAtfASAT8hRh4vg2lcCXkpws5CWnjdPMrJ5CtiePSRF8op5n9TRknG81kBu+H+h6JuniE5cgkVU4NTc05mkX7S/oVfcu41u0+opY3wt/VW/KuGtHle6fXElIvD6rejOFYl4i1sbqV89+BAraCOecg2XSClfZfKmrftuZqU+erkc3NG+3hPl/dqRqZcWCW0aS2XVRtnfuRKWVqzjTtw8geOIl/u81dgxeY8fQa+9e3gQEcm3g/3gxaiQtNm9BIpVyord8Yu4LZ56mHF6nJAp5mopan6MCWFVlEOVtkz7H6Y+3c+7rQ35/spPpbl3k7BPHHXl3LXcC3+ho1mlja42ke6WUImNGkrwQlDoeBfgAQjEhdf8HcHwAACAASURBVERL4inxn3DXwbVcqqJMmpDokde672oObRis1j44+p5MqDrlXZrT3m4UsRlAcdvRnPIuzYUP7jQq/FBmX8VxPXam8sVpTnmX5p7vUBoWuoPYwFxu32lvN6o5bsXWtJKc/fUvnVKJbonCWWHrPpSwS1oMkEolMsEtOc++/aZw7AsfalGvoKesTSKN4r7vMMrmnUV+yzZytqfflVUo/gHESL6laouVCIudioQ8TTh/5inuHheRSL7gYH+K2Nj7fAscQP58d9I0np7MwXXBIvVGKRhQNetyoCYKeQB/lZVPffR3lekAlLISrmM7a8xDFzwJeZPlYt6TkNdsfneYl2He6o0zCakU6jcow5w/D6s31oBDtVawzns/hz+fT9c4EmkC7a8mFRDa8dN8jYsZ6ElCJBLxs0UPjkUIUULxsfEYGhvKtv+dtI3+cwQh3f9jAHmdNav+mhFExkexzns/Z32vqzfORuxZeJSOY4X88We3XaFh99pa9ddKzJNKtHd9TcmOD4rD68aU6EwzR82qtOnJOVgZ5c1WYh4IBSvedJ8oE/CSExkfS5Gts+larAKzqjdTO1ZcgoTi29XfKJgbGmEiNpQrwJCTaVvETSbmRcbHYm5oLLe/dwkhzD25R0ZQTBS2JvI/pD2KKy82o0dPVpPRQl634evZvrwfoeHRXLn1hrmrTnF571j8AsK5fPM1FuYmVC5bkLU7PLnz6D1j/yfkGjt+4QmzVpzEc9+4NB/7hf838loIHknVnZy4NzTJ0yl5SG0imzt0kG0biEQc7dVT4bhpTaatCRf9HgNgbaRdLtrkQh7A72W7ce7rQ0753E8l5v1oNDn6L6daCOlIFj28rHX/sv/lPH0e5CfLxzpeQWVbgKWPrtC/VPqqONvZCGJaLiX5fVRhZliAqPjPFLcdLYxhXJKw2Bfy45umnl81xy3c8unJ5/ADFLTqnmp/crFNHQ4WjeSEPEChkKdq7ETBLZGrn4QUFsmFPIAK9kt44DcKn/CjOFq2wNa0MkHRd2X7vYPXkte8Hv6RFwiNfYaVcWk+h+3T+G9RhKGhAdZWE5D8lxIiNGwRUmmkml56sgsi4GjvnhTLnZtSS5YhSUjgztDBfA4N5fDzF6y7I5w/t4cMxs78xxJGvkSrT6+UERz+fJ513vvVG35H/FKkHTcCHuIXHaCzMbveGI+9iR1rq6rPT/2j0SJXL2IihdQ/jcSd5TzuTsfvpIVlT7lw2sQ8ebs+/03nAgPZNf9wqn2ZxfuIL0x4tJBoieI0UzmB6Mikua8euyVjxTwD4yokxN5M1Z4Q9wADI81KMe/6cE7u9RkP5V5+enI+eUwK8xLtHxAyGrHIQFaZ71GAD61PbJTbv+P1A3a8fqCyOimQSshbVacdzQoqTuJ75N0zRngeSvuksxHJk6MvfXSVyZXq8Tjwq6wteSivo7kVPpGhjPA8xJYGXWQ5kwDGVVCcPP9HJyj2A7bGivPHfIl6RH6zcnLbdwI2UyV3L4X2etLGxRMT8Gg2j5o1imFnY44ohUo1ZnjjdI0/Z9Updqz4BYBfxm/Bx09w5Q8MjiS3jQV1qhejVvsFeO4bx7PXPrzw8uXSdaHgTPN6bnz8EkRcnASjNCbOrV24ULrmr4x6jdxYOv9Ehow95aGwMnzcY3qGjP8jMq58XTkPOXW/eSkRIXi81z+cVMFuWpWGmKVIKVDK1p41T2+kGj+lnTo2Le0DwNYV/bTqB2BlUoao+M+y1+ZGBVOJeYqwNRUWp6LiU+cstVYQSmsszk2sRP4h1DdSWMiuYL9U4/lqOnZU/BdMxHlS2TpYCNeoR/4TcLRsgVueP7nyKWmR8n3oFuoWvMClDxd44DuKOs6neR20lNxmaU8T06pdFeLj3xEVcw5T0wbExj4kl+VAAHx8awLg6HBVbltP1vLbOcEDanvnjlR3Tqqk6JjLkk8hodiamWFrZoabgwO/etTFdcEiqq5anWUhtrpGhAhpqgzQqfFJQy63tNLjxkTC4nNGtM+WHUNoWFfIk9uw7ix27Ruhk3HXVvmN8PhIetyYqNHnowl+MYGyMN46easwtkQfnYyb3dl96SFbzt6lQB5r1oxM7XV9NGyzyv5Hw7cobLfLZ5Pp4h3Av2/3cuTLxUw/bkaxc95hek4TPpfKDctq3V8rMc/QdtV/BTD8EBkIK7Bi867EfWsnC6tNiHugcoyC5g48D32v9UTTQ6QkgkOfd1DQ3IWaeerrZMwLfiepZ69ZGfWcQJcR69m5TPubY3X985pkfoiatpTL7Sh7wBh77Sj73z6W7WtxfD1Hmyt+X2ofXCX3Wt1DUJQkLp0zzV4kFhRZ++wGkyvVY9L14wB0Llpezm5Vnba0PbkJTx8hLGDlk2uZPdUch3e4Jw9jv+CRbxx73w/G1qQQDfJNYue7fpSxbkl+s3Jy2/cDd+rFPB3j0WwexsaGODpYIxbr3t1s0pAmnL78nFaNyrFufk8uXn+F98dv2NmYExQayZVbb1g6UwhdbNGgLIHBSTf2x84/Zsv+mwzUcvUuM7CwNMHQ0ID4+IzLm6dHdzRyLqbyt+u3qo35rapq4bqIlV2qMfqlqO59/OdfUvVL2UdZIYzkdmu3edKwdklOXXrGoJ51VM4rrVz/3IHQWMWhqSmx01D48o04rfU8NBk7ViIUpLM3V5+CwdxIEPBDYh5hZVIGAFOxA2KRKVHxnwCQkoBbHuUFbNR9t+vULwWUwsxMEA3zOyal2Ugu3OlFvOzD4eeCoJ1cyAPIZ5mLTyGhqey9xo3BdcEiXBcs+i4EPQtDM8Lj1XuPfotRX/wxPRz6fJ71OdADzzG/TZpz5KnD0tCcg7WWEyWJluXC0xWX/e9w2V8I/9/20zwsDc3V9Mi5dKpbnqCwSO575dwierEJcfS/PZ2QuLCsnorOORa2iWfXX5EgSeDXrcPVd0iBVmKeyMAWgLiAzhjnvSAMYP0XksgdxPi4aDTG8GLtGXJX+9wM6eFB0C26Fuyv3vAHJj1Cnqr+uYw0T2ydHVjo3oK7/p94Hyb8aD8N9FVq+yk8KSmmez71Xi4vgzJvVS8lVsamhP5XgCNBKpXzrEsr3YtV4qrPO9l62bMg4b0aWFo+XL5Cnvxyr09/FLyLClraoEcxDqalMBML19sOhVZzzkfwnOlSeD2Pgw6k2i5l3TxrJvqdc/pQxj2oJC9+YWVpSqtG5WSvj20YKmfboGZJGtSUry76c33tV+8yiyPnJ9GsjmJB4LTnlEyejZ7viSNnHjGgey2OnX2SIWJeYl47M8P8FLH5H+aGBTE3KsDlj00U2ovQLMGlVKr9Yp4mY4tkhbs091zxCT9GSExSbsuCVt3xDkmqBmlqqLwIjv67/f0RGqM4PM3BUrt0BlnJlDkH+WtS2gpDmYiNNRLz4qWSNI2vCWMfzONN+IcMGz8j2bT+Mr37ZczCSiJmYlMO1VpBu6sjkWTA59D9xgQ6OTele6EWOh87O7Ngz0V2XXzIuI516ewhRFhKpTB85QGeeH9lctf6NKlSQs62rIsj68cm5cjtt3A3D94IHu+VizmxdGgbzE2MqD9+DSZGYk7MSio0MmPTKS4+9GJMh7q0di+j8Ty9wj8w5oFucl9mV0rXKJ7mvlqn2TZxfCsT8hIxdrib7JVYZfGLYrmcGV1CfaJkXSJOkY9k+D0h50mi2+64B0krxo9C7nLB7ySfoz7I2W56tzLVuCltsgthEdHU776Uxy8FBX7qwiM07bOSh8+FldfwyBha9l/NwdNC0uctB29Rs+NCWf9WA9bQvN8qWf/EfYOn7QRgxeZLHDj9EI9uSxT2T06eHOCZl5KLrQdp3WdsefXhoutf3E7LdHTCslqtZdudz2xVa//7HcW5LZOjLJy4iFXqCpfJSRRI59X4We0xMopq+5Zl2bE14WHQHplQ5xv9nHfhem/GzGbv1iFM//MgoaHfR57LzMTQ0IAz16bStlM17B2syZ0nF4tW9+LMtamIDDIwqZ6eHEl06J+EflGcVkCGVKierk01W21JXtm1jvNZnHN1IrfZT5ga5lfTUz15zT3SPYYijAysAfCNPKORvavNUN6HbuFFQJIgV9xO86Jfid/tmXM6Yu9gjaGRmM49aui/2zmYknlTh2gD1Hd1Vdons/Pl3X7wjpa9kp7Dtuy9wf/GJ93LXr7xOpVtZFSsQtuUKKt2mhkc/nye1p7DcqyQB9CtZ00a1ZtNw7qzOH3ysfoO6WB/zaUcqrWC3oXTJtyqYvfHk7T2HMakR5nrcJSVjOvowe2VIzl64xkbTgnPqJWHLGbFsLZcXDhYJuQlt10/tpPMttLgxawf24l7q0djYCBi7RihKmuPOds5P38QJ2YNoM4YIYqt55zt/Na7CZcWDcHEyJDw/7N31mFRdG0Yv3dhaZaUBhEkDJBQRMVO7MDA7o5XwUB9bSxU7G7FRsVXRewOVOwAROnuzt3vj5GFZXt3FtBvf9fFxew5z5w5W7Mz93miSLgcd0OezfvrhTxJEckzjxcUqhZfAa8mvQ3bwEHTCuNe+aL7w/lormEBf0fR3QolhQLiwqOEUYw7yUTyxgZKBgAAY2X2C8s3mc8xzpzdW6KmTX3hU3gi7gfMw8TFp3F002is8yKSI7cbuhXPLnrh6Zso/Hd4BiYuPo2BPVpgzEAXHDxbVRktI7sAzy56YeLi0zi0fiTXYwzq0QKDehDhlDX3r44chZSPWL3ncdJPODUw5tlfMydfbdPRqMpz9k1qPH7lZvIV3Y6JKDxG5YqepLa1fu1+fy70GI1ht4kLurSiAr4h1HVNb+OqGy19pSaYZPUfGMxyUChy0FVqzLYNAG56s+tqqn8tHqOJC5DHzyK49j8MXsS1XVqUFd0ATVk0AfxrZiqaautJaUaCmflPD8z8pypEsyi/GMpq4lewXthkMPy+XYbH04245LaEjCnKqAco0ZdDUU1AnqXf1xKiVrMlg1eJki/YGqkNwKc0H3zNWIOmOuTmfKQrNOUaFpxccAsA0Ex3NautsdYsRGXvARMVMFBlTxVTUBYt9DHbdbBBuw7cF/Rk/Fl4ublh0uUrSMzNgxFdndU+sGkTeN0MxsmwdxjrxF7FNbOw9ha5ysor8P1HMv47OQtb99+B1/TuGOPhioG9HHDn8Td079AEdk2qrr8rbQdP2o/LR6Zz2NakoFy451LTMURSZrxdjUQp5OGjUqiwUTeHuaoxjJQaQENBHfqKOtBX0oGmAp1171tJZQ45caHR5HDnAZEKobycgcH9/HH5v/kSjSmIwSbdMNikGwBgQugyZJbmCNhDeL7l/sSAp7Nxrs0WKMuJf73yJ+A0wx9dHa2QX1yKvN9FGML2zcfuoGc4eisUz7bPhrIijc1WT1MNirSqe/uUrDzoa6nDqXHVd3DVmKrrvkrR7ktMCgavOs5qV6TJobNDY55zSy3JxJTX0smPbKpiAEs1Uxgr60ODpg59JeL7oUFTh0qN9/xzTiSWfRI+121dUGdKi7q8CtwNXRGc9BKfc36i+0PyvviiFtVQklNGd4P+AIAyRhmept/jsGmhWXcl2EWF+TvagsEgNn5Ep6GxeVW4q7U5cXOnqMD/7WcwmGxJ3+OSpJsvopLzcTcw3JT7TevNpIfobdhJrHEbnd4AL4eOmN28rUC7ShTkeP942+kY4lNGEgBgx8en+Meee/6qEXcC8PG3XV3SiK6NX7lEFbwu1w7gu+dCKMpxfgZszoq+AnL+xwe+/Y66xniXniCySEgmrfRM8Y99e2z/+AQA4SFoe9YP3z0X8twnNDUOc55cxashtb/YUBPq75tZQ+Wq8Mrq2zLIpbbFOkZ5FPLS+0PDgAh/y0mygYZhOMAsQ06KC1Q01oHJLEFusj0UVIaDKmeE4jx/aBiGoyh3A0oKDkPTMIo13vKXt3E6/B3rcfhoL9b3fcu7xzj69Q1eD5sNVRpRiTo2Lxvez27iS0YK7g6aDEMVdXBjtN1i7LizFDoGGggPi8b6SQdx4t16DLfxxvEwXyirKrJt711yDr++xMPvP2/cOfcS/Sd3Evs1GmjSGn7fLiOpKAsbvl6CT1MPtv47ye/R3UC4Ylz/71zsyb0asTTIT+0CRvkPKKiOh7xiJ5Tk74ecQnOUFZyDuiH33HTFuWvY+suL70NeqQumjWmPJ69+YKxHa9LnqSCnjdKKTHzPWA9bHSIH1Kc0H+SUfBSwp3BoKjkiLvcc4nLPwdXoAjQUm6OoPB5f09fA2eCg2OO2Mb6EkF9NEfKrKXo0+gwKqIjPu4gv6SsBACbqQ7nuZ6/nx9pupDEZT+N7Q43G2xtLVEa/WoDTrf9/vFz+VDpZEBE0HQ4ewg8uOfBW33+AF3FxmNu2DbKKijDmwqVanR9NXg4v3v7EGA9XODSvyutHoVDAZHKGl1fapmXkCbQFhBfztBToIs6cN3PCfCUS8lpo2mCISQ+00Kwfgvqb0J9YspCI3rp6o3bzKB5z8QUAvMr4iE3fD7MV2ZOEyhx9QW67RdqvvLQcfbQnIST/BADgUeArNGllCT0zXfRUG4dFh6aiYVMTzGq3gmXTU20cQvJPIDY8EZd3h+CfXRNIeQ78uBsWidDd8yAvR0WrWexi1ewB7TB7QDs4zfBH2L75bLaxqdm4+uwzAMCzsyPeRsajt0sTHJxf7XeGSyqnJmb6CPDh7iBUk8KKYomEPCU5BQw27o7hZu6Cjf8C6kTMI1O4IwO/Foex7NMsMMHE6mbbudpMtpiPdV8XooJZgZXN6vfFya4TD/HhWzxiEgjhZueJh6BSKaDyCIGIik0HmMDniEQ0tybCSU5dDUVMQiaoVAq0NFRw7vpbaPDwqKjc/9X7aLR2MJd4/ryEPABiC3mVbH3/CFvfP4KpmiYWtOiARnQtGKrQEZ6dhkeJP3HkWyib/cvBvEWcc91Hodm5LazHtmf9cLLrCLjoERcbV399wbJXt1BYTrj6z2retk6LP9zvP41NqLQ964cpTVvDw8IeKvI0HP3+Wmyx7dBXosr1UEt7rv2Tm7hg1pMrQoXvVlLBZCIiOw3h2alIKMhFRDb7hc+SlzdhrdkAhip02GjqwoKuI3DMefZuLDEPAEoqytHo9AY00dJDOwNzaCgoISo3A48SfyKrpPbDKzOKC+D18hqOd/JE26BdeD5gDizPrcdq554YbeWMjOICROamY/27e7jWk/AqHHU/ACc6eUKeKnLWBBn1iNLiYCiqTgeTkY289AHQMAxHaeFFQrAzeIeyohsozJpNCHwASouCWDZlRdfZhDwAWOfaA8+TY3B/4BS29rSiArxPS8KXUQvQ6MQm/BizEPJUKvzfP4W3Y3s009FHswB/RI9bzHWeszZ5QseACO07s+UGin+v5mrp0aGsqsi2/fV1FGZuHIGY7+QlXd7hPAXz3h7C9YTXuJ7Afr6abiXZhVu7O5zPueeDVazt1XYj0c2A8EgvqihFt/v/8h3jfLtFMFHR4WmfUJTBZv+s+ybW9riX2/Ejj3MRiJd9fUZBdTyKc5ZDSWMNinPXQFX3AtGuMo7nPkr0FWz98kpE8bK+YlR6E5bOZk8Q8qsZYnJPIya3KiyvZ6OvrBBcSWhtGMAa52Uiuelm2hhfwosED9z+xV4Bt5t5GM99KKharDTXGI9fOYdhSvckbU4yIe/PgpvU1a6hGZ7FxOJ25A/cjvzB1ndiKGdVTGkxdXR79B27G9dPcnqRXbj2Bp++JaD9QD88ubqQZXtTyETywlZK1aCpiTRnfsQWirfAP7phPww15Z6/s67o3mk9mEzgRshCKCqJVp2cTFrr2ONyu52k51eb/34j/B2EjwSQr+Eos2HCPtzKPQ4A6D7KDV0927H6It9Fw8rRHHqmxHWCmY0Rgo89JF3M87vwEI8//UReYQk2nL0PH88u6OZkBacZ/tChq2D2wHbIySfyqjvN8IcCTR4UAD1+h9lWtzXW1YBTYxMAQEFxKZYfu4Xlx25hVFcneHnwTjkV4DMSTjP8QZOXQ1l5BcL28daCPMUsdmKqYoDdTsvF2vdPhsJkX6qoqfZwnOFK0zpz5MwDUFUAg6IKRQP+MfPSFvNE9cyrb2z5xv1EraVggkmWR7j2VScmIRMNjfnnLeNHZTguWfB6PgDg3SSE7XEpowyX4oMx0qw/V/v9UWcw3ZJQ9ndFnoCzVnMwwISbbkvMClsJSzUzdNZrA0dNzgvv6kKWMBzpPBRdjHm7AAPA8NunEZoaJ3CsqFFLQKVQWHMIHTIXDZS5JxeuPk9BFXIB4GT4W6x8XVUpj98+qUX5aB24S+CYv0b7CDWPQ19fYX3Yfdbjn6N9OE4ilVQfT1mehq8jeJ+sRX2vqiPMa2ZxeoNIhe55jUn2e3X51ycMbkTcrFaKed1vHMAGl95o2cCU1d/u2i48609cqJ6Peo/hljy9kWRJjATD9aPQyX2zWN55PvPP4s2rKJ79d55zv9DITWkDuv4LFOX6oqw4BHS9x2ztZUU3QJW3hByNKIRRnL8HSmqzuI5VSZerhzjEPPMTm1hCnfezm3ibmoAHg3jb1OTa4Qc45x+MM182Y2TTReg/pTNGzHfH9PZrsP8JsZJafdtv5jHoGGpi4r+DUFHOwFgHHwR8llyE+p4bD98vFxFXmAZdRQ1MsuwGd0NniceVQT5lRZdRlPUP6EaxKM5ZhdKCo6AbxaKi9CXkFIiCSUxGLihUwvOlKGsmlLX2svXL+PMY8nwmAtvuZW0fa7UZFAoFATFBmG45ElcSQtBVrx3oNDWWbRmjDNPeLseRVhuRV1YA+m8BJbU4A3pKOry8/WS/c8IhymUPiwGnAvA5hb0YnE+njpjcUrjzrbBhnKJ6QJGFsPPrpt8Gc6wkD7kXNayVSqHiSjvp5Xmu7++PJETkRWPhhy2CDQXQ08ANMxuPENq+pLAUIacew8LOFF491iMk/wS+v47CP13XskW8TV43HEPm9EJPtXFo288Z7x58wcFQX+iZcc9jWZ368L4dDn6Fye6El/zGc/ehQJPHgiGSFUPZFRmAuykvRNrnZOuNpIrt1RE2zHZ50+lopd1coJ2EcNXpRPLMY5S+ALM8BmBkA9SqSpRslWyZBShJshAph54M4TBREb7yy5+KApUGLRpvV3Z6tS/rw7RXmGNVtXKfXJyG5OI0PEt/y7qArM6v0T64FPURC1/c4DuHG30moqkW72pu1TnfYzQAoNu1g1zzxg22sMPWtvWnOpKeshp+jfbB+R8fsOTlTY5+vzZ94PHbu85B1wjv0/l71Exp2ppNzBP2inqDa926Pv/8LaKtf3sfh7694mm3qU1vDLNsUVvTwuBGdghLj4eTrgmeDyDEujt9pgEAAn99xJBG9ugXcoQl5AHgJ+TJ+IOg6xMXL8r0ZVCmL+Nopyn3QU6yAzQM3qMo15fNRly2tKuqgmx+YhOC+oxFC11Dvvv0n9wZ/Sd3BgCc+Vq1+l0p3tXcXri3aoVZTp5KipAHALZ0E5xqU7+8/P9kVnmdg7mlHoxMtHD5zEvsPzcDKYnZ2LLqKvwOjif1WEr0pchNsoS6AZGeoXrxC7pRLJS19rL1M8rDkZ/anTCgKIBu+INjTBn1nwmvqxZHpluOxOmYIJyOCeKwyynLAwUUtuu9+2kvEJz0CMUVwiVNl0EeQWPqV5G/uqIJ3UKwkQBEFfKWNpmK1jrcI17qK75rrmLZCvILVIiDtbo5S8w6G3sT52I573uEIST5KaZaDhW6WIqiigL2eJ0CAFxLPQQAsG1lCVV1ZQQm7OO6z8qzAvLG1kP2XnuO6y+/orS8Atn5RXi+Q7KURM/T34kk5CnJKeJ8G+4FOP+fqC7mCbwPrygIIDaqCXlg5AIAFPQegiJnBkbpS5Rl8I+J/tM95+oKLQUToeyE9cpLSMyCsZEWR/uhteSFWUhKKaMMZYxyqMoLrpx13MUP6vLcvd0q8bC0Z4lVZHK3/1Sh7ITx3hLGpjpjbZwx1kY0j5ThjVtgeGP+ItWVXrxDoKoj7HxFeV6ivgbistS5C5Y6dxF7f2m8V0663L/nQxoRn9v/ek7i2i/j70dFYx1yku2gIcD7vRI6jTM1wkhrBxRXlEOJS75MQUKejL+T8C8JWLrBA2cOP8blMy9BE5BPV1RoyoNBUx4MAFDSWAUAUFCrqhpPN+Ks5EivFjZOlbfhaiNDMEtWBWLjqtoLh+RFGx1HeNtM4WjntvBak5TidOgpauOEix/Oxv4njenJkCEQK7WGtXq8bQ6LYalmKtiwnpGaklvXU+CKp1lvjDBzx8Cn4glOI1544VJb7qm4uKGorICSolIoqiiw2kxtjdBTrereqjJnHoVKYbUPnNEdM/xGizXH2oZfqKw4bPouOPqwEnV5VZx2/TNSjUgb0TzzSh5ytJWkEF4hFDliZZX6h4REHAjnHdetpdgIw8yP195khMRERXz3zRu3PqBPrxZYsfYKFsztCU0NFbb+Zasvw3clcbFdWFjKarMw18WkcZK5zEqCApUGBWpVDobq4bc1LwIFCXn8qGDkQo5KXnJbGTJk/NmcOTYVM/45hX3ba69QgCBoyn2hoSy8p+/VPmPQ5uJe5JQW4+soIin1+jY9ceJ7GNa+vgdPqxZY3bo7qBQK9nYaCKfzu9DD1Aqt9f+8GwgZ4mPTjKhCN35mF4yfWbW4oW+kSbpXngzp4DnxIP5d1BdNbY1w79E3dO1IVO2kAOg9dAduXpyH56FRiIlNh6dHa6Sm5eHIqSfwWdCb/8Ak8SLjHWIKE9BQxRjP09+ira4zxpkPZrV9zf2BpnTuaU3ii5LRUsseRRXFuBQfDE+zfrUyZxmi4TpqKyYPboMh3R2gRVcRvEMNvuX+JMX7TVo0VDWSaP/A+NuCjX7TRa91vRbyunVcX9dTEAsKKCxPvWlvViG5OF3ofcsY5dj47TCWNJkslP21tEMcbdvvcebZPbPpGiunHgCsAlKMAgAAIABJREFUG/3nhTPXBbUl5JFZKVlaiCTmUah0MCsKWY8rCghFmaZ9mtcu9Y6nKdvxJfsKX5uskl84EN4RDdXaopex+Lm7yMZImbOkuqgM6OuIbTtDsObfQVjvdwOtnBth3Kh2KCoiBLwxkw/BvbsdnB3NWW21yZhXXuiqz7/arKhk5p9HXvEjlJRHw9qgysW6nJEJMBlIyd0JAw1vfE9sD1ujJyguC4cSrX5UiJIhQ0bdMHICUV2ykzv3RMq1Xe1WXF4MncnRNs7WCeNsndjaeje0Qe+GsvOeDBl/ImePTkXX/ltw7xp7Ltr3n+KwczMRbdHWxRJtXYhqtVQqBf3cay+FRPXF17a6hHd6f6NurLZKIY9GpXEs1DprVS1kC+PJJ6NueHHaC+sO3kLvmfswtIcTFoztLNL+t5Kf1GsxT1JORl8T2naedf1ZROTF3UdLubbPnHq0lmciHgdargITTAx5Nk/oCrgvMt6TPg+Pee7oqTYO2gaayEzOhoq64Ei0v5Hbyc+Etr3qJjj3O1mkFHOm0KpviCTmydNXoixrBitnXnnuagAAVZFc8UVaHAzvDCaIL6y91jC00eOWPJyJIxE9Uc4sQUz+c8QWvISZau16G9YsCiEpn7/E48mzSPTp1QLOjuZwdjQHAOzxr3Lj3baRSOx56vAUjrba5FRr8mPftdWGQ1ttOEd7bPpsWOidgbHWGgCArRFR5VQm5P3ZTDgdiLexiSgpLwcAhK8gP6+WzRp/TGnXCt5d3UgfWxySiuJhqCxcGL4M4agLsS45MRtH9t/Hw7tfedpQqBSs9PVAu46y81RdUF5WgUXzAvDpPf+wTxVVRczx6oVuvaRXffVvpaioFNs33cT925+Fsjcy1sKMeT3g6mYl5ZlJxt1bn7B53TUwGfzrELi0aYzVG4dCniZcfiYAGDn5EBzsiAiZW3c/IyenCIP7O6GFnSmMDDnTqYyYcAD+Gzivi8giPE+WN/tPw3qrPyqYotXIiPJewNred+EJbj75gv6d7EUW8gDgYeprzLcWLr0LWSQVp9Xq8YShv7H4qV9qC15CHgCMGPlnaAIA4al3ud1OjHy5EAXlRXUyBwUlGivc9v+ZPT/OCm1LqcWaRw/TXtfascRFJDGPqkRUJS1JqVrRp1D1yJ2RFKkU8lwbzEALbV5CFQWTrG+zwnCD4xdjms2jWpqhdGjezAQb13rU9TTqHRZ6Z+p6CjKkwLHRRH4gmzV/Rm7OpR9nYLDJGKSXpCAi/yvmWi3Dwg+T4dfiMK4mnEFKcRIctVzwMuMR5lotx4GorXDUcsG52CPY5nAckXnfkFGaivzyPFipS+69K0N6yMtTefb1cPMVeJMPAEwGE6t8LgIA+g9uiTnevUibHz8+hMXAe/YpUsbiVdFX2qQkZWP0EO4hLILmlJSYhbEee4Q+VmFBCTatCcKmNUSC/x0Hx6Npc+EF9+5t1/HsO3FxFoyMqwSakRZzISdPxamI7ZjfeQ2yUnNw/MtWjGg4G/4PVsDQQg/xkcnw6bMRpyK2Y3bbFZi3ZwKsHBvBw2gGNt1aAkt77vmgSorL0LcL73AWst7L8nIGZk08gp8/UgQb1yAxIQv/LjoPAKDR5HDxxgKoqiny3ef0rrsYPacbXxtucHtfTMy0cewcpwdsJQ/vfoXvistCHyP0xQ+4dySiQrbuGQN7R8G5us5UW4j1WzuUtc0rX97da16sbbK/2+NCvWGsbCDzovuDcNy1R2QhryYzh7eHg40JHr35AddRW/EywEvwTnXMzcTHdT0FDsabD6jrKUhEh062dT0FkTnj6id0cZLn6e/QVtdRyjP681h6/TbW9+3BtS8iLQPWDXRIOY6SHP/fdrKJL0yu1eOJg8hZjhUNf6Ik2R5g5oOmcx5UhVZs/eU54l3YPUz5hgVviQIbYb15X8SKy6esS6xt3kJeFdNsHvHNqydDRl3R+b4XHnTZyvXxkZ/BuBT3GIFuq6BS7YS39OMRvEgnvH3W209CG92mtTtpGTzRVtDFlYQA+NrtgWNxayQVx8PXbi/eZD7DAGNPzA0bjc85YSz7zzlhbI+t1JtArUhd5pn3B9BAT4PtsSChRBDXLr/BtctvMMe7F/oPbinp9GTwgJ+wJizzph7HkpUD0LWn5J5644buYRPRcjPzsO13Lh7/B0Ql4fjIZJyL2Y0lvTdi480loOuo4VQEkbx79/M1GGs7Hye/+0PbUAMzWy9HSBF3Mad/N+5h5mSQmpKDUYPIDZcpK6vAwB5+AICuPZtjyUruVRWpVAq2LLoA783DEB2ZgshP8eg+2BkLRx2AkooC1h4iqjAPsF+OoI/83//42Eyu7YvnBSDs9S8Jng3gNYt4X9q0t8aaTcMkGqu2OOGypa6nIEMEyhkM5JYQVYK1VZQROnOG2H4vbR0aoa1DI/hM7k7eBKXItcQHQtmpyYueA1Bc5HhUTM3NKgBdS/zc4NKkW8f1oFIpuP3AB+tWX8VyHufd2iI/uwCqdBWkJ2ahgYlwRSE7NGiJx2lvBNqdirkmE/O4wEvII5va9t79E+DtJsAHRYOPUDT8ySHkAYC8xjooGoruXh+VJ/pqrCiEZRAurA7a/CvtVsdJR3DOgnGhk9j+/mT2Rx3EwZ+H63oadUZRqvQKfRSmkHfi72FQVQ01sSgD+1r+AwDYHh6IsebdEdxxA/o9Xo6QJMI1uPN9L6y3n8QS/OqjkBf08Rtct+xHs3U7MO3sVRT/DpGtydrgB3DYsAsufvuw/2moxMetHK/H7mN8x9v+4Dma++7E4eeCf+hFxdt2LXzt9mD+u/HQVzLC3eTrUKAqICQ5iOVKvsspALucAlj71HycU5ZF+rxkEBQVlXL9EwdD46pK8Ef23ZdIyKvOri23SBGcZLDTu+MGUl9XUYS84Ef8K2Uf3nuPtR0QtRP3zrLnmzGxMsCPDzFI/ElcW1WvUPv5WTgoFOLcsvcF/+fH4OMtuniFeB4kg3ttRfe260gX8mpyL+Qzz/cvJ7MAHXoTFcIryiqQnkwkuZ61aiA6uBPtU3tvwywxbkozM/LRve06iYW86rx4EiH7jsuQChMDCa/RB5Mn4rUEQl7XybvQdsw2vPsWj8Ji8X4jy5kVYh5duqxuLpzXFi9KGWWkzGPy74WKyT38MLHbZhTkFmFqry04sS0EIRdfY+LvxZfLx56w2sZ04F2s4vgv/jnkhaFbx/VsYbcP7/NOE8KLpGj2cOdhjeYgNyMfI62JNDkJP5Lx6tYHLBvEnoqpF30CMpOzUVRAiNGeVsT9kJqmKihUClLjhM935mUzXii7xKL6F5otTRhMJqx9/bH61n04byG8rSPSiNfVZds+AMCHhGRMPX+VtU+Lzbtw5OVbjD5FRJHMv3IDux6/gLUvETG1OuQ+Dr98g2Ybd4o8H1cde4mez9+IWGKeNEgulm61kFIGUbhDnWYg9D6q8g2kNZ16yYuMV3iW/oL0cb2bhPD8Ixt34zkcf/UBFf13XNs/PI+ER5NFGGHvg9QE4QSZJU09cTGWCP1e+P4AbOlExaughOegUYkbth4Gzjgdc4/nGLWJoPdk+rkgLLp6C1mFRShnMPAw8hdarOe8ybNZ44/Tr9+jqKwcOUXF8L//DP0PiBcalJCdyzZeTGY2z/FGn7iAfU9eoayiAn53n5Aevvvvp9nwej8Rfg5E5avQTCJ3Y1Yp8WO50+k0Frwfj6sJZ9ger/+2mDXGtcRz8H7/Zy8m1DeycwrRyX0z3Adv5/onDlraxKo6g8HEuVPPyZwuAHI8yGQQHNl3H2VldXdjKU+TA4XK+7b6/Omq32oNHXXM2MK5+Ni4RUOc/E6cr5TVlFjtzdvZ4MS3bcRxFOR5euVVVPBPCi5OPsCP72KQl1u7uYkG9eD0FFPXVEFWeh4AYOuSi9DQ5vR4SUvMxvFtwl2nhL74wdoe3k+884MwLJzz5xScE0TQiy9oOXsH+q34MxLm/618TyMqepppagqw5M8Uj7bQpqvAsYkJhnkfE2uMg1EXJJqDtGisZibR/kUVJaTM4/DthXh88wN09OnQNSA8/Q/e8sabJ+HQ1FWDroEGKioY6OnRitVmYKrN81x+JaHu7xOeXHmN42sC2dra9HECXUcNKurE79abu5/gP+soJqzyQG5GPgCgopx4TtoGmvjxLhoA4Nix/jkr/OmsCXmASxM8sbIX71yOLYzZtZWBdk0xydUZp8cQKR+mtGmFOR3aoJkBkZot4M0HTHZtCRez+h1R9Ksgoa6nIBQih9lKi6i8VKmOb6zijLiCV/iUdQlNNYVbTf6YdV6gzQmXIwCALeH++JQjXLLm+kobndag0zQEG4pAbMEz3E1cBgazAo7a4+CsS5T0PhzRHjSqCsoYhRhqHgANBTMUlKfi7M8hHO3HIrtAjqKIcmYRGMwKTLZ+Quoca1KauxIK9NUoLwoCo+wjygoOQ9UwGgAFRel9IafYCUA5FNSXoDC5KeRVx6Msfw9UDWMAAOVFl8Eo/wma2gxQKKqoKH2B4owRrP5Krh56gAOrqvLojHNZgROha6BnzJmsujoUULD3xzUMMnVDYhH3VafFTapCyR902YrO972gTlNhC8+VlPiIJJhYG0o8zoOIn0IVqfi6fB7kqFXrD2n5BXDbdhCPIn+ho1UjkY5prEnnOV51hhw+g8+JKfi+Yj5rtTq/pBTOm4TPnSWItXbsObwqPe62OBDnFgoo2OZwnNVf8zEALLL1JW0+MggGjtiNY/smopG5Ljq5b8bD4EUIffMLi/69KHZxDBNTHTx/EoGVi6V3w9K97bo6y0n3t3At8A3pYquiouiXWyFPlqFHu7oTaPt3JT/EVpj8b2STn1/M8b2oni9v77V5rG1zK32YW+mDyWRCWVURti1MhTrGwd134dKmsdQF9fdvo/H9SwJsmxlL9Ti1wapTt/FuL/kFqmTUDY/e/MC+f4fDddRWzPYUL9IlJPkZZjb2JHlm3Bn1svaKXNFp5ITHTu7hh8O3F+LQxhvoP6Ydq51CAT69+olWHYl8darqSqy2nMwCrmMFJ0n3XkpY2g9qhfaD2CP95u8m0hwcfkvkDh0wvTv6TOyM/UvOYPa2sQAAOXkqbuUSorGdG1EQbNHhqWzjNGtTv4si/QkwmUxQKewLi6U8oqcqkZdj9xVr+lvEU5Rnvw46NnIwCTOUHv+821DXUxCK+iPm5Us3zLaXsS8ORXRDdin/CnSVxBWEIqf0z1BkyWK65VTBRiISmXsLE60eAiAEvEoxr7ogdziiPSZbP4GqvB6rPTr/MS5Gj2I9Hts4mGUfmrYXLg14J5sWF4qcAUpyfKCoQXx5S7LnsvqKs6ZASeswGGWfQFOdCHll4gREU1+M8oIjbOMwGVlQUPdmPZZTaMP1eNWFvEomtVuN/6IFr+q7G7pg2LO1ONiqqpJYoNsqTAndht0t5+Bq/DO0020GE5UGmPjKD54Nu2CqZR+B4y5xX4+NwYS7vN+k/Vh4ZDpbf+y3BES+/4Wunm5IT8zElxcR6DlO8tySdr478WnZXL421YU3AGigRlwcvYyOE1nM4zdedT4nEuel6j9jaooKIh9Lxp9JI3NdtscuLRvh4qkZ8N99B/Nni54TSE+fzlfIc2ljiaGj2sDByZytvaysAmuXB+LFkwihjiMNQa+FU0O+YxYVleLzhzh8+RiHoEtvkJ9fTOrxRWHUqykIaH1IrH1HD9mNlKRsgXZt21ujoUUD6OnRkZdXjHdvovH+7S/wyiHPr0ACLygC4t28Z5/Clt2C04GIS2kp7wv2tZvFr4Q6fmonHD/4UKCdbTNjjJnYHs4uFpCrcXPAZBLekxcCnvN8zWty6exLeHi6CmVLoVBw5tky4QYGEPMrHXMm8/cwM7dogFUbhsLYlDOH06WzL3Fk/wOUC+ENOmfKMRw9NwOmZuQkFBf03QaAiO9J+PIxDicPP5b4uz1h63l8jSF+Wx1nEp6jlaLe/P3XsG1af3RetA+tbc2waVIfLDx0HZsm92HdUCZn5SH49XdM6MGZ6keG6Czr3BELbgQLNhTAvuXEOUHSwhdljHJWlIk0yS8vFMrOSk3yBQgyqm/StVRx+PZCAMCpx+zVZHde5rx+rmybvIT7tf/+KMEOK8Jw99FSjBy2GwwGEyOG7OJb6VYS5BXkWUJefSU8ax9stGagjJEHGlW9rqdDCqvdu2Jl8D2sDrnPatv+6DnyS6pC6SvDZ619/RGxbD6GtmiOJht2oJmBHi5N4BTnI5bNh9OWPehgYY7tgwXfm1YnpywPGjTpv7bT36yW+jHIot6IeXll0r3wp1JorO0D4R3R13QbjFWcudoGRk9GekkkAKCzoXROSv8vmKt14tp+OKI9DJTtoVYt7Dm7NBqXosfAQNkeNCrvZLPlTHLc1WvCrEgGRd6Cra2mN13l48Lk5lAx+Aw5mh1oeo9RmNKCZUOhCpdslRvCXMgDwKImnDdS2grqOORCiHvDzTqx2qMLU7DReDIqmAxsDw/EPJvBkOeRYLeS769/4OWNtxztJ9dewuT1RN7JyzuDkZGYJbGYF75iPnruOc4KX21pZoyA8ZyJvp9GxWBSgPAVAQVB9ngy/j9ooKuO67c+iCXm+fn+x9GmqERD4M0FUFSicdmDgEaTY0t+L4z3zz/TjmP7gfEizW9p2FWsdyJyhP3MS4OFuvCpJpSVFdDK1RKtXC3x7FF4nYp54pCbU4T4uAyeQt72A+PRzI53SIjn2HYcbdPHHUJUJCFaNNCnizWvBUv6YNvGG1z7PoTFcG0ngy8f4/j2u7qJ7/EwarwbTh15zBH61ba9NVYLWeSBQgEmz+yCyTOJ0J+Rg3YiLSWX7z4Hdt0VWswTh+9fE7m2CyO8eXi6suY2vN92ZP4OJePFxBH7atUD19rWENa2hrgZ9E7i7/YxL+L6pe0/u/F8O3susocfo/Dsyy889JvBavOb0hfOs7fj7W4iH5b7ssMyjz4SGdCkCRbcCIbllm2I8l4geAchkKSarcfzfxDkxr3qOFlMDBX+u7PFYaEUZ1I3+H49QOp4Zy5IllPwT8JFm3d6iaJydieg9KJXqGAWIyr7BNoaHcXD+EHoZMI/T6HVRn9ELqk6v5UzGGiyeQdbmygkF6fDQElXsCEfVrt3BQBWzrzDIwax9UcsY5+brX4DfPOp8nivrGR7blzVvWuY9yyx5nI29iamW4q/mCgsScXSyY345NYnGDfUgUUTI9LGFErMuxDzCgpUeQw05S5+/Sl4WpzF2Z+EQnw9rvIHiwJNBVOUMQpRUJ7OsY81vSepczgRfQr3Ux+ytanKq2Kn4zbIU7i/HWu/rseP/CiOffY6cU8cyct+vvVcWKk1ZmvfEbkbYVns+dwqQ4elRXpxOPqa7oaBMiGA/ci9DQC4FD2G1f4jNwRxBS+lOg9uKGpsRGFyU6gYfIWS1mGU5CwBszwGipp+vz33VoBCUQFNjfAwLM6aDJradFDlrXmOWVFCVMuqKL4NOSX+1X6cOpBf0n2wiRv0lIjQ3Y56LQAmwGuRsDLZuW2rxghM5vRsWX6m6uS85rI3R7+4hMwaj/SCQkw4FYg3sQlou/UAnntNq5oXk4lJAZfRSEcLJ8Z6QF9dDQDEzl835uRFhEbHkzaejL8bCgWIictAQ1Md7Nh7F5YWeqSNff3+YsFGNbjzfLlAQe/Lp3iB4/zKT4eZqjb+i/uIgWYONXqJk8TtxK/ooG+FzJIC7At/jIXNu4NOU8bsV+ew1K4XjFQ0MfHZSfi1HAwdRTWRn0t94duXBCz3Pse1T1zRZP+JKWAymFjpc1Hsebn3d+Qp5kmT5d7keG3wYs/RSZg+jviNmTyzK4aP5u7BLixnrszFySOPcerIYzKmRxrifHbO//fP/3X+S7fmnJ72/AqxyJAcn04dseHhI7EEPddR5KVvqWTl590SF53gRVxhMjJKBXtfA4CRcu3nTs8ozYaOgmT5CwURmvmJtLG6dVyPFasHo0Mn8u9fapMjPwMFGwHorOfCs0++hjceE0y8TfFGY82JQs8jcsl8NkGvyeYd+LZonoC9eLM1/Dj8WpB3v1bX3Ep6KnUxb/Az8V9vQbTvZYef37gv/ImLQDHP6WbVhciaT1cQ1nsdz/76Dp1mhGk2j3AwvDOYqFwRZnINve1osAi2GqK5fgriQeoj3E99CEs1C4w3HwstBU2ci72Ap+nPMen1NK4iWmWF3BGmw+DWoB1+5P3AvdQHPPPzVbdvpe2MEkYpzsaex6ecz9BT5LwB7WfUB9ZqVojIj+QQ9aSFrpINDke0h6IcHYxqlavstUfietxsKMrR0d2o9uPUlfWImwAVA6ISk5xSd8gpsXvfKGqwV4VS0Q8DANBUq0KU5ZXZVyzkFDtzePgBwI3YHehjxn7C8D0r3koFP0yUG2DQ05WoYFTg3+ZjIE/l7ZW3OUT4sCKy0VVVwX/TiZAxmzX+2P80FNPdiB/NlpuI1aBbs8aTcqzQ6HhSx5Px9+G/sVreyZuL0Mm9Kn+YuDnzaiKJZ40wgt7pY08wekJ7nv0eDw7ibb+liCnI5DuOkhwNRiqauBr7Hmsd+wMAHiVHYHdr4jV6mfaTFCFv1KspWGA9Cw0UdeHzaTUrVHZc6Awssf0HynLKWP55HU63Psiy11XUwSKbuXiR8RoeJuz5cE/FnIedRlM4aAou1MBNyAt+vBTy8kR451rfIPy7TPTqrRQqheVVeev2J/TqIXrRCH4M7rUVl29JFtZWk5zsQr7eV9v2Sh7qZGmlz/b6ksHYSR3w+sUPnh5yAOGdN61avjxpIun3W5CH3qkjjzFmkni5yf40Nk3qg8SMXCjS5ODlIXlqj/9XLLdsI8WmkijvBRjZuyXmjmJ/TyQV+N5nf0dqcQb0lMgJJa/O7DDhhfJ9zitJP74gJoYul6pn4oCn5Iqkdx8tRVpaHrp1JO6P9h2aCCtr4YtNFlYUQ0VOSbChlLmW+EAou7a6jjz7musQi7OVIbYNlF3Ru9FrVr8gr7xKKgW9ym1ujGrYFwEx1wWOFZEXLdQxheGtN/kpripp38AZT9I4I8JqwoR0F3YWf9iKilqoqp0clwnvUfsBAD2HtMKD6+9h2cQIy3aOwmbv85i1oj9U6cp4/+IHHNo05jtWvalmW5tMtXmAaTaP0NVoBSzUO0GNpg8tBXNY0XtggtUNTLN5RLqQBwCd9TrihMsRrGi6DGYqplCXV8cUi0lw0W4JAHiewV5JNq+cuIjrpt8F7oY9oS6vBkctB3jbzOcq/NW011XUhbGyEcteg8YZ5mOh2gjuhj0xz0o6K2CW6l1Z29Xz5E22foIxljcwrvEtVruL7gxWu4GyPat9gtV9tjHb6tVOeMWG2SfBZDKxeMQeXNx/H6Ul5diyIACLR5BT/IAqR0Vwwi62PzI4ERnK9riDnjWuuK3G0daz0UrbhpRjkMnlD1/YHl8II1YMB9pXVaVq1ZAz2TeZXnS5xSVcx9s1tB8AYG1w1Y/8rAvXSDuujPqLYwv26nUPgxex/siAjBA5QWOcOPSIb//bfkQaiXlNiFDFyhBbALBQJ8IyehhVfQ8/DVjBdfvrwFXCTVgInLUcYKZigrXNl+FD9mc8TX+BcmY5mtBtYK5qBmU5ZVyIq7og9m+xHsbKRhxC3qhXU9DToItQQh43bj9bziY00WhycO+7Bem/K6CGvYvG6HH7kZRMeHi4992K9RuJMOq9++/Bve8WZPwWYp48Dce0mcfFmgcAnLvGe5VYGpVhPXrzvpmnUimwc5CssmMlZAp5lew6zN8D4tJZ6Xv8q9OVSfl+n//vH779J+uZF6I06eFsjT7/HkG3JQcxuotTXU9HRjVqCnmA5HnzAGDKm5XIKBHOg05YRBGyVOWVST22loLwqRbKpSAm/CqIJ13Iq6RBA3XcfbQUR05MxcypolWn9nzhjQFPZ9dqQZKaSOt1EYV/b91j/a0IuYe5bm3Y2msyzLSX0GOPD607Rw1h8bIZL7Tt3HfrBRuJwcTXy/E975dUxq5k/bwArJ93Bgam2rBqZgLjhrqQp1U62TDh5bkP7Xs1Z9kLkxO43uTMqwsaq3dF42piU13RsUFHhGa+QWJRElu7mjyRkP9J2jOMaThK4Dii2ssQTGF+Cehaqhg6vQt8ZxyHghINdC3Rq1I9TH2Cm0kh2NxCuBVBp6t+0FJUwYkOo2CiqgmPe8fQTMsAq53ckVFSgE43duGe+yzoKavjRWo0pj+7gLnNOmCStSvWvb+Nde9v47vHUshRqKCCgqCEE2inWxUy7h+xBF30BqKZhjPKGKUIiNkJHUV99DUcBRpVUeTnJwk+QbfhE3Sbrc3NsiEM6FWePgc8B8JmjT+b4DbGxQGnQt+z7bfo6i18TkxBVHqVp5HNGn+YaGrAp0dHdLO1BAC4N7VG8NcIgeP1aNIYTqZGOP36PU6/Zu+T8Xczx/sMfLx7w8hAuuEukiInR+XIPfY3QJdXR1JRCnLL2D2TNGh0ZJdV5UajUrgLQgpUBRz9FYAltvwFEa7H1lDmKD7x+s0vBF/3RpfuG3H/zhJs33kbp08QBYK2bgtG8HUvfP5CePzOnN4VM6d3Rd8B/rgeNB979t7DuTMzceu2eKFNOrr8kz2XlpZDQaF2LueWra3f1efqA2R7SsqQQRbTXKRXNKTXjL24tW8mXEdtxekNY9HYTPIQ1Ymvl+Oq2y5SCkiIGjp3qvVGiY9ZnQXW4/HvZ+7pkWoy5Nk8Ur3zCsqL8M87cp9Pdd6E/sSShYR3+9Ub4uVdzC8vxICns2Gj3ghLm06FZi0UOQCAaW9WCW1rqiK8x6GoBH35xtGmTKOx2tf2El+vyCrNQQWzAnIC8qXXJaJ8x2MKyA1TBWpP0F26o0qfWbmvKsrB83f+35o4tuXvlQcIIeaF9V6HqPxUUEFBIzX+J+aaIbii8CeF60pKQXkhLsVfRmJFoWOzAAAgAElEQVRxIlKL05BVmgUAKGewV46r/GCXMEowLnQShpsORW9D3ko8BRT0NOiBkOTbGBc6CYZKBtho7yu9J/KX47Ob+JIt2zee7b8gVn9ZD58m3lCgKoAJJkKS76KXQXfcTAoBAPwqiIGZionAk+o9dyLktoxRgUtdiTLtK8KCscbJHZ8GL4HVxXWIHLocK8Nu4q77TDRQIsQvK3oD3OxZLd8cmPiW945NzMsvz4W9ZmuUM8qQVByL4WYzcTclsNaFPIAogCGu3fJendkebx4o3ErVdo8+2A5O79ua4wHA2QnST7Qqo/4xargrvHzOIyk5h9XW0FQHA/s5YlA/yTxDLt0kJ8k4ANx6spRvuO2+HbcxYx7/XJ31kc3hO7DZfg0AICC2qgJwUnEyNtoLDn061moPzsYGIjQzDC7awr9fCgryCAzmFGMaW7KnqejRrWrlNOxdDH5EpUDpdxGT/oO249D+CSgsJIo1tWghuSebohINJcVlXPv6dNpIWjGEoqJSvv0dOjch5TjSZPv+cfhn+ok6OTaFKrnoUB2fVQOxYdVVUsesL9QsfgFAYGGLxcM4f6NlCM+iDrzTLkjKhAGu6DhhB14GeMFtrD+eniQnimbg0zkAgEttt4tV5XbNl714m/VVpH1U5JVJFz7sNXnn1ubGgKezxX7OlWSUZGPymxVgMKW34Net43ocPTmVtCq24Xm/MO6VD+txS+3mWN50GimCbnXGhy5DVmmOYMNq7HaSnlbx0Ut0MUlJTgHFFfx/sysZ/GweaFR5XGq7XeTj1BYUUIQOox3wdDZ6GrhhZuMRgo35sDsyAHdSXgg2rMcIdYawVBOc7FtJjnclvvpGekkkovOeoqgiCxDiQ9Nen5xV1r0/DuBVJhECSaVQ0YzeFG66bVHKKMWt5Ntc96kMpx0XOgnn4y7ifNxFtvaajDQbjpFmwzEudBKSipNZOfSkXdRi+sYLGN2rJRqbNoCBjjqi4tNx7s47LJvQHdl5RWAwmdCm865Q+zcx12omLsdfQyttZ1iqNUJ+ObtnSSPVhriZdBs26lYwUzEBjcr/u0P7neMuPCcVrRs0RIcbO/G4T1UZ+tu9iBwGdpc34tPgJVCWZx9PW6EBltiyn7z/bbr399gKsFAlbs4GGQufoFWGjL8d11YWcD02ja3t2csfOHPhJXbsvSt2uC2VSoGGZu2dCy+fD2WJeZdefMKaC3chL0dFeQUDH/2Jmy37+f6s7Sn7AnFoxhAAwOfYFIz0PwMAMNXVxI1lExDyPgJtbRpCXVmRte/bLXNBkyPnxudcXCDupz7GLMsprLaA1oew5NMqlDHKWHn0hMHTbAgWfVyB5hpNoCInXMjUjYdLuLa3d7OBe98tuHiO84I74NR0DBi0HWpqSgg4NR1WjfUxZfoxVn/bNo0xbeZxDBoofhGx6/cX8xVtb9/8iB697cUev5IB3f149tWW95+kNLM35dufmZEPbR3pFGu59ZicG9pKuvRo/teKecKSnJmHyMR00FWUMKJTzUI9MuoLH8ITEOhPFIfr06G5AGt2Bhp3xdUEzlDC6ng8r/KynmY5DL0NeeeLPB59FVfi74o0h+qcdeV9HpSEpnRLfM2NEmz4m8rnfNbVDyoihP2u/Lwb77O/C2Ub5LZbIq8kskQ8XrzJ/MwSdCtx0LRFP6NOcNBqAnkhRNeU4gycjwvGvRTx0yxIu8JyJXciotDN2pJNuhx15iICRg7lsD3fZptI710ZoxwDns4GBRR4mPbA6Ib9BO6TWpKJ2IJEvMn6glcZH5FZTQAl+zW56rZLpOcTkvwUIclPMddqNLrqC1+p/nriQxz6eUko21XNZ2HVZ3LSa0kL0q7MzFUlK3uspaCKrNICkmbDncfJfviWIzhZZE3IEvMqhbzdTjugLl91Ifkp5zNPMa+SEy5H8DjtKY78Im4QxoVO4ivQnXA5ghJGCaa+mcmyP9LqAM+KuWTg0rwh9gc+Q2lZBTJyCtDGzhyXH3zEq88x2DRH8Anjb0FLQRMjzDxYjz1MiIIY1UNsexuK5ikz7P5xWNEbwLdlHzTTMoDz1S2svlEPTyE2P4sl8B1t7wmnq34IG7hQkqchQ8b/PUwmsHVnCG6EfGDlrdDSUsVOv5Fij+nhKfwFh7Dw89oCiOdBoQBrLtzFy42zoaIo3OLbSP8zLJHPwYtYEOjpYI1Bm07iyuKq8ACyhDwAGGE6BCNMh3C0b7RbxdHGS9ir3l7p3Scpffs4oG+fKiFh9Ki2bP1BV6puNLf6ebL1dexgi44kVCqnaygjN4d7jjy/dddIEfOYfKqGrtk8TOLx6wN5ucVSE/OoJHvmyQCCXnzBmQfv8GjLjLqeigw+rJ9XdZ3vM7k7H0tOJjQaBHNVI2yPOCWU/YGoCzgQdUGwoRgII3CIywb7+WIJZ54viet5CzUTuBu0hy3dAipySiisKEZaSRYi86LxOO0tEopSRBp3oHHdp5oSh/fZ34UWK8lAEu9IUdnz/CW6W1uytYXGxpN6DCaYuBgXgotxIaSOSwbuhu0RnPREsGE1dkaexs7I01Cg0uBh0gOOWk2gTlMFBRRklGQjsTgNz9LC8C6bM5RZEI6aTdBO1xHP0munSKg4kPbpdNBuKNH+jdX18TrjJ0mz4SSuIFQsIY8swvMiAAA6CtpsQh4A/MgXbpWmQwM3dGjghrzyfMwOm4fQzDes4hncUKQq4oTLEZY9r4q5ZLB/CXGRP3c450rZ4M6S32D8v1FTiLvQZTxr21xNG28HVpUZD+g0hs1WQ0FZJuTJkCEhndw3o4WdKZZ694H3vJ6CdxCSKbPIv3jetncsZk3kfW7fuv4/eC/rhw/b5qPbqoPIzC/Cu6388wc9DycqcNvP5ywME5WcgZzCYoQnpuH5BvIrcH/OPIjm2kSF8JzSKGgoWPK1r2kTkxeMhuruIh+3aXMTkfepTQKDvQRWMJaE8nL+oVjOLhZSO3ZtUhn+LOPPYFofV0zrQ/4iiAxyaT9uO8rKK/AywAvLdl2H75y+Iu3fWa81riTck0o+LGE57rJepEIV4iCJJ9zP/Hjs+XGWlHlcbOsPhd+RQRo0deSU5ZEybnVuf4hAjxaihRfXR2ozNDU2S7TQ36tuuzg8F/9kplsOF1nMq6SUUYYzsTdwJvaGxPOw07DGOjvCSWaR7aR6USSlBqyVV9LEPEet2hHz1n+biqVNDrK1fc55ieYa/H/o7yauAgBoKTTEsEYnxZ6nuFTmK5DnElJ5NUG06piVYmBeuXAn3priYV2SnZ6Ho75BuHPhFV87ZVVF9BjhiulrPPjaiUNFOQNTO65DYnQa135VujKmrhqMHsP//ovH2+df4srBB4j+zv/iqWkrC/Qe3Q5dPVxqaWa1x87F5xB8+hnPfqcOtvA9S75gUZOKcgamdVqHhF88Ppfqypi6+v/jc1kfOLhzLHxWXcbwcUTpeFUVBfiuHAwHe3IqeZKJta0h3/6QGx/gvawfKBTg3mpCJKseWludsKgEAIBLYyJUkZvNs/Uz0W7pXp794lLdo47BJHLIJhW+wN34iRhi8QjBscPgbkZ4Y/zMDcLHjD0Y2Og2kgpf4F3aVnQy3ovHifOgqUjcPNyJGwe6ggVa6wvOsQcAW/eMEWxUj9m19RbmeAlf4a4m/btu4tmnqlb7+VT/NP4WsVPG/x+2/jvwbf48rlnJSisq0MR/B+uxprIS3s6ayWE3bWg77D5LVFh++UG0ipC5Zfmg09Sw03EpJr3+F+klWSLtTwY7HH2kLuRVUtehezVz8fnazcPsMPIXiv4GIa+2wmsr2Tu4H7z+C8bWfsSCZIWAcqYUUCQOla5v1PXzcdWxh0+TqXV2fFGRWMyTpOhFdRqr67O2T8X4YUxDwrNo3dfJWN70ML7khqIZnVNIYIKJ5OJYNNdwRWTeB1ipt+A6vrVGL3zOCoSpGnk3wg/THiO+MAGZpZmIyIv8Pd8N0FbQhrGKEZrTm8FSjbi4a0InQmxSilPwJfcrmtGbIq0kDd4flqCRqjl+FURzjH8u9gKCk0PQRqc1+hn1haqcCv5LuoG7KfcBAF31OvO116Rp4GvuN+z+sQ8AMNViEscxQpLvILM0E/FFCay2NV99YaxsBBNlYxgoGaCFpuSedVM6rEV8VKrQ9kUFJQg68ghBRx4BIJJK34wTrgpUdXT0NVjb9y6FYss8wS78BblF8F8QAP8FAeg+rDUW+I8W+biVuBuLtloSnLBL7GMJy7ObH7BuymGR9vn6+ie+vv7Jev0mLu2PobNEC6OQFF6vpTiv2fewaMzvt1Uo27DH31nHvhm/E5SaZS6FoObcb8btZCVKvx/4Gn5zBS8wFORVfS67DW0Nr+3ify5lCMbaygCBAew3LM9f/cC8RWfx4VOc2Dnz6pLqXnYGmlWV4hrpacN+vj8oFGBMRyKvm7wcFVcWj2Xbp1K4U1dWhF1DA2irSSf338/cq6BRVWCjORoGKq1hq0l81iuFPABQlNPAwEZEegoDldZQpGqiuCIDrfVXIbGAEOeV5LWRWCj8Cq88jXe48N7wzrDTGoTwnBBMtrqBveGdMdPmAQDgQEQPTLO+jej8F3ibcQraio2gQFVFO72Z2BfeBY3pXZBc9BljLM6J/FrUZNu+sVgwg/v54lrgG7HFvIS4TJSVVfDsv3pb5u0tCM+x7ep6CjJkiEVZRQVa7tnLVaSrLuQBQHZRMSy3bEOUN3shp+R0osq466iteBkgWnqiTzmRaKfrCAA40motShllGPqcvIUiQYiak05SHDWbYKHtRPh9P1prx6yEmzgljSqtuUXFoCsrkT5ubXHUZR10FDRr/biuDU3x5FcMrDYS115K8vKIXCL4u/C3eejVlaDn02QqXHU4dY/plsOxP+p8rc9HGOpNNmMDpSrRZZjpbGz+PguLbHmvWhz7tR4TGi0Fk8mAlgJRoCOzlHeugHZ6c/E5KxAfM8+jTQPOHytxOPaLs1paZP4PYiMTSNBOxMzGVQnU9ZX0kVKcgs3f2UWEVc3+ZRWq4MaLjFd4kcHuydbTgHfONV727XTbctieieW8uYjK/4mofMJLUldRB1s1N/M8liBKS8owwELyyo3GjcQrca9rSJyI0xKzhBLyanLnwit0HOAM5071v4KfMOxbfhHXjj2WeJzaFvI2zDjGtV0cIS/yQ6zQQl5NepvMhc++CejQX7Jqpo+uhaHTQGdkJGcLJeTV5O7FV3h64x2uRIr3PGQIz5mLr3D77mdEx2aw2hqZS5YjVhroNlBHehp/b21eXnRBPuO4tlsa6PDcZ2R7R/RylM6quwV9ILQUiXMuBVSuNmFpW9BAyREKchosGyU5HbxMWYHskgiYqHVEU61JeJQ4l+v+ouLZ6AS0FMzQXo//eP1Nt4BGrRI5zdXaobvhcqQWh5MyDzsSKuNyY/E/Z3j2yctzfw9ksGPvKFmEigwZdcGtCMIZYVMvznQS82/cZG3v6tcXRnR1DAkgwjyPvQ3DBOeqayHv8V3hPV68NBJxhUkAHFmPFag0bLCfD5+PnGkeyKa2Pa8qcdN1wmW1u4jKj621Y55vs41nnyZNHdkkhtrGZ+TA1kjxj8wjetzFF1oKGoINpcTCTm5Y2MlNpH0ooGB502lY9/WAlGZV+xx1WYeJodKrIFyTrvquXIU8gMjlJxPzBNCmgRXLy2/9t6lYZLsHD1OvYK7VZvh+m4KBxlNwKW4Pcssy8TP/CzJKk7ArchFmNd4ANXk6ln0aAV87/qve02we4VPWJRwI7wgAoFGVoSKvDXkK/9UYD3PuuYhEzT+32X49zz5uY40wG4YRZsInnBbVntdxySLwwH0cXnOFlLEOPf5XrP3MrA1QXl6Bsa1WiH3s5aP2QtdQE6ferBV7jPpAb5O5YApw166PkOmRd3jNFQQeuC/RfDbMOIaHQW+x4sgUwcY82Lf8Itr3dcRoZ/E+1wBQXFiKMS3//eM/l/WVTu7EIsao4a7Ysn44dKWUMJ8sXNo0xs1r0k/QW17BwIfoJPicDkYfZ8mLOnCjMl8eAJ758vqZX2ezqbRz1a8qeKGj1ByDLST7vgNAanE49JRshLKtLuQBgKU6kUdW2P0lZfako9h9RPTK5ClJ2Tz7bjz0kWRKYpEQl4ljBx/i0b2vtX5scRHDaVuGjDrn4OvXAIBulpzn2mvfiCID1b3wXs2cjtZ792Pdg4dsYl51RPXO+57LGZbblG6JILfdGPp8PkoZvAs8iUtfo46YYsFZIbQ22eZAePgPfDoHTEjv+nyT/QLY0vmnAfC1m4dZJIbaNjXRF2yEKjF1xtvVSCzinmamtrjcbgfkhKiOW9v8SM9AY10dgXattO0Q5LYbSz9tx5ecH7UwM+mio6CJILfdOBh1ETeSHkntOBZqJvB3WCK18aVNpZhXry5B+hlNwPqvU7Ci2XEAwLImRB6dZnQXeJgSuau8bapu5G3UnQQKeQBYIl4lZYwi5JQm8LCWIQn3A1/zFfJU6cr498gUtGhrxdaeGp+JI75BeHwtjJR5fH8Xg34N/2FrU6Ur4+KXTawwx+pM6+yL2IhkjvZ0Pjc6/OAmOOVlF+JLaBQeXn2LR0FvxRpXVASF+7r1ccCcTSNA11JltTEZTLx7Eo7t3meQlliVv2SMd2+pzbMm3OatpqGCi19553biRR+zeWBUcCZ4pynIIzDcDzQFzrWN4NPPsHMx57nlxa2PeHX3M1p3ay7yPAAgN6sAfRuyFyCozc+lDMH8aWG0Nk2NakXMk5ejwtnSmNRcefUdPSUbXI2dh4Fm1cPNKCiuyAGVwr8y8P3kTbCmd8etxBXoZUROZd3gRz5w77iBa1/4t0QUFZVCWVlB6PEyM/L59teGZ8WPiGTMGC9a+gcZMmRIzve0dK7tr+OJ+yMVGvs5TleFfcHCdZTkEQI/+HinXWxLeOedjb2Jc7E3edoJy5FWa6GrqCXxOGRy1Y24Vzj08yKuJ5IjWihQaazXThhMSAy1vfMxEgmZRNj1+E7OQu2zz5nIbcsEE+djg3GWhPdaGAYYd8HERoO59uVmFYCupYrHwR9xcDMxn72X54CupYqFYw7i89toBH8lHHX8lwciMy0Paw+MJ32OY88G4vkc4XO4rbcj7nu/5/3C4g/SieBx0JTOYi43ploOxVTLoYguSMC8d9yvfcRhUwsv2Ko3Im28uqLy7pWJWhT0TkRvxDhz3gqonUYb2Gm0IfWYUXkPONpoVBVQ6peO+VdQmFfMM3RQXVMFR5+vhJoG91xLeiba8Nk3AT77JqCinIFRTstg3UL80JW4SHYBpGWXplh7agZP+wMPlmHhkB34/JJzRcNn+G5sOC95/L66pgpce9ghL7uwVsS8ca15J3/nl/uOQqXAqaMtTr4mbkDDHn/HMs89GDlf9CqR4rBsJPcwe3GEPCaDyVXIs2vTGJsv8a7q6T66HdxHt+MqBK4ad4C0HIf14XMpgztFRaVc20URS2oDdXrt5fuRFn03H8f1ReOFsrVb5I+TM4fD0dxIupP6ja1GL+yP6A4jZXv0N92Kada3cObXWBir8A+5dzdehwMRPTHagncYq6jI0+RApVLAYHD35PCadQp7j/JO3VETn/m856akzF+slJSEuEyMH75XqseQIUMGb5Tl5VFSXs7RPjHwMgDg9DDB3ms1vfBEFfjyygsE2nia9YanWW+8zfqKNV9EO2do0tQxzXI42uo6iLRfbTPFYiimWAzFzsjTuJfyUqwxrNQbYoPdfLYCF8JCVshxd3srwUY8oICCEWa9McKMcBx4lv4OJ6ODkFzMXXQWBzddJ/xjPVbo18jWwQz9PF0xfGon5GYRn9Wo70kAgNioVJhZ6kG7AR1zVw8Se04n377HWGcHvInndDJKKxD8/eA6b/VGCHLbjXfZ37D6816JvD9V5ZUxumE/dNNvw6qCXNuYqxojyG03nqaHiZ1vUo5Cxapms2GvKXqamLoKyReESN/0uykX0E1/GPy+z4Znw/kwUbbEoZ+r0VDFGqGZ97C8adWq6uGfa9DLcBQC4/ZhnvUWtnGyS8n7QgrL/SRfAICKvA7GWF4Wef/Q1DX4lfsfhjd+TfbU/jqG2HJPlH3mnS+09ISvFCUnT8W5j+Qp8MIKL36B85DwMxWT27OHL75/Sk7Oo9qkopyB1PhMrn2iClFOHWxrpUAHQG5oLQD0NuXMczVucV+MmMuZI4YbN2J3cJ2Tu/EciV+T/8fP5Z/AkpWBeBkaxbWvV7fmWOIlnoeqx5CduBRIfB4vX36DwYNbAgBW/Ps/9s46LIquDeP3Lt2lgIC0oCKCIKJYmIgNimI3Bjb6vXZhvSqioqIodgMmoRhggdiJASIiSEtJx35/jOyy7GyylO/+rovL3TNnzpyBdWfmPs9zP4HY5DkakyYewpq1IwAAXrtCoaomj+3bx3IdV0Gh+RpN16TzKh8827IAFAowctcpjOjcHtPsOyP01WccCI9CyD/T4HbkMmg04GL0mwYU8xzRVomxkCFGkaQXtOirSURx6suzLkLqyXXFbJNbQp/PzYerMbA7eUpU3J+HDF5JiGdfnOrG3X/4GotXaFU0DOyxpV7GFiFCBO8MaGOMgHfvmdoiEhJQVE6ktlq04hyxRZZOy28BDH6wVmnfJB6qD4ZHY95A5u/8Dsu98X5n3aPWF7aZiIVtyIucuUQRC78L2kxDr5ashSHrwvmk67iVFokTXdh769UX1ecVYOfL1N69RSd6cZTGQr2VMsa62TO1XX62Ho7tV0HXiPDtp4pRICYmuL9sdmERAGDcmUvwHiHcDKhOyu3o0Z+8UllZhV6u3ngcUH//lwWlRwsr9OjBfiG1uwvzYoKxfkuc3Dm5vqfVaPD1qYvNf4rCigKIUcRxK/UcaKChpJJQizsq22Hvl2U1etOgI8Psv3AgnvBdGajpipc593ExaS/8ExrG76n3n5ttUyXBoooSC0KhLNX8S2zXNyGnH5G2+0Wu5kvIEzb/BvJngq5tqF5PM2lYaqdyAoCMvFSDiXKCIGwhjyw91WPPRJ6FvLoenxP/1c9lc+DJ06+IDPsfPd22+rW0tITAQh4A2Nu3g9sswqtUWopY3aTRgKIiIgJQXIIK/6P3YWraCgDQuzdvqQwVFewrkTYnnm9dgG7riKiL+PRseIU8REVlFf53LhTfs3JRUVkFv1nOaK+jge3jGiZKuCnCzZ/tC4+CXlFhqRBmwx8OPbbUi5AnLk6Fjq4qbLqS+yw2BQZO2IfolwkYOGFfY0+lUfH/xurX7Jfgx9K2MXZjQ0znP812B6KgXsd9DIFs5uWrAIAhprw/9wxwO4AT12Kw6VAYklJzuO/QRNl+PRKLTl5Hx//tQd/NR3DjxUdExyVhpl8QkrPz6G0pOfn0fab6XkKH5YyU1ptvGIusNcdp6lxODkNhRTH+EWIgRXOmpvUQWVt1ii0ATJrfv07HWtKLUaRyaDtTph8D1aaVFt7UCTo4C95rRmHa6K6NPZUGga/IvIVtiAg7CoWCGYaEcfuCNoRJ+NnvXpAUY0QGzDQkUvtqRuW5GxNfDu0UiUgEKxVmD7v6xERxIDKKP+BV9hnoydlBQ8aMr/1bydrhV8mHepodM3nlaTgST1QXNFd2RF+NOZCgNo+oi/0rWCu9HI5YjdZthF/2nB86duM/5LvrQHM8CX9XD7NpXC5/3sW9UyNQmF+M0e1YfcoGjLHFUm/yFUpemN2H9aGxv4utwOPVZuvsY1h1mH/DeUD0uWyO3LyyBFPnHMOJQ4L9zbN//aan6A4eYgGAEGZ2eY0HAFApFOzY6QoA8DvCe6rk74KGF2Xqg8TMHPwznLg3mO9gB101ZYiLUUGlUhC0eCLE67DyLWxMAj3xZbTgRWzqytKVQ7F7WzDpNvfp/rgdxb0K3MiBO9lucx4r3KgPABhgx5/BuvPYLnAc1gn6hvxVtOf3OA2Fh1t/dLMyhIdb3R78Ghp/nzuYsUB4c/5VRmQMzHg+A/6d/eEZ6wkNaQ3sj9+PeUbzsD9+PyboTQAApJWkQYoqBRVJ0QNtfVJYVgajXcwRWfuGDWXpd+7NW9L9pwzvgolDbQAAPSZ749Gp5umr2sNUHz1M9ZGcnYeJBy6iv7kxem86DJNWLaGjpgQqhYL+5sbo0FoD/bccxZ3VM/HrdzFaqylDWkIMDlv9cWvVDLjsOQsZSQmE/jMNUw8FoL+5cWOfGs9YKLev8xipuQV4+z0VDhaiQBh+iFvB+v8m3G1qw0+kGaPZUhGaLRXRxUIfxwMFS1fnRncXryYTtShQNdslJqyGmhP06nZCjzO/YMEzwmetuqqtsNGT747iylxcTZrH136zTe+jm8YWBCX0qpd51ebKjw301+9yw/AuNwwA4Kq3Czqy5g0yB2Gia9K4Qp6YuGAPf32cO7OIJinfMqFtwN9DRWPx6WViY0+BL8iEPAB1EvKEjbq2CjJSmFecHwYLVnTgv/q5/Bv4wSZ1nRfWr+fsqeJ/TLAqyVmZBQLt15So9svTb0k8tM/pzxDd3/7LXMjo0qLxDTavporjMEu2Yh6vcCpwPnfRwDqNXZukRN4tVnbsm4BOnZu/MXVtCotK0cN5FxbN6Nsgx5s99iAGDLWErmFL7NpwFedClyL6wWcc3n0LA4dZoq25Dr39sPctmFnqwn5gB5QUl2HqyH24cGsZ94MIEWN5Y1ApVLzKfYWFbYjI9YKKAhz6fggbzDY06Fz+S8QvWwrjWkLeedcxpH097xEe5PaGzP8/959/gIlDbVBSVo6Zo+zIdm0W9DDVBwDoqCkhch1RdCB60zxM9Q0AANxZPRMAYKCuSn99ffkUlnECFk+gv67u19Rx1nHEnfSHGK87os5jFZWWiYQ8EX8l5eVNKxNGIDGvPogvSK/3Y4Qmk3u58YI4VQZWLZfjckIfOBuyFtMQJlmlrCXaAeDCd8ZNlaKEOtyMT9frPJex5h0AACAASURBVPilrET4peOFwY6gxdw7kWBhx3oRykj+1WxEE4+RrKL7mRcNk9bOL2SptRQKBaHJwk9F4je9tiZj5g/A/pWXhDKP/+rnsrlApVCQnpEPDXVFWHbUhaPzHsyY3AP7D9/DeCFGdgqLuM/8+aSJ+Pu5fvk5hv/xZCSjoo43pA7W67Fy62j6e3sH9ouNmRn5mDH+ENcxeYkmbM4MG9ARzo6dkJ0jmKE5P0wZvhcnrxNWGx/eJKGluiLOHLkPI1NNnAlZwtJeVlqB/NwivH+dBI+ZxyBdj0V+FCUU8SDzAVa3W405L+ZAW0YbADBIcxCWv10Ob0tvrPuwDmIUMXz9/RUtpUTXt/qEAuDrsqU89Y2ZNwcAoCglxdRe7ZMnLSmBqSOa3jVSEArLPkBO0gxiVCpOu3P3rm3ujNMdjnG6w+s8jvkyxvPHu13NM0KzsaisqkLbHXtZ2ski9upCamY+Vu28hoSkLFi008Gg3u0x2J591uLs1ecR/z0TJgbq8PV0ZdsvLTMfHlsvo6i4DL1t22DxtD5c5+F37hEePIuHipIsbC30sNyNvDBjzbHXLXBEJ7PWvJ0sF2g0YN2eYLz68AMA4DLYClOc2X+HzVrFX0Gzp28Ssc03HMUl5ZgzoSdGDuhYp/nWpsmIeQm/2RswC4vZpoKX+74Yb0P6ujYNVSBDnCLFvZOQCTp8D68efMbms+RVNw+vD2JpW+k7rb6nxZX2Aq7uy8iz/o7LSpumYEkGWfVWNU3lRpgJZ8iEvI2n5qBLP/5S4cm4eTaKpW3MfPKLBC/UpbJybf6rn8vmwr1QxuLPnn9d4TRuP/Yfvgd9XTW4TW84iwheefxAVAjlv8iF64vgOpz1xh8AfHbd5CjmDevHvjL45BncMxEGDLXkKODVZPxI7gszf7uQ9zAmHqXlFZCSEEfIvXfYvlLwyoe8cOLaQswcvR/DXGxQXlaJVjqsaaof3yaTtl9/vBpjBxAp2NtXB+HJw89CTbOdbTib/vqQNbPIu7MjcdxNZpuEdjwRwqO2iFfN3M0X4buGELymrzuLY5smkPZrSsR8N0BHrXCIUeRQXpWNuMy5sNRmeH+nFRyHkdouVNKKIEaRxcvkLrDSedqIM24eiAQ8wbHZe0jowl1NCovLMHAywwNcQlwML94n4cX7JFIxz3nuEaRn5UNJQQaK8tJ4+ykF3V28cOvEfMjLMX8X9By7G1VVNMjJSEJOVgoBoS8REPoSEecWQVKCVXKqWaiCQgFSM/Jw9fZblJVXYrX7INK+1WPP30AEVrAbm1c+J6Rj+j9nAACtWioSvsznH8Hv/COc3zsNulqqpPMle1877bbm71pHUxmy0hLY6XcbO/1uCzVFt8mIeWnFeY09BY4oSwleZpsfCit4S98ap89f2XdhIS3LfqX2eSSruWv3wU27DPx/GeNjuxE/nViJfZL6A11bESscVTQaqH/c1Wu+rtlHWHgtPsPSJqsgLRQhDwAeh71haXM2adi0IRF/B1fOz2/sKXCktIlGRjd3eoXsRVoxw+hcSkwc75xW0t+nFeejVwhDTAsdOAfGiowoovUvQ3E+4QX9fYTjAmjLMRZVTAI9EeG4AH3CGDfX/PjwqbVQ4P1kalFRwbrgU80kHsS89NRcXDkXDRU1eQCcI/O4ERyxQuB9mws9bY2RV1AMGWkJ9LStf/8sCoWCo4Gcv7dGT2KfDnn1wSoAwIoto4Q6LxF/Jz06MQrPfE6s/wANYSEj0QbZRSFQlR1EF/J+FYVCVZZR6Kqw9B0UpW2hJN29saYp4j+CnKREvY5fLS65DrXGgin29PZKkgAQAEjPyoevpys6ttWmt3V38cLYhf4I8WfYlrkuPIaqKhrWuA+CYw1RsLuLF/qM38siXl0KfUk6DzJcFx4DAKaxfxeWwmHqftKx+cHUUINFtIt48gVrvG5g4tKTeHCBIaxWH2fk7MPI/PWb63Grf9eR5xZDQkIMAFBVRUPPsbtx4PR9uE8STmBAkxHzvjZAmm1dcGjNX0iloFxN3sBTPxkxpXqdBxmjZvcFZrPfnkHiIyWoL5iIuvH1fTLXPjt7MVY9Jt0MQNy0pSitrIDJcW+IUShop6aO91npEKNQ8GisG72PsBjceiFoVayGTUGf2Buy88vziFihjSVChIj/FiaBnmghLcckrtX+xuoXtp++Pa+sBDbXd9Lfn/36HOcTXjDtbxLoiX5aJvC1Y6RsuUcH0PuE/PjAd2ENKWkJtmLuYZ/bmL2ANRp5issBtuMNc7bm6bg7/XiLvP/88SfncXwmQkqqydyO1itKCjKNPQURIuqFI4FRkJYUR2LqL5zY3HS8jnlBTXYI0/tqIc9IjSgYpyhNpNwZtWC1rxEUlyjyLKdqJKkSONuVfUSzsoQCiitLMDmGPIpLRVIJfp23CzSHDWZLYKbEv9/d8jdbkFjI+fkjwM6X73GrqTnfM7Z7ICVGHiX6Muc9tn0kv8bJiEnjRBcvUCnkz6fr3+9GbH4cVrefD0tlMxyMP4WIjGjSvhs7LEV7ReEG+zx0n4Wu+w7jxvSJaCnPWk1XGAQdnAXNlopMbWJsiovtXOnEJORVk5tfzPT+x58K1o61ovseXfJAjzFemL36PA5vGUdv33s8AlQKhauQVz32gin2TGPLy0nRx64rNYU8AOjTlfjssxM4+cFYryVdyAMAKpUCMTEqzl1//veJeb/K6t8/hOl4pd8QmDgdNDD/odSkjDBa/5jQjuNzPxpBrz/g+uyJACiISviOQe2JD8mJmJeYamvF1D+1mHuqlBiFtz+bo85CuMzrjz5OnTFvwHaE/fEf2zL7GJ7ceoeTTzdiiu16tOmoi93XiIvBxM5rkZNZgL3BHji1MwSbTs2hj7dn+Xk8j4jFmedN03dNBIPU77wbjQPAoX6E2a2UGPHZSphBRK/pHd1Jf13dp660aKWMKV3WkQp5ABBy6iGGTO4plGOJEFEX7B13sN0WGUZesIUbFeWVEK9xYRcGUQ+/cNw+ehzD+8PN8wL81rL3OxFBEPCNKGwTNZR5AYNSq98H51X010qSzFXnN74Kw7PhzJHAvTSNcPcn89/ran9G0ZMhrc2wJOYyX3MNvvcP2+qtgedjSMW8n7UK+dRk4TJHno7rYL2e6f2tFxtJ+x32ucNxHEtrfZ6Oxyv8FNpoaKKefwUAVFbSGiQ6r7lQWVnF9mFSRPMg8vjCxp4C39jqkXuU1yfPfr3Bjk/c/UM9zTlnkbSS0WAS8sQoYqikMXxQc8ryMPHJIpzpSm7DAACtpNWRWlL3KEpez6ku1BTyLnQ7ADE2Ytyy15vxvSiFqU1eXA6/KwidobiyBGOj3eFrvQUtpFTJhgAAHP8WADnxEMQVMD4jNccBCOHP23IddGRbCXRONZlygWFVZareAsuCbzJtP+la9wjpoxcJ66HaQh4n7KwMWdpUlWTxK6+Ipb2zuS5L25/kLrz/wrqod5CD915tXIeyLjJWj3366lNMGtmF57EagnPXCdu1NfMHsWzr390Utx58xOeEdJgaatT5WFxVoYh01tTJ5s7hz+yV0OzSr3+2U+Bmeg8U1P3mQl9NBQUlZfiZXwCH9iZ4+zMNpuotkFtUItB4Uw0P89x3+irCyFTftBU8RnrD6+oSPAp5TRf2bnzzhqMO4wKcnZZH31ZTyBPRvCistWLCD+JUKlILC9BKToHptbDISs3luH3/ykvoOcwKiir1syIlQgQv2DvuwDBHC3jUoWAKGSuXnsdOH+FGLWxYwbkoC5mY09yorCrAm2QzWOkmNcjx7vz8zJQOKyhKksyRWH1ameBB2tc6j1ubMRO64dJZ8ugBD/fT8Dowif6+is1CCr/UFO+8Pa+x7ffudcP8zarZvJY/MbQhsetsxL3TX8SF4w8xeqIdxCXE4DpgJy7cXo6oyE/Yt+UG/ALdQauiQanGtT7y1jvYO5gjKvITtq0MwA6/aWhnrtOIZyCiKTHmzikUVZQheFDjVoc1urAVX11Xce9YC8/YfXiby3iuZhelVkmrYitWVTPvxWq2Y+z67IeY7FcorSrDvrjjWNiGPIp6nxXzAgy3aEF21BTyDllvhZoUqw8nQAhpglBzXpwi++IKvtGFvK5qVvAwncXSp3qsuS9WcxzrZzGRMdi9RWcsNpnBtK2SVgnXaMLCYMnrTXWKNqxGGGIdN758q58syLRMworESI+/QkXmplo8j82Jz1/rdl61ve+EQWxcGgBg6nL2xUqzcgphKoRjcRXzPF6cFcJhmg6chDxmaPD73IelaMb1REcUVxCrvjWLXaQWRaOVbDeWURb0ZrRpKxNKeEctTQDA4j6ClW5XkeT/xkbHWANvo+Po72sKeCL+PuSVZLn2cTJuT3/dT5fxgPF1ugfp65p96puxHVYgLMWHe0cBCPzIPtpKhIiaCFvIA4DXLxKFPiaNT23m6YckHA58DP/147Bi3w1sXzgMYY8/wrF7OyzzvoaJgzvD0lQbSWk5UJKXwdWIt5gyrAv6uu3HhjmO6GVFfBdU9+1ookX31qwvxKjCW1DgBS1ZpXoR3X4Uso+Iqwuz3PuxFfPevvrO9N7H6yZpPwAYN1kwT6ifP3jz+20Ivn1tPn5dfztFv0tBFSP/blBUkkVU5CfY2bcl3V5WViES8kQ0SQQR8gDwJOQB4CrkVXPKljztd5mpG120epj5lK2YJwwWv2IIgkNa9WUr5AFEiiu/rHzLKNTETTRb9Y64v1eWUCQV8gCiYu/5pOsAgKSin9CV5Swo1RbyACIKcpbhOBxJOM9xX0HYGfkIy+17MLWdePYSU22s2OzBOy1V5es8Bhnqf7x7c0ii9TiRV1DM1XpCnQdfYH4iDWtTLeSd3DkZxvotWdoFRV2NmHfYcXcoyvP/ueeHJhvTPj78AgCg79UjeJaRjD1vHmHANX/MvBeEPW8eY1w48R8osYBxY9w18CDHMWsKebNN77P9mWAUQO93NmEM/fXFeBsUV2RBjML6R3nwcyGyS94JdrJ8IEUVLFrpcegb9BvFCEENTtyDsOR99B8Rfxc6RuqNPQWeOBa1nq1oR1blll8oVNaHCDlFGaH/iBDBD/fvCs/LkZuQN31OH5a2Lma6iEvKJO3f3lATlqaEP0pxSTlkpCWgKEdc8wqLy7Dc+xq8z0Yy9a0PIe9NMuciOC+TiHSOjILjTO1xGUTaRkLWHPzM5ewXxIl1nRxRSatCfD7574kXTJU04HTnKFPbsS9PWPrdTvkk8DEEIfjKC7bbyD4v7LhyLpr+s+PwVCHM7O/n1fsf9J+4b40nOva9zXhAPveNEIE/5KVgzAPCZ6rbTU+MeXAASYWESDv7yQmBjuPoZAVHm40oLiqDZRdDpP8kj8yPCHsLALhy7gnbPiJEAIQdjNvDAPS8vh9JvxnPgEYXtgIAPJ5cR5ere3EwNoq+bcHjK2h36V+c/EIEYVTRaLiV/Jm+34ecNKYxTsU9x5Loa7AM8sKpuOf0cb7/zoHRha30fjWJz89Ch4Cd8Hx5m3TeJZWl9NfWKoIXC6qJIOKYMCmpLEVKMfG7s1Yxx1QDF6GO7xI1F/G/EwFwF/ICfoTQXx+xYV+p3VmHYSPh8ZqzbdRI7YFstw3U5F4kShD8njxjadty9z5JT/6ZMKJ+UlGr7wHDH7LP5iS7TfQ6epfnsVPS2V8Xpo7qynUcMo5efAwA8Fk/hknIEwbTXIg5nQxivecTNk1WzDs3kJFHXVReBgA43m80CspLcTH+Lbpp6vE1Xk4ZY2W6drRdbeTF1eFmGgEA+F1OhG5+ziUiFMcaP8Noo4cs+0hQ5fE8YxtfcxKEfprufPV31FkIR52FMDTThtt6JwCEkDfMYAl9Gy9ReouHeuFuwFP8Ss+HuwP5lySZgJSX/Zuv+YoQDnqmdfdvqE+2XZyPsBQftNJrAQD1Juj1IKmmnPmzfiJjRPxdOA23gv9J1u96YSDMNMCB3cm90qohi7R6+iEJbfWJ7+uIZ3G4GvGWdF8DbVVIiInBqW9HAICivDSOrh+H6SMEu3Hih8qqAo7bxalqyC0KhaQY4TfyKskQRWXvICXOuDfQUha8QioFQC9NYwwOPwSTQE/6j8MtzouGNbkxwA0fclNhEuiJHiF7YBLoCQUJKZbiFutfhaJt0GaY/jnGblsngebs7TuF7babwa8FGpMTd4Lf4JDXTRzyuolBnTew7Scp2XD2zNz+PzQ2nTq0pv+0MVCHw8TGWUwd2KoDXbiTFpMEAJgpMUzOj3abjqoaKwU0ltIvvDFz9H5cebAKX2JTsGLLKGhoKcPOvi0u3F4OAPSovP5DiWv13pOz6H3YeTCK+G/zOvsn/Hq64OHw+egTzCzwtLv0L7y6DsfTkYswrz2R/WR0YSt8ujvh45h/YNNSF3MeBYJKoWDnG+I5b3a7blgaTURqdWlJLBJtfBEO724j8HqUB70fAOjJq5BG5ZkF7MDJL8/x3mU55pt1JxX7/v3EuHasaDePZTu/GMnz9xxcHwj7nGrCa2ptNZd+BPM8tgSVt4qxE/QEuxYLQmFZGW5+IjLobn6Ko/8Evv0gtGNoaRDFM4VRNIJXRrsTC5p3zyxiapeQEMPdKO51AqoZM9+f7djycuSFULhDCIVVtVbFg++957iXoS7x7FpeUcm2j8KfRfALwewXT4UFz3dYx7u5wUKF1dhQWFiFriFtH9OmI2JzmFcvu6jroKSSqNy29FEIemkZYLFFd2SXsA/vfJ5FFLWQEuMtVYcCKqTFlFBSmQcAiM8LhKYs+wcYRUkD5Jby9qE8EH8YT7IZyvtp26McejNjpMDfQxRZ1J2YOBWhP8gNUdlF6e0J5l722c7RApf2M69I3TofjTHzm79fkwjhYtmD1SVg0rLBOL0rlKU94vJz9HHuLNBx7Eda42HwK6a2OwFPMW6R8NMnRTR/Vm+6Qn8tLyuJK9df4kLgU3Q014G0tCRT3y3r6naTV1FRBfFGqPZdXfyiixlxPY85zVzgYfoIRrEMj93XsMC1F5Z6XUHwPjfc9p3Htq+woVI4R6FXVGVD+U/FQQAQF1OBrKQ5covCoavKflWeH472GIeiijI43/VHSlEunPUssMqC/Uo9GV9Gr4Xvx0fw+Xgf4wytsdFqMEufqKFLMePhObzPTcW0NrYY2rqDQPPtYNGa7TbfvbcxaKgliorK2PaZOa8vX8frZGuIA+e4e+uaW+rixdMEvsYWFH5TzhsbVeXG8YatoFXiUi9icdhZl2EsXt1mpqSNwN7z6e1+XQVL0wt5sg4AYNHZQNCpiqhnTr57hcyiQiyz7cG9cxNArEaIzwrLvniRlQzrFkQ69jhjzqmI7VU0cDuZKED0rYCIOp1v1h2HPxLRqWONWBeA57SzQ0phHrTllNiOW1JZAc/OhNG9ihS5zc37PM6FqvjFUrk99071jLDPqZqD8aforzd2WMqhJzmCev81JhJiYniUSAQeLbjKLExemiS8omXmplp49/knurt44ei2CWhnrImY14m4FPICXqsF9+0LOjgLo+YdQXcXLzy8tBRUCgXX77xFakYeenQ2glStRb27pxeil6s3urt4Yc74HpjkZIvUjDzcfvQJJy/H4O6ZhRzHHu52CNk5hehRy4e2orIKn76mIT2rAF+/E5kVWb9+42r4GxjqtoC6mgI9LXeycxccD4zGok0BeBxA6ByJKb+wzfcWx3N1n9QbMa8T0XfCXjy8uJR+XPFaRZzGDrHGxZAX6O7ihUv7Z0BbQxk/UnOw68gdFBSW4ti/wvHP5lnM66jC/iaxPpljxvywcNFhPNP7y46MX0TcRPaVfxJ/E6GU1mrsV65rY602FY8zCNGrilYOaTE1tn0Lyr5DXoK339EMg6lwN57N8zxqImiabUMwdcUwFjHv+LbrIjGvkZBTlGEphBFz+z1sBwj2oFjfjF/iiKFTemKs+Uqm9h0LTuLSgXD43uXfo8TO0YKl7dSOYJGYJ4KU+FomuhrqxAU/mUPlT0Fx7LUVt6PIF7F4hV0F02qWrhxap/HdRtlhyroz2LZgWJ3GEQTL1qzpGjWLX9QuhGGuTax+dtQhxHvDFsKprCcrLombDuQPBrUj7Ni1zW3XA3PbcX5Q9u85nuP2ulJUSKR4zZ3KfvFw7ET+fHwDTj3Gu5eMrIe9J8k9iuYuGoiZE9j/PV4++wYrm7qJPYkJmZg1kffiYI3FlZuv4eV3ByvdHTCknznO72f1Y2oI1pgPb5Tjivg70T/ghUR37ov+wsBAgfEs1lFVC+9+pdLFvG7q/EWr7XwTgeUWhLVASFIsRuoT98eGNY4hKy6BCloV17G+10j5vTe0/sWkVjLNw06HX8ZGu6Oqxu87IiMa7RXbNOKMGgZJMTFsHtQfucUl2O9Ut3s3ThzaPA7RL79h2bbLmLlSeHURNFsq4nGAB3q7eqPnmN309k1LhqKfHWsAh5gYFY8DPNDdxQuHzj3CoXOP6NsG9WIWqjVbKiL81AIMnnaA69hRLxKwcidzQa7c/GLsPHKH/r5auJOUEMfDS0vRc8xuJo+8xwEecJl/FD/T80jP1Ui3BUKPzcPg6QdZ9qvJwqn2WDjVHj3GeLFEFvptEd49H89iHgX1a26tIa2E9BLyX5oguC45jgvejJVEBQlN5JX9QG4Z71XVfpUxVpJtNTYgImUubDU2kPYtq8rHIK0LPI2bXpIOPbn6i3JsLCj1bIAugj+O3F+D8Z1WM7VtmHq43gpLCANFVXks2jEOe//HbCqb+CkVoWceY/BEwczZRYjghYsnG7aC9wC7zQILetyEPABwHMYaZcAP5satEH1ySZ3GENGwhD1YBcderCle1fxMJi9UceQs/wuMJu210NnOGGJinCNM9QxacNz+z6KzOB04H5paglUPPnviEU74RQq0b0Njba6LR5eXISml6RQMESFCnELF2vt3EfT5AxyNTODVbxDT9gXhIbj9LR6u7c2xoScjgndr1H0EfiLSAPUPEA+1c6264J9uPettrvH5WfTXXm8jcaqPYA/FHVQ1cehjNJZb9MFKy37w+/QEQ3QFj3b7mp+NvlrGAu/PL5Sm65RVJ6qFPAoooIGGyIxoDNXqBz1ZbS57MhBGddnGolrI67rDF0/+Vz+icDcrA2SbUfFpA/v7OzPPvYAZ+WfsxlH287p/gb97xtoCGDvkZCS5jj039DoKykp5HhMgPPnI+gfs51wxW0lBhuNxvuflQlFSCioyMnh0qX4XOprMN0EbBQ2O25N+/sKgGQdwPvgFJnicAAD4BxDmpunZBRgw1Yfetsb7Bsv+PdSJXO3Y3Os8z+ljLmMcdRkize9ivA3u/yRCP59mbMTFeBtcjLcBAMiIczZPnBQzE5NiZmLN+03015NihFNevSrNhKWNW2ELWuEJoRy7JjIkeevD9BcL/TgiuKOiTl7dJ7mJV/obNMEOxuasUa4+/1xAQS5/lZIAYMgk1oiYad02CDI1ESKEzgC7zTwJc9V4rgniqX9gKP+pKSI4szX2YmNPgSvi4lR068l6PwAAT6Pj2e6nb8C/+bPP6dmYNLsPxs/sjfEze3PfgQOTRu/nOxX38sWnGGC3udkIeQDw/O139HDehZjXiY09FREi6Ox5Fg3P3v0Q67YQBWWlGHuF8V2nf8AL2/sMwKfZizC1oxVdtAOAVXa98XI6Yb+Q6O6BRHePehXyAOAfi770IhSxOemQFuMcl/Jl7Ap6f6MLW+med5s7MwohzGxri/e/0rge2yn8OMwCiIqpXa/uhVM4UYDpq+sqLIq6ynSc2vDq09acqI9zumR3EAF2vrhkx/DjW/a6aXuh/m24nb2CTxuWcBT7uFFWUYlJJwK4dxQivoP/mxHnTUbM05Bh70UAAHPWX8BNf3eMG2rNsu3q7Te4fYIwyk/NzMfmJawpQTpyNvTXmSXcve2Ox7H62ow1Jnzu0ooIb4Vv+cEs2zhx2vYo6U9DUvVLOPnZ7PC+wao+V5RXYveSM/V6XBHkkFVzndWLc/WmpoDPzf9BWlaSpX2M2T98jzV/+1iWtrSkbDwKEb4hvIi/h+uhzJ+PJ0+/ou+QnbgY9FTgMTlFyg2w24xZEw/jXjir8W5lZRW2rLuMAXab8eAe+2phNVFSJvftqQ8qKqoQ/yUNd26+w5EDd5GVybl4xSn/B3gQ8RGfPqSguJi9h1tjcSftFXZ8DAQATHqyk7SPQ2TdUqSrIUvLrSsbt48hbV/twVv2AK+cPhwBB+v19B9OrN3M3YtnxeJz2Lz2MiorOae0xX9JwwC7zfDdG066XVycCnmFxq3yyA7zttrYsHQoVJQa7v9nXaioqELqzxxEPfyCcycecf2/7bs3HGE3XuPThxRkZ3HuK6LpIC3OEMT8HEcg5mcy03Y5CeJ+TF+JiJ49H0teNKm+udR/MtzadcVX11X46roK712W07d9dV2FATqsCxliFCq9f83iFeaqrZje13x9ewgjUnmaaRfoyasAAK4MnIYPLv/DV9dVeDJyEa4MZGSAvRu9jPQ41XRvwfB+FrSgTFOjPs6pZiaglyXj+jgmSrgFNkSwJ6+4pM5jeN99LISZ1J3P2VnofuIIxl5mLFCMvXwR7X2JgKdORw4wFcDofNQXc0IZgV8GPl6ISUmG1dGDWHo7jN7+Jj0NHQ77wCXoAiqqGPcswy+egYXffkjVWmTofuIILPz2sxTbEAZc02xfDm4YNbyNgibH7WJUhu4oJ0tEf737kgoAsDJjRPFwSvVUlTLAr9JvuPzdDQDQR3MlDBXsIU4lbvrKqgrxOGMfvuTdpO9Tu/ItL6JdY0HL3wha6UNQWxJ54VXpnUCRdQUosqDILwCtOACoygCtOAAUmdF/+liAIjcNtNJoUNXqHnXArorq7UsxyMkqgOdpwUKGS4vLICXDKu7ww+y+27D1/DwoqcpjRq/NsO7dFu6bXTB3wHb0G2UDx/F2mNl7M1zmeU2eVwAAIABJREFU9cfAMbaQkRe0Ok7TIfTHPtKKsI7aC3Dpw79QaMAHfn65EudFOndnk2W4/GUXX2O11FJhqWK7xc0fHnsmor+LYCb+b6Li4PO/8zj6aJ1A+4to2uz2CcfwGtWQV6wPwowpPeF7NBL97NujhZo832MuXTkUikoyuHgmmnR7YkImtm24im0brgo8bwoFCH8sHKEp4NwT+O2/w70jn5z2fyDQfnX1GOQVIwUtyEvIAABOd11O2meIVpcGmYsg8Ot4cfaKYFXDS4rLoaAog8CIFVi7kPOCXa++7TDK1RZBF2I49rt/Nxb378YKNJ9qwh6sQtynVMybzlr9rrG5Fv4GU1y6QYxkoa0hqa//25cvCrbY0VD/t0WQM60jeeGI1N8F0JBjvdbte/YE49p3rO9p/VW4G09GZAZx7Z/wZCHOdW26lje8Ut/npCurhQA7X7hEzQUNNKx8+y+2dSRf1N9psRrL32wBAISnPcBAzV5CnUtj0G+PP8IXTofZpj3wHTcCfUwNsedeFGK+/YCTZXsYtVSFtS6RfuzgcxzzenWFQ/s2sNziQ4+qW3P9NmZ1t0FSTi5mnbnCEm237eZ92Bnponcbhm9tTc2lmllnrsB33AhEf0uC29kr+Lh+CWg0oN1Gb7xaNR/R35IQ8TkBnsMJn/yswsL6+rXwxYOkRDyeSvj5mhzcgy/zFuNpSjK+LfCA6+WLeDXLHf3OHEfgaFdYHTmIbwuIoCRLvwN47UYUhLLR0sbLmfNw6i2joKKFhibezybunQx8vPBtgQfsT/kjcjLhgzsn9Dq29RnAtL32a2HRZCLzeqmbYnHbQVjcdhDp9huHGV5Gfp7jAAB7/lRdsTFnGJ6unksY29f0y6vGRf8EXA0YN5wRadvgH+eAw5974/Dn3jgeN5hJyJvRhnM1k6YGRXE9qC3vgJZH+KRRFDxAKw4E7Tfx5UqRcQGo6sS/f1Y+qBpvQJFfDJS/Yjcs37DzZHt+LxaO2gvgPpB7pcHysgoEHb4HR+0FcNRegJf3P9V5XhtPukFNQwmndoZg0lJHLNw+FjfPR8Nt3Ug4zbKHnKIM3Le4wGVuP8Q+/1bn4zUVxi9xJG0fY/YPHLUXIOTUQ65jfHzxDesmHaL/PRoKss9ScWEp33M49WwTabvX4jNw1F6Abx9TuI5RUV6JTTOO0H8HK1z2obycfVlyEX8PQ0btwdp/hmGSazecPz4bi2p5OvLDzHn9EBK5QoizY0ZYQl5z4m1iqlDHe5UTjwcZRITkhOgdGB9NXLMiM95gQjSRYhXy8ym9vSmQWJgJxwjGfPgpfqKuwTkzgh0hQc8xeU4f+HnfwufYn1z7z1k4AJKSPFs1C0S1KNSmLfnCYmPTwVQLLVXlG62KrQgRZLATl1vJKyC98DdLe+dWvPuXNRRWs70bewo8U15VgZDUe409DaEwSc8ZAHFO9RU9t9+KuIeP/53I9hj6cjpoq0h4Fh5JOI+jCcKNRG8M7i6eATEqBYFu4zH3PKOow8e0DIyxNqcLeQDwPTsXIyzaQVpCHAGzxuPKa8LLcvPwAdBTU0ZPY3201WS201h9LRwTbS2ZhDx2HJnoBHExKnoa69OrxlcvHO6LiEZfUyO6kCdMvv5ag6jvhoj6bsj3vlc/f8SFD+/Q78xx9DtzHK0Vme91umoTwWD5pSXYExON3nr69G15pYzoROqfE+2q3RpF5eUAABt/Xwy5cBobH0TQ+33Py6W/XmHXk2n/6jkYqqjyfR7cqN+7Kj7QlFHGZMP6L4uuJNkaznp+9Og8MsQpUphhQp6+UReOJpxkaXv26wUOd+bsbVeToso8yIpxv/Gm/d4P0ApAVX9G6qdX31z/5o3hBuS59gkfkulijLq2CozMW4NCoeBHXBp+xKeT7iMM1k0+jH8vzcekZYMxtdtGxL74hvlbXOBquRp7gz2g0pLcY06Y0Gg0JH1Jw/fPqXgRyZoud/VoJFpqqUC/bStoGwqnUtWkZYPx5vEXfHj6lXT7/pWXsH/lJYiJU2FqqQd1HVUU5pfg8+vvyP/FehPX0PxzYCr+dT/B0h559QXsR7Km3bPjZMxGTLElTwWb1387ACIt2apXWygoy6KooAQJsSnISs0l3UfEf4fCojL0s28HAGilqYTUNP4/EzXFBUlJcYyZ0A2XzpJH6AmKKLpFOHRWaQNnHaLYztlu/6O3h9szfJBu2TctDx99OeabdMdhlti9LZhNb+Fw9SGRSnb2SCS2HpjE0z4hkSv48ojkFSlpCQTfY47YkJWVRFFR00rjlpKSQET0FwBAn24Nf28mQoQw2NK7f2NPgQV9DRWe+567+wrj+3Wqx9mQs63jCqx8S9xvnvgWgNLKUjjrsC64H024gMzSbKxs597QU+Sb4doDcPr7ZQBEqu3Up0txostuln7R2S+x+/MRgYpTaEgzrm800JBTlgcVSdZnYc8OHnCJIjLAbqXdh4yYFCboOTH1qaRV4kryTVz8EdxsCmWoysowv5cjz6oy27SH/nrZAEJMGnPkPD6lZ8LOUA/JOcyFRt/9TMeG4Lvwn+TMdQ5tN3jDqKUqWqswF6r6tGEJVly5hbYbvOE/yRndjfirKF2fWLfSwl6HwejQknNdBgDooqWNq595ywq4/z0RWUVFeDaD+KydePOSpU98zi9Ya2oBAKpoNNydyBpkJixqink0oJ5L1jYRWkqbsqTP8kJ+WSLCklzo72um3F6Mt+GagjvTcArXNmkxeZRUshdQHmeexADNhaTbaPkbQCuLAbVFGFAei6qc6UBFLUPpsqeg/d5DROPVIxKS4hwFvWoyUnKQkZLDsY+w8ItgeFjM3TQKPYYQKXSX3m2jt/ceTqQadHMwR1lpucDHEjR67fD6IJ768VuRdteVxdji5s/RJ66yogqxz781uahE+5HW6D7YguWz9K/7Cdj278BzOrS6jirCUnw4/m1oVTRSkVXEf5PKyioMGb2Xqe3j51RoteK/6qa3L/N3/Sz3fpjmZg/H3tvY7ME7azyd0buf4FX4/gbSc39DQUYKslIMQ26Lhd54s49/A2ddOeEspPBL3ztbcK//anS9tQ5UChVRAzdg4L3toIGG231XwvbmOvRUN8UuqwmY+eQIjnYlUkdooDH5DPFDUFjd0z0mzLLnq//tqDU45f9A4HTr2mzY7oLuvUxZ2rftGY9FbieEcgxhIRLwRDQ33sx0Zyp6ETdnMSTExJj6tJSVo/dZ18Me0y14X2ityeTt5yFOpcJnoRMoFArikjNx7OYz7HUfgZ/Z+aDRaFhz7CaO/28sFh+4hpE9OsDewohlnD5LfbFpqgPWnbiFiN0Me5/QmI+wNtFBwP03sLc0gpZa/S/i18RYXo+eNgoA55Ou43wSeWFGK5UO9TqX6jmQseEDeZQjO/Gr5jkVVhRzHFtQah7D7fkKnuZyNSUcV1OEH5zTUMSmZqB9K3XMOnsFFjqc7cgA4MM61mf7tylp9NTathuY/67X507CrtsPER4bh4Ht27Ad92NaJva4DMEgMxOmcapoNFApFGx3csB2Jwe03eBNP5aitBSeJiazHVPYXPkUi7CvcXifkYG1kXewoVdftFZUwqBDJ+nRdCNN28F7IGtNBAAY0sYUL1J/osNhHxSWlSGBQypsdQSfU8A5UGvce8XPXwoDHy/oKSljrjXDimX/oKEw8PGChJgYyisrhZ5m22Qi87gx7tZ5PEtPRvxkcv+ahiAsyQX6CkNhq7GeXsG2JrE5x9FepW7K62QDX/jFs1/hfpMTQirmUTWJlV76R0qiPajqT5jbavQDAIrcVNJ2YSEhKY6wFB84my5D8e9SoY9fF6qFvP8Sq/1moKy0HCMMm1+VSwlJcWy9MB+rXPcztTubLsOiHeMwaIIdz2OFpfjgqOdVBB26W+d5Wf+J1hLx93HnxjL0G0p4M0aGMaKzlqy4gM1rndjtxhYpKdbLrbiEGD2azrH3NlTwmbbtMr4r3OY3vQiJxiCvqATqSoS3k9XivQjfNJOeGtHcoNEAMZK5S4tJYE4b4u99tOssdA5bg+eOm1FFo5H2v3hjMcYO28PSXhNFJRmO2zlBVvTC3sEcK7eO5rrv5Bm9MHlGL6xYfI7vKrbVXLyxGKocvCvbd9ARaFwRIv5LTDFnjVBLdGc8bCpJSTO9J+PZtDkct/PKqRXjUFBUivtvvsLBxhQrjoQgPYcIcNBSU8SBq49x/H9EUbMHbxPw4G0CxvezwrIxzNW0rUx00LOjIfIKWY38NVQUIC5GbXAhryYBdr6IzHiCA/GsGVsA0FbRuFlE5dUkwM4X5VUVmBSzCJU01iJG4hRxHOrMWuWX32OMiZoHGmhwiZqLQ9ZboSbFGpEZYOeLwopiTH1K/rxjLK/P1nuvKdFaRQkdN+/D/rHD0auNPse+nzYswfwL1/EgPhHdjfTgO24EAODElNHo4LkXfuNHYr8ra7XXZQN6YsiBk9gXEY1g98mkY7fTbInddx7BMzQCO50ZdmjFZeVYGhiKh/GJcLJsz+THt3ZwXyjJSMPccx8OjhuOnsac519XnNq2h1Nb1kXtD3NYNZNqMW2xLfHsWB1ht65XH6zr1Ye0LwCYqLUgba9GjEIhbR/SxhRD2rAuOAoLCo3GVFaj9t1gkym3s+vVAyzr1Hhmlp9zz+J11h569F3tSLzLCX0gJ94KDrrn6nysXR8dOG5f1q55efkBQHZ6HiZaCZYC1n2wBdYcmclTX7KoK36j2KohE742nJwN2/7cV8vq21dO0HOq5vTOEJzbc5N7RxI8T89F5768RwEJ82/C7vcq6HgjjT1QKkA1zUHj7bBo5zie+zfi57J5qhkNC1/XubKyinrz/crNKYS/bwRuBrOPoKVSKdi4fQy69mC/ivpf421iKjrqt6JH4tn97wCWO/XG7msP8XC78CME6ou+d7ZAR1YVqzqMgImCJhzubcfRrm6YGXMEt/uuRO/bnpAVl8S13h6Y8cQP80wGYP/ncJyym4vN76/ievIL+NnOhLUqw/+GW0prXVKz74e/R++BzN877uMP4cA5/h/sQ669xJ5/Q7n2M2qjgY3bXaAhQHSsiL8W0XWONxrlmW7Eo/k89bvWg1isLSgqxcN3CfC58hhh22fCarY3Xh5egmNhTzHdkRHtUh0VVI3zuhO4vGkqAGD54WDsnD2Uvm81oTEfMdi2HSZvO49TK3m/hwOATz8yMGt3AG54ToeyPG+LIOfuvUTQw3cIWs+amSVChAjufP21BukFhLZipyfYwt9fRM1rHf37vFmIeRfi3uBZejJsNHTg2sYCJz+9xL8vIjGjvQ3mdLDFlucRGGXUAdbq2tA/+S8Sp7BX219kn8TzrGN8HX+26X1cTuiD1vL9YaNOFJeoLebdS5mN7JK3cDHi7oHk9nwBSipLMFx7CK6lBOO07VGm7dzEPF25Thiju52vc2hqRFx5jojLz/EjPg1ZqbkQExdDKz01aBuqo9cwK/QaTl5ZS4TwqaqswqUDd/DwxkvkZBUgN7MAsgrS0G+rBaMOOnAY1w2G7Zue2bGweXn/E8LOPkbsswTk5xRCQkocrY010dpYAwPG2MKie7NMjxI95HCnSVznRDRfbKbvxpbZQzDQtm4rr9Vptpy4k/YeW95fxVpzJ/TVMOPYt6ioDCP672C7/cbdfyAtI8F2OzeyMvLRQp05usXb8xqWrB0h8JgNTXx+CIwVhzT2NPim+1k/pBTk099v7NEPUzpw9wDTP8RbJXif/kMxzLitwPNrYETXOd5oFmJeU8VqLiNF8aUvb/YN1fv06miIPXObz/eiCBFNBZGYxwSpmNcs0mxd21gw/QsAsRMYkSlbuznQRbwFHdmn2x3+3JvtNm4oSOgip5S9l1Zm8Uvoyg/kaSy/zj7weLMSo3VGYrTOSJbtS9qGwPsT+5vLpELhVZ7lxNaVAVi1zYV7Rz5xsF6PWy82oo9TZ6GPzQ+fczMxKPgo137fJq5sgNnwh8EZhs9WXedHFaPCdeFAuC7k/vl1sNmIW8/Ii0g0d45deIKPX9Jx99WWxp6KCBEimhg203fj2bH6tSjgJuQBQH/NDuivyZuXEichr7WeWp2EPAAsQh6AZiXkAcCrbL9mKeaJECGiYTm/eiJmel1C8OYZPO+zzKU3QmI+8SXkeQc9wOk7L3gWDEWIYA8NnzPnI6f4HqTEdaAk3RWGqp58jfAz/wiyi8Lwu+wDxKlKkJNsDwOVNZCRMBZoRkm53sgtvo/C8lhIUFtARbYvVGX6Q0XGno9RiPPKL3kCUKhQkx0EbcV5kBLnr4p9XJYH8kqiUFGVD1XZ/tBRnAtZSf4XsTJ+B+Bn/lEUlydASlwH8pIdoK00F3KSDeNlXW9iXmZJAaoEXATSkObfx+DOyJm4/i0WHp16km6/+I3hQydI8Yv+rY/jUrwt6bbMYkJc66bJmwhw42cY/mm7FJNiZkJBXB4HrZk9bcQo4hij+y8uJbGPMIzOOotuLSbwOHvBoLIpVd+YxKQnwVZDt87jrHgSiovxb4Qwo4bH/eEVpvdJv3OhKy94ypFL/x1YvtEJZha6kJOXwjhHL/Tub4Y5HoNQUVGFmIef4bkiADdj1gEAsjMLICUtAXkFaUxz9kGbtq0wcJglOncT7ItdhAgR3Onj8C8ibrG/JsQ8S4CtjSFfY/7+XYqxEw8i5CrrQ0Mfh38xa3pvjB/ble+5/m3Q/sLYzWPn65Z+/Cq5EzrpMC8sfkgdBLNWzPYNr1M6w1L7eZ2OBQA/Ch9BTcoEsuLq+JgbgHbKLvhR+Ait5XrgVvJ8OOjsR1DiKIzSD0JQ4miM0g/Eu5zTMFAYAHlxTZyMs8OUNlF4l3Mab7KPYaJxRJ3nxI4Rp8/i2iTu92cmXt744tGwD+yDDU3wLC0FmUWFQhszKuQV7IawjwosyCmEgooc/f1og4XYeGEhzGyJe4ZNkw5i3el5QpuPiKZFU4+44xVTnZZ46M2fj934vlYY35e/TKPTd17w1V+ECACI+k7c/ylIWcNcM4D+vpri8q8oLv+KtIKzEKMqwLY1+2fgb782IrWA1c+xvDILucUP8KqYCP6w0o6EtDj3Z/LMwsuIy1rG0l5WmYb0gnP0yLsurV9BnMpapbgmUd+NUDvIOK3gLNIKzgLgLXqv9u8GALIKbyCr8AYAwFr7AaTEuXvuko1TUvEdJRXfkVUUQm+r74hCoYp5B7/cwdH4yDqP83IwZ48XMoyV1DAi5BSGG5CroL/L0wEANi14816rDQVUAER6raZsNwDA04yN+JYfzPdYw7SIMuReltvwsziVtI+uHOcCDY8zT9W7mJedWYCpw/cgPTUPYX+isRys10NCUhwGxurY7DMJSsqycLBeD3MrPbx/lYSbzzfg1KEIXLvwBJraKnAa1xX9h1ri0/tkHNgRirjYn3WakzCEPABshTxT5ZbIKilEdkkRAECCKkbaj1/S0vOgqaGElJ850NZiNWtl105G9dyqyS0trpOYp2+kDmUVOcj9qQp7vkZ1Q3FxKrr3aQdJCcbvYbfndWzZR3z2jl8mvOAGddmIm0/rP2JvVp+tOFKjKvF/hX72W3E38r933iJ4Z8WaAI5iHxny8lKkQl5DYzN9N4Z2N8P6GQ4Yv/40fheXYvoQW4zsbc7S93LkWwRFvsH3tBwMsDHFikn9IFXLw7BmFN2+Sw9wLvwlDLXVsG+pM1ooMUSFzNzfWLznChJSsmGk3QL+q1yZxkpIyUZIVCxOhT2jj1vNfd8FTJVzqxe/pm0+j8TUX+hhYQhPN0eB5i8MsrMKBNrvdYotWsq5QFt5GV4lW8JU/Ry+ZE6GlLgeNBSmQUXGAS+TLSFOVURJeQJi00fCSuctyip+orQyhT7Oix9t0VHrMQDg+Q8TdG5dtyJbChLa+Jp/E+aqk9FOmcgYSCgIR2u57jBTGQ8A+F2eil+lcRilHwAAMFeZhJvJ89Cl5RJIUuXpbS+zyKsgcmNRcAgmWFqgi44OKquqYH/UHw/dZiG7qAjLw27h2CgnlFRUAAAmBwQip7gEw9u1xSybzvC8F4m1fe1x7eNH6Coro4WsLAAgu6gI3o+jUFlVhbV9++Dw02eoqKrCku52KKushKxE3aIna3NwIKsBOsB7+q0g1BTyAOB3bhFdyAMgEvL+Mn4XlEBeQZpjn69f0mBkwr06pwgRgjBIdRZu/jrCU9+v737AyLx1Pc+o4SgofUEqMtWksqoAz5JtYaMTQ7q9pOI7T8d6mWIPO72v4OR0UFlVQCrkkcFNyMssvAJubgGczgsAor9z95t+kdKLqwDHyzgNhVDuIFOKfmFY5G7uHetAzRTbKW3JVzkms2kHABeDEzifMA6xuVdhpca+Wiwnxho/w5tsH3zKOQUAdCGvrfJEWLRYxNdYCYWJAABL5Y5s+3BLt738Yy2cW/MXLssvJ64TZa69Nl6Fx3oiJTg4ei19+7ULMbj1YiMAICSQeOCZPKcPJs8hqsE4WK9H/6GWWDTlCL0fWQW8an6Xl0JeQoqpLSrtO+w09QAAd5Pj0U+nbhFgD1O/Mb2/OHAiuqhz/yJPK8mAprQ6/f2zX68QmRkFQzk9jNIZynHfi0HPsGgec9XJsPB3CLjyHMd8mSsgj554EIFn2N/c7u85EjaB++jvO6rxF1Zcm52HpwIALp16jDGTuzNtm+lyAEcD3FFaWkFvcxrHiNTJzyuGopKMUIW8Q+svY85GZ+Rk5uOq/wNMWzEUce9+wKCdFpK/ZiD41CMMndwDNBoNV/3vw2mmvdCO3RQJvtEwafUimPmcmwlT5ZYC7btp63UM6GcGz23XEXp1CUaPPwADvRbYuW0svc+kGUdAAXDKfxbL/nMXnMLPtFxMm9QDI0n8Q7/EpeGf1QG4cmkBAoKe4bB/JAAimg4Abt3woBfpWLL8PN7HJsPWxgibNzjTx6juC4AvEXDbzhDcufcBerotsN97AmRlpbjvxAPBjz8g+PEHbJ83FE9jk7Dl5G1sO30HMUcZYqPb9ot49zUVEwd1hvuoHliy5yqCH3/AjZ2zoKmmwDTex8R0TN50FjbtdDFvVHfcefYF8jLMcx281A9Th3TB/FE9ERT5Bj3m7GMaS1VJFpMcO6OdvgZW+gbj9j5GNFtNIQ8Arj14h5W+wVg9dQBKSsvhdT4SN598ZErN5Wf+dcV1+F6229qasfdArajKgbYyceMtIaaOD2mDISHWAu00gvAy2RwJVYvQWfcrXvwwRWr+ARiq7UFB6VMoSDGM6T+lj4F160/0951bf0FOcThUZHizIiFDWdIAyqoG+Jx3BU8ydmFKm8dILLgDSao8uqn/DzRaJaTEFJFTGgdVKcZN9iCdg/iaHwoZcUYVuiltogSaw96hQ2B/xB+3pk2BlLg4LFsR1141WVkMMTVBZVUVpMWJ/3fbHAairLISEy8FYpYNw1Lk3Ou3uDiO8T2gJiuLjxmZeJeejm0OA7GkO2EV8ykzE+/TMzC6A2dfxKbCi3sfYN2XmOvmKb5Yc3IuBqnMxM0c7lYmHoO2w+vmivqeoog6sm9bMKoqq7B4zXDMcPbB+Jm9cPJQBCQlxXE0cD4O7AjFq6cJ2HN8JmaM2g//oPlw6LwBt55vAABsXxOEN88TsXj1MMj9EfvIxqmN1VxvGLVSw7lVE2C7gLj3lZOWpEfJVfvSGbZSQ+A68mqcc/YG4emnJKa2qQNtsNCpB9vzremRVxtOKbBk+x3zGANLY/bfu7m/i+EVeB+3nn/mOA67476MS8HM3ZeY2ridnwiCv0nIq4lJi71oITeMpb1a6CuvzGS7bzv1Y/iQPgFmGmdJtyf8WkuPhIv6bsRR+Ir5wdBvWilMg4HqWtJ+SblebMeoJi7LAxSKOLrpsi4OPkvugvLKLI7nVVPk7KwTBUkx1gWF6j5R3w3Zntf7tDGgoRIA0FX3I6gU8vvgtILTUJYR3OKNV4Qi5glLyFthNgwuel24d6xFt0BfSFKpuO88m20fRQktDNHZhZDkZTj8uTcGannCQIH/6rgWagtgoVa3SqVLXv8Db0viQWrxq/9hTydyXxsxijiGa6/B9RTySMWE30+x59MwLG57o07zYUdVJaO0OIVCrrpXVTH6DBltA4AQ6y7d+R+Uaq3G8kLNdKYfv3PRWl4ZFi3qJlbVZto95gseL0IeAGhKqyOrNBtBKcEYpT0U7/I+oopWhe9FP3Ai8QJ0ZbXRV508zXvsKBs8jIqDoT7jgeLF6+/oZmsEANi6KwQ21gZISclBXl4xx3m0kJarFx+/2kIeABwNIG6Wqn3yavvlKSrxVtGrGssVe/F6+yJ8Sc2CSSvG76L7el883kg8KA8cQ6Szr5rgC8k/D8xtzFsjyC8COkbqMGinBYD4TObn8J4qtHnTVXyMTUFBQQm69zSBs7MN2nBYGXafewLfvmXCyEgdPgfYVyKLefIVB/bfRnZWATQ0lbB2vRMMDNiLQMf97yMi4iOyswrQtZsx1q534jhvb68w7icnQij4xz7DjPbE91jy7zy8yEiBvbYhFCWl8DLzJ3ppMaqEVlRVQZxKxZWED3AyZH3gXrUuEBG3/qGnx45wIR5Cnr/4huWrLtEFtD4O/+Lw/ikwaaOJa8GvsMcnnL6tiKTScuzHn9i2MxhXLhHXIZdRNhg62AKDR3qziHIVFVXw/lN1OTUtDzPmHIP/oekACAEvL68YI8fsA68sX3kR2zxdsHJ5/XiMVQtf/TqbYOXk/kyRcADgt2Is0/sY/yWwnemNsWtO4L4v83V58qazTELaZEcbtscDgG7m+ixjVVcslJOWZHpPxpMP35nGcx1gVaf51yc+R6ax3Wap/QTvUx3QodUtmGmG4PkP5tVnLaVFKCp7DxqtAsXl8TCQ6YsvGZOgoH6a3kdPdSvKK9NBpcgKbc5f8q7CRGkkTJWc8CRjJwBAkiqPL3lX0U39f7iZ4g479ZXQle/x8xpLAAAgAElEQVSNM/F96Gm0RRVZMFIcjEfpm0FDFSig4mX2IVipzfmznf2NPxmRsxh+WT7DGIt4o2qIbjVTbB/PJsT6tX3tAYBJyKtOsQ2awFpVs23LlmjbUrDFhMYg/XsW/TXtb8xLF4EW6ooYMqoz8nKLsGH3OMwcTaTP3nq+Aa+eJmCwkzXc/zcYvwtK4B80H6+eMj8Ir9g8iv76/WtCWCMbp1MX1qiir6nZsF2wD307GePeq3gUlpQh9ns6Jm4/hw76mnifmIaE1GzYe/gi0ovZQqCmKGZhqIXSigp8SsrAifBnOBH+jK1ApquujB+ZuXzbLLRuqYzkLP7267v8EH8HqUHt81OQlcKj99+4nl99c2HvTUSFvkHcG96ivABAv50WxixwQI+hnSDBR8T6INVZ6O1sg7ePvuD8JyLK2MVoMdpaG6C8rALbr3rg9PbrePPwE95Hx2HZweno79oN9wJi8D46Dgt3T+T7/Grz/N4HnPo3mK/zlZGXxshZfTBuiSNf58sNaXFdUiEPAMw0zuBDOnG+mYXX0FKO3M+RnZAHAIaqnnQxjxNPfzCyDI1UN0NDYTzbvrrKHmy31YRMyAMAG52ndCGO7Lx+FYXTX+urrCYV8gAiJZaboJdfyrAOYSfkAYCmgmDBY/xS509OctEvlrZl7QbDVb8rqBQquoStRwWNUC+fDNoAGo2GX2WFOPb1PoKSGNVgD3SZim4tBIu4ih7Nm/eLjpwNLFXH4/Wvcwj/Sa4MkyGIxx4nqoU8AGyFvGpMFHuiZ9lUPMw8Qbq9glaGtJIv0JQWfqXN96+TUFlZhbcvEjFj4QDSPk7ju8FnWzAWrByKivJKiP9Jx1RSkUPh7xJ6P11D4qb0bij7HP0RoSdRXlWF0KHTYHZuN5Zb9cbUttZMfeZEXoGatCyejObPt6ImlbQq7p3Y0EJKDbMNCWFnusF47Py8HzTQMFXfleN+mhpK0NRgDh9e8z/Gg8CBGheS1f/jHOXXXMnI+42KPwLxteexWD6sF0r/pCTdW8uITjL8EzXiG84sTIxy64NRbn2Y2qbwICrk5RXBeQSzL2X4zXcIv/mONHX17u332LrlOv197IcU0jTX74lZmD7Vj6Vt5rQjmOXWB67ju3HtHxnxEZERH1n6xzz5ilUrLjL17We/lel9cNgyyMhIsjttEQJQc9FCR14JOaXFoFAo/2fvrOOi2N4w/uyydHdJCQIiGCg2iq3Y3d3drfderz/r2t2K3YGFiHEFCwNQRJEQMADpzmX398e4MWzNLruA3v1+Pn7cOXPmnDOw7M48877PCzZb9A2qMCEPABzrmpG2G/wUoZf/cRnNPO257R7udTB30VkE+C/Ajt334NOOZ76rJeT3O3PeKcqRdAwGnfva0kIfnxOkEy4q06ihLdZtuok/V1ZfkYPElCzYWxqJ3O9qZ44PCakC7cb60j9MEjUWFTo2lS3loipziuLVi3iZj2XQjeBuGQgAoNFU4WWbyN3nWSeS+7qZLW8O559CHmc/vzE2xy+vKlF5AGCs4Yqz8Z3BYjMxwJ54IOes3xef84m1phW/Q486xA2xr80hnI5rDx1VK/SxJdY2tt4zXEkcBBWaKhob875vmpnMwum49rDWbo0OlhugRDZ8x7fHlJZ/4NCLv/H0Zhju+AWD9jP1PDcjH3QVukC6LQAwyytQXsYkXT8qqd3oG2hhxogDsKxjhJRvvHtA/wuhiH7/HVv4HhYs+XsAdq6/ibkreMLClr+u433EFyz73wCsXXJRYBxR7JzRF94exE225/TtGLXxLDTVVXFy6XBuW15RCemYHVeDAQDGeloI2kQO+Gg2YwdYbDaSfmTDzlzQ5ub6GvJDj/thsVhyWLK1kv/fvOPERffxwy+4cY6hIsJxzk9Yf875tZyzGy92Vc/DosK8Ygx1W4wKpmz3WYkfk/HPjOP4Z8ZxAIB7SycMn9cDnj71xR43f9dYdBtFjkI8/GItDEx10d2I+LwfvawPRi/rgwomC32spqPzsFboOLgF7FytZForUPXzLS4owbntATi3nXhor6ahij/9pkk8X0k0srojcp++Bq9QaG7JU5FinjxgsngV18UJeVRRofiAUNh5fUrn6QZWetSL2PwKVFnM6/eY/EFV2e/OTEMPycXZAAA1OjGdpaYBVrr3xUr3vtgUdQsXkl5g5ks/7PYagzam8helAIANFg596iC5IwXKWQUQlbOtSpecKvPn+/9hjfsqAMCKyL+w3uMvsf1bmAyHuooO7qcKN5E9nTAbbvqd4Gu1ROLc0sBJi+V/SsZp42f2ckJ84lyIcfpo62hwXx++RITOd/JthE6+jQTGAAB/X170U9QIXoSDNoN3Qxs7arH0JyIGbdWqiSGLXQRTApTwGL7rHOLTMvHyf7PQbcMxqDGI98ji3u3Q6x8/3FoyDr3+8UM9CxNsHyN/EZPFYnOFvMpi3OWLwj0V1q+7gf+tH4xWrXk355181gsIenb2JtDR0cC1G/NJxWI6+azH4UOPoG+ghR5873U7exP4dHTD6j94FazZbKBzB6I/v5jXoqUjdy6OiKf0zFM8E+rz0uFcDExJabbtrcnRAgw6HeIwMiLfuNJ/9mcyWWjaxJ7b7tnYDpHvv3G3O3cUXf2KPzWWCt16b4Vv94aYMMYbuhI8jKgwangrFBWXcdchrUefLDx/n8gV81hsNlpMpHZzREVcG/P3GXxM/FGl9XHo0FTyw0hp1l8VViw4J3LfhGnyuQ6qbozVXTHC8T6pranJTDQ1IS7Q+VNnjdTrYZST4EPYgfaXBdoaGI7geu4pkQ1O8YtDL/4GAG5qre84IvtF34R8XcyfestQVcGuh6uqY5lKqsiIibxspjN3yJW9mzSvKxBRx9nu5Eu2E1r0F+8aSNg4ouAIefw83SH+GvxkEFFMorKQBwCv982D5/Tt6P+X3y9bOZZzfq/3zhPYxzm/snKmwD55M775aqR+yZT7uO9fxGHlsN2YsWEoeo8Xnq7440umgJAHAAam5M+ddeMPgqGqAs8ObjKLbxwUdb5lJeUSz5cKVEWvorJPkjvJyLfc3dzXja3uiulJHXeL85T6CTsvTlosFSx0RyE1/7TI/Y0t7yAixRcAEb1npTcR9oYrKY8vb6os5rH4ohWEFa7gF/OEsbRBL8xy6QLve2sx+9VJrHTvi4G2gukwVeVM/GDua1kj7S7ESV7XUKdXIvfFFRChmqPtR3BfT3AQ7u9QmcaGvWGv3QxH4scJ3f8h9wE+5D5AZ4tZaGwoPLRWiSCaKvI1l1ZC5twcXvpQ+MY5pH23lowj/S+Kcaev4MCwvjj89BWczUzQzskB2UVF2BsSiqWdvXH8RRjCv6VgS/8eMNEmf4F16UhEWggTwgYNEV6d+vrNBQLCh6mpLtLTBQ3l/W8tEGh78O8KdPJZjz277pHEPAAkIQ8AaDTAwEALOTnkoiZKfl+82zjjiF8whv18/5088xStf1aCNjTUxtoNN3D3hvB0g0eBS1FQUIrOvptx/w7vwYaqqvCv8rIyJubOJKKqs6RISReHlqYaV8Tr2H0THt5VrKBnZcKLaG4xcTv2LxmMZq48a4Qhq04gIVn6i2qvCdugralGSo2VdSwAoNPEi7uAfNcvii6tRRcQU1VVwXAhdgpKlChR8rtiYyq5QNwfJwLx99hu1bAa+WNjakB6oCwMRZ3f0gE78O5Z1YobUUGcsGVua4yhzgtwIUa85VeI/2vczTqMZf1ltwbLzynEEFf5BpUIoypCnnRQyQVnIac4BJnFQSgpTwCTlYuyCskPQVPy/LivtVTlE6ilreZOsWfVrB4sdcdyxbyMwpsCKctaaq7wtH6IsO8dAQDJeUeRnHcUdJoaWthGgYbqjTKXW4K2tZbwSpymGpIj1bQZvHzjde/9FSLmGajZoZCZAW9zwZtvKkRmEekb4sQ6STjpiK8uIwkDNUssqh+IA7EjUcDMENrnfuoe3E/dAxe9duhlvQI0MRVm/ov8KC6o9jk3hj/Ctc/vkVlSiLp6xhjt0hSjnaUrVV9d/CguwOqXd/EsNQlqdBW4GZpjVdNOcDU0k3ywBFKL8rEp/F+8y0xBUn42zLV0YKqhgyFODTGiXhORxz1P+AINBgPn37zDHz06QlOVAU19PVx7+wHrenXBXJ/WcFm7XUDIy8wgfte6etL5+gmLYGrWvC4CbotOERdGSUk5pX5NveriQdB7FBeXKdNm/wP8/Ud/nDn3nBvdNmJoS0yeQFy4XT0/C2s33BBbnEJHRx3LFvXE/MXnuH54DAYdVpYGAhFzjnXNuG3jx5D9PIeM3If0nxVPO/tuRtfO7liyoAdiYlMxd9FZAMDhY49x6corrj9f5chAfkFRUbRvQviK5hUS6VP8QhgAmYQwzlj/7iVHdYgaS0cORT7kuX5RnDoaLHb/ncfy91pVokSJktrI7dCPAIAh7YVnAwFEtF9I5GfcevHhlxPzavr8BjkvRGGeeI/v6qKykMdfyZbzmvP/xmtkHYBqAYzadL7VwYsvrmCxBX2bqVLOEh3IVdvRVOX5YxeVxwrto8GwR2u7zwj73hElzEQAAItdxq1ya6TVFa6msnthSoPcxDwbLWOh7cbqOpSOd9WzRHReiryWI0BPmy049KkD3madh5uB9PnhCXk3oMmQjxnx6NBJpO1TLSRX++JnWr0z2PmpL8pZJSL7fMoLxqe8YNBpDAyyWQdb7cYi+/6uDL13Gi/Tvortk1FSCIfTon1yJBWaCPgSjRnB1wAACxq1w2wPXtRDq6t7kFpEjuaKzc3AHy8D8cfLQNAAfJYwvuelHcguFf/lIY9iGB+z0+B7+yiprRDA09RE9PjZfrTDYHS0lt7XsoLNhtOZjQLtyYV5SC7Mw9vMZKwMJUKwpzdohSVNfEj9Xi6ajlZbDyB43mQ8jOEZkYYtnYkmm/ZgjW8nvFw0He13HsbjuTwvpKgPROpimzaKLx/udywYYWGJyM4qREaGYAQfP9+/ZyMoMBJhYYlITc3hio5KagdOm8kXhXGLpX8A9MeKPtzXHGGNv5LsyOGtMHJ4K4HjAGD18j5YvbyPQDu/qNe5o5tAOu4ZP8E0oiOVKmWPGcnzSrl4RnjFbOd6FgjwF37Oik6r3Xr2ERaOINJAh/9xkrRPT1tQZB+44rhM83DGWn/iPlaMJaqMx34V7Sfo4Vj1IkzyXL8oTkoQ82TF/sAW0nbitEWk7S95uWh/9rDQZ+E0AA+HT4SDvvAHvtKQW1qCOfdv4/HXBKH7uznUw8Fu8vP/qe75XiR/xbAbFwTa1VRUsKF9Vwx05vlz6qrJp4p0dXMr/hNmBQkv2qamooLno6bCWFN+hVOU/HfJzCMyHoz1RPunmsrgrVpbqMnzK8wt/k8JW/+1833xpb6AkGehOxL6Gq2gqmIGDYYNXn8Tfg37O8Bil3Jf02niLWo8rR8CIIp98HsEZhXdQ3hyVzSxuifqULkhNzGvpEJ4FIq7fh1Kx4+t643lERcld5QRGuiY6vIYD1LW4uCn9mhmMh522q2hxTCGKl38hYMqXRMqNA2YaconmupUiyOY/mYu9jfdiZIK0YKcOOa6+ONB6l6EZ98Q24/FZuLiF8X7GsnKovqBChtbkpAnb+58ieaKeeIEQg5W2voS+1QHjmc2ktLlRTHx0SUA0omHVH4O/OyPeg4NBgNzPHj+F/qaGni+kKg82K0+T5jTYDAQvpQXWcMv5AFAdhaRVihtZB5Vvn/PxpiR+wEANDoNPXo0QuvW9WBpZYC//7pGqX/HTm64f+89Pn5MVsgaldQsnVYcxIP1ZJFt+YkAbBjbQ+qxPOfuQNhOQV+c34m8olJSBVj+FFiAqHLLv//kHyNhaqiDHvMPSj3X432z0H7GHlx7/A4AYGdhiIDtU0WO1bietdi1UUGe6+dn3457uHbxpdg+Qc/k70sWmBCLqYH+YvuwAXQ4RzwQ2t7RF/2dRXtCiiKntASNjwv3DK68HvsDW6CtqoaoiXMk9pfnfO8nzpE5D2Lnm+fY/uqpyP1lFRVY+DAACx8G4N342dBTV0cTM0tEZ1atoE11Uv/IThQzxUerl1VUoOmJfQCASQ2bYVVrn2pYmZLfFXNDIpgkI1f0A9P0nF/3YWpNnV92Wh5GNFwm93FFse5C9VV6F8UgF2qVVuVBTZ8vp5IrADib7BRZFVcSGgw7lDCpV/atTeSV8LIw9TSaUzqmuU0EAOBHwQXEZxL3ycXlcSIr4soTuYl5EdnCf2HdrBpi1VtB0+HKqNAVn1988BMvB/11xnG8zqD2VHyqy2N0tD6IG4m+8DKr+gVxemkGuph3xOP0J/A0bAxhmm85qxQx+SGIyQtGcnE0iityqzzvf43/Ne8utH3VS54Rp46qOpY1kY8heHR2GgCygMWg07G0SQd4GFkgtTgfxz++xttMQrh50GeKxDHDBpNv3pPys/E6/RsWPZNcUYsKlcU2Oo2Gy91Go4kJUVH2aUoiRj04J3AMFUHP/cJW0raaigoudh2FRsZE5Sg2gGcpifhf2APuzw4AScirCk1+Vgx9+CAK06Z3ksuY/HCEOeGFKchiHpPJEtn/aYji/UaUVJ3+/zuBjo2cEJecgZ1T+2L79RAwKyoQEpWAG3+MJ/W58iwS/26Yxj228eztiNg9H69jvyHgdTS86hFpHQNau6PNor0Y1r4xjt57iYjdhAl3UHgMWrraQVdTePSN3/3XKCguxbfMXGwc56uQ8z226RYmLK3eytprJnXHmknCP7cBYOMM4eupLKxREdq0NNSE9hN17OHlQ0WOJeqYyu1U1w8A/6y9gVbezvD2cRVyBFBQUII/llxEZMQXkevi0MjTTmIfaXif8QMPkz5jmxgBShjzH95BGasCQ109KB9TOSqQCoXlZbA/sAWHuvVDVwfposlXBN/D2Q/vpJ7PQcb5el4+iaiMNMkdf9Lw+G7cGTQGraxtce6jdOusKWT5HR559xono8IRM/nXLEzwX2D+vhvYPkMwilwWnkUlYtauawg7KL/fd7dmLlh+9A7OPYrAqM5NhfYJeU9E3fbwEv45W5upqfOTRcjT1FZHqx6N0LaXJxzcrKGlo478nCJk/chFTEQS4iO/4uWD9yjMFYx+82xftcquABCV+QMNjM1lOvZ/Ew/JdFzHQc3Rtpcn6jiZQd9Ih3u+GSk5eHX/vULPV17IKuQBgI3BXMRmENc2aQWXYaYzSF7LUjiJ2bx7Yz31ZmJ6CmKuMxTmOkMFIvUUidzEPFGo8JlC7/0UhJkuXYT2i8hKVPRSqgQnxTY29yLq6Q+p0lj6qnoYUKcvxr2ciiOf/QTSbLd8/LV8GxRJRnIWTKyMKLfzM9JZuA8bv5inocIQ2U8WDn/kVUgVJnj1tSfSZBY+uwV1Fen//Ox0DWGnaygXMa/VVXLkwQ3f8fAwsiC1tbG0R8Ko5QKiH4vNBp0mPg6hsJwXoq2vpoGIIeSLNNrP8QN6EiXCFz+/jcvx8rs5sbUlUv+rO421VIhX3uN/CW+TTl0EzVvfRVZvBKkS2WCx2Zjdm5dGf+LBa0Tsno/FA32w6fIjzOrdhtuHv9++28+4Il2zekSk+oDWvPfB0y1ENc73Sancti5NnJFfzAvzr8yLT19wYOYAkfvlyatHH7F14VmcDv0LRfklGOe9FlejNnLbz4etRV5WIUa3XoNjj1fi/cvP2LnsAq5GbcSelZfw7F4kzr76u1rW+jsRFPAOQQHy+Tzcsme0XMbhcD3mI468e01qo9NomOnZAtY6+kjKy8GB8FChabdL/w2kLOb99eShyH2DXd3R3KIOCpll8I/9iPAfgjYtUwKvC6QES5pPlJA32NUd7ibmYIMtt/k2hQaLFPImN2oGJ0NjZBQVYU/YC1JUm+/lk7jYdxjleWoSp0PCzeYNNTQxpVEzGGtqIbkgH/vCQ1FWQa42WFZRAbcjO/Fh0tzqWKoSKZGXkKdoUrIk31DP7iefh8g1QW0+v0ZtnLHxivCMAj0jHVjXNYNHK0ErnNcPP2D9lCMwsZBcvAQA9rx9AWsdXXSycYKemjqeJCfh8PuX+JKfizPdh2JowHmYamrjeJeBGHfvMv4dNBlbw57gfMw7vBom3HKEw9PbEZTWAFA7XwDoMIBcG4BzvsUFsmXr1UZMtftxxby4zGU1LuYx6IZgUvTxKyqvepVfd4tLiEgm9BwWuxS9rlzAnUFjEJGWghlBN7GqlQ/a2zhAW1UVCbnZJCuSrhf9cG/IOCwPvocN7bpKnKvKYl4LE0eEZsQDAO58j4CvtWhvtqPxj0WKeWcTn1d1KRKRtYotwKtkG5a+GWHpm0X2o1IgQ41OmNz7Na9aas3vxOn/XcWAOT3wMTQWZaXlaN69MR5deAZrJ0uSaPfheQzcWjkj/Ssh5jHLmGCoMVDBrIAKo3qrxwhj/ZuHoNNoiB8p/snV1tbCIzSGDt6DC5dmCbR36rABDx7J17yc38/Pv8c4ASGPn4RRy9HxxkEk5GUBIFJzpUm3rSzkCWNzq57Y3Kon5TGpMGJUa5w9/Qz+196gb3/hTy7ljW93wc8HS0vigiRKiHDHLBdfLp3BoIPJZMlncUpkxsNe9N9HVNIPRH9NF9rHUEe8jcPWa8FY2L8disuoFUwBgAMzB6C0nIlh/5zBtZVjKR8nDo5X4GAPd2zozrt40NbVgImlPs7sDMTYRb5Q11AltQPAoXX+8AtZDUNTXdjWM8fVKMIj88G11xAGvy+hLJ6ESqijiPRafiHvYt9haG4paKeytAVRcGVqoD8CE8gG0i9Tvgk9hp/SCib83oeR2pqYW+Ja/5ECfce58yxQKkeB2R/YQklgq+75AGB/uGBqtLBjZ3oSla/jc7LQ6fwxAMAQ//Nix5647SJ0NdWxY3pfDF1/GhdWjMKgtSdhpKuF1SM7Y+mR2/h7bHc4WQn3u5YHK4ODwGSRv7vipiwAgy5Y+XleM8LP0+vkfqQX8SpvFzHL4R/7EX3r1Z5oFSWA59TtACAQSZealY8lB2/hW0Yulg/viC7NiCqWZx+EY+fVEHRpWg//m8CzmVhx5A7C45KxbqL01hNU0NfWQG5hCd4npMLdgfz9fPExUdTMuY4pLIwkF2usjXDOr828PXi6g3zvwDk/AHI7v9ldqFnnmFga4FT4epnnadbRDVfjqFedHe/mibH3LqOzDS8y+kTXwdzX3ezqYau3L+qd2IrYsUTK7I+iAolCHlWq+3xrmswiahZZZjoDkVZwBQALr755wauO7EVEq0pzmzfcFOIXX9zQ0vaD0H78hTvUGbL7JecWh3Bf02nqqGAT34VuxmZQV1FBSkE+ODExoqyuyn9+f5ZVVEBNRbTGUWUxb3/z8fC8Q1wsrnp7WaiYZ6imjewy4svZ884qzHDujElOPgCAHyW56PNv7X8Dd7CWX0WSfGYBdBnUCoP8V2CWM8Fms0Gj0cBmEW9qNhtQYRAXfWUl5Xj/9BMyvmfBrZUzt50moRx7TSBJyJOFvv3kK0Q1vridtN3QWPIH1sM+U0kReoc/hGKyWwu5rkveTJzkg5v+Ydi1MxC7dgp++QhPkaWGvr4WcnOL0MlnPVzrWyH6p+9dv/7NcL2SiOHWwBr6+lpITc0V6H/+4iwMGyLan+l2wGJ067IJnXzIFwpVWbsS6QmPT8bWa8HIyC3AhnG+mNOnLTZffYwnUQnwXz0OAPDH6UBsvRaMGy+i8HjTdADA8PaN4fvnUeya1g9OlsYY2cETY7aeh7O1KVYN64RbLz/ARE+be4NbwWIhKDwWBSWlaNegLswMdBASlQCwgX8j4+Hj4YjGs7djum8ruVUrj8/KIm1vmnMKoQ+ikJdVCBtHM1jamQAAzu66B9rPq4+PYYncdm/fRhjf7n+4/nETdz8A9B7TFrdOSZeKqUR+KELI4+fN2BkSixUc7NYXDge2kKL0hviflyh4uRzeQdpuZmGNy/2GS1xT4rRFAgLblpdPsKi5+MiU6p6v4fHdQscSh6OBEZ6PmopWpyU/CM7KL8KR+UMQHPkZF1aMAgCcWDwMZx+GAwDOLh+JqTuv4ODcgRLHosqD1zHo9FO8uRAdiTMfyBXgqYicr8ZMx634aMwK4mUfzH1wWynm1TLCDs5HzxXkomkFxaWYv88f51aNIrUfvPkcXZo5Y0Qnwsey7+rj8F87HhvPPcTcge1gbqiDDgv2K2Sdj7ZMh+f07RjzD2EX09jRCuXMCkQl/eD2Ob9ylKjDpWb85guITEgRuDmfsJXnCa+jqY67GyZDS11V6BiqDBWUMyvgOX07GtW1grG+FiI/pyI9twBh+8niKef8ikvL4Tl9Oxo7WkFPWwPB73geXW/2yS91OY5iJklVhC1Z0FZVw+WeI7jbba3I1hJbvQk7Eo6QBwD/tBVt6cFh5TDBz2lhVPf5VhfF5fHQVHUktcVnrcKP/LOUjncy3vxTzAPKKzLxLKkuvOqEQlWFXFA0p/gxPqRNQGu7ePksXAS66k2RX/oGLHYJQr82RAsbciR+euFVxGYQ31MqdF00tRZ+/UqIgnR4WFyCrrpgdl96oT8Ssv9HagscPA4AYTn1aNhE0j5HA3Km4b0hRN8tPt25x4hD4Wm2APCg83Ku4AcA+2LuY1/MfaF9W5kqvvKkLJhpyk9M0WH8utWTFIVjIzto62vBszMv/abLKG/uazUNVXh24qWmOTcl1HVONF5tiMoDIPOtddfOm3DvPrlQSVpaHszM9Kq+KCHklvFCuYc6iS5rL471YQ8pi3lUffYUwfWbC8BmsbF82QXEx/1AWVkFOnR0w8hRrUn99uwfJ3KMRYt7YtFictTgVX8ilH7q5KOIi/uBXr2bYPbcbmAw6Jg9VzAs+qr/PLyNSMKaP69x+89fSDyNFifMMVRV8ODfFVgw7ww+RSfD2FgHAwdRM2RVIj9u/zWBtD2hCxGtvXhAe4E+C/u3A9OxAZwAACAASURBVABu8Ys7a3hf3Pz9AeDRT2+9sZ2I7xgVOh3dm7qQ+ng3cEDYLl7qBidtd2qPljKeDZkBp8gXZkt3iU7LHDGHeG8PnMLzGv3wOgE6+kShGXsX3oOBCct6Y8IysudKBUswylSWYhJKRMNg0BEQrFixn0GnU646Gj91Ieoe3Cq5409ySgVTjagIa/zzOfLNtyfsBeY0bSXygri65wOAvFJyGv278dRMzy11qEXYXPtzHLosP4SgDTxvXm0NNUz25X1nSyvkdZq7D8Ul5Ti6YhgqKliYsfUKjiwdCgcrI/RcfBhLR3bk9l36L/nhmTTpx70cXUliHgDEZGXA2chEqvUqqV5WHbsrIOQBwMFbL3Dw1guB9ov/vsWy4cR75s+xXbFgn/iCfrIStn8+lh65jaA3MYiI5xUbG+rTGEuHysczm0N8SqbEgnIFxaVCvwc5hO6egzGbzuF9YirefpZcHC1s/3wkpGZh4JoTCj8/KgSk7qv2ORVF2E+LHHH8TucLAC1s3yP0C3G/HZ4sPJtSU7UuPCwu4+VXyYVBW9t9JhXVePWt5oJAPCwuoYSZiLDvHVHBKiCtix86TR0tbN4K3ceDhchUyd+hChQoaSDs5+Uj5lloGqCQWYKr7URX2rvSbi4GBu+UONZeL/mkDNVm5oUvwTqPP6GpQlwI8/sKKvm1GeksW8Xjxk3IT5GWLD6PiPAkAYFPHgR8iSZtD3ZsKPc5AL5PmZ84nN6A+JHLJHrtKWQtdBo2/qMYj6GDhydK7vSTRo3tuCKgtGzbIZjupUSJPCgsK5PcSQzjl/bCeIrFMvY8F7ypUyI/Fq/sja49ZXtAIw1neg2W3Oknwj7zc0pLYKAurPwXMPY2uWiaBkO6S1UVIfONv3MFZ3oL9zuWx3z66hrI5RMFxc0nDD114cVuhNHVwQn3EuLE9hm75Tz2zZK/r+azg3PRaupOPD84F8F7Z6HllB0wM9TFve3T8OC14oo5LQ++hyv9RkjuqKTGMNDRFLlPUmGLohLR30GVo9GkaeOwaVJPbJokXxsXYQRvk0/a5sml1B8mAICDhZHY8/+VcNy2DfELRD/gc9+1C+/n8KqVb3v6FHtDQ/Fnx44Y07ixxHYO5969w/CGirn/+ZVRoWmhpW0UXnxpIHQ/naaGJlbCA7JE0druM6LTJiOr+IE8llglNBj2cDbdjZh04Q/QVGhaaGH7XuwY6ow6KGV+kziXoqvYcpCLmHeng+Qnbg46prjabi4GiBD0rLWMcNPn13g6z2QVidzHoEt+Ur2lERGOy2ITXllKMQ/wHlC70zWpMrKebMU03kd+Q/Bjnsjm69sIWVlE4QYWi438/GJkZxfC0LDqUZ0Hosg304MCT1V5TGF8FlI4w/EM4aVVR0cfIf2oXfSwAWwJD0bQ11ic7zYCS57eQVR2Gp4PnA7vqwdgrqWLy91HouP1w3jYbzLC05OxOTwYZ7sOQ69bfljfqjsaGlsgM7kOtHQXo6ToJFgVRIoFjaYFI0vyDUh2amOwWBmkNmOrJABElEVexkCUl72BsVWi0OOMrSR/wCtR8l9l9zOlmEeFbfvGIOhuJAJuhEvsO2h4S0ye2Qn0arSdaGFlU6XjP2akoZW1rdB9b9NSSduho6cJ7ScOLYYqiviKRjz9LrrqrzzmezVmOpwP8+wrxM1XuXiItBzq1k9ihdgTixRXIIPNZsNr0ja8OrIAzAoWUKnUyYXoSNK2ubb0tjJTGnnh0Fuev9KbVMkRSkpqlr/GdoXn1O1YNaozGthb4NLjt1g1qjOe7JqFDgv24/zq0Uj6kYWbzz9g7fjuuPb3OAxecxJnVo7E2lPSiQP1D+7Cx6lzJHeUI3lFv09xAlm4e7p2WGbwC3kAsKBNGyxo0wYnIyIotXOQJOTVlvOlijTCkaS+dJompfGkmdPV7DDlvvw4Gv0Pjkb/k9xRivWYaPWEiZ3s4n5T62CZj1UE1ZJmy8FexxRhvsQvpIBZgtIKJozVfx3vOE4RDHFQKYChShfuk6Dk18dcSzaT2Tt3CUG8XXuifLxPh/rw6UB4xNDpNKxc1Vc+CwTwLlOwCp+iSBi1HJ9y0tH9Frli87eCXK7Q19LcFue6CI862//+BVKL8rGmeRfMcG+J/e9f4EjHgdgSTnyQjnbxxJQG5JTTZc/vIrAPke54usswfM7L5O4ryt8MI8tPoNEIUTQzuQ6yfzSDoTnv5kpTdzY0tHnRdgXZc5CZbMcV6fRMriAzWdC8ncXKAEPVjdoPRomSWkJKfr7kTkqqHY/GtvBobIsFyxQfTVIT8Att/AirEqsvIoJPHBt9umHOfclV3+U1nyRPG352vSEXfHMzMZN6vprkxSFedPnro7yH8By/vJXBQaT+C7zaQFpaWNUhiXlKah+31wtmJfBH4K0a1RkAoKWuikfbCA9Zc0MdNHclRHw7c0Nc+nMMAOD5Hmpp5gAw9uYVFDPLYb+XSG1PnLkQB8JeYUvoEzS3qoOzfXlRw61OHIK2qirujxgPAFj26B7uJ8bjTN/BcPmZtt3hzDFkFBVhf/feaGtjJzjhT/53hhAce7YQ7t8YnvMBTQyIa8DpYavRUN8V0x1HYuCzGbjSeh9Ghy7EqRbC7QZeZr1FcyPBiOpRoQtwusU25JUXQE9VB5G5n3D+yy2s81iIpKJk2GlZSfpxyY1nAZLSDoHOQ+Rj/VEb+K+drxLFMeX1WBxqdkLk/pvJ19Dbqr/M41ermMePDkMDOjU2u/TklxOmn42MZ8NGpwtuJfVBd9vzSC16joiMnXA1HINGxtS+jD7kReNDHi8Pf1Ad2X+BSpTUdlwMTJEgJEqPw4sfX0R66h2OegkXQ8Ioddi9c2hv5SBynuTCPADA5ja+6H7zGO72noDBd8/gQndyag5HyAMIYS4vg+x5wC/kAYCO4S6UFl8VMiMblV0SdY3PiFyfkl8fNoA5N24h4JNgOpm3gz0O9e8LVSlu6oNi4zD9Os8nqEPdujg8sJ9Ua+KvDAtQrw57KiwCmx4Ho4TJJLVfinyPS5HiUwwA4N8pk1BHn5qn56tv37Hh0WO8S00V2Fd5/aKQtert0oBAXHkfJXRfK1tbnBo6SKZxAfLaPy2cB5VKVTrZAFruPYDMIuHR/Cs7tMf4ZtVTZftXIeRbolzG8bER/V2hiPmkobJfXssqRjnWNipXsF36b6CAh54SJbJyovdA2O/disSZvGIG9gYGiJs+H4fCeQ9mOX04HnYlTCba2dpjY4euaHBoF6KmzMHfT/7Fo5HEw98fhQXcY199+govF97f5R8neO/fteN4hRMCUv7FiaRrONOCXFSurKIczzPDcP8Hteiu55nhJDGPM245i3jooadKBL5kl+UiOp/w4KpOIQ8A4iJFRxtzaNpBugfarjt3oryCyFLrULcujvQjrn96nzqFD+npAIBnU6bAXEcHL75+xer79/E5O1tsGq4kpt24gfjMTHRxcsISb2+R/RRxvsKI/ZGJeuaKqyr+6kU8vFo6Su74m7Nu4Tks2TAYqmoMnDv4CJf8QrDnwkxY2RI/+ydBUYj98B3j+TzPL/uFYNA4b1z2C0Gf4S3x6M47eDS1B5PJgm1dU1FTcSljlaGASTwwzy3PQXFFMXQZulgZuRgr3P6Cmbo5ACCjNEPcMBL5heQ0Hg57RBspJ8xaKHJfVQhJmQ89NXu4Go7htumrOUJfzREuBqNwIc4LboYToEqXnAapy9BBQEoQjnrtw964QwL7F9UXf9HzLi0VcwJvI6+0FE0sLHG0l1IM/JWYfP8aDneuPb+z6ipMwZnnQ/YP9Lx9TGC/w+kNMNLQwptBc7ltYUN54fQ3e/L8NBc1IQoM8EflRY8k/vYbGlvgbm/i4iyor3g/O1U14endzLLXKMrfhgpmNNisXIH9DNVGyEptACMLorR5bnp30Oj6oNNFf7gr/25/bVy37hC4SeUnJCER9bcRNhKyCk+K5K/7D3E6XHi6iSKgKtLV5PzPv3zh9vu0aL5QrzWq3IuNQw8XIjKJDcB1y3ZUSDBCX/foMdY9elwr3y81RfDXRNK2hQwpmgB1D7rK89UEzS0FI70locFgCAjxiubBTvn4gSlRIm80Gapo6XcQmSXFmNDIE2mFBTDVIu7HOJ6dk+5cx+k+xMObhz8FvD/a+sB+71Y0MDXD7SG8wk9Td1yGME4tIz8cvpP6GIPr9BDad0ujFfhWlIonGcLT6vPKC0Cj0aDL0MYsp9G4mxoMcw0TNDFw44579otgUZD1HosQlRuDffFnsNdzjbgfi1zJTsuT2MejpRPl8a5EReHs4MHwtBIUJW+OJn4Xp9++RetDhxC/YAFa2tggaPx4OG6r2rXFgT59AAD/hISI7Sfv861uRvffhVPXiHuoN6GfsXmtP87fkq+v4rqzD7ByRCeR27WJwRPaIflLFuyczDB8agc8e/gR0wbsxo3Xf6GigoXbF0NhZWuM1O/ZsLA2REUF+XpfTV0Vxqa6mDZgN4ZMbIfhU3ygoiLeJo0GGugg+uirGiC5+Dv0VQ1QVFGENVGrsNfzMFjsCmiqiPYbpcIvKebVBIXlKXDQE23w3dhkHu59HY2edsIieMjYaNVBPR1CJZ/pNEVCbzKVhcyHiZ/hsGcrbg8bXW2pGuzSR6CpS66QxEp1BhiOoJsECN1H05kHmo74i0NWqjPoFoozVVYkiXnZsNczBAAEJsWimx1Rqflw5/4IT0tGEzMrbHkTguisdOioqYPNZmOnDzUT+arQxsIeT1MTFT6PKNwMzbnC3uEPoVgf9pC7L6ukCFc/R2JAXQ9RhysUVkUKsn94ga5iC0Pzp+BE3lVOq9U3vY3M5Dpgs3JAoxuAWf5erFdebfi7VSI70gpTTpu34dWs6TDUrNoXtBLpScnPh/cB6b1ZXLZsx+WRw9HYylJyZyHcjYlFDxdnlDCZcN++i/Jx7R2oRZD9V0gvKiRtU62YK6/5agITGc7RQF0DqcwCyR2VKPkP8PRbEl6Mm4rE3BwAgJWunsDf9tD67tzXZ96/xYIWRPo3J8LP+cAOxEwjUsipFpPY3eRP7mtOii0AHPUi/KEjP2ZhTmPiQXTlFFtOtN2zD4lo7WaP7hbtBMYdWKc76Zh2prwH2NUp5FFF34S61VBAbCw3Ek8U5tpV9wlXJJXP123ldjS1twaLxUb4l2RM9WkB34YuqGdujNbr9uPZyunwWL0TMzq2xMiWjaCnqYGF52+jVyNXmOpqo3/TBmj0xy6MbeOJtPwCbBzUHW4rt2Ncm6a4GhaFF6umw23ldizq7o1Dj1/h4vThuBHxEfsevkDPhi7YPNSXuxb+qsosNhvsn9tsNkD1ueX8/TcwpktTNHK0wpuYb6DRaFh7Ogj+f48Xe1xmXiG+Z+QhIj4ZY7rUjuwD5wbWpO3dF3j6g4oKHRsOTyDtV1GhY9A4InKT83+zts648fovynOq0lVhoGbITbGtr0cUFeFPuaXTVDDMVrAKuDQoxTyK2Ol2w+fc62hmyotiKmamQ5NBROIUMVNRUpEp6nASZawyLKu/EONeTkUFuwKnWhyRfBCAhof2iNzX8/wphUUlVoadPRU0CgLbryrCyQuOkDfz4Q3s6dgHMx/ewN6OxBOhBsbmmP7QHyaa2ljR3Acrnt7DutbCS4DLm6VNfNAnwI+7vSfyKWZ5SO9pIw8mu7XAZLcWpBTchc9uVaOYV0Hayv7hBVX1ttAzPk/p6KxUDxhbiQ/Fry1/t0pkg1/Ia2BuhtNDB0O3UtTPoDPnEJFM9t7y2rO/VkVc/dW5I/7q3FGg/VRYBNY84Anqgz3csaF7V4F+0iLq3GVNC6bClKvX8TCebIBMp9EQOW821CtVKM0pKUGz3ftIbYPOnEPMovkyVdy+F0tUF60s5PkNHoi29jwfpi85OTj39h0OvySiNY4OUkbo8mOgoYmkvBzudmF51SotSztfTVBaUSG5UyUqp3TXZrZ39JXcSclvzcVLoRgymMiEyMsrxqixBzFqRCucOPUUHXzqY9GCHoh8/w0e7sSD05SUHIwccwAPg5YJHS9g6Bg47d+OtjZ28Os1AIm5OWh36gjuDuNlcCTOXIhmx/fDWEMLgcPHonc9V6x+/AB34mNwojdR6flmbDTm3w+AoYYmV8iThmXH7mBeP2/0WH0E4XvnIzT6C5LSstGvtTvUGCr4nkFEd31NzwGzggUHCyN0WHoA11aPxYhNZ7Fxwu/1t8FQpW4zsrlbNww+fx6XhimuWI+iEXa+R8YPwOlnEYhLE64JtHdxQNyPTOhpEt6sawd0QSMbS7Retx/9mzZAeUUFFnRry+3/YR0hLBtoaZC2mT8jx2Z1aoV9D1+QhDwAOHOdyHLipNheuL0AIY8+wrtDfTx+8AHtO0lOEW5gb44mToQINnXHZYTtny9RyAMAYz1tDFt3Gi3ri/agVCI/lGIeRdyNpiIh7yZ320KrFW4k+nILXsTknIedrvBQ68qo0dUAAH7ND0q1hvyyUsmdFI74tCElgnAEPM7/AGGWvb8jr6hFCwsbOBoozjOBHw9jcuTJjnchNSbmcRjq1AgX4iSbzcqbvMwRAm1sdnGlPsIvNFRUXVFRHo2ivE0kH77K1I6/WyVVxdvBHscHDRC67/LI4eh+7ATiMskXb/tehGJGy9+jUvevQGUhj0GnI3qh8Bs0Aw0NxC1eICAuum/fhQ8L5go9RhzlFRUYd+kKd7u7cz3s6dtboJ+tgQGWtm+Hpe3bYWuIfKvltQlaiqddNsl1zOqmjq4e3qbxhPFv+ZJTneQ5X02QVih9hF12cbHkTrUEH1sHGGooo5SVEOTkFqGggKgMa2ioxX3N4XFwNEKefBI7Rn0TU8RN50XPfR94AXd/HIWWqir6GY4lIqZoNLyO2Y1l3f+HjXd2YdmpOVjbvhPCehzFwzcMuO+djN71XNG7nqvM5zKxW3NYGJGjs/q1dse0XVdwbMEQbtugdacQsJawffFp6AgDHU1kFxShoYMlnn1IlHn+XxlDTU1EpKRw02Zb29ri1CDRHrYzbt7EpwzCW2zQuXPY27s3zHV0MP3GDXzKyEBuSQluRkfj5KBB0GQwRLaPvnwZyfn5yCgsxMf0dGzs2hXmOvItxsl5IKjGUEFpJTuEPaP6gFnBwo3wj+jTpD601NTEjlVSzoSGKgMJGdlCt6XB+2dhRSpCXmW8nAkPybjvGXCyNpHYP2jTVJx9GCb1PEqkR65i3qvMz5gaKuiFJS2cire1CS2GOTxNF3G321vtwoU4L1KF25bmf1Maa2/cQbzI5FXpohqZVx0IWvoTsFKdRW7TzSMAmpbQfTTtKaDpLgIVOMeJjehj5YKV5gWouoNuTKQ0s0sCwM6ZB5LQSDcA3ewlpXlrA/M9q1dM4xfPJPk6VQfjXJpVi5jHUG0okDLLnx5rZPEOWamcPioAKqChPQnlpU8ExjIwvY/M5DooLtgDY6uvCl65kppEhU4XKeRxuDthLPw/fMTC2zxbgW0hT5ViXjVRObV2fts2mNlK8s++sqBXVlGB2TduYXcf6S0PniQmccekwkJv+X7u/+pCHgD0dnLF7Xjejbw4n0pxvElNlmm+miD4WyL6O0t3cyWqGnBt5F5iHIa61ox1hpLaAScqDwBsbYy5EXf87ZyovPbtXNG+nStWregLKnRTHYrA8gsYYTsNZ78cAACciOVlRGy8uwrlpeW4uPkGjq44g8DyC1U+Hw71fooa4XsJYbHFz0q9HCFvTGcixTB0B69A4p8jiSyc59uJttZu9nJbz69G7HzBdGb+4hZdnJy42/t6Cz4cA4D9ffpI1S5OMJQ30zu0wNQT11BYSkSYl5Qz0X/3KZRVVODB4kmUxjj5NAwnnobhzNSh3O09D5/jxpwxEo6sOpN68P4+D84nfm78Ql5lf7zK2yM6eipwdUo4yCVOn8mugOedVXIR8moz9fSHkraHOr0i/aPKRIdxONXiCPdfbeJMtHCDdLpFDOgWMaAZHiFt0y1iSEIe/z5pYKU6A2pe4o9jF4CV5gW6eQRXyAMA0DRB099EXhMrB+z8zVKt4b/ExpbkcGxRlWZFUVoh3ni7TMq0oUH3TknVX1YqmJ9gbPWN9I8fGt2Ib18SjK2+QVv/L5F+eLwxZDfOV1L7+SQiuqsyfd3qC7QVlik2TVAJQUp+PmmbipDHobL4JqxaMVWi5s+R3EkIbYKWcl9/Lcrgtr3MjEEpqxz9Q9Zz949/sRNZZQUoYzFFjpFSnA3v+4QtyPmkEMQXpJL6DHu6GY9+RMq0VkXS3aGeXMZZ9/zfap1PGno5kiOBrsV8qPY1KJJOduTKiX8/fSiipxIlVadhO0IIT/8mPK2RzWJDVV0VQxb34fZNoFCpVIkSafmwbj7UGQyM926K0NWEJ9vBsf1xespQPFs5HRqqDAQsGE8S8jiVbJ+tnM4dg58pPs3xdOU02JsYcrff/T0X9iaGsDU2EHqMkv8WconMax7wp+ROSrhoqFCrsqZonP22IWbcAtgd/YfUPsq1cfUsgEakXbB+pjHSjc6I7ssuAuuHJ2hqbQTEQ5q6j5ADVMAuOgOa7mI5Lfb3o4mJNcIzvnO365/bjDeD50GLoSrymILyUrS8ugfdbVywpbXoyJV9Uc9wIvoN3gyeK9F/6kdxAckXyURDkYa3NR+FqOTXQlr/NBU6HRV80UQb/w3G2q6d5b0sJXyUV3p4oKlacw4ilb35qEKn0VDILIE2QwM2Wrwn382NiYj1tBJeVe1e1l4wUpOcFrTfaxoAYJidNw7FBcLRyYK7r5ulJ55nRKODee2PmDr/MRLD6ku3zrAf1CLz5DXf/aR4yn2HuzXErfhoaZfFpTZE04tjbrNWeMD38ygs/3WiCJUohrB/P+Ll/ff4GpuKpE/JyM8uQnkZE9p6mtA31oGjuw3MbYzQsltDuDV3lDwgH5sf/AlfzRG4lukndP//hm9HzOt4HIncxu3beXQ7LDg0TQ5nBuRmFiDg9BPEhCci7t1X5GTkg8ViQc9QB86N7eDdxxMtunpAR1+xxXyUKJEnITfDEOz/BjERScjPKUJpcRn0DLVhVscITdq5otuI1rC0N63pZcqNkJth+PAyHu+exyIlMQOlxWXQ0FJDHUdzNGnnigYtHOHVyV3yQDVAla94Y/NTBdp8rRtjjktXmGnoVXX434olb1cBAFJKUmGkZgh1OiHq/dOIWlrx8/FT0eq4cJ+9yU2aSb2emHFENMLhzv3R9WelVf/4j1KPIzOMemDnzAHKwyRE8rHB+tEYNI3OoBnsE9OPD1V3oLz6PdjkyZGPL/EpJx0phXmIzklDZkmR0H78UXUWWrpwNjCFs74JLLX1MMHVS+gxAHC1+xg0OL+Fm65TUsFEg/Nb5Lb+nLJiOJ7ZSGqz1taHrpo6fhTlI7tUuOfPq0GyRbZUB90brMTdqHVSHSPvv1sl1Yu0QtzRgf1J3mnn3r5TinkKZshZcsGa44MG1sg6jLRk9wUL6bwRBcwSjHq+DWPsO6CrZRORfevpWlEas76eDfd1BZsQmP3brUS7+8sxvm4nrGgwWOb1KpJL/YZj8PVz3O1ljwOlFtcqs6ZtJ5H75DHfpIBrlOdrY20r1diV6XnphORONUhDUwuBNlEWLkp+Py7sCoTfen9KfQtyi1CQW4Tvn9MAAJf2Bgn0YagyMGhmZ4xdJjxtEgDuFJ/lvr6eTf77WH1hgci+snBpbxCOrb0msV92eh5CgyIRGiQYAb3uwmx4theM5K8JCvOK8fzuW8SEJ+HZ3bfITJG9IFAPixmSO1EkIJXi/Z6UFOYVIyYiCc8D3v4nzpcKL++/xz8zj6MwV7wXa05GPnIy8hETkYQLuwJJ+0Ys8MXoJdLbk9QEzHImhrkvlXi+RfkliIlIQkxEksA+W2dLHAxeraglSkWVxbyhIeRKjbXR705elLMKcfWzj9B9A+s+BoMu/qkLVdFOFBbaOrg2eAT6XyJ/ER3w7YNudWVPFeEIeQDQ17H6vlzY2RMkdwLASnUh+pfcF+7nlzUCKCMqA4JuBKhYAcwEOa2y5lj35oHUx6QW5SO1KB/ByYQRvDgxDwCihi1COasCzmf/EdtPXnwvzAUKhe+z0tbD0/4zq2UdsqKppYayUiboKjQwGNSqdinq71ZJ9TC0oXQ39fyVS3918lKcQAMDbHYp9KwSUFH2EoUZQ6FnlYD8FFdoGh0EQ709youvQlWzH9isXJQX3wCNrouSnFXQtZR/+mB6XiFOBYdhQS9vbltk6g9Sn2Z1rKs8T+jXr2hhYyO5Ix9ru8gu2gYkv0EPq6Y40nw2pr3axxXz3mTFw8PADmYa+jKPzU//kPX4t9N6qNBqbzVULwvB3190VgZcjSSbbgOAx7HdpG06jYax7qLF0eqeTxhN/PYifBy177/orAypxq4JbPX08SWPF03qcGAL4qYsAOMXqsKrhDrb553CvfPPFTI2s5yJ8zvu4vyOu9y2JXvHocPA5gqZTxjf4n9gcps1chtv5VDiM6Nha2dsuip9FV1ZeP3wA1aP2CO542+EPMW235EZHdch4cN3yR0pcHbbHZzddgcAcDJsHUytDOUyrjyR5/l+iUnhvr96jWuHmRtrriqzXHNRfmchDwCufvYBncaAr91VaDOIiqBJ+XcRmvYXrnxuL5VvHof00gyYqlO7YASAxuaWSJi1EAAww/8mhjX0QDsHe0rHOm7ZhvhFgsbcL1O/obkFYTw7JvASTnarnqf1NJ15oOnMADtnIVipziKj8zjtrFRnsNI7gG76iNyh7DVoemtA0xrObWKltQHYIlQjJSRU6SpIGLUcqUX5mPf0BkJ/CPcSodNo8Os4FN6WDhLHnNfQm/j35Ab8E6PE9u1h64p97frLtHYOnzOyUNfECADQfZ8f7s4YJ9CH43v3JD4JbR1lE1yuvZLNUoD/71aJkl8FuoolWMwk0BmcsnowIAAAIABJREFUtCcaVFQJvy81nalgqLcHAKhq9kF+ahPoWrxFSe5q6Fl9AY1moJA1vYj9glHtxAsllSvUykJqvvQVRttUQcjtYUUYpWuoqMKvJa+ablMj4md/zXsFt62hgb3QMfgLYFhqki+kp9frgZeZMXDWteYKebW5+u31ASPR7yrPeqP7RT98nDQXmmJsIABg4aMAgQrin6dK/uyt7vmCR0xGu7O8oi3ZJcVwOrQNcVPEF0+xPyC/6HlFEjxiMlyP7EAJXyVHp0Pb8HjEJNjpUf9sSCnMR6tTB5E4jVohNSXVS02JJf/M9IOhmT4ae7sodJ7Qe5H4a8x+hY3/7lkMeljMgIGJLs69r52fxUp+P/razUVZqeLsD8Z4rgQAHHuxplak4p7bHoCTm24qbPxbfsG45RdcY+crNzFPWl+hX423mcRTlMGO5CdPdrrdYafbHRfivPA2czcaGc8WdjiJcS+nwK/5IQDAgohlMhfBWOHTHnX0q57KPP2hP96MmAn/+I9oayX+ZoRG15W76xjNYCvYqTfBzl0Jmr7oFEa62VNCpOOHRTz55RfyiPZ0keMkjFou81or08PWVarxvhfch7UOteiNyuNmFL+BiaYnFJWsYqGli/NdRsp1zB1t+2BHW9GpEfKk3+HTuD55FFhsNvoeOg3/KaPQ68BJnBozGLsfP8frr99xY8pozLp0Eyu6tscQTw/uMVS5fCwExUVlGD1LdAqVEiW/K3QVW7CYnwXaWczv0LUgbA009NegvPiqwiLzejetHalJwtBRU6vpJYjl+OcHmOTYpaaXQYnGZpYCbfWP7MSEhk3xR+sOQo/Z8foZrnwiPzySJMbV1Hy2eoKRlkwWC5PvXsfh7v2EHtP1oh+lsWsL0ZPmCYiP7c8ewcSGTbFaxM+Uw4rgIJz98Gtbpfzu1HTUk6KFvMjnsQoV8vjJycjHcPelSkFPicJRtJDHz4SWf+Lyp63Q1pfdgqSq/BfOV25iXiuTXy9dLPlbFqzqGHH/F0dMzjk46InOBXfQ64OYnHOUxDy/5ocwOnQSPPQbyLWa7aeMDHzOysLxN2G4OHwYPmVkwMXEBG0PHsaTqZNFHvdmxEz4Xj+B671HQU1FQuqgKhERwc6eAGhPAiq+g6YpLpKPWiVHukUMWKnOYJcGgm72WkQnU9B0ZhNRfCaBAMMBoBMXxKxUZ9BNH4FdHg52zmLQ1FqDXfaM0tzVSUH5Fzz4Ngyd6pxH4JfeKGamoV/dUERmbkdeWRyySiLR2yEYbLCQUvgIsTmnUFKRiW62N/EkZQb61Q0FAAQk9UAri20wUK+9N7bVDUeUo9No+KNHByRmZuPChGE4/JR4P92YMhoAYGdkgCGeHkjMzJZKyAOAIP8wHPSfK3Tf4nerMaROf5z/egVbG63D1e834aBtBzstG5xOuoh8ZgGM1AzRx6oHLn/zR2vj5niVHYYZjpOw8O1KbG0knRefEiWKRscshLRNUzGHruUnAIC6Lq96WkGaN/SsviAv2RZ6VkRkr6rmAIWsac7xG9g82lfmQhO1jWMxbTHB+Um1zLXfazoOxN3Fkgg/dDBviCddNko+qAZJnLZIQAw69u4Njr17Q3mMj5OEf16Lmq/B0V2kgkyKnO/T5HlwObyD1BaUGCcx+q69jQP2de2NBkd3UZ5r8t3riMnKwPeCPDD5CvSIYvb9W5h9/5ZAu6mWNqx0dHGgW19YautKHOfN2BloeoLsBXX03RscleJnqqR2Mch5IQrzxHtN/erIMx2PKjkZ+ehhMQPHQ/+GhR31jC0lvxcsVhZyMvpBS3cuwC5DUcFuGJrcRUnRebBY2SgtvgbQ1GFk9hhZad7Q0p0LDc1BEseNCo3Hor5bq+EMyAxyWYh520ah24jW1T53TTxwGOSyEHQVOm5/r76UdrldDacUy24gKW8mDN+PY+eIEs9n/Z7gUVAUDp+ZCgAIfvgR7ToKF0CePv6ENu2FP+mpbzgOXwvui5wzvTgMrgajxa5rdOgk0nZkbhRGh06qsqDHZLHAoNPhYmKC0+ERiEghipK4mBBfBi1F+P708j/JfU2n0TDgFpFicqvvGLHz0S0+gZXRA8iaCKg1Iol5rKxhQFkYd5td6Ad2oR9xnNlTgC46/JRuGgJWujfYeWtB0xNuKknTmQ120XmwMrpx02/pFjFg564EK70TaBrdQbd4D0AF7FRnsedRE2gyzNGpDmHWXlj+DQMcw1FQngRH/aHQYljhS/5tFJR/RWLeFbgbz4OVNi8CrKXFZgAAi12OYmYqHn4bgQGO4TVyHlUhIjkFja0EoyCqAifFFoBAiu28DuQvEP8phIBnbyy9n4MoIQ8AnHTqwsvIE2+yiWiCAda98SEvGt+LU0Cn0TDCdhDCc97hWWYo+lr5wl7bFl5GngCAejpOUq9FiZLaAkfA4/yvSHaN74PIL6nwsBU02ecQt1h8qmJNEp17nXJfRaTATnPqjmlO3eU+rqJInLYIUwP9EZgQK9Vx1/qPRBNz6b9noibOkWk+Sx1dPB81Vapj1FUYQgVLcXhZWONET+kLvAQlxkl9jDDSiwqRXlSIvNJSSmKesaaW1OeopPZS09F4HI6/XKuwsQc4LUBxQYnCxpfE+BZ/YO3ZmWjWsUGNrUFJzWJkFoycjP5glr+FkflLAICmzhRkp/dARcVXmFp9R1lpCPSNjiMrrb1EMe/u6afYueiM2D6KZMeC09ix4HS1Ffmo6fNlVbDQw2JGtZ2v3MS8zwVp8hqqymhoEqkup44Gg1nBwuEzU3HxzHP0HeQlUsg7dTQYBobaIsd0N5qCqKzDIvcXlH+Dh/F0seuSZxQePww6HcsD7yH06zcETRiH/g3cEPr1K5YHBuHhpAnw//gR7RzsoVIpFVqSaCcaGugmd4XuoRudF9ou0E+YP56KuUC7sH50s6eCK9JfJ5CiK75Cbs1QUJ6IclYBVOk63DZtRh2kFAVDU8UcNro98DHrANKKQ0WOQaep1ioR73NmFmg0Gk6/icC01s1x4lU4Fvm0RUJWNk6/icDqLrx0mq85ubj54ZPcxbzq4mtCOmwcTHH5eAgGjfcm7ZtadzwAYJrjeG6bmx7hLxaTHwcHbTs4aAtPY+c/RokSJeIRJ+TVdr4VPIe5VuOaXsYvxcFufbH22SPK0Vw3B46Gh6n5LzMfVbHLTs8Al/oNl9ivNpI4bRGWPQ7E+Y+ClT3F4aBviEfDJypoVUqkYWbn9TW9BC4WtsYKGXeI6+IaFfI4rB6xt0armyqpWbLS2kJLdz6Y5U1QUnQRmlrCs4hyModBhSHZq7cmhS1+ntwKR9te0hWHkoX/2vnS2Gw2vwVaZTMuifZogcnvsDziIgBgX/NxaGmi+AgThz2iw0TFmcxvXncTrdrUQ1sfV6nnzCh5i6iso0gt4njm0cD/4zFSd0NB+Tcw2eQvgcGOgsJTbaOmCmDUJorLE/E6uRe87d7j6RcvaKs5wc5gDgw1WiE6YzFcTTbj6RcvNLI4CR01ZWorP58zs1DOYuHi2/cITfoKdYYKrowdgU/pGbj49j36NnCFi6kJ1BkMfM/Nw/mISCxs30bywLWQ3k3+xM1w+VU0qwZ+bzNT+UD6nqtcPOHR5ImwMaBeSZQNoF6lMURFigXFxmH69Rvc7Q516+LwQOF+WaKovF5po9JOhUVgzYOH3O3BHu7Y0L2rVGNIQ1XWO/uYP1Jy8qGtroYTM4eIHPP+pPGwN1R8JTVZzqWcVQRVuhZ3+3hMO4x3DpZp/pvJj9DbSrz32O/I2Q9vcTwyDJ9zsqCjpo7mltaY36wN3EzMFDpfSmE+VGh0hc73JjUZG148xtu0VGiqMtDBti7+8ekGdZXfI62cQ/iPFByIeIlXKd+QU1oCHTU1NDKzxIB6bujp6CLZ8oWM8nuOGjJbXlclIo+uQseM9UPRc6y3xL63/YJx6M8rEj2uFCF0rRl7AC8C31Hur8KgY/nBSWjTk9rDGf8jj3Bg1SWp1nTt8w5oaNUOL1Yq7wFFCpBBl1+iy6Dm6GE/HwGJ2xU2D4eaOl8WKwt0unjrL2mQ9m9XmiIO984/x/Z5p6Qa//b3PaCrKK6qubTnO3XtYPSbTO06KjezAMMaLJFqfPeWTth8XW7ZIkJ1uiqLeQDgeWcV93V1VLSVVcyrChfivGQ6TpYKt9VNQl42PmamYfpDfyRNlO5N+rtQzsqBKp2osPb6e08wWXloaROCCnYxPmf9g3rGf+L1954oLI9Fe/vaF/FXk3zOzEJdY/l98dR2Xj7+hOYi0vFrIcqbHMmIFfN6uDhjdx/RfqmVWffoMY6/5kX0MOh0RC+cJ7Tv06QvGHvxMnfb0dgIgRPGUZ7rXmwcZvCJgcDvLeaJYtGdu7gexSu2Ya2nh8dTJ4k5Qj4o4lyU/FociREUKCY5hwjpqXiOxHiDQdfAOKegGpm/BlF+z1FDJjFvqNsS5GVJV93bws4Ex0P/lmU6EsWFpRjbdBXycwq5bdcTdkBdU74CV15WAYa6Ubv/odFouJOyt0rzSSM41JYIvdoi5lUXspxv8ncrWFknK2pJUtPbZg6Y5UyJ/Zp1dMPas7OqNJc072n/xJ1Q06BWLEoaqJ4vUPX36sxO6/E56hulvnI8X6E6nVyk0ROteT4h/MLe78RQp1cy/fsVcNAzxJ63LxA7TjFC6K8AHcSFAYtdimbWt2FvSJi7f8pYhnrGf3LblQjyXxLyAPxKQp4SORDwSTrx3u81OTVvjKfoEHsLHR3SdkJWtlRzbXosW0QXP5UL0bPY8q5XrnjWdO5I2v6el1dDK5FMBbsMEVkn8CbjMPefMAY/m4t8ZiGufAsEADxKe4FHaTz7hTJWOf6JJo7d8ukoovM/Y91HovLiyBeL8DrrPdhyrz2vpDKTnEPQ3+4YOlr+VdNLkSuPrr7C/F5KnzslkFrIm7FhqFyEPADQ1FbHxejNCEjdhw4DiKAKeQt5ACgLeQCqLOQB0gkJ0kY+/QrM67cDb5/FoqigBG+fxWLnsguY6ENYJfV0XIh3L+KweMhuAIBv3QV4cEX4/XTql0xEPI3h9u3rshhvn0nnd1rdpP1oWy3zHP37GiVhy8nDpspCHkC8p6kKVv0d50vuJAPVJeQBwN4HK2r8fDlIjNu/8S1M7H4GXQV1dczwrNufaB1IpJ9xBD06jYb+Ns3gomcJNTr1FIE+dTwp95WFiB//Z++so6La2jD+MHSXdLcSIqBiYCcoih3X7sDu7ntNRC8GKnaLCXZcsREVUUG6U7pzmO+PIzMM04XoN7+1WDJ7v2fvfXDmzDnPfiMLAZ8/4m16GkpqqqEmKwdzdXX0MDbDjHYukObNvf+3hd8CGKLgU3Ymzn75jJj8PKQUF4ECClRl5eCip4/hNrboY2Yh0vklf4Y9kSRkAQC6SkQlRlutA3Ttv5tXXkx+Hm7ERCEq9wdiC/KQV1EBVVk5KMpIw66VDlwNDNHd2BQW6i1fkCNTKPD/9B4PEuKQVlKMkupqaCkoQlNeAf3NLTG9nQuUZFpGOIKYP4tnCYnobWHOlW1T+WRtrx4sbS2aCOG8CGmFlZVIKRS88FTTEOKXySkCj9ncKDL53H//kYs22tyFijQnt1KmYITpRSSVPoOKjCGKqpOY2pEpZMiRZKEkReTyfZrzFrFlKeiu1QGSEiTIkGg3kbYqltgbHYD8Gtr7ob2GPc9rW737Nr7GZGDTQg+kZRXCJ+AZXl8jNvnuP49EQmoenOyMsOvoI4we5IwJXh2xcX8w3kekwK29OVzsjbH90AM8Pb8QcrLS6DpqH1qpK2HxtF648fAzPn1Lo4735lMidh19jPXeA7F4WyBc7I1xcBOR4qPbaB/MGtcVKsry2O3/GC+vLAWJJIGs3BKMnHccUpIkrPMeCL8zIbhzfA7P5ylsNGWtoClrhWdZm3/1UoTG7vmnf/USxLQAePG2se1gjn1By0W2lpWHp2LlYeHnF/bQn8+VnbArct7PPszV3/fR5bdY4su+wOLvhu8tIlrh2c0P2LPkAl3YrPe2kWjbyRIVZdUAgCGTu6HPiA54HPieYRzvwfvoKitf+rgNo9utQ3B881dtbUx2djvo6n5GXt4IyEg7oLz8EvT0Y1BZGYy6ukRUVgZDXp77iA9+CDzM2UN7wPguWOzDPB8fP9xOPgAP/fmg1LO/l60n16OeXC/UcFtuPkt/0vk2hqPCtvnLDb4Hr6dQcD2Vd+80UYh5HU4eQV5FBdO+hupcoRnp2P2WFh6xpUcfTHIQfaJqdmHD3NJKQQFh09gX4GiKMES7kNRkTLlznaF9a48+mMjhb2d9xBe1ZDLL/qq6MtyLj8W9eHoBzVqzFfb2GQgHbe4STo8IvIRP2czdnjXk5fFxuuirc33LzYHnlfMs+4URHl5ZVwv3S2eRUsz+Ab+wqhKFVZVILynBw0TGHSxPq9Y4OGCQwOtpCqv3Obtz3/ziGc58YV3sI6e8DDnlZYjK+wHf92+o7cYqqgiZJNowu1/1uRXT/My6cYurEEoH34MCz2Wzdz9ilnPexevgd0TguQCgh5kZ3esfZbx5YQgKBbzFyM09cRPbxwyAprICXfu/QwZjwZ1g6mvPM+fg2aY19g/2EM5ChYTkz42h8PyTGG56HvfTFsJCZQCDnYSEBKRIkhigS+ziTzL1wpdi5ptJ97JCsN52HpZ8FjxB/YENo2BpqoWOjqbwPfUftd29J62y4p3jc9B11D5M8CJCnkrLq7De2x0A0N3VCruPPcbGBcTffdWcfujibI5enazRdRTtmrnin5tUYe/1tWXUvsXbAqGuqoCJw1wBAAFX3qDfpH/x9PxC6rEhl4nPR383cf5aUXFfCN5HYn5v8rK43yyauGIwxi9rWddabqDUUzg+iANAaxczoQp5DdzPPoyprhuRnZLH1q45K2M2N/uuL4Tvqiv4GhqPgOfrcHjjdRiYa0FKmnCsuXPmJWza0Yo8FBeUgUQiQVlNAYfuLUdafA6e3yEcjy79+xhrD035FadBpXGorZraXhQWzgeFQugP8vKDUfjzX1Ey1HQRRxsFZTmhClsN3Ms8xJWwNsjAW2jv6V99vqNslqOsmLnG1IAwz7cpf1ZGXSYI8sC9KeQpNoU8xbups6GjqMT5gD+A2wnfMdRC8Bvk+wmxLMU8pxOHUFTFf7Wo2Pw8DLl6nmsB7PrIcSzfBwWVlUzbhQ07IW9ZJ/5drnPKy9DplD/fxzMjKC4aQXHR0JRXQOi0OQxVkIVNeU0Ng2cNO/GdG1JLiqn/56LKoynm/wvLPT74ungh5KWZf202zZ8GgGWuvMbISEqiptGmBplCgdvR43g1ZyZT+5LqajgfFO2Ddge/IwjzFo3I3PR8rfb48JRrLrekHMm5hQxinruNdZOyVEDQ92gEfY/GtyULISfF+naHAsD7dhAexhKbG6LMfedlcor675eC85hgybwy/F7HVZCABDZFHsQWu4WwVjaDtTK98KouQ3hV+jlvBADc7Eq8Ly504j880tykFfV3azNagYde4w/As489lk7vw/Z4RXkZ1NXVU1+7Opoy2JDJRH9kbBa17diO8QCAsC8psDHXofb9s2Ioz+dQWpuNZ1kbUVyTBkkJaZgp90Rr1aHQkGXv4f+18AoSSh6hoCYBajKm6Ky9GHryotvQbTqfhXJfOGpwftj4XnwL3wqvoKKuEJ21FsBaVfibb2LETHRay5WdjbPpbynkAdx75e2/u0JkazgVupUr8WPRwF048GCVyNbxK+g9rD0AwNaF9t0WFE98fx24TWza3Eukv7dS1aA9j+sYakDHUAPtexLPrdPXeIp0vdygb5CJzAwD6Btk4EdOV+gbZKKokPO9oDCpqWJfQEZOQQbX4xjvWYXFtove2DDeT2TjN4XT+QIQ6flei9nL1Wf4wPILWLT3L6HP/0eLecLwnAGATqf8McmhHbb0YH8T+7txJfYLxli3xfnoz9S2VxnJQhHzPmdnM20X1v+JMKkhk3mtnCZUvNu78nxMXX09rA6LtppTfmUFLA/5iFwMuxX7HX/ZO1Jf97twSiAhrylmfvvEgp4YvmksEDn4HoQEgE19e6OTsREySkpw81sUgqNjmB4rReLsUv9i9kx0OnyUri27tBSWe3ywoU8vtNHSgpKsDJ4lJOJ8+GfkldM+G7JSUqiu4y5HCDuaimCFlZWw2uODaR1c4GVrCwoo+FFWjoisLIQkJuNLdjbfglfghHEYcoZ+c8Nyjw/a6ethRXc3aMgrIKOkBOnFxXiZnIJn8QlwNtDHlfFjAQBbRvWDpa4m07HjVixlKqra7yc8Jo3V1OCop4saMhnZpaWIyGL+PdUckCSk0ZaNcHMm+Sa+FsdihQ2jh/HqL3uRVJ6OK519hb6u73HZsLPWAwDEJv2gttfU1nEU8rhF8meoScM8jXGyM0JEVDrTPm64l74YmRX0eSujim4iqugmAObFKb4WXkJoLv2OeUF1Au6mLWB5jCCwmq+gOgFhef5s57uSNBqltTQR9EXOTrzI2clxjVum+CP8RTRaO5tiZyBnL4aWwn83wnD6nzsoK65AN09nTFs3FCoa/x+b67+SW8f/42wEwoPY996fXThv4ISuIp+jfW9bfHgWxdYm9vPvlwLj/xV9gwxUVFyFiup6ZGWaQFcvktqnrfMSWZkm0NMXzf8nN5/dy5G7RTJ3A+1723Jl9/RaKPqM4v0ZuDHcnK+mnppAcwiLB+df/xoxT9jVaWNKP8BGuT1dW0FNFjRk+LtxY0ZVXR3aHD0gtPEA4OzXz3iTnorHfwk/X8OvYox1WwCANIlE/V1YVNYxquS/Ushb1aUbdr1hfrNrc8RXpGIPp7BXfhC1kNcYUYth/7x5QRXzbI8eZPreERSxoCeGHyQlJBCzfAm8bwfhwU+vLQqAzU+esT3OulUr3JvKXRqDVooK+Lp4IdMQ3W1PWd+k9LOyxBGvIUzFK15hJoJRAASEfURA2EfmB/GJrbY2pCUlGVIsfM7Mwl+Xr3E8vrquDpHpOXA2M2DaH79iKZwOHkJpdTVDX2pREVKLhH895oWTsd0gAQnISdJuLsdZ3GGw22y3gOUYO9uKLi/Vwq3XsGP5EGRkF6G+SfjZ+4hk/Mgvwz9HHgo8z7+bRqPrqH3YvGgQPnxNQfCzb3h9bRn8No9Gj7H7sXhbIAb2sEXA1TfYtdIL5satOI75rfAaMis+QlZSFRMtaCHX8SWPEJp7CJpyVkyPU5MhvEJ66K6DlcoAABKoJpfiXALhbXQitptQBT1W811NHotqcgnL+R5nrqEKeV7GJ9BKzgaltdm4njyRaVVdd7358N45Fn6rL1PbIl7Hwl1vPgJj9kJRRZ7pMY1hF27b1LYxI+b0wYxNw6mvbx3/D/4bA7m2LyuuwKjWNG8oGVlpPLz4Bg8vvoGmrirOhwseUi6GNf4bOF+LAeEUg/hVvLjD+btNSlpSJA/fTdl20Zsrz57amjpIy/zRfjhsObDsAlx6toGbJ/fpuNx15uJ+jnDSknCicSVbBYXRAAAlJfr/VykpC5EJeQB3n11RFJHhh70Lzggs5nFzvs3xfeF7byUWe4hWJGXFL7siVJErcCvDD2ON6Xd0DscthZWyE/rp8p/sU9hCXgPxhQVY/uQB9vYdKNRxtRQUkVtRztlQRDQW8ia0Fn5IycesTIy8fkmoY57yHM7ZqBFznDuyFPNYEVrwGXuijyOwyyGcTbmJx9mvoCJN7Agfct6CBeFbYKZoiKXW07Hu6z5kV+XCUskEa9rQh6f1PBfAcg5+vT3H2DrgStRXvo7lBzO/fUj0XsZTbituKa+poc4hSiwO+SBhvvDC537151aM6AkYSVxn/IZ64vuPXHie4VxV7uTI4ehuZsrTPPLSUohn4VXGjBsTx6Otri4AYLi9LW58Y7+jzw3xK5ZiauANvExKFngsTnxfuoivuTx3nUZFTS0UZKQRtGoKS7vwhfNRVlODHv4nUMxDSgcJAF8WL+RoJwi2asPRSVu0lc0EoXFuuhEDafcDDfntAGBwb1pxja1LBmPrEvr8Pw2vGx/T9LWzvRH1dT+31lgzl5Y3sCEnHgAM7E7b4dfTUmEYszHvcglBvLGQBwCWKv1hqdKf5XFGip0YxDNZSWXMsH7JVCQTFFbzTbS4y3a+lLJXAOg9BZWldTHF6jHL4/xWX2YQ5Nz15mOkzXKmQl1DGzuhrqltY3bMPIFXweF0whwAeM3sBa+ZvRjsG+Zpaq+kqsB0/GmdNyErmX1+MTHNg5kt8w2V34V/ZrG+N2/gTorgeXC5RVFFnq6YAzOGWyxBUNq/DO1fi5LhoGYqopUJn2Wee9FvbGeEPfmG+IhU7LyxGHqmtIJVf888js8vYnDh606qeLlj+jG8Cg7Hg/PEdXDUgv6Ytn4YAODI2isIPv0Cpq31cejZOgBE0YEZXTYDIAQ9AHSiXsMcfy0fhKFMrk2/I9umHeNo471zbDOsBFh5aEqLKKTUXOdr42zKlV1ydCZMW+vTtUVn5KK1Ae39P+PodZyYM4LrufkW83IKSrHc7w7ObSR2LJ58iEXf9tZ0v7+MSEQ3R1oFwMA0XzioEfnBqurLoSilhruZJ1BOLoaipCr05c3RWqUj1GT4r0A37NpFtv19zCww38UVTro0T8DguBgsfXKfbTGGBq5HRwpdzHs/jXk1tpTiIoRlZiChsAAfsjIQnp0JMg/VDlsK3Ap5Dto6UJWVQw2ZjI/ZmSDX17O07WlixrKPH+IK8mGlQR+69Sr3Azz0eqKKXI2+2l3xOPsVDjlvofb/67QJF1NpHhUBHXYivIi3h2p+C6zs7N2fazFvmqMLuhoZo6eJGUg/89+V1lTjStQ37Hj1nOs5O548IrJiDbEF+RxtZjl3wET7djBUUQEAkOvrERgdiQvfIvD1Rw7H4+spFOwLfY1lrsIJmfjTP7diADdTWtLlNtpaiF9mPvUxAAAgAElEQVSxFEuD7+HO92gG294W5jjiNQSSXITWsiJ+xVI8jU/A7Ju3mfa3UlTAu3n07zsvW+GIeQBwauRwRGRlYcR51tdseWkp7HIX/Dvw1E+htLv/cWSWlLK0m9reBdPbE7vw7AS8pijJyODjgnlIKSyCx+mzbMORHXR1cGrUCKjJyXE9Pr9EFd1AJ+3F4K3sB2dMArjfEb7lOQFO2voc7U7/9xFTernQtd0Pj4G7kw3HY7dee4qNo2ibVcvOBGPt8N4MuQ7F8AZJgnlKEAf1sfhaeJlpX1NGzuuLwMNPcP3IE4yY21doa3v7IAKvgsPRf2xnru0BcG0PAGuOTsfCgbv4Wp8Y7nj/5BtXdn6P14h4Jb8eCZJoc0Y3ZuuF+VjmyT7faV0t8+dUys9EGdPf70dAxyWIKknFqs8ncb7zCqhKKyKuNBNWyvqY/n4/fJ3nQFlKHnGlmdCWU8WUUB/4ucxFPYUCI4XmqwB/fncQ5mwfDXM7Q0xz3UgV2tx15sJtsBO2XJiHIUYLcPHrLqhrq2DF4al4FRyOVUenoYtHO0g2So+Um1GIoyEb8OD8a4yyWYZrMftAkiTh6IsNGGq8ELdT6UXZTRMOQUZWGlsuzMO60QfRfagL1LVVmu3cRcWbe5852gya0r0ZVgL0GtFR5GJe6GPOz8HNdb7cEnj4MZYfnEzX1ljI4we+xTwJCQl8TyEeoPdfCcGSMT0Yfm/KSCNaAkg1aS146s/id3qWfM7JYmgbZ9cWf/fqx/KYwVY2GGxF3JxmlJbA7cxxtnOY//RSEjUmqmowUaWF4nz9kYMhV1kXUuCXwxHvMM+xEwBgSchd7O8hvGTKtkeZ72ppKSiyFEOYcSXqKzaEPEUtmYw2rfh70z/5ayr6XjjFtK//xdMMYZgfi77hgut+nE66jqlmIxmOCckNhZasBsgUmuhor0IfxiPM3G/coCIri3dTZ0NeSpqtnbKMLGa0c8GMdsSDWmZpCbpyeN+L8lwGXDzNtP3aiLFor8d891eSRMIYWweMsXUAwN3nwy/sndDEPFY01+dWjGjglAvOZ7AHfERYIbWPpQVP+ei6mBgLtWCDo56eSAtANOXFbOaFPoSFiboaIpeIxtuO179TQslD9NBdj4SSR3TtzKrZthSOPQnFnbAoBK2eCgkJQJIkAc+dp9He3BCbRvfF19RsbLj0CJKSEri+nIiocFhKpIFoEPPuh8fgUUQcNo9mfR8mDEaYnMH1lMk4EdsNnbUXwU6N8XubV+QlNVBJLhDC6gSbL6LgAgCgm85qpse5as1nKubJK8oytE3fMAyBh5/gxNabQhPzyHX12Dr1GGTlZbBkP+ciHg32fo9Xw8LeiOt5DC11BFmmGC7YNIG7ioskSf43rsQwYtvBnLMRB+p+Po9YKenDTcsOqtKKxGtlfWq/spQ8XRvp58YSpZk3nYvzy+Dm6Qw3TyLsM+p9AvTMtDBkRi/M3UGEqB58tAbjHVbhfs4RyMgSzzVSUpLU3xvYeIZ4npy5ZQRuHH1CbW+wa2xfmFuC94+/UcXDG4m+zRqKK4aeqPcJsO3IvjgVKzZP/P3+z55eDcX0f0ZDXVEekw9dxZn5o/EpKQPOZgYoq6rGtCOBUJGXQ/eNR/FiK3c6SeMrMU/bD0NXB0BGilDFl4zpgRHrTtH9vvfSf1h5OAgeyzm7fIqSJO9lbIW8phgoq3DMrUUB0Pn0rz0vYVFNrgOZQkE1uQ7V5Do8SI4V2tiRuT8Y8p/1MDZFkvcynoQ8gAgrjZ27GEneyxA8hr8QbAt1DbZViTe9oM+DNcNsDCQggcc5r5ja+ydcQmtl2gVoWtgq7I09QWfT4STrC83+foIJAjFzCXFcXU4eSd7LkOS9DBEzvTkKeczQ//m+11NSZmvnE/qar7Xyynj7tkjyXsZSyGOGg7YOkryXcay+G5aZLtDaNo6hCdRTnYid6YwEmmfg+Z2M+a/EiBGU57lB+FL8TmTjb4pkLLQgau6//s60vaHaKdM+Nh7bLR0LlQFMf1oKO1cyVo6d1dcVwWumou0yQqALiUxC0OopsPm5k+xgrItbqybh+vKJqP/5MPjVZwlWetE2dd2dbNC1tQnD2NzyIY0I6w1LtWNrpy5rjkGGRJqVtz8O4ERsN5yI7YaiGs75icrqchAQ24N6TMOPqIQ8XufLqfwCADBU6MjTPIYWzSN+DTZagC7ujriVyDmfb+T7BKo9OyHPXW8+w89wy+bbaBDDGntXy1+9BIG4cpBz3s+xi4UbhcUNnlOZO8M05sOzSIa2tmpEtNIZV+L5VZokhVVtRjHYNfQ35rrbehjIt4KxojZDnyjRb1Qt3cbJFLERKfj6JhZtu9CcIqwcjTmO8ynkO8bargClnjsx8usb4T3nimGPpBRnwf/yAcFz8LYUuDnfBgb/cwqjOjlg/eWHWH/pEb6kZkNJThYSP+W4F1vn4HYYd1E3fG+rvPVfhDf+tIpY13dMpft9+bheeOu/CPf2Ct/7jlsESXifxCE/WHYZ67Cg3wlZSSlISkhAVlIKspJS+D5ZeLl8Bl+hzy8VPGYiTg/hPgacFSQOYg073k2dzbLv7Jdwute9tYnQj4udiIqB51zpc7pd7OQLIwU9SEoQH6OTHXZhTWtaGGpIajLbtXjZCFY1WEZSEkney/BpBuekudzyZgr7z+u/YYxiwsPUWJyPCWdizR/DW9tiR0/+PTjiOeTFG33jCt9jN8X6Z46E2po6bB73Ly7sDkJSVDr+me6P6A+JPI115s0n6u9l1TV4FU88gHb8m7ZL/jwmEVc/NF+uRDEtDdGF/GyxO8HZiAu6TvFFbR0RCuTh7U/Xx6q98bGNGbWC2CTsN5f2GSgoq4RPsHCri3LDqSTO+RK54UsBvZfumTjhVIhNmb6S+vN6zGzs7zEI41s7Qk+R/QZNAwOcNrF93YBbG1MAgKoCEZLc4IUHiM6zo73RN3zO6I4OxpzD//QUnDHD+iU8jY5ASoJYY2DyBJyI7YbaeuY5Tk/EdsPlxJGgoB5acm3gYeiLKZaPMcP6JSQleN8c4wQ/8zWE0YHH+5/8nGJBl8sRd735kJKWxIaT3N3vLx/qw9G+IZeef8h63M86RP0592mHUNYsRjB2XGVdoOd34PTfzFNZNGby6iE8jem4kLOQzclm7t+jOY6xx/sM12tqyaTG0iLpTv9zGx4Tu6H70PY4up5W0ODElhsMx1WU0ufBXTf6IC5H7eE6JLr70PacjQRg5q4rePQ+hmv7Y7ffCmXeS/vvc7Rp7jyXjl05p+QIe8pdWH9TftfzbSB4zVQMdmmD7WMH4N7aqWhrTOTBvrJkPDVf3tAO3FUFFthHOqeqhPrTkmiojikI3+cuYtv/Nj1N4DlaAg6tdEU+h7SkJOy0mnfXpznZ4cAoHM+5x/pmYZ1bTxGuRjBmOvH2RTfA2Bp5VcIrBLGvr7vAY+grN3/uC3JdPf5a6QkzW0NUllVDSpp5biNWSDR6SKNQKNQHYx0VmjepgboqpMWhLf+3PMm5jqDMcwjOIkLuXuc9wNqvk3A9/Tiq64nE2buil+BWxmmE5AbjSAKR43PVFyK37dGErXiZew9rv07C4fjN1HHjyyKxPGIM9XV44SvcyTwLv/iNNBGBS+RkpZGdR9wPmBpo0PWxap+17TJyC8tQ18QjLy2nEDW1dbh7kPbQP/XwVSwdzF9RgpsZQfCJoXnWTgubiyoy8WAw9+NiTAydQU2bsDJiPQ7FE6LjgdjDePYjBBNDCe/Fb8VRmPdpCfXY3dH7cSSBJobO/rAAa74wimFkSg3qQQaZUgMypQZp5W+gLivc/K8AYKikiuGWdvin6wAsc+HubyXTpEKirBwhKuWVlqOqpo7jJtqxJ6H8LZZL2hm8AC9ito68PaZYPYa7Ie3h+Uw8o6fNteRx1N9nWL/EUONj0FdwgRRJNPkT+Z1PUYq4fyqv/cHTfAVMxLyaKiJiwsBc8Huydw8Jj8GgVO4KBXjoe3Nt79KzDYyt9ejactI459cVI3qahjlyg1cvca5DTkhwIdaXFJQ1w0pEj5KaAp7fDMNFn3uIep8AmYbvnMxCbJ92DNEfk3D98GOcCttGPcbCwQi+S88jLS6bKgb2HdMJPovOIiPxB0ZaM9/MP7n9JmI/0zy0+47pRJ1juMUSujkEJSEjHz2d+AsbFYSQWx842tjxGc7KLwrKostD/Dufr7oiYyV5QRC4mq37M1rS5U8e2/kex/neeqGMAxDC0faegucBkZVk/+cZf+uqQN5/AJBeUQBDBeLBprS2CsrSok/A3ZRuBqYiHV9XSRlvOXh8NbA//DWWOIk2pxm7SrBe1y7g1ijhlKGvYpNwvSFXXUtkbdceOB7O+SLZQExRLsZYCS6eA0DA4GFCGef15Jkiq4679Qot/9aaAMLT07SNAUiSEtg64RA2nudcBZAZkzo7UX9XlpNFNytTAECQ9yRqu5W2Jqy0NZseKub/hG6tPNBBoyeWR4zBYD3iOvW3w1lq//7Y1VjVmhAvlkeMof4+VJ9ItjvScBa+l3yiHvMy9x66aXnAUok+fPFCKq1a3umkvZhqtoLlmqZtvojEjHw8P07z1DDSVcfA+Ufhv34M1UaSRMLxjWOp7duOP8SD199x+OorrJvRD8OW0lJ3eC0NgIqiHN6dXYquU3zRzdkCOxd6AgCCV09lXASXDDPwRG09IWRMfj8LZzoew6LwFTjgtAdHXOi9Anc7bkdI7iuQKfVYZD0Pp5LOYaoZkeIhqTwZh533U49d2XoJ6urrcDfrAQbo9MVgfQ946jNuSkhKyIAESUhKyBB/J8UuMFLswvf5CJOamjpERaTB1tEI8d+zUF1VS1f8ImIfkdahofhFw79ffQhv/ll9XdmOf3QWbxXoG5NUQFQnzCu7iQ7GvBV7MVBoz7YqbXENkXZhlCnzoi9kSi3Tdn7hdz4nzcmILr6ND/nHMNCA8bstt4p5yDozxjsS6SH23BIsZHX1qIOIeBUD/5D1nI1/2lMoFKZVapnRtos1Q9vyodxV/BbDH8nRmRxt+M2VJ/mbb0RO9r2CViqKiEzNwYPN07Hi1F381dMJAY/D8O8sIkXBf18T0MuBEBC2XHqMD/HpCNowFbGZeSgpr6Juiqw4dRfd7czg2ZE7z5s/EW1DDfQc1gEAMH4pLe1Q49x1TfPY+T1ZyzDOskbFBAJjGa8PzHLhNT7mRgJnj0peaKrHtp/ugw8BxLU2IDgU0we7UtvuvKKFTD/7FIfezlZ09odvvMa84V3RaZYv3h1bDHakxDDWDGhK8OkXCD79gsczapn8v50vOwQW81oi32cLL9n19zmL0OboAaGN15TzSa/h2soSvXSIkMtjcf/hQdYX3OjO3ivwd4JbIa+5YFcJNiInWyhzfMrmfEP0p5BeVgygGHoK3IVzscJIRRW9TQVPAPyr2HJZNEn2xfw5FBZXYM7S87gSwPqa6DXxMG6dYx46n1PFPt+jiQJ9AR4tWX3czbqIQXrjEZx1gSoAcsNeR+7C0U9uHk/3+qk/IWY/ODSHqU1D+4aZA7BhJi1f3KtTtO+8oAO0ohivT7O/geWFuvo6RJVEw1HNAa2VCaGgoKaQpX1SeTLcWhFiW3V9DbX9c9EXeOp7UI+lgAIpkhQG6RGeX5767niQ/RgDdRnTBbTV4Fwc4FfwMHwLXjz6hr8GXsWU+X3wMHwL54NY4PfgDfwfhWJid2ehrE1baQwUZdoCIkzQLkViLBQRVXS9Wedjh6IUkaMwvfw90/7bqcyvKTJy0nDXm4+LX3ZCSVUeO2YcR3lJJdwnuEFdi/47O/xFNFJispD0PYPadnDFJWgZqMPERg9d3GmbdikxWYh4FQMpaUkEbLvFdO4t52hpRzyNF6Gutg4d+9pjE4uk5Y3tAeDU37ehZaCOXsM7ICctH1M6boSCshxDmJ0Y4fEskPn7qzHDZvfma+zrT1hvCjUnjcM7eWXftMHU350tDLDy1F3kFBGeciQJCSTlFKCXgwWKyiuxaRzt+j//yE083jaTmlfU2cIA2648hUf71pAk/d4iJ980b72NFsW0QcTm1xA3O2qYrbI8/XfCwWsvcPbBB5y8K1qvdzG/Py1GzNOVV0N2ZZFQxhLmhVFOSrR/oipyLV3C/rD8RMhL8p+jZdf0o1gVwLy4RMDGq5i+dTSSo9JhamvI9xyCEp6bBa+gc5CRlEQNmYyUaStZ2pIpFJif2gMFKWlU1NVSbZe8uIuHKXEor61he/yvYnrwTZZ9O3v3b8aViJ66+nrkVgoeZntz1HjORmLE/MaoqypAVYV/7+uUijg8yL6CXtrMc/kMN5yOXdFL0Fq5HQboEsmvX+c9wCC98XiT95ClmPe9hMh5GVn8AXaq7THVbAWupR+DlIQUemh5QkOGvwriosBz12nklVbg7Xbec4XeygxGakUaHNUcsKbNckwNm4OjLrRwvzkfF1JfTw+bh632NI+jOkodNkfuwGa7dRhlOAzzPi6m2vrF+SOpPBk7225FWkUGtkXtRHct0XqYi4Lu/e3Rvb+9wON4D+wC74HC8zhUlGkLADDT/Jut3b30xfAw9GVoj29SPZgZd9MWYLQZfTXYNz8YxxIWzOY7G89diomY4mDYqNJEhdqfIfbM6D7EBU+uvsP4tvRVcBfuGcdgu3bMvwxt98/TCoA19qjLTiXCXetqyXj/hHPOo7paIlKBG1sA2HhqNrZO9cfu+aexe/5pAICiijwCY/ZS8+mJET4pXHjmmTd6flg66zQqK2pw5PwsDO25EwZGGjh8bhYoFODIvgeYt3wgfP8Oxr1bRE7gR+830o3Vv+NWeK9wh98eIv+VhATwMJRmM3HoQeRk0T8bXghaDC0dFWSmF2LKcNp7VkqKhHtvOHuJcuN9yIqaOjLex6bBzdYUidkFeLR1JjUPXj2Fgow8Iqxd7WcYXVxmHqz0W6GTDX0hh8TsArzft+C3Lugkhn/yihmfmebuDQSJJIHHvsSmRis1JaqHnhgx7GgxYp65kpbQxLzmZP3zJwKF9G5uSws9UZaWw/FO0wVe09bxB7Hx4kKsHrwLq07Ogbq2Kl3/v4vP4u9byyGrIIOYD4nQ1FdHK311bBl3ELnp+fB7uQXJUemI/ZSE/hO6YbSJN85E7YW8Iu8Poa8nz2Roc9LSowpwC0OC2R5vfmoP1bauvh4PU+JQWVeLp2kJiJpIeGyYnNzNs6B3YpAXZtxlvpts538QkQJ6dxZVsd45HmPrINDYLY0Bxta4lchYXYtXNOUVhLAa7sguL4Mum8rGYsTwSg/PPQi6uAAkkgRKSiuhr6uGqupayMlKY+TUowg8xb6Cd1Obg8eeYuEsWnGEnlqe6KnlSXdM11aMOcAaQmsbaAipbfi3mxYtnKXh9zYqTnSeeHYq7WGnItok0fwStGoK38eONPSie32qw1G6142FvYAOh+n6vC1pxZNaq9jgcKOw3AVWtP83CyUznO7IvMDH70TAwceYvpD/QkTC5FN6BzgbhuFDWlu0N/rC0i6z4iPLcFoAmGzJWDVvmtVznIzriZLaDIZjW6sOhYP6aFxLZhTBf1RF4k4q889043HUZcwwwpQWCs9uPgAYZXqB6XwAqOHCL3N24WUOff6xMWZXcSWJMXl+Skwm12Gt3NoBgGs/e57sebEFgM4D27I8htexxHBP9Kdkjjbte9NCQxetGYSZYwhPy8qKGsTHENEt50+EYO5SwvN68drBWLx2MPp33Mp0vPKyaqrI5955O6qr6yArSzye5mQVUfv6d9xKJwZOGf4vlq73xMAhToyDsiH+C//5zmWkJOFmawoAWDea8FCMOLiE7t/GWOm3AgBsmzCAzqbh2P9Xr7x9Qct/9RKajUnuHTBvbyA+xKRh9lBik+vh+2hU1dTiSVgsZnh2otrW11Mwb28gLm2ZiPH9nNF+ug/6trfGkw+xYmFPDEtajJhXW08WyjiiuDB20DdEWCbz8KYL3yKEkp9PmHz7WXY7/HkUg5AHAAt8J0FWgcjZkx6fDZv2RGjjkFl9kJ2SB4DYbc3LIEKI1LRV+BLyAOaFCJwv+uGB1xRoKyihmsw6r1xTpEgkRBX8ALm+HlZqguUN62PGOilmRW0tvvzIRltt/gqDxBcWsOyTFKASb3PS4DXJLV7mdpyNmhl1OXkUVjH3WMgtLxeLeWKEjsrP5Lf7Dj3CppWeGDDSF9vXeSE3j3n187LyauzwuQuPfg50Nj089yAkqGWEJLU0LrwKh5y0NEa4Cu5B9jtj4b8PCbMFy9nLjuS4HJGNzSvy0sT3NTshDyDErqSyEHwtuISCmgSAQoGugiP66G2HNIl5wmmShCRmWL9EQuljvPvhh+r6EhgpdkI//X/oxm2Ktpwd03ZO8Dtf477IouuILLyGSnIBOmsvhrWKB+vj/o9D2cTwDjfFFVQ0aPdOJmY0r22NVkooyCtDfm4pzh0PwcSZPbiac9xUN+rv7TtZIDEuG23sGaOHmlYr3bZ/HDYsuYRLp17hzE3uq+s2POeIESMKnh6gjxpYOJJx0+b1EcJh5O/ZgwAAw9acpIp19Y3SSYgFPDHc0GLEvLD8RKGMM81RODlaGrPerQeGXr0g9HFFQeMQ24dl9OXLp28ldm0bh9j2GUsLhdEy1IBTL0KUsXQ0gaWjCQDgWBj70BZeya+qgLaCEl5npuBRShxb2/Ude+FecgwGmFjD4fwBOm88MoWC+8kxWN2euxuGprTW1EJ0fi7TvqFXL/Bd3KTfhVMs+77P+XNyITYw7RlRRv5k71F8j2Gkwig6C4qCtDRLMa9OHNogRgQUFJZDQUEGMycRN2+bVw1Bt05WLO3PXH6DfzYwFgYICVqBnkP24PkdsaDXlL/cePPC+B1pEOpG3bqEa160cMgxd67gypAxDPZlNTVQkiE26LpdOI5n46ZBmsRdNe1jPg8xa+kAzBzhh+ETOlPbszNbTqREa50LCE0xQ0fjWEhIsE9DYqbUA2ZKvN8TWCj3g4Vy83kiCjKfndoI2KmNEPKKBONGghOGW4T/6mWI+QXIyUuDQgHWbBuOj6GJ2LWJedQLP6ioylM9+lTV6aM3XLta4dH7jairq0f/jlvh4GSCff6TmQ1DR2V5NV9rObOY8dorRowwuPnPNAxc6o+iskrMH+GGiQNaZmSEmJZJixHzhIWzrr7Qx+TXQ+t3Q4S5pelImLIcdud8Ma9tJ9wdSvviNTlJVEb2DX8NAEiZthIz7Ttg5pOb2PD2CQ73Gkq1TZm2Es4X/eCibYDjffmrgHp95DjY+R/kbChEpCW5e8D6nRBExGugl4mZEFYiRozguFutxP243Uz7Fo/4FzE/Q3RuRGyH/E8P5waCH33Bg6eRuHhsBgDg0o33ePiMliOqh+ce6r+LZvfB/Om9MGCkL5zaGjHMdfLgFBSXVEJVhf8S9hV1tRhy+yySSgrhpm+KMwNGsrQtr63B1tBnCIz7BgdNHRztOwy6CsLxXj37PRy3EqKQXFyIoupKqMnJw0XbAB11DDHDoQN48VeOTMvBf5EJPOVkux4fiZD0RIRmpSG3shwK0jLQUVBCF30TjLdpizYa2ryfFBfkVpbjUMQ7fMnLRnRBLsj19dBXUoGlmiZGWzugn7El2+Nr6+the+IAomYQm0D1LDYhKI3cr17+NRPR+blorcldnsNZP0PhHJxN4T6MVr026jP/oWgA8DYrFWeiPiEy/wcyy0sgLyUNLXlFdNEzxnT79jBX1eB6rM/pbnA1SUJ4emc4Gb7le019ev6NhYsHYKiXCwoKyqGhoYiDBx5i9uzekJWTRlVVLZ48+obBjcL2Gh9DoQDXA99j5KiOdOPGpOnDxuj/p+iVGDGNGTjECS+fRaF7H1sYmbbC2NPCqzjcOASXFVJSJDx6v5FlGG9TfvequmL+TB74zOZsJEYME36pmFdPoWDKW398K2JfoY8XuhubCm0sbvmel4s2rVpOgnB+MbLWa5Z5pEgkRE5krFDIKu8dK7Hu03hvgdahIC0NVwNDhGYwf/+d/foZkxza8TRmdhnzcDoAkJX8NR+3D1kZ+JiViafJifiYlUHnwi0MFr8KAgkS8HEbzNmYBf0tWHsviRHT3Lhb0a5F516uQytdwnM05ksabn3ZATKZjOGO6xlEv0ljOmPSGJp30zGfiXT9zEJnHwbSXwsbKtmam3L3nWISQFvDgnadsdyF8ApsfWY/KutqqX3P0xOptinT6a+1pgG76aLxwnOz4HqJyBn3YtQsmKiocbUWgPB6XfQ8GMFJ0Sxt8isr8CglDo9S4rD9/X+0NY6aCTMVdZbHDdt7FpU1dcgsLOYo5jX+uzSltKYapTXViC/Kx9moT3R927v0w8Q2/Hn/1dXXw/7cAbq/e1MSiwuQWFxA55UuKSGBxGm090ZD+Oyt4fS50xp76TUOsVWWoa+Cx62Q15iF6+iv38u2eLGwZM7DlDjMesK68FPD3zyxuADnoz9T2weZ2eBw76EsjwMAe727+JBmj3YGr9jaccLISBMWFozCrawc4e03Y9pxeHi0Q/T3TJhbaENGRop6TPT3TLRuo4+SEkZvbxkp1mk7/mRuJDhBmqSE2nr60Myi6u94lk4UtGrw1ruR4AQpkjzq6ivpPPhuJbrCQLEP0sruw1VnNwyU+uHDj/XILH+OuvpyWKtNgb3mItxIcAIgAQUpHVTUZYu9AFsQc5YMwLDeu9C9jy00NIkNoLbOJtT+qspaJMYTYftfPqXAzFIbylxuUpHJ9VSRTlNLGZfu0vLS9e+4FY4upujUzRqnj/6Hdu252xRWUOa/CJUYMWLEtDR4Uhec77GvEsSpnxt2tBPMy0dBmv9KsPzyJj31jxDzhI3Ob5CT7PKwMTDz28e0b1PIU57FvM6nj7Hs+z6XeYhtekUBDBVoXgq+0fewuDWRA2fe+wAc7sh9UZSnSQksC3uIAtqRuwkAACAASURBVN+IV6inUECmCBa22l5P+B613BJTdAY2apxDM8T8/zB7nSe8phCiWFNPPVl5aQCM3zMtIced3+e3WO7SDWPvXWYrKJkE7KYKeq3P7GebVqv7tWMM4h8zMstK0PnKUY527Oh57TiUZWTxbSLza+XN5ZM4jjH5YSCep/OftmP9m8dY/+Yx3TlfSXuM5z8+YZRRH/TWZgx/GR58AR9zMviek0yhwCRgN255ToCT9q+7FjaGTK7nyoOFnWjKDXeTYjiee1LBarQ3+obIbC/Y6fL//Xb6HM3zQUNDEQCwcNEAatv5i4wVkhsfAwDTprMP4U3IdIaF/ifEpOnDUOsCFOV6IadwDcqr/oOUpA6MtW+juvY7ZKXbIDbdHNaGiSLz7BNloYiKukz0MjwPdVkiNQshthFEFwYwiG2NX0fmH4Sd5kK8y14GL/NQAEBa2X0YKPVDWtk9ZJW/xBAzQri9k+QGe81FP8cghPeCqi8gU2ogKUHvGS1GcCRIEqDUs9/wpdRT6PLXkUgSuP2cVi25qSednLw0bB0MmXrYNW3btp+2YbF3622s3joMvQfSisY1LoLR+NgR42lFBDhhaKHDta0YMcKkw8IDCDv469It3c8+zNnoD+L/5XxblK+xlbIu3PUdf/UyeKakmr/8C386KrKynI3+INjlYZP4+cOMJR/O4L+cSGyIuAoAePHjOwBg5SciT+OZxBCOc//9OgRmfvuaVcgDgMWObrBWawUTZdbeNNzwq7wW86rC8bWAeOApqPqGm0mEgPMx92/kVYWjoDoSQclEXqOM8udIL3uC64mdWY4n5s+gQchjh7aBYO95UUABEVr7NiuVK/uTkR/Zin4N7PnwgqONvhJjsSN+KK2pRn5VBV/HDrlzTiAhr4Gm16MxRv1wwGkpUyEPAAaYCMez2CvoPN/nLmwO77rXrPN5BZ1n2WetdQzfcyYIJOQ1F3XkbMSk0YuSMlLmoFAqUVkdBgCQlW4DAFCU69Xs6xMWRdUxVCGvKa3kGT1bbyQ44Wn6WETk0byATZSHoLIum86uoOorNORoxW00mMwhRVIAhcJ98TQx3KOhwzl/cUpMVjOsBHgUHEEn5AkLPdNWQh2vnd8hnPjwEQDwKiUFHQ4fQXlNDbW/pLoat75/x+jLl9HpqD9m3mz517GWzLy7QXiXLlgaiF/FrxTyxPy58PQE/cljOwDgfNJr+Hy/L9SFXHbzhrXK75mbrqCyZdx8tzR+j7qtwHq3ntj+6jnTvqWP78OnnztX49iyyb8Xxabwhb2aEXrp2KGXDnHT6qhmgoKaMux2/gvz3gfgTW4sJpsz9wb4+3UIjod/4Gp9osLboQt8IwQLf2oKuTYKlYXzoaT9DBX5YwEJZcgqzURN+SXIKnuDJMU+1xS3tJJzglMrwgNHUVofMiRlUChklNWm4Ev+QVBAL9DWUsoxwvwtMsqfw0Cxp1DWIKblUVtTB2kZ2tdjWsIP1DfxVpCWbpn5L9uc2Q8AGGZpB98eRKW0sJx0jAy+SGfnFXQe4T9o3kCNPdGaelv5RbzDivbdOc4tTZJkqEyvJa8I/z5ecNExoGuvItdh89unuBQTwTCO8wU/JExdDikeqtNXk+sQkcv4kCknKYX/Rs5gKjZ+zMnAgudByCgroWuPnUJfQY5MqYcMibXX/2yHjvj7/XOGdg8zG+zp5g4laXoPoipyHdpfPITSGsaNQOcLflx5QgqL1bPPMG2Pi87CgrWcUyeEjZuHDpcYd7/Xu/bCTPsODO0vMpIx8cFVpmO5XfXHq9GMeYO+ZPZFW/0n+JTuAmfDjxzX1NxQQAa5vgiSJDVIktRgoHUORWWMf1dj7TuoqH6DnILlMNN7A4mWtZ/OE/qKvfA13wcOmpyrLWaUPYGXeRhIElIoq01FcgkhZugp9kBq6V0YKw+ieu7ZasxHUBJtM+VH5XvRnIAYpjh0ssTzm+zvKT/+FwXTNqL3IO4/2BFevXZh5WYvlBZXYt/2O+jR11bgcZ17Cj5GAzVkMuZ07IAZ7Yl8o1+zcxA2by66HjuO17NmMti/mzMb1XViIfpPxmn+fnz0W4zuyw9jQm9nzBnUmdpuoaeJwPX0EQaLj97Gh7h0rBrVC56diPfmxnMP8eBDDNaO7QOvzsw3Tfjh+4dEtGlvLrTxWjr/L+fLlzvMBLOumGDWFQB9aG2D2Pf/Rl1zVY4QIxKmt3NhKebdjIniWsyrJZNZ9slJsf6obWo7kuVrViG2GaUlcDtznKt1NQet5BSFOp6ktC0kZZxRW3kLUnKDIUHSRG3lbZCkTFBbeROyysIPaXyUNhZuer4/X5EgAQlQAGjLd0R5HSF6SEmIc6386fTxcsYQu7XU185drbBk9CGU/8yVlZ6UC0MzLWQk5/2qJXKkj7EFVcgDgA46hpjv2AmHIt5R21gJeQ2vmwp6wUnRGGzWmu288VOXwSRgN2bYt8cG195sbeUkpbDTbQB2ug1gGqppcWovT6KWNZOk698nL4GCFGsRzkXHAG/G0CrAP01NwIOUWAa7pznvcSfzJfycWV93+hlb4nFqPB4NnwYbdfaeH3KSUvg2cRFqyGRYnWZM85BVXgo9RWW2YwgLBWVZbNw7lqF985JLXB2vraCEfsaWCMtJR8SEhRztuxuYImX6SqbnnlZazPQYe717+JTeEcbqGziOfy/JHh5m3zjaCRNzvTfU398EbMWkjS7w0vfBwyrC805deSbUlWkP9mY/7fVbEd/hgoTYxmflw1JPk+/jBUFBSh+3Ezuhsx77QmIGSn3xLH08ymqTMdj0ObW9tCYJH39sRETeTtTWl8HTLATSJBUMtwjH3eQ+0JBrK86N18x0dnfkKOYFnw7BiHl9Rb6W5RuHYvlGWj7NAUN4S3vDClVN4aUAkpGUxJyOHWF34CAiFy3Ef0mJmOvaEdmltPzZ92JiISdNewZ4l5aGHmbiom9/MglZ+Xi1bz5dW/ihJRi5/Sxdm9P8/Qg/tISubcLuizi/cjy2ThyABx9iUFZZDSV54US6hdz6+EvELXeb1bgfs7PZ5/1V59vcCBzbNtm8G84kvmRrk1edjVayv6fXHTdoyvNfbVAM95zbHYyJK/kvssAONTk5FFVVMe0rqqqCmhx7EeddBmuX74FCLu4QmfsDg6+c49reWkMTI9vYY6YT96XOWeURZAYFwAQb/hLGs0NejX4N0vIeQp+jsDoKSSW3YKEyEp6mj6jtPfSPMNgqStF2osVeeX8uy/eMxfI9YxH+Jg4OHcwh1cQDr6E4hkPHlnuDcLLfCIa2le2704l5DXBbSOhA+BuOYh7AKAxyAzPxUFBO9R/BVshjRh9jC/QxphUzSKvIgYSEBHTkNNBKhn342Yl+w3leo4ykJNNz97pzDqHjGPO3iQJmQh4AdOPBA4bfc1/q7AafT5y9uiMyuoNcX470on1opchbYQ5BuBL1FU8SExCWmYGKulqoycqho4EhJjq0g6uBIQDg5Y338F95Hv0ndUcnD2cU/aB5eY7Un43ATH8U55dicuvFuJUbIJR1LTl+BxvH9YO6kjz+vvIUh+cNh5wM/e18zzVHcW/zdCjISmOa71UoyErDby7zYmL8YqE6FhaqxPunsehmqfoXg21vQ5pnsL0mIfo+ThtOd1xc0VlYqRFeK4NMn9Id39hORUY4nvliGOk+xAX/zGL/Ps1OzW+m1fw+RC4i3tNXxxKfh4RlNI/VsW2JUOGLEYQX+v+bkLct5DnWdusOSRIJ5gd8IEkiIW7BYqQWF+NDZgaGt7GF971ghKQkY34HV+x+/RLGqmp4PmUaACC/ogIdjh/FKrdu2PXqJZz16Is1mh/wwbVRY3Et6huuRn5D5PyFkP/pQNEw7hyXDjj1+ROUZGSp49aSybDxO4C/HNpCTloaAZ8+InERZ09jbrDS5z+UOzIlB8O2nqa+lpGWRG9Hztc8kiQJ9WT2+cvvnHyOOdv5q02QHJcDU6uWk29S1Of7OyGwmDfIoB2dmFdTXw0ZEqEgl9YV4WXufXTU6IWk8miE5j/FWOP52BY1FxtsjyC3OhOv8x7CrZU7Vey7mXESwwyID1qDXUtHSUachPdXMaHdGpz//I/A49wa9Rd6nmN+AzPi+iU8/Wsq2+NnsslV5zfQU6C1NYVbIc+7Qycsc+0q1LmZ8buEUzNDXdYWfQ1Z52oS8/+LUxfmInzTCrYtDSs13rx0NOUVuLKLLRStJ+IISztcj48U2niOWoJXZzdSIG5cDeW14ahmLfB43JJdUcbZSMT0GST6/MWLnLowiHnvslLRSc+Yrs3R4BnCUu3QVp95iO2nH4uRV/kO9RRanqp7SfboZnATyjJWKK2Jw8uMYfAw+4aI3DXILn+C1hpLEJn/N1MvPr+wUOx7xygy5laU425cDO7GxQAAVGXl8G+rDjgfT/NMe3D6OfX3wEx/AMCrG+8RmOFPN5bZv7TNqqQFy8AL3oO7Ql2J2ERePao3g5AHAJrKClCQlabaRKfn8DRHY9r6+9GFhPO6XlYoSRvhUepQyEiqoqDqq9gLT0yzoaGjioIc5p7ADdST60HiogiQMKmt4RyC+7tV4x3r4ID78XEYbG0DACD/zC9+83sUFrh2Qg2ZjHtxsVQhbay9A5z9aakbOgccw5NJU2Guro7ZLh1gfoDRC99FXx8u+vq4GvmNKuQBoBt3fkdXumPPfYnAzr79MdqOyNG5rhv74kbNyc2NU3g+pou7I14Fs7+GcixuQ6HgL7cdqK0hw3uzF3oMcsT+tYF4diccdbVE9NmomT0wbTkRsTa5106Ul1XjWuhGalEc/x1BCLrwFrPWDsaQCV0Y5vBoswar941Dd4+2PJ9jY4RxvuwoK6+GkuLvkftf4KuUpTK9SktpVBfvWMIOxJV9BQCYKbZGcW0BnW0dpQ6ABJSlOSdc5RZ2oY6iwlm3ZVSf+x2Z7LIO/uuvYZwdzZtj74IzGGK0gG530F1nLi7uu0t37Nwe25CfVQR3nblw15kLAAh9/BXTO23EZOd1PK3DRFUN+srME7gnFhagsKqS7fFljZLdNkVSQnhy19ibVzjaJHovQ5L3smYR8sSIEdOy4Ca3XQO2mtos+1RkmvcmxqdRWLAw2PT2idDGepT9Dt6f9ghtvKZoyQs3TQE/7F5/41cvAQDwNI2xgAlJQgGuJkkgsUhzkF3+BP1N3mGg6SeO45urTsMA0zCU1SajrzFjYRezf/cxFfKYrnUi+02+4jzCS0/fUhdVFbR7BKtD++ns5t8P4mq+BsLi0tBjFbHRTWpUVXTottMYsvUUgz03Nr+C/sZ30N/4NnoanBULeb8ZJ7ayv15kV7EPHW/a3/T1jYyLmPdpAn+L44IVflM42hxaw/l+mxcavPbYcXD5RY42i31E93cRBVYamtj9mnD60VakfdcdCH0LkoQEJt+8DoDwsDM/4EMn5AFEcUFzdVrBsc6GRiznIjF53moYt6kIOM3JGaufPIL5AR+kl5QwHCdMQr4kYNmxIGTml2DNqXsorSQ2R+5vmwGn+fvh4u2L+X7EZyr80BI4zd+PDgsPwGn+fnbD0iGM94VH6zW4+Ho9roVtQo+fG3pL/h6Jq+834UjwEtyP2UkV8txtVuPMf6sRGLYJHm3WUMeYvc4TwVF/4+mtT7h67Dnd+O42q3Hv+z8CC3mA6D4He/59SP397OW38Bjlix6DiE38j59TMGTcvyj+mXYnPvEHAGD4xMPIyCykHpeZXSSStTWBKrgJvYSkLIl2s7XMhv7md7YFke+kwdtOT84YXgZT6GwavPIa2/HCm4w09DA25fk4Qeiob9is8/1J/EgvwOztozC7kRvs8n8nY/m/kxH/hVaR8X7OEQbX/yMhGxg881z7OcC1H+HSPsRoAe6k/cv1Wl5PnskyvNT5xGEkeTPfjY7K+8FyzNG29iz7eOV9ZjpCM9LZ2rBaoxgxYrhnySg/RH8mrj8NnnjuVitbvFcewFtl1cltnFn2Wahp0uXV+90ISoxGflUlLrmP4XsMXsJsBaGrvgluJUSJbHxuePUkCiu38x4uK2xyK8uFPmYdhVakTEaSeCiUIamhqV95Y2+5xrhbWEFXSRnF1VV4k56K7DLCc1JTXgHdhneks13oR9zDPqy6QG1z6kWfwLyunj40KLOsFLzgamOMsd2J/GGN8+Xd3jCF+vv1tbQk65Z6mlS7xjbCorAmFY8zt2G06XG8yDmArMovGGMagFupi9BLbxViSx4jsyICQ418UFqbjfCCK2ivOQGBKfMwyeIKwvLPUPuvJs9AT90V+JR/AZXkQgwz5v4eTkzzcf3wE8zYKLrrxXCD8XiSI7qK2u262XC0uXf2JRbsHieyNTDjyVXGVBhN6ebJ+nu7pZJeUgIKgP0DPfAqNYWur/6nJsFtiKtkk8JY6nJyVKFOg0naK3bjNvT9dSMQb9NShRJm2zQHHgD0aGuBHm0tGNp1NZSZ2jNr44SiCncpvygUCiRYOJncj9mJ8V13oDCvFDc/b4WcPOvIQwmSBGYOJL4zDc20qO3uNqvhNsAe5aVVKCuhOcJ4tF6D/iO4T/fECWGcLzPIdTSnsEljO+PV2zikZdCc0dw6WUH159yW5sSGeNPhp3ufxv3AxVzPKShC8R/+5LG9xRS/+JDJXuzgh+SiQs5GYoTGjaNPMM5uJRYN3IWa6lqeji3OL8OWSUcw3HwxV+7qwmDKHdY7lLt6DxDaPONvXWPbf27oSLb9YsSI4cyuJRcR/TkVA8e40rV36W+PwBMhv2hVooGdZ56spND3+kTK7m4DGdreZKZgwX+8eT01xkhBhxpiu9l+liDLY0tL+FtX8/hdKyooQiooJkVSQkEVEZYbV+jH1xjfZi9A0oJlOOwxBBu798K+fu54O3U2khYsQ7w3/w99XQzpw4hnOzNW/WWHmY4G33OLitGmtIJcY0wD8KMqBjX15XiZcwDKUtqoIhMhjeEFV9BdZxEUpDRho9ofAOj6zZS7QVvOBgMNtoqFvF+EfqMHc36pra/Bos/TkFgeBwDIrCSezfbFbqX2r/gyh9rf9DUzFn2eiuTyBIHX1lJprmeWX8X9uFh0NjTClHZOSCmieS5NcOAtpcPbtFS61yU1NUhctBSJi5biw6y5fK3twvD/n+cnn0XsUzVdfL0O92N2Yli7jWztKPUUHH+wjPoDAB9exuLs8zVYd3ACVNXpIw7uRf+DxzdoqTK+ZGTDfgeRomLECcIjtffBALgfJirBjz15Gd33E98rfQ6eBAAEvP1IbQPAVXELTufblNVLiPzsDSG2xw5MogpzLu1MsHIR473m9bPzYKBP8x5tTiEPEJKY15I49UX4rvr7Ql8Ldbzsyq90r88nEMnK/WNaTrx+Y5ruIp/6wjmUhV+e3wzDsFl9cClyNw494y1UFgCmd9qITWfn4kaiL2djJkywZ/2lEpnL6IFXUVuL3ArmngS9TWkXmarKGqydR1Qx2rT4IsJDiVCi3OxieI8ncul8/5KGSYMIl+r46CyM6rmLbjxyPetEnwPMreBmZMKyX8yfw6wrrPMzihGc58GfsePUDCzaTl9EYsKCfrh8+CmLo0RPcKrwPbfaaLB+aBNmeoDmYIw187CNO4nfYRKwGyYBu5Fa2iyhD7+M8jzBPGUGOG2i+/ldcDeNwMNkF4Rmz4CqDFG4o7/JOxRVf8bjlK7oqMu58nvAZ/p8fL4DPKDIJh+yIJ+PC8NGYZCVDRSkpbG1Zx+hF8n6FVxNnkn3WlvOBtIkBVgo90RaxUeYKHUGADhpjEFgCv0Dd+P+pNJXVGHvekrzFIERQ8/REM5VowHgaqNwtKaU1pXgQLuTuJJ2hmX/nrZHqf1NXzdl3qcJONDuFIKyrqGsTjghkbJsvI4aqCxjXhhPFIy0+nMja+SlpLDqCVFkTktBEYMunqMWEfK0aY0JbR1hfsAHG/97ioHnz9KFxL6bMRvmB3zg/zEMlgf3o7spfQERcn09NYy284ljdH0N486/F4x5d4Poxp1wIxDjr1/D4bBQzLvL/6ZfS8LcjnOkIDvvT3eb1ZjaZzeGOm6gC4WVV5DB3MH7MbHHP7geQKSnWOM7Hu42q+Fpvw7uNqsBAO27WWNSz38wvut2dO5rxzD+veh/4G6zGmUllSivqYGDPpGq7fqM8QCAjKIS3J83GW8SU5FaWIwjY4citbAITxfSojZfLKF91/gELxfofP8UGraDf6+7djaUs8ldxi/BP5MdM4OfEFtdeQfUU+pwPnEkJlncgq68A/Kr4zHSlAgjjS15BAvlXpAACSQJSQ6j8ceRT6E48OEtomcR6rH9iYMI8BgGV30juJ45ipzyMni7dMJyVzdYHiUufsnziA/NllfPMLWtaNy8ew7rgMEG86HWShn9x3XB2CVEbL7/+mv4HpYA3yXn0WNYezh1J6oq5mcVYbH7buRmFODCl50oL6nEymE++PqG9e4eO7b17Ivz3yKY9g2+co4hjNXxOOsd/4DBtMpxE9x94NyJcLFe/fdIyCsQNxESJAnEfSdC2dq0NQKFAtTU1MHYXAsXHnH/xX7UYwjXtmJ+X068+0D93fP4OQTNnIj/4hLRRkcbr5JS8CoxBb7DhF/19/8NZsUvKsurofibJZ7mhDRJNN8vDRz/FoYjEaHIr6rgbCwEUqavxLCg8/jEIjy421XiRl9XQQmXPMbCXFV0Hk7Hv4Vhe+h/QhiJjJqyU6DU50JWZQ1Ks+0gr3YQ5LpoyCrNR21FIKpKNkNZlyjkUFf9ClVFK6Ck85anWR6GbxHCWgmmPb6Op6nN50EjISGJAaaMxTEctXZSf28odCErSVQZtFKnF4p8Q9/QvR5q3UbYy6TDb+BgkY7fnKjLGFM987rrLKK2DzMmvC7aqLpT25SldTHShEih49pqOgCgn956an9jD78RJvS5s8Q0D9JMCqow49SO2xi9gHn0CZlChKo1eNrWUgjP3x9V2Uz7m75mxQLL1VytjRtuxPtgkAH7au7DLZfifnbzvA+5iUQ6+U541+nmJHL+QrrX3+YtoHu9tVcfbO3Vh+mx2oqK1PDX2S70XswrHz/E/gHuGNqadr02P+BDtWc37vk/0Bvv0NO1cNflvAkSGZoAO1fGsN/7MTuZWDPv6+7eFt3dGTdRmY3RuK3h9/3XXuPqdPow9piNRHhxF3NjhCyegR0PQ7DZoze1f3pnF5brY4e77rxm+xz/Chqu2BT8QYJeczLHpSNnoyYkl72EglQryJGIHDzpFR9ho+qO+JIn6KW3DqrShvhScAWOGqLL1bDv/WvEzyEudjPv3cS3GQsx8uYlBA4bh9DJc+hsR9jYYV8f2s2Yt0snoa3jfg5jXsTgjEMMbU3z6rE6ntl4oqSp1yIrSosr8f5lLEO72v/YO+uwKLY3jn93l+4OFQUpBVGxuxUDxVasayd2dxfWNX52YLcIBmJiYqMoKCGgiHR37O7vj7lb7GzBlrqf57nPnTnnnTPn4MLOfM8bXG7In99/B5VKgYaGGl4+jkJmej76DJZefgEVvz+x6VmgUamYc+0W9g7ifRkc3MgVT77FK2hmfxY3z4Wib6UqXLtXXOULveXm0JdQ7PwcgtOdRmLEw9Ow0TPGoz7TYX9xI74NI7yMR4ecxelOIwEA814GoIO1Pea/DAAAts3/Ip/j5o8IROemo1tNJ6xo3B02ekZILymA/cWNAIAZLu0wz005PbkB4FL0Jyx8GqSQe/v3HYUe144jSkj13ZSiAnS+chRGmlr4OGqWQLuq0Ou6HyIzBedRlZSS3PXQMlzD06am1RVqIF5Q1HUGA6ADIEK01DTbQc8iRGr3F5cKBgP2J7bL/b7SQlgRKxUqVJAT+ykRDm78BQkCfl1EbEEUUkuJjZUdUevQwqQNdNX02P2/in+y+yufJxUToZTxhbGw03VAd8s+uJV8DZ9yw7Ck3nqpzF3cSrWRr7/BpQW/8CFNPoWK54BgbVv9EOg/iSuREfDtLr10Rn8CptZGyEwWHoWwwGuHwsUtZ0tz9DlwCremjSHt73PgFAY0chE5jjjr/dORaqKWheELsa2h7Cq+KSOd69iJNqqErV57AMBQO8KdfKwD4d5ro0u8KFpqu8BSW/QHuDp0sLFlH79ISgQA9Kz7+4d6SIOT/Qbhn8CrpH3pRYUw1xFdebC/M2eXKD0lF7ffrsaTu4RnAMsrDwDU1Glsj4gGTerg5E3CU7JVR9HJeWXFi58/RBupUAhb+vbga+vsyAnn3jPwz/H2UBTbzk/DQu8DCPvPu/e631Oc3n0PRQUl8J5OvsMLALX1jBA1ZCncrvoidthytvAmjB41ndgiHoudn0LYbSvfBsFGzwgA8C7jJ7vd/uJGpRTztr59gv0fFR/ScHcgEZKxO+wFdr4XXJk0p7QEdY75sq9xNjar8j1tj/lCOtneeKFpiN7QoZeHQx2csPCKshdQ0+ws0X1WzjrLt+EkjrcencmE/fFtMlm7ChUqFEPgjz3oV1v0RsfM7puxym8qWvfk9dBZUZ/wvhlQk6jgusf9BGm/h1Vf0vOa2rWxv8kZtv2AmoRzQx9r6RbdcGvtKFJIm99P9sLHogGiq5ZqaKnLdA6/I4NdXNHwwD7s8OiFsORkHHz7Gn0cnRQ9LYVyJmyTWN55ivZWW+/ZTWj/XR/h1eJZ/C7rlSVSFfOURchrfvwA3oyvWhLMyrQ6cUgq4ygzEZNmwfXIHhzsyQnVbH3qEBa2bI+Bzi7Y3rUXHA7uROzUefCPjsS+dy+x791Ldtitokj4lgb/C68wd3lfTBt1GM1b22P8DMEv2+LSobYttNTUUFLBn4y29YlDiJ1BeDTOuCM4x8Ku7pxQR3MrwgOzM4k7sjIyUkShDRUq/mQaNLNDUIwvZvbfDQA4tPEG6tavgf8FCk9oa6VjQPxf20CgTeW8lzpq/Dl7/nFqjhEPT+NNRiJihi5jt/esAtmwwAAAIABJREFUVU/sNSiCnv5++JJF7pGmraaOI90GoH1NW6FjsIQ1aTHbvQ1mu7dBUkEeBt86h18FgnMt9bhGJFj+PmGRxPcRNu/2NW0xxa2F0LUPu3UeL1MSSfvUtXkFen2rCD4bLUNCONY1I4oxSSrkAUDYqzgEh63Fv+sCMWdVP7Fy5hVVlKP+ScEvoYuadYC3cyOYaAmuOiftf3MVKlRUH3UNNYxe5InTvjdF2q4bexAXInxhaKonh5lJF1//uWIJAaPdl+F02CaZzGG0+zLRRgACEnbL5P6/M77dPdieed3r2mNR23YKnpFyoG+ki/wc0ZXh5/fdjh03FPsuLw3+tvVWRmwxL64wDnV1OR4gqyJWYZ3rOh6bcW/G4UTzE0gvTYe5pjlfO8tzj3V+5ecVDK4l/Zj1jKIiXIz8hGEubtUeK7WwQGDfaLfGPOex+S/goN9GgLVycbwP7+5WxCTeHbjQMVPYxxSAHZI7wMkFA5xk6zUoLrb2Fpi7nNjFO3BGupUGv0ydDbt9O/ja6Uwmyul0qNNouB3LHzb7uxOelqLoKahQoRTsvT5btJGEvEoX7fUamZ2CC13Iww6UldzSElIhL3T4NNTQ1VfAjHipqWeA0GFE+ojYnEx0vXpMoG2dY76IH78QVDELHLifJa+4qSxrFxdWJcU7Ae8xZ1U/WNYwEnmNICGvKoKovHme+B1342JxNy4WKQX8z3l2e/m//7mJnyleTltR40gyljhklxRj8YO7uBcXK9DG3tgEZ/oPhpVe9T+fUZkZ6HmOvGhBU+sauDJYduliVMiWEfN6iyXmAcBw10XYcN4HTTsrx/uBJIyY1xvndt4WapORnIPDq69g8lrpvrOKIyQC/EJe4PcIzA8NRBtLW5zsTPyORWanwsXYkm3jn/AZ80MDEefNKxYWVZRDR03l5fcnc+nrNrE+W5Fv4jCt0wYcCFkh0laaPLj0Cl2HCk5bIymXvm5Db+sZInNuRr6JU4iHnrTXWxmxq9m+ynwl9qDmmuZY+XklVkUQZY1raNcAALQ0IRYyqs4oAJCJkMdiycO71R5j4YM7QvvXdeyK2798kVn6AzeSiJ3xS98X4V3WNTCYFYjMfYCAn+twP2UvssuS8CLjDMJzgnDr11ah46qQPp16Su9n7hv6VGh/ZZFXHhRXiE6cKw5el85KZRwVKlQQ2BuYwv7iRjhc3IgJzqK/zPvYuLDtZVHBVha0vcTvwT7LvY1SilkORqb4PmERrnmOFGjj5LdTYF9lskqK+dq+T1gk0dqVKUTVyFgXPZuuQeov4TloigR85yizkPctOwt2e3fAbu8OjLp+BafCP5AKeb8r4wKvocmR/UKFPID4ObQ+cRh2e3fgSNhbobbCqLt3h0AhDwDeJf+C3d4dSvX5ViEZvce0F9t2hfc+JMbKfkO4rLQcfW2kl+t09CJPUMTYvPE/9BDrxh6U2n3XjRM/8qtyiO3msAd4PWAOW8gDwCPkAcAA2wakYz1LUeVW/huwtDEVyy7h6y/sW3JBxrMhuHHiMXpZTcf2WYK/N6rK1Vjxn9vEFdGriyzXy43YYp53bW+c+n4KYTlhpP0ZpUSy6TJGGT7lfsJQm6GopU1Ues0py8HTjKe4lXwLANDVoisWhy+u7txFUp0Q2bYnj+DKF/5wlsr0rrEIrzIvoG9NIpdRR8tJaGoyEA9TD+BD9k141VoFTZo+QtKOoI3ZKDQ06oU+NWS/dhXVp51NHdL2ox/eCX04Xdex+qG+kuJycE+1xyDzRFSh4m+jl+Mi9HJchMkekiXzdzetCQC415vwAGPlt7vbayq+DVuO2GHLsawxJ0fIzlZefGNs/nAfYZlJbPvZof5IKybEBs/aHI+Hynn2FEkZnY78slK+9vlNlDvcpallTXyfsAgzG7fm6ytn0MUao4zObzepQXMSS+F8y82S+Bppw8qPd+H+Qtx5t0ZkvrwmZ/kruSuzkPenY7d3B0K+S/6SvunZ4yrfT1yRru7eHWIXCzt/hd9x4MfPTAwa82fmOlJ2ZvpK5lk5ud069LKajnM7hHu6SQKDzsDFPcHoZTUdvaymw6vObFSU86fBqQ63k/kL75EReidcKkJAL6vpCA36KJZtZS8i34+PkFtWgoORL+D7kaiYXs6gY8Ub4UWnnqfEw/fjI/gnfGJfBwB1z2/C8AdnYH+eCCP+lpeJDe/vY9TDc3C8sFmSZf0WVORtQmlyXdGGvzl+b9ajcXvx8q/f8nuCXlbTpSpWA4TH/6S2a9m/u/uXXpTq+Nxo62qKvV4Av/16uZEoZ96YOpzQn8ohtmaaZjjRnEhw6mboxvN/Yw1jtDdrj/ZmnB0ezxqyT9SeWlgAu307EDFlFnTUxXcpdj20B0Xlwj2d4n04YRG9axAPsKwQ2y+5D9HNilN2u735WAlmrUJcOvXcCgoF0NHWRGFRKULuECLppm038exFDIqKy9htANC511ZYmBsgNS2P3d6p51ZoaamjpKQcrVrYY8s6jrfoaa/BAgWuGUGBMlwZOb0dnISG9trt28HzuRSXK18iRHqhqlDxtxAUQ+TwWuh9AL0cib/tDVvaY+uZKcIukwqzGnRAw6vb8CkrGfH5mWhnZQcLbeXOQ7Qr7Dlf21AnyVNcXIn5LI3pSMyCpu0xt0k71D3Om/P3ZvxXeNoJz1NItvYVLSXPV5dRLDrXi6w5uC0Ik+Z5gPZfhcecrEIM6+qL5b5D0aG7K5+9tLzB5YmtkTFeT5hK2tfiGO9DvSA7SSELoT33ORzLH92TyvgA0PQov9C1r6cn+jjyvtg8T/yOk+EfeDz3vk6XLJ2AJk2NL3T4tvcY1DfjpNY5/uEd1j8N4bFx/N8u9s8iMioZi1dfxq5Nw7Fg5WXUtDbCYK+mMDXRw5FTT+E9uCUio5Ixf/lF7PUdAYe6FhLNUYV0CUrZL7GAdXrbTZzeRoToOjasjXm7x8C2fg2R1/38lorL++7haeA7FBfybxLJEnGLfgAcz57Z20ei56i2Yl1z90Iods05LdGcFv1vLH9bo864+O0D5jXsCE0a8RqvTqVhhEMToWO1tbJDWys73P0ZjR61iCIRJ6PfssNwz8a+Z9uuaCK8OMHvjJrBMqjp+Sh6GnJh8+XZ6FPTBwy6eJsp3GK1bb0amLd7NBwbkTu2cFNaXIZ7F1/iZXA43j1SXERJddfrObYD+oztIPK60uIyhL+IRsDREIWul4VUC2CIQ0pJCtZErMHBptJVQ4XhemgPtnfriUH1+B9IK+NycI/Ih9RlbYVXEaxv2EWi+amoOo+CCFHuf4cfAgDy8opx90EEW6zrO3g3blwhHlYf3F4EKoUC/0DOFxa32CdJKG7QN/LqVzOayS4mfq+HJ26LcCOecNMfxzwHiD2myhtPhQpytp2fBiaTiUGNVyL81Tf0clyEaSu90G+MeA/uVUFXTUOpvO7EITGfPxyzlXVticfZ/k54+gJZQiMJsXqT8lOkmEe29t8V/3Mv4X+OqEQcHLYWCyeeQHDYWni4r0YHMaraVgV5h1/SKBSxqtEDENuuKkiyuSwOWcWcUG99DU2ETyF/UW1rUwdt/4s4OPT+DbY8f8IWA8SllM7xiFrYuh2mkzzzjG/cFN3sHNDx1FGe9gk3/HGs7wC4OFvjxoVZ6Oq1Hfp62vjf9pHo6rUdDwIWYPZUQkRwcbZG0JU57HYVisVnqzf2LT5fpWtjwn9gWucNUp6R9FHXUIOBsS7yssXfXNm94Cx2LzgLGwcrNO3igvae7kR4I4WC1B8ZeH77AwKPPa6SJ2GnAc3QeVALia+ThKTCXCx8ySnmN1KEICgPmBXfUJ41BqCaQMPsBhglD1CeMx3qJmdA1WiOirxNoKjVAT1/NzQsX/P1M8s/g17yAMyyp1A3vQSAirKMvqBQzaFuclzRy5M7t5L2VcmbNOHrL8zy+P3SglVnvfuWXJBbyLE0kYuYt6EB54+4lZaVTIW8rV08sPhhMF/7gvt3sOA+x/tIg0aDha4u0goLSUNlhDHJvVm15wkQD2BRmRmIykzHr4L8/44zhBbdEERGUZFAYUZbTR2OJqaooa8PJxMzOJmawlpPH84mZtDV4K+m+DsyY3IXPA+NwduwBLRoxnGfzi8oYR+zEpo3bmiD4uIyaGtrYID3Ppia6KJRAxvScdd26ILVTx6KPY8FrWQXWkalULDXwxMzgwUnJH6YEAe7fTugQaNhVIPGGObSALZGxiipqEBMViYCor/g9KcPIu8V7zNf6YS+vKKrMNAZBAAoKg2FjiZ/eJw8kOfvrbW+PpxMTP/Y31tlh0Kh4NpH4vvLd955HFgfIFMx73dEg0rja8sp5c8jJ4zkwnwkF+ZLa0pSgUYRnYWEbO2Soizr7tyrIZZsGsQ+/xGfDgCo71ZLZvd0PFG975jO1w8hPj+bfZ4wekl1pySUIy/fYlIr8Z7/7nyNQc96jjKdDwDse8MblipIyKvMlCbNMaWJ5CHhLOa3IhfyWNQ2NET8zPk8XnwPE+IAAJ08fRFycxEqKjjeE5qavAInmY0KxdHnn/bo8097ueWaUhQXv2zDp9AYLBoguEo3GYmxKUiMTcH1w+K/LwijQSsHLD4wXipjVSY48SvbM2+Ze1esfHsH65v1FDu9hKyhF/pBw4Lj9U7V6gpNqyiUJteFpjXxN4SmMxI0nZGk/YzyD6AX7IamdRwq8jaAXnicfR2TkQUK1UT+i1IwVfGu/Z0JStkvkYfe747cPPPouYvALL0PNYu3YKXqYxRfBSOX4xmlZkW4/tOzhoNZRiTlpWi0AM3knFj32N+rH3rZO+LM5w/4lJYq1LaMTsfPvDyJ11GVMEYy5CmUFFeUIzwtBeFpKbhTyaNMWutRNPsOPoDP1K5o3LA2+gz6l92uoy1Y9Hj8NAq5OUXwP++Dn0nZuBrwjs9mTEN3scW8K4NkX7XN09FZqJjHooxOx/GP73D8I/+aRKEMn4n8ohvQ1+mLCvovJGWMRx1L3jBgBkMxScvl/Xsbl52FuOysP/b3VtmZ2GMbkv4TNboPbMYOwVXBoY9dPVyN5c0vu/XNE0xwFX/Tq9WFA9KeVrUZ5Cjak59s7WV0OjRo4ol8GcWFSrP2R0HhAIDXT6NRyLUJ9uXTT5ncL6O4sNovj9PdWmOIfUMpzUg0eprE88S18Ai8+vETWz09ePp7Hj6J/m71MbV1C2x68BjP479jfS/ZhquV0aWbO0xcfJpXPQoh5CaRvuDxLU6OxduXiAiKigo6qc3VU3/Pi6gy8zeIAm6tHXE6bBNGuy8TbSwDhs70wLjl/Dl1uXk3cC5fW+UCGAD4KtkCwI7W/XjO1zfrCYAI1QWIol0KhcIrTXCLeGTw9VO4U5Pw+n/LQ8jrTh2Ce4zLMr+PpASl7MdCr534/Ep4gaQ/hVtJ+/6a9YpdAKM6VKQ4gGboCzWL96hIcQKYxE40s/Q51KxiQTMNhJpVFACAkbcWNJML/wl7NLGFPADoZU/sggYOHYWIKdKrdMRC9QKtfLx88w0e/XagVi3iD7SuriZC7izGgOF7sXztNdz25//CY9GxvTNmz+iOnv13wtLCQKCdqbaOWHNpai06H4g0kNXncEuXHjxjyzLMSBhpOWuhr9P3vzMqSsrCFTIPFX8nkz22s4tgWNuYICjGF0Exvpi3daiip6aUdK1tz9dWKoHAUOdY9QXSUnoFbI/5orC8rErXk83B1ZT/xagyZGt39BNP8E/Iy0bTc+IlXZcHwWFrsWTTIFx7uhTBYWsRHLYWu9YG4NIj8oJdo+rxV20/FfmexJKfLlePSWXta17fh+3pLez/5EXQ1xgMa+wGeqWiDku7dsS45kSY2pwObWQu5AHAtGa8YXjNj8leHPZ0FD/JuIGmpkRjD+rXVNLpqJAzQSn74fdmvaKnIVPMrI34Ck/IgyvRO3iEvKPRvNWEK5//idC0h6IstSXKMoiUQWoGS1CW1hoU9fqk9qL6Na3jUJ45AmVpRC600uS6KE1tLNMiGLunH8Gkhpz3qXH1ZmHzqN0AgBMrz7P7mUxCbJzWdBGW9yEKkHjqjWJf1506RKrz2hYwD5e+bhNt+Ifwt6xXLmIeQAh6FSkOAABmCeHpRKFoEZ0UTYDJ2gnmzldXdfdIHXV17OspnSIb1nr6KiFPirz42Vts23vx5H+cWbRqbo/gwPno7+nO0+5/YSY2rh7IPufOjWdnaw7t/zz2vDzdcef6PKir03hsuAkYOlLs+coLaX8e29rUwTAX3qT1s1ooJozVwmg1EtMJ4YRGVfAOoYq/jsS4NGhoquF29FasPzZBKmN6PfPBx5wogX0AwGAycOjbJfY5mY2yUlvfiK/N2U94fs/Q5B9SEfJYMAG4nPoXdY754mA4f0VMMn4W5Ep1DixOfQkT2h+a/AMdLx+R+n2lzdzVXjA0It/MWt+mO1/bytD7ItfeP/A0vuVkSmV+Ed7zkDB6Cfs/eVHf0hxLbt3la59/Iwip+YTX+I6Q51gZdF/mc9FW4w1PzSgq4itQIW0keTaoZWAow5moUBSWNqZ/xUtyUMp+mFrJ5zMclLIfugbacrmXMkNRrw8Ny1fQMPMHANB0J0PDIhQaZrcAEAUsuKncT9Puz/bUUzNYCQBQNz0HDYsnAAhxj/WfrJi+ayy2P1gNAPDfcxsnvu7B+A0j+PrndVyFz8++4sA7Xyw8MQNTmyzE3tBNbLu2A6SfM1HfSBfX4/+FuobcyyawMbXmf2aUFfpGughK2f9Hr1duK2OF0HLDpMejIqUeqDqDQDHYCACgGmwgRD9aTahZkRcZEJc+Ds7o4+NMJPp98aRKY3ybMY+da02F9HiY4I4utu8BUPDspwfsDCciJmsHOtV5idTCYHzJWI1OdV4qepoAgJr6BqhtYIgfebkCbYJHjJXfhP4j3mc+vufmoNPpY1Ueo61NHZzxGkzaN6pBI6wMkf3LCBk25pcAABSKOpxtfgEAO18eAOhp879IqlAhDWQRShvQbp9IGyqFinF2A3A7mf+7SpzrFcnToZP5RLESegW7jUqhoLa+EbJKipBXRl6hMH78Qtgdl87L4eY3j7H5zeMqX/99wiLRRv9xuNsATL7vz9O28sU9rHxBVCs10NCEiZYOEvKyyS5n36+qouL6Vw/xNSsdvwrzEZebJdY1/W+cIW030dKGk7E5nIzNMNDBFe7m1gLHEPRcxL32mnoGoDMYSCkiT4vQo44j2taog9Wh1f+esT29RaaCXnZxMS59+Axv94aY17Et5nXkz535ds409vHzmZNkNpfKVM5NB4B9PszFDVu69pDq/RxNxN9k01GTbrEPFcoD6yUZAPrVnoXyMvmEfI+Y1xujF0nHWUMcznzYDAAyCS82tTLE8ZfroKEl/PfkaHR7THTiFInyi+mOsY73UM4ohjpVG9/yH8Bevyu7//Q3T4y2F52SR4VsUNdUh6E58W96YYs/BszqDUtbc7y7F87T/+NLEk6tvYQOg1oBADwnd4edW23Mab8S03eNxZqrC2UyP01tDQT+2AMA8LKdjbIS2Ven1zXQxuWv20GhKkZTYa1394KzuHPmuQjr6iPP9cpFzKMZ7SEEOoo6wCxnC3vMsjcAAEZxIKh68wBuLxx6Ehj5G0HV56/sJ6lXEivRL53BwPaXz3Hw/WuBtpo0NVwd7A1Xcwt2m4fuGPZxcOEpie4tiD/F069jbdsqraWLbRgefW+BtrXuoF2tYGQUPYGL+QYwmOWISF8CN4vtIscQ5EknCx6PmSg0X5qTBA+30qSOoRH7538j5itmB98SWSFwZvNW8GnWSqy8TtL8nMr7M//sH+m/TP0pv7cqROMasAaXO03BjJfnkFFagE/9VrPbw/utwu4vD2CtbQhvuxbs9k1N+qNHDRc0u7kJEV5r2GONerkYOxsvgoUW8XdiV/RJTLEfhuTiNLHm4vXMR+kFvQ+jZqLxmb2kfQwmU6SYBQBdbOzxMPGbTOYnDupUGmLHSfY77lHHEc7GZojKziDtzysrFShgDnJwxc6OfSSeJzdHP7+t1vXcZJUU42XyD7xM/gEbPQOhYh4gWoRMKhCcl5h77VUV8+QZWmusrQ3/cSNEGyoIMkEPAC5GfsLFyE8AiCiDhpZW8p6air8A1ovyl7dx2L/0ImI/JUpt7Hae7pi0ZhAsaim2cAFLuHwf8gXLh5N/14nLkoPj0bG/+HllbfU6oJjO2awx1SLSSp391g9da6yHOlWrWvNRITvOJx7CuiE78DEkAlfTjyP8CW+eXd97q+DTcinc2tdDYR5RPMzKzgIzWiyRS+69gAQi/JdewcDEtmuQ8p38WUZS7N1sMHRmD3RQstQJs7ePxOztI6W+XiqNisUHxilkvXIR8yhavaFmxRtayayIBs34KCianQAwUZHiCDWrWFSkukHN6isANVSkdwBotUDV+Ucq86BRqVjcpj0Wt/nzcw4ogvCEZDS0Ff7wz42Oui00aMYAgNzSj7A3nolv2XtgrdcP5jpdRVwtX4rKZb9rUV36OtZDX8d6ip6GTMgrLUWjw4SYETpuMqz09EntRIUXxc9UTjGupLgMWtoamOK1G4cCZit6On89e748xDvP5dCiqeORx3y4BqwBADxNJbzFaRQq5rl0R8PAdWwxDwC8bDh5xCoYdKgJqHYakvYGc53+gb1ebdktQs4Ya2rjH5cmOClm3jQW3F5wsxq3rpKYpy6FqrL6Gpr4PLpqv3t3B46H7TFfkRsp3NgaGFdbyFMGYsfNh+OJHRKt/Vb/f9BAjJyEonjoNRl1DYgXfHkKe8qKIEGPhdelswCAqOlzxC7SokKFJNRvVhd77y0FAHx+FYsHl19J7AXj3MQWbfu4Y9DUrqDS5JYNSmyadKqPoJT9yMnIx7WDD3B5H3/IfWUoFAq85/XC6IVV8yhMKHiCbjU28rVXMEtgo9sKj1M2obYuv7ewNFFEDkFulodzUidtbHhN5vcTtt7MsmTs/DoDy8MHooP5AHhYj2b3VRbgqDQqVl3myp+3nlMs8Wr6cQDAvlebea4ZsXQgykvEywF8PG4NvhUQHn+V5yIJNDUqTrxaBwBITczE/qUX8fr+Z7Gvt3G0gnv7ehi73AvaupLlSlUEZOt9+yhS7Aq4mtoa8PBuoxTrVVgAMbPYHxSdYcQJPY3Im0d0cKZF/wWKpnKJOioEU1hahh8ZOahtZoTJ/7uKPs3qwaslf0XANrVuAwBa1rjEbrM3nvnf/3kLl3S3+yLDGYuP66E9AvtejJ0sx5moUDY2L7gAGztzjJrRFb6LLyHyww/4BS9AQX4JDm+9DVNLA3Tr547F446hr3dLDJvUEfeuv8eRbUG49Hw5BjRfi+KiMnhP6QQA8F1M/F4s2jqUZzwV8uNQ9BMciuYPd21v6cg+vhD/BlOcOvD0v8lIQDOzOgAgUMj7k1nXuhvWte6Gt6lJGHTzrEC7oU5u2Na+F1+7u0XVighRKRS2KJhRXIgZj27gZfIPkdc5GpniWt9RMNCo/oNYwn/3X/78Ls58/SDQ7pTHEHSsZcfXPrdJW+x6L/vQD2mjTqWx19764kH8EuCNZ2tgjHWtu5GuvaqwhDwAcs2Zp8ywNqyOf3iH9U9DSG2c9/8LKoWCqOlzoEZVPrFExZ9Bg5YOaNDSAbO3K1/eaWlgZKaP8Sv6Y/yK/jK7Byu0tvL/+9rs5znvaKWYyrt/Kzu/zmAfP0n3r7KARsbl7YE4svgM7tIviTaWEZY2plh75s+uWs3N775ehYl5VH2uEEmaJdQsCbdT7tx6ZHn2VCgnXhv94NXSFa2d62DMrgvQ0lCHmhLuqFWFB/GCPUUMNbVgLcBLTByeP4lC2w5EZbikxCzUtFFsGIE0iMz9hbp65tCiEfkiTse9QK+aDXE2PhSz63VHVmkhvhWkobmp9F7qWHB73sVmZSEuJwtTbgVI/T7cLN0+HP6nXgAAatqa4c3TaHbfvA3ETmJxURlMzPRwcu99DJvUEQkxqbj0nEghcPHZcrx9Fo02XV3w4kEkFm0dijP/e0A6ngr54GRgiWudp4IC/lwXrkaE4DTcrjlfe2x+Opqb2fKE2JLRwbwZiuklyCjNqfZcJcnvJontuV7DhPY7btlF2j7QzQVb+3iIfa/K42igejm2zLR1cbH38GqNUR02tu2BjW0lz1E2x70t5riTe1Z09tgKKpWCB0H8P1NJ/k0BYN6i8wj7+AOPgqWfpiJ02NQqXSfpGlgMv3sOL1N/IGH0Emx69wjLmnau0jh/IuMbN8X4xkS4z86Xz7H3DW8OYgaTCcf/7UL09DlQV3npqSDhn9cTcLJF1XMyS0J+RQF83s+W6H7+SQGIzo/B4nq8m53ynLey8S7jKKhUdbS1mKfoqfzRNDBsg8+5xHO/hpRDnIcs6IchC/pJdUx5U0Fn/DEawO9AtX7SEwKuC+0PilG9hP4tBCwfi/HdiJfbU3OH4/CMQejTTHgl2t+FibcEf84/TJohsE8Yu31vY/V/HlgxX5MBAOXldOzbGYykxCysXXYFG1ddA5MhSfCS7EgvLhTb1sWwBg5EP8TnnJ8oZVQgt7wIU1/64VUGIYo+S4+WiZBXGQcTE/So6yDz+9w4/xLHdwUDAKI/JcG9Nf8953gfwOp9o6CuTrw0aetosPs0NNVw1/89stLz+a4TNJ4K2eLfeRoaBKzF3V+ROBf/Gl2COZVZEwoy4RqwBq4Ba3Am7hVP+4bwW3ANWAPvJ0dBZ3Jc9c+02srOlwcA853HQpumBRsdK55ceBpUddLceFXJl1fGKMW8D6ORU0ZUDr2b4o+dUSvY/Qs/jkVhBfGZ+1X8A0vCJ7DPd8eswZYvi3hsTyf8T+I5qFA+wj6K9lj8XRji0JDtkXcy6p2CZ6O8zGvVFvEz5yNw2Ci+Pqf9/ypgRipUqJAFTc0mwt3kH9TV76LoqfzReNdZgI0Nr2Fjw2tY3eCcoqejdKhB2U6gAAAgAElEQVSEPPkilmde04P7UVhejq8zZ+NDSjJGX7uKT9N92P0P4uLwOuknTn38gC8+s7D0/j04mJighr4+/vG/iuLyClwaKnyXX4WKvw0NTf5fv5LiMtS0MYGdvQWiv/wC5FhJedIDf9CZDBzvRlSNHRZ0Hhd7eSMqOwNFFWUw19bF9vdPEZWdjiNdBwoda259D/axj3M3+Dh3AwA8TIlEv1ru6HrPFw+6V80bQ9no690Kfb2JSlRr93Nc7fX0Obt1rDx4Ae/WAABGzeBNH7Bm3ygeO1Y/93gq5MuzXovg+WAfjDV0MKs+8WB87UcYShkV8Gs7FuUMOiaFnoaemib6126MUkYFdjQbAlNNXRyOeYqGgetEeujJkoUfx2K3+3n2eVuzbnA1bILo/Ai8z36ObY38MDvMG7vdz+Pgt63Y0vAY+3xIrQmooW0DALjw4zC2NfJDXGEUz/gxS+bia1o63iQmIS4zC2fefxQ5p0Obiep6U5Zy8gaxxonNzMK7xCSxxvmbyMktUsqxlIEVr4LR384VdAYDS5p0UvR0lB43C0uRefVU/J2sj9yE2IJvoFKoaGnSHFPtifQxY19PhI6aDuhMOg41JTZ0xr2ZBAoAOpOBY80PQY1CPMv+83oCNKgaKGOUsT3jjsQdw7vsMBTTi7HHfRcM1Q3YtqYaJsgsy+Lxopv0dhrKGGVoZtwEMx1n4FtBHNZFboSZpikySjOr5HHHmgMAlDHKcLz54Sr/nFSo+NuI/JmKsQcvw8naHKemDwWVQsGQ3Wdhpq+DA+MHYNvNJ1jo2QE5RSUYtvssgpdOQINFu/DZdy57jOUXg3H7QxTm92mPUe3cMe/0TbyMTcSLtdOwJ/gFxndsik7rD+PNhpnyfO39YxA7zPbrzNk4G/4RPR0cYaCpCTqDAQaTgRUP7mND125wNjPD0vYdsPXZU/RydESHOrYIiomGvbEJ7sTGgM5ggFaF3Bx96i3Bra/Kl9j484to+E48iLzMAtRrZo/NNxYprNwyADy+8gqHlpxDdlou6rewh8+uf1DXTXRy9fO+gXh89RV+xiSjbb9mWOonecx4cnwatow7gPiIROgb6WLsmiHoPrJdVZYBoOprkQVXv0YI7KttYFjlcWcv6s3XZlvXHAuW9wUAjJnQga9f1mjSaCiqYMAnJBD7OhEu3tmlxdj94Tn+7eCJ6Y8CYKati2XNO1X5Hl2sXADgjxHyVPy5GGvo4Hkv3s/pyrAAHoHOVs8UrzLiEVeQjo99V7Lbm5vZsotmKAodmi7Pua6aPqgUGpKLExGdH4Gk4u9YVI/4bq2r58RzXkPbBis+TcUGt4NsW02SUJJ6FuaoZ2EOAGKJcNwiHtk4nvWdVWJeJabMOKmUYykDX7yJtAo0Gg3j6olfGfJv51AfL570E0yAJKGA4tn89QDcDJ1RX98eAGCvV0fBM/pz0VXTJRXK/FocBUCIb+WMcuRX5GNnI18Yaxiz20+2OMYT2ppdlo3PuRFoYOiKN1nvsMltPcw0OZ7pZLZ1dIl/2yPNDrBtAMBery7b9uC3qolwZHNQoUKFeIQnpuDRysnQ1dSA743HKKfTcXk2kQczu7AYCz07oMGiXejqao/gpcTvLbeQ9+H7L2wc5oGNwzhOHjtHE8+C++4SocqPIuPwduNMdNlwBA9XTCKdx64v5OlLLLQcMNJOdHEWSa6/9mMZvhe+5bMdZ+8HI42q5XaWJWKLeemFhRju1hBtjh7G0X5Esk8qhYr1XbuBzmRi/PVrODtoCOa2boOuJ0+gZc1a6Fq3LnQ0NKCtzsmBs2XuOWhoqCHuazL2BczG3pXXMHP9QDy78wnteroBABaNPAjfs+S5V1j2iuLTsygs8OCtKBQWEoGe+v9AQ0sdNzLJd408dMewj4MLTwkcX5Rd9Pt4zGy/mt3PoDPQy2Asj01EaAymtVoBt3bO2B68nPQ+Szy3IuwRr1AVcvklQi6/5LOt19weu0NW87UzmUz01OOtNFxaVIbtkw9j++TD0NLVREDaEfKFkqxlx5QjuHvmKelahP3MZMmC+3cE9j0eM1GOM5E9LAGPxcVeRMWl/Z29eP6vQsXfyv5WI3hEujYW9tjcZAAA8Il3z3opVrBe7boXcz+MwoYGB6GrpsfTt8p1N5aGT0Qjo5YYXnsS+lgPw5Yvi9DcpD2G156EZZ8mo6Fhcx5bbZouVrnurtacVk7xQ4eeDdF9QJNqjSNt/APfY/+hBxgxrBXGjeGtdr9zTzDuP4zExHEdMNCrqdznlpZOXlBC0WMBQMiTrzjm9wSpaXkwNdHDpPEd0aVT1dNr5OeXYO3GAETFJIPJBLp1ccEcH8H5BzteP4iJ9VuA+t9W/kgn9yrf+2+iqTXvy0g5na6U1W0rGHR4WqvCBeWBs76TSBs6k4HvhT/Q2LgRu41MADTWMGaLfYeb7QedycDY1xNxrPkh0Cg0Utv8igLSe84Mm4v1DdbASN0Q5YxySZbEhjWHvTH/Q2ZZNta4rhB9kQoVKgAAepoa7LBZBpMJOlf6J2Ndbfbx9wzyHND0Sumi5p+9hcldWsDZ2hysrno1LAAAZRUVpGNwC3Euht1RV68V0ku/ITb/Obxt94pcg6DrX2dcIL2+pdkImGnWQVZZIn4VRaCUIX6qKUUgtphnrkvs8r+aNIXddsyLEPVoFArujhnLbn86niNy9HJ0woI2nKTOWtpEriiqEC82BkO8ssCKgFvIa9O3KRKjfiExmsh5VlZSjvjPibBrYCO3+XALeZraGigvq2CXVZ7571jSa/6dcZwt5Nm52mD1xdmwtrPAraMPsWe2H9tOz0gXTbs1wJA5ffjGYDKY6KnPEfIsbEzh3KwuUn9kIvpdHACgpLAUd888RY9R7fmuJ4NbyKu8FhUqVKhQNB0tnQSGzioypJYMLZo2djU+w9OmTdNBMxPCa3pzw6PsdnNNK+xozNkw2eTG6wHBbVsd5m8eDCMTPdGGMiQruxCDhhM5CB8FL0YPz+0oL6cDAE6dfYGfSdlYuZTY2OjssZV93d799/HufQI2rh3ENya3najCEsJs6XQGLl99gyMnHoNR6QGYwWDyXMtN/35NMHtGd772C5dekY5VeR6VEbUGJpOJLj19edpSUnOxfnMg1m8OxNqV/dGhnbPA66OiUzB15kmeey1bdQWhr3iLTQXcCEPAjTDY17XA0QPj+MYx0NBCS8va0FGrXtGUv409r3k3bZVRyAOAInoxBr3gRItcbSPa+0KFaK5efo0De+9BS0sdN+8Sm05Xf15DH2v+CuOVcTdujP/FHsQMB16HC1tdwV6TNAoVfi2O4npSIPrX7CfUtjJ55XkwUieiYMJyBFcJFwWNQsVMxxlsjz9RzJt1GuEffqBTFxesWDOgyvetKu+zH+FF+g3kVmSByWTAQqsWHPXd0dF8EKgUyaPcwnOe4ll6IDJKf4EBOqy17NDOvB9cDVtXa545ZekISbuCT7kvwAQTVlq14VVzKiy1JI+mKmUU41yCL+IKP0OHpo8O5v3R1vz3LgQhCT+LYvA26wEi816hhF4IPTVD2Os1QntzL1hoVU1XeJN1FyGpV5BfkYNaOo5oaNQWrUz5I8MkYdXArhi+9xya2tXCQs8OyCoowusNPjge8gY333+BRyMnhEb/AI1GhbWRPpra1USz5Xsx06MNopMz0MaxDnxvPAaVQoVbbSuJ7t2r5hLUMyA2eBzRHm3Mx4q8JvjXNvbx3Pp32cfCrq+p0wA1dRqwzwV59SkL3GKeQE/7d1OlV653zqbBPOcsLzuWVx4AbD/PuV/lEFtFeuWxIPMSm9RkCX5E/cLUlstx9ddB6BnqyHweLC8+Sb3WgvxCAACurR2x8z4nNKzPxC7oPb4zW6S7mnRA4BjcQh7Z/aPexmFWxzXYMeWIWGKeh+4YODSqg/+9WC/uMmSO3T7BeWV8u3oI7JOU3udP4UtGOgBONdbdr0Px76sXAq/hrtoqii6njyM+J1tg/ymvQWhf21bs8fy/RmLevSCpjReemgKvS2dJ+1rVtMH5gUNhoKkp9niygM5gwOF/5NU7AcDdyhrXhowQe7wKBgOOQsZj0cW2Lo71lf+DpAoVskDRQl5lHj3+whbyWDwM+QJ1dRoePIrks3/xMhar1vlj3SrZ/E7m5hXj0LEQqY0nzbFYdO3lSyoOcrN6/XXoaGvg1vW5Qu1YCBMWAeBbXBq69PTFwzu83q7eDo3hZGQm1j3+VOz27gCVQkHYpBlifU/+ys/DqfAwOcys+mx2W6joKfw1HG52AD7v54DOpGOm43S4GAj2sPWuPRQrPq9GMb0Ey+ovhqmGCda6rsLFxMu4l/oADnr2WFKP+Lc79+Mi7qfeRwPDBpjnROQEZtk+THsEO107tm0Lk+bY8nUbiunFONGciOo53vwIpr7zgZmmKda4ct5XuEU5Vtjuzujd+JgTztN/ssUx9hz01fTZYcPKSHZZKrZ/nUba973wK74XfsX9FCIPLgUUbGh4Veh4W79MRF55Fmnfj6IonPvOETk2NrwmdKzjcWvwrSCcbVvOKMWaz96k89wTPQcAsKj+YRiqi/77HJ3/HifjN/C0FVTk4HayH24n+4mc3/JwQhdoYtwFg2x8+PrXfh6BMkYJ+1zQWKxxeliNREeLQaR9ZFho2WC2U9WjFirPj0VueSbeZz/E++yH7DZR/04mmpYAyOf7vfALvhd+wY2ko6ipbY/pjtv4bMjwbML5W7CkXycAwIWZnPcdEz1C7/Dp0Ybd1qE+b5HDtxtn8pwPatEAZDxbw//5Ty3m5GtmCXmSEJl7T+JrfjfE9sxTQXAr+zhp+5H3W9ji2qAaU+UWFlqd+3ALeSwoVAqsbM2RkpCO5V7bsDGA/2HqybXXIu/v3Kwu+3jt8N1YfWG2yPkok5B3+ctnof1D6pP/IZIGLY8fRFqhcJdeu707xBL0xEl0PSbgKrTV1BE5bZZI27p7d0BUfd0xAcQDhjjzW/wgGJciBf+sXyYlir1WWbHj5XPse8Mffs5NWEoy7PbuwN2RY+FoIjwviyTJxx8mxIltq+LPxnELIf7GLCEEkpNvw7DhfohAe5YdGbufhmLfc/LPtKGWFt7OIX+hqC7FRWU8lZwVzbpNgTxeaCxRKfge8TeJrO/p82iZzcfEWJfPK451XyqVggdBkoVuCxqLrE8cxk85ziPkkY1x4PAjXLr6GkXFZZi78Dx2beN/4SObk5WlIc6f4vX2KS+no4fndgCENyCdzgCNq0peYzNrRGalss9dTCwlXpMsic3KQnRWBn7l5yMqMx1RmRmIzsxEKZ03lMhu7w5Y6enBWk8fTiZmcDI1hZOpGaz19GFvbCLyPgwmE40O81a8bl3LBk6mZmAwmIjLycLzRPIqxv4SbELJm+tJ98AEAwNqemDwixm40kZVUVtWqFHUsK8Jb2Vj7hBa7mMTDRNsaLCWb4xhNkMwzGYIT9uI2sMwojZ/AcTKtvpqenzefgDhUXewKX81d7LwXpZYWBlBc1Am8ity+IQ8CijQUzNEIT0fDCbvplNlsYkMMiGPSqFCk6qDYjpvWPPy8IGY47wH5pq1RI4bmHQYrzJ5UxAZaZgjpyydp833y2S4G3fCYBvB7xZxBZ/4hDx1qgZ01Qx5xhMmprF4n/2QVMwjE8oq86OIIxiR/WwbG3fE98IvyC5LEzmWuLzPfoSriaJDRFm4GLQUaWOhWZvvZ6WvZoSCilwwud7ekoq/YXn4QJHioDKQWUb+3aWCg9zFvCX9d2DLdcW9mFcXNQ3l0T/3h24QbVQFrG0tkJKQjp+xKaT9G0fzf7GS4ehui5iwBLy48U6krazWUhVanziElELy/B0AEDh0lMzuzS30VBawGEwmGh7eh8KyMratIJHre24OOp3iPOzoaWjg0xTenRFub7PiinK08zuCZ2PJE48CgNuhveyvAj0NDbyfOB3qlcJz3I/8DzklJSLnBwBdz5xAXDbnYePjZB8+zwKPs36IzspUWPW9+gd2o4QrhwPZepY8uIuLkZ8AAD3O+gldc2VxTpDtw4Q4TLjhX4UZq/jToTOZGH/xGl4kCH7AOTBIcGhKva3/gs4ULMnnlpTAccsuoWJgVRnbfRuMTfVwMFD05o48qF+PN3eYtbURkpOJvC/t2/LmkDIw0EZeXrHc5qaMxCdwXq4EiYHTJnfGr+RsPHsRgw/hP3DU7wkmjhVe0Gnn1uFwb8wfeqeuTsP0yV2w/zDhmTBh6gn4HeF45LiYWOJrdhp2fHiKFynfEeE9ryrLkgmVv99EkVJQgJSCAoSlJPO0W+npIXTcFAFXCSb0ZyJCfyYKtdnZvRcaW1lLPLa8uJX8EEeabQYADK4lOgRUhYrflS2R49nH0xx8UUvHQaDtzV9H0d1KtAivQ9NHzxr/oKmxYG8mbuHn36hZYok7LCFPkOfd0bhViC8gNsTCskOEinnH4jj52OsZNMNo22V8Nk/TA3AnWXDxph5Wo3A35YzAfhZqFHVUMMvxvfAL6ujyep7e+kXuqMNiiA3vM8uLjJsirxEGnUnnEfKoFBrWu10WaH8n+SR6Wv8jsJ/F4W/Ez6+WjgOmOfjy9RfTC7AhgpObP7MsGaYasvwOYOJR6gFE5z1GCT0Pppp10NZ8HOz0RAuTrOvzy9NFmwm5XtF8zA5EaPpp0JnlsNauj/42G0ClSDe1hVyVqah38fjw+Is8bylX7FxtEB8h/OFJmtg3lE2F18jXMQBQ7QqylnXMEROWIJatrNYiKb6hT4UKecZa2nCzkP3uP5nIQ6VQ8HnKTB5hq7CsDLoa/J4u3EKes6kZ7ozg/xKgUamInDYLLgf2AACS8vPwMCEOXWzr8tle+RKBgv9ERAB8wiCLsEkzeOYnaDwAPC86y9t1Ig0RCh45VmFCHgCRQh4AbOnagy3mAcDQqxdxaRD5LvDSh5x8DcEjxwq8bxfbugr1RlShvHxKTmELeWs9umCEOycZeWp+ATrsP4pujvak1zbffYAt5JF54F0Jj8DS28RntNOBYwiZJl5+IXG5+Jy8IJOi6NunMc95t84uOH2OSG8wZmRbnr5GbjYy9cpTdoLucv7GtWxB/vlisX71QLbH3dnzoSLFPDIhj8WQQc3ZYt73Hxk8fStf38X5mA8YXNcN4cOlLz7/Doxp2BinwiXPJRY7Yy5oVMlzb8mTnY1XYNCL6Whi3ADZZbkYXpu8GrYKFX8SwoQ8APCsIV7xveWuoquXr3e7jJWfhoi0q4yhuqnAENqJddeJ5UmXVMybI5VMyAOA9uZeQsW8lqYebDGvhF4ILZouqV0zk+54mXkbzzNu8ol5P4uI915zzZoi5y0NNkSM5jkXJuQBEEvI44ZMyAMAbRpvqpOrifsw2Z5TC2DXlx4w1ayDMXV5i1fu+uIBljDGnXcOAF5lnMOLdD/4OAdAnUoUxCiqyMahGP73oPSSOFxPJKICfZwDoU7V4rN5ke6HVxnnSOdPlruu8nyE5ber3Gen1xL9bWQTFZheEocz8bzext8L32H3117obDkdjU36S+1echXz5vcWnhfld6dRx/pyFfOqSz+ziQjM4M0fEREag9IiQrQRJzSWu/quMjP+xjUMrt8AruYWqGNoxG4vqajA+YhwrHv6SKxx3k+UXv5IQaztKDwngJuFJT6lEaFFc+7exhFP4X8QyIQ8Ftpq6oifOZ8tmE244U8qIi3kqur7zUe494M44/3IzeU5n+guuEpkrM88OOzbKfSesqCtH+fL7Hhf4Q8m3Gt+8+unQDvu8GknEeG4KlSQMeTUBWirqyF8Pr+gbqmvh6jFc0ivYzCZyCkmvGZ1NTRIQ2kHN3RFN0d7NN99AEm5efA8dho3J4zms/tT6NKR94G+njNnh9rB3oKnz6aW6HDHPxnfHbfZx1vWDxZiKT/Wt+iBofYNseDFLUwOuYpjnas+L2lvnjwYxV+wQxas7dgVazt2BQAUlZfj2Id3+Jiags9pqcgoLgIA1NI3QI+6Dpjfui00aZI/9odP4Q9dE5fLg4dX+Vp9NV1V0QsZoq6unIVPVMiPqnoILap/RLTRf0TmvoKLIb8n1v4YThqnzpbCBUUfp53YF03+7sEt3t1JPoX+tTjPNo/SOCKZZ80JeJl5GxG5oQLvM9BmhtB5SAvu0F9RuQ8lZVzd1UL7Zzhux/9iFgAg8uhVJrP0O8lVHA+3MkYxNKicKrYv0gmhVZ2r7V3WFfaxnpopmpkOha6aCT5kByCpiPDa3BfVj0+I+1N4l3UVT1IPAQAooKKT5VSAQkFkzj2klkTjUep+xBe+wQCbjSJGEg+5inkVZeQlh0UReOQhTm28jrKScvQc0x7TfUW7Fz+68gpntgQi41c2zGoYY+yKAWjfv1mV7i8uGpq/R0W1o2FbMdF9MUqLy+ChOwYmVkZwbe2Ip/5v2Db1WwjfGQIAKo0qdqVaRfPoezwefY+v1hjR08hfkqXNmIbuQvsXtG6Hf/7LS/f0B/8f3SFXL7CPu9oJ96CoClSK4ErULEa5NcKZTx8BAH0unMat4byCQN+Lp9nHA+u5CB2LRqHAQFMTeaWlVZht1fmVn8c+7mxrJ8RSfPo61cON6K8AiBDeL9OUI9xQxe8FmZAnCpdte9jHH+YJfmA10ubslEalZwi0+xPQ1FQTes6N6sVXNrg3qrpXvve98xju0AjBfaXrQSpt2g7h9y6/f3oWtLXInxk3HwjGzYf8uWSfXxYuOOqoq2Nm81ZVm6SSk1D4E7a6ovN5qRAfUzN9AEC3DvwvlGpqVAQ9WAphj3vdOmxEl26uWLaqP4qLy9DXgzyh/v0ngj2yye4NADq6mggMWiDwutN+T3Hy+BOB/T17N8KCJcI9OQd7/YucbP781Lv2jUGtWiYI/6CYXF3rIkZhlavosFFFMcp2iUibmtr2bM+7pOJYPjGvnFHGc97NUnhuVWstW7Hm9ibrHo+YxyoYokPTB4WrxiedSQeNRMisrVNPrPtUB1YIMgsKee3RKuOg10hofw1t8mgpQXzIug4AGGa7CxcT5uLOry3oV4s7ZyZ/KGt7i0lob8GftsnJoCMAjofci/STaGPO63DSxnwsT5XZiNy7uPuLyJ0rjvgnzFNPHuLhk7QjeJd5mfR+jY292HNKKHiDW0kb0KfmimrfU+ZinleN6Sgt5v2l7WnM7yJ8J5u/whCDzoCn5VQw6Ax2W+CRhwg88pDUHgB8pxzFw0u8ib2TvqVi47iD0Jurgyvxe0ivkwY5GfkyG1ua2DhZw+/Tdox1I74os1JyeIQ8Ko2Kfx+tEjkOg87A3P3K/RAtLfQ1NPnyw8kCWyNjkTY19AzYx5UTaQPA219J7GOfZuLmJeDw+HsCOtaxZZ+zvAAlwad5K7aYF5nOnzCWW5gb26iJyPEG12+A4x9E515UForKy6Gjzv+itqtHb7aYV1JRgaZH9+OdHLw9VaigMxiijf7D1coCESnSS/Ss4veGyZVjUU1NvNDMGtZG+PVf/sG09DxYmBuQ2tWuXXUP5fPdvbEkNAihKd+xpbVy5lTzGEvkGFZXo+HQRm8Ul5Tj7acfAoU8AGwhr1dHF4wd3BqxCem4/ThCLvNVFia8WYKc8jyeNpWXnnQxNtFF/97kaUwqKhjo3nGjUCEOACI+E5EIgoQ8YQgS8gCgqLAUs6efxO795JElwoQ8ALhz+yNyc4uwfvNQ0v7goHBSIQ8A5vqcwvRZ3YWOL2361BjPzsFWSi/C8vCBWO92BVSK8oXC1zdoIdJGR02ffVzBLOfr/5r3hq9NljQz6cZz/jozGK3Nest1DizeZN1nH6tRpOsEVDmMtqokFn2EjQ4hCr7NIoSpGtquAIBv+RzPRmYVc9LV0W2K74XvEJETzCfm/e6whDwjjRoiLIHovCfoI4XIbpmLeWvOcdzzlw4gQuU2+4uXpLi32WQAwIID49FtOFHyOPxZFBb13YaexhPh//N/0NblzbPl0LA2nt94D58do9Ddm1MmuafxRBTkFKGn8USBQmB1eXjhuUzGlQVv7hJCS+ehrbHkhGwqF/4pXBw4DC1qyGdHeFA9V5E2YjjGsRE3uXUvBycExRL5oI6EveUR806Gh7GPG1laiTWepa74Xyji5CD0dHRWqJgnad6+qMwMuJP87GkUCryc6iMgmnBtzyouZo/t6eiMvT1VOYGUmdFz/HD637FVunbs/JNIScvDndOSe9XJm8WdO2DMeSJM4u3PJDSrJZ88MiqUk6wszkuviYl4f9vNzPTZYl56Rr5AMU9Hmz9Xqrgse3mHLeJ1un4IIf0lLxQhawoKiY2rkPMcz/7GLqKfJ074joaTHRHqXcvKCJ1aOcpmgkrKseZbsP/bGUy3JwqOZZSKX0xEhXiEvUsAwO859yspG2O8CeF03aprWLVOcJqR1JRc9OyyGRQKcO8xv/AXG0NeSI8l5Bka6uDqDd58l/eCP2HrxkBEfP6Jn4lZqGXDn+LAo1dDTJzaBcbG/PnRWGOHPo8hvffVy69xYO89AMCWHd5o1pzXU6lbh43Yv+ce6bWyoo2ZJz7lvMCPoq/stpWfiLQBGlQtrG5AnkNMHBhMBs5834yoPOXZEI/Me8U+loYAZa5ZC+mlglPc9LDmLVx489dRtpjHXclWHoTnPGUftzGT7jO/q2H1PLNdDLsjMvcenqUdhbctUaBDWAGK52mEAG2uJVkUWEuzEfhe+A4FFX9u9Mc4ez+BfU1MBuJ9lvQqCctczHPvxB9CR9ZWGZb33t5HK+HIlRy5YTtnbAlYgCVe2zGg1gw+YW7gjB4YOIM/+eGd7KOkHoHSpKKcLrDPxMoIWSk5Mr2/uFzadQvHVlwEgCoJee6dXBEW8nfsEsf7yLcIQS0D8hceWeNgzHlYiszg9ciJyuD8sbU3VkzeqNqGhgq5b1UR5gX1r0dv/OvRG16XziI8lfOgezMmCjdjiIeKw3280OVc4H4AACAASURBVL2u6FB3FfKlOvni/Xb8g56j94o2FEFtIyPRRtXEvSZHiH6TKB0xj8lggkKVbjiJCvnALeBliBmBkJbG8aqyFCDkVZeAhEhsatUTANC5pvRTSiiCgiJC/GMJeX8iZz9/xPLH95EwQ/jzFUvIAwAzzb87Z6WsmL+4D19bjZrGMDLWRU52IZ6EiC5aWFHBEOjB5+DIvwHsd+wx+7iykAcA3T3coKWljrUrr2LsyAOkYy9c2lfgfO4/WS7U648l5AHgE/LEuV5WTHHYBAA4k7AFX/Jes9vLGCXsghKdLAaLVckWAE7Gb0B0/nvpT1QK5JZz3iuMNMyrPd5Am+k4FMtbQIPbI5AVyupq2JovZ97tXycASN9LThDc3myWWtIt/qhD0xdtJISu1rMQmXsPKcXiCZxvMgktobu1ZJXkNag6Es/td6CMUcQ+FlaIQ9rINWdeVXAkqXLWuIPsY9oFcWaTP0YtGyDUxq6BDV9by56NEeQXIvS6yuHIsuKO32PRRkLY4D8ffYyJMuo7ph7F/IOyFUkVgY66OiKmCC6n/qfB7Shd+XWbyvUCrqgi3+pU+earYjB5VyquhyMLPZIKw5UJGDoSUZkZ6HmOv0rX5FsB+KeRO9Z0EF4MRYV8ScsswO1Hn7Fp3x08u7oAU5aehbdXc2hrquPG/U8I/5qErm2dMXt8F+QVlODp61hs3R+MJ1f4X1qHzzgKZ3srrJ3nifJyOkLfxyHg7kfsWDkYfcb+Dytm9YJbvZrQ06m651JVUedSLUsrqpbrtjIqIe/3hdsbnMEQ71sgJZVT5MjMrHovGIJ4PdgHPW8eB5VCwe0+khecCH0fj53HHyAlPQ/W5oYYM7AlPLs0EGh/8+Fn7D0VAm1NdfguGSBScBP3Z8VNhoDQP2EcOv8MF268g52NKfauGQpdbeHfP5GxKVi2LQA5ecXo0b4+lk33kPie8iC5JA0+79ewz1VhttKnV6WK3izWbhiM2TNEV0MFgDZtnSS655mTz0TatO8onfe80tIKgblQJ0zuLJV7SJtRtktQQi/E+gj+4lMhaVeQWZaM4bWFC+FRee/4hDxDdVO4G3dGI6P2sNDivKeKU3lW2lApnH8TBlP8FCCCIMt1F5pBFG0y1uBE/7Q18+QT8xKLiKikZibyDa0GADoEOwEpAjVK1Z43LbXIPcc/59zBvWT5FzBUFGklsQq5r1KLeS4tlG+n9fRGf7Tp2xR13XjVdO6qrgdf8e/ozPnfeLaY56E7BsGFp3j6iwtK0N9ysvQnTMLMf//BEs+t7Llwo6GlDgsbU0zcMBytPclzmalpqEFdUw3lpRW4e/oJspKzsTFgIZ9dfnYhRjnPQUCa+FWPZEW8z3xkFhch9Gci7sbF4n3KL2QWF6GcToeFrh662NZFh9q26PGXekPFZGWyj13NecNeXc0t2B5ksVx28iSjSPIXnOpQuciH/xDxdkIlxdnUjF1F8W5cLKbcCmD3nfwYhpMfw6ReZVFF1TE10kXvzg2Q+Csb5eV0HNo8EgDQbtB2dGrlhMBjHE/nCQtPIzktV9BQ+JmSg58pOZg9vgtMjHRw7OJzTB3VAQAQcGwaOg3diWdXBScAlyXxWdnsY0czVdVlFcqJJlUNk11aoIxBx4XYjxjuIDzxNwsGg4n2w3hfMJJSc7D5QDA2HwjmKzRx/V44th3mePMUFJZi3CKiiFPIuTl8xVHICl5UbuO+x+x1l/H20w+h9t59m8FnTEeetmkrLyD8KydHblRcKnqM2cs3PoviknJ0G82bN/rWo8+49egzDPS0EHRCvEqOtv/bweNVN+vuLWzo2A0GmpoITUrElKAA1NQ3wL4enmxv/goGA4OungedycQYN46AxASw5slDnPn8AaPdGmNNe84G1vyPm1QCnoJwdeOEgufmFsHQULAnzbrNwiuRCmKot+yLtZSUlAkU87xHtSFtVwa0aLrY2JAIw0sp+Y690RwPxk85z6FLM0DfmvwFBlicSuC8hzYx7oxBNsqV3sNS04ZdCCJDSHhsVXideRctTHvgTjIhRo+ss4jdV0e3vqDL4FlTPjng1aka7AIgiYVRaGqsvJv2ETnBAIAWZkSBko6WU/E49SCep59AW3PBG2hn46fzCVsmmrVhrVUPhhrWKKHnSzXMVFkopXPeVfvVWiO3+yq1mBf5+luVQmNlFU5bv6UD4sJ/YForwZVHKot03HCH2lYW0VhM2jQcR5ZdIO2TFu6dXXHg5QbSdZSVlONnTArWDPsXADB58wgMmtWTz+5m1nEEnQjBvz7H8fb+J4HrUSZMtXXg6egMT0dnRU9FbrxO+okWNUXn5wn+xsktMq5SQYopTZrj/OdwAOIXw0jKzxNt9B8xWZlwNBEuGNyNU8xuhzzpUdeBLdxx5+g79zkcIxo0VNS0VHCRnVeEWw8/4fS1V5gysj0mLzmLkf1bYPPi/gh+HMlje2zbaISERiM+kQgnySsoAYPJRFl5BTTU1WBnY4bRA1vCxEgHr8LiMX10RyzcdA1PLs/Hqh03sHlxf0TGJMPF8f/s3XmcjeX/x/H3mNFsjH2s2XeypVSSJVlD+NEipYWEIku0fEkr2ZIlKaFCRCX6omxfSkQIGUt22cY6GGb9/P64Z44ZszOWu17Px+N6dM59X+c+9znhOvf7vpaM9QrNDFPWXZons3mFf8+/lzezK+nllZlGD39MPfs68zb16jddHwy7Njc4MmLcll/Vs0rtDL3m2Imzat11oqS0V4eNN2ziTypaKLdmjE588VK73QjVe+yDJMdJ+Dw+lEvtvUYPvBSGnDsfocadxqZ5boeOntGmbX9rzKD2qpFgNMifOw6ry2vTVbvdiCTHiA/yLt9+3yOjnJ7Ea/9SnTvSvqH5dNXbdTw8XHkDnIDn+53b9GEjZ7hmudx5telZZ67shKFf6Y9GaU/3PvKK2x7vQlSUBt/XQIPva6DJm9Zrwa6dalrK6eVRLKCw2q66tEAUwV7mSm9v6Y3r96lu/ZRDkCs1a8ZqzZqxOu2KKTh79qJGDP1BP6/YlnblOEcOp2+6o7LlCmrH9sNXemqZqoBfMU+wF9+LbvWJBWpaqFOyQ0OXH5vjedy0YCfdm6/l9TnRDKieq55Wn1ggyVlZNjMtOzZLd+a5NMSxoH+JZOutPrFAZbJfurGQ2avKpuTuPM21IvRbSUlX373ZLD3i3ByKD+5q5G6j/x2doN+Oz0gxzAu9uMsT5N2Tr5Nq5U36W+Fg+B//yDCvgP+l38ulsl+/mwU3dZhXp9Xtem1Kxv6Qxwd5tVvU0H8+75bsvis1avF/5JXFSz9+sUIjuiaeq69gyWBN2Tw81dfP2PWhzExNsiVduaXV8w+o23CnS/W1DPP++9kyjX7BmR+g7YtN1OW9xH/JYqJj9OevO9WviTN3w8RXpicb5klS06fqqelT9dS5xgDt334oyf5cwTk0dWvGFg7A1RvesIn6Ll4oSeo4d7a2d+uVxisSq188ccNXLEfG5+hqPevSZL1PV7s9yf67i9yqXw8ekCR1nv+dlj+R+h2xYb+mPSzjWjobGaHst1y/4Y6LOnRS42lTJEn/Wb6YMO8m8UNcz5XmDW6TJE0c0sGzr86diS+Cg7L5qeUDVRI9//HLS0P3Ey6kUau683duRdxF9rsvt8rcE5eU099Ppy9cTFfdmRs3Z/r7/1vs3XdcxYvlTXZf/cZDr/PZZJ4qt10KjP7YdCDVugk/5/SpXa/ZOU3fsUHNipVTmRzJf9/JiQ/y0tsL7YG4nm6XB3mSE4rVbjdCX83/XY88mLSdu5ba9XB+g9a4bFqXSmULqnTxfPprb+JJy+cudm7IPdQoae/FFV+9pNrtRmjA+3PTFXAOvLdeoqCuXO5L33/gLVn18Lcz9edlc+82LF7Kc6ncp1ZtjVjjLBgXkDWrFu7eqWGrf9a+M6fVuVpNT5j33m1JR3wg8/h4p28S2OjoazMUsG37WqpSNem0ROlx+Zx2gYG+qlajuPLmza6ChXJqwrjFyb4uIiJ900b4+V+f+dMyqnKOe7TlzCpJ0rKjs/RAgQ5J6mw4tdzz+GYM8iSpSEDiYZmnI0Oveu48by8fxVi0wqJOas/5tOd1/++hyUlWub0eGhfs6Anzbkb5/Eoq9OJunY78W9GW8vRf8XP/+WRJfG305R4ntymdvXayQZ4k/R2+JZPO9uYS6HNpbtcjF7apgP/1mRbupg7z/tq0P+1KCfx3irNUeeOOdfTSh5m31PHlve0adbxPjTred0XH8vLySrX3XnLvl1DZGiXSfH1q4oO8BzrcmyTIkyRvH29VqVNei85/7ultF3EhUr6pzMHyyfoh6X7/N0bM120VCmvyV6s0//PuWnT+c8Wa6dFunyoqOlZv9WuhCmUKqk7r4VrxTV81fmy0nnm0th5uWVNHjp1R/nw51Pix0SpcIKcmj3L+H6/9Y58Gj5yvWtVL6D+9Li01/uCT4xJta/XUeM2d3E3tnvtERQvl0ohB/5fu83aTthUqecK8yJjM/xEWHRsrnzRWAghNMCz2P3XqJdn/Rt37PWHVvjNp3ym9fA6766Fgtuw6fM6Z7L3u1Ela37lbGq/IPGUT9FS8EZ8d/zwzOrRX00+dtmP8qjXqdk+tG3xG/xw1by+hdb/vkSQ91WWSli3qn6TOxElXNldtsaJ5tG+/M71B6/Zj9O2sKx8udbXHat60qn5Y8IckJ7BL7nN+PGm553GRwrlUsMC1Wbzo1TULdf+tpTV52zrPtndrJX/jMTlB2fzSVS88HXMZT52z+rqHeampU7NUkjDvi2+c1SM7PnRnpr7Xh+tW64tWzm+plQf2qeP3s7Wsw9MqkTOXpwfexeho5fC79H3n8vP3PC45fqRy+vlp3VPPK9bME/JJzlxa7X7toWw+AaqSo7z6lPvnzc98I0WlsmhfQuldwTqjsmXzVe06Ge/5Pey9eZ7HNe8sqSHDH01SJ6UwL2eu9E28f+rk9Z3aJb2Csl4KC1Kaa87bK/1zTB8Mv3GjXhION/1093/Ut/yEFOuuObEwzePdnruBfjvxoyTpj1MrUqyX36+Yjl7cpxiL1o6zG1Ksd73sPb9VxQPTXhj0erktZ3MtPTJGB8Kdtr54tjsS7S+RrZb2nFuj/efXx9VvluQYklQ0MPmpuiTpt+MzMulsb15z9vdX93Jz066YCW7qMO/wnpSXQ07OpwO/lqRMDfIS6tZvmsYP66BO3ScrZ84A9evRSG8MnadXX2qmnbuPqVH9m+cvY3Iuno/wPO47Mf3z8+1cv0eVa2fOUKslP2/TG30eVNtm1VWn9XCt/Lavsnh5acZ450da/DZJGvXJYv04o6ee7DlFD7esmWibJM35Yb1aN6su7yxemj/Vucv+8Rcr9VzHOomOk/DxUy9N1dcfpzzPxD9FVm9vRcUFefW/+EzLOj6dbL3wqChVmnBpDp236iV/l+rHDp3UaNoUSVKZcaNSncct4RDRlI5X9rJhtV9sdubLSet419Oqp7p43vvUxQuauH6tutS4I41XSav/PqC7Cid/tzksIkJBvmn38Kv7+aWev5cPewauROkEc9+NWrFKrSpVUOEcSVcZLTNklOfxjgFJVxpEUsPebZ+oN1pqPfDuvaeMfl61M8X9l5vyybOe450+E57ssd94/SHVTcdFcXqOJSnZkE6S+vZqojVrd3tWtE3tc3p5eemLz67dPMDv1mqiqNgYz+JIpyIuXLP3SkvYufT1eM0sG/681DMyufn5knM41Jn6om23zJnDuH2FyjJJI9f8ohdrOnOfdfx+ttqUq6gSOXMlquvn46M52/7UiPudsPXTjZcC2FgzrX/auVH2SYLtkvTo6l6eobXLjl35cExcneq3F78mx/1q2ip17FQnw69btMDpZTp3QV8FBmZsxETCuf/MEi/uk9CB/Tdmfui0rDo+3/O4Qf6Hk61zT94H9e1B5+/N939PVMvCyf87/MfplZq1f1Sy+66HNyp/5Rk2fCrymGIsJsUg8vu/J6Z5vBaFOnvCvLUnnTlOKwQlvXnxSNHeGr2jZ9z7OlMHJRxuez1UyVlHm06vlCR9sut19a/waaKg9kaqmquFlh4Z45kv78HCiafkalb4FY3b/pA2nfpBkjOPXkJ+3kG6GBOmdSdmqWqupKtOT9/TPdUef25XK28HrTk+TZGxF3Towp8q5F8pxboXYs7I3/vqb3jekDDvfNgFBQb5p1qnwh2lFLLWmTNv4alPU60br3zNElq/bGuyx3/u7oFXfL6StG3nEY0f5nRnHj+8g76e+7sk6ZMPnlDv12dp5Nvtr+r418ORfRkLR+NlVpAnJV1YQJJ+WbtL7364QC0vG/7R8xlnUtCKZQsm2SZJoSfP6buFG7V4xTZJzt3cAsHOxam/X1Z1e8VJ/m8rX9jzmpe6XAqX7m84REsWD9AHoxepV09nNbdWD32gud/10pQpK9WpUx0tXLRZuXMF6s47S6rB/UO0dMkASVL3Hp9r3NgnFB4eoYAAX7VoOUrzvncufCdMWKquXRuowf1D1Lx5NfXpfam3QPwxEh7rWtjRrZfu+uxjHT1/TntPn1KJMSPUqWoNDbrPWb0rIiZaDb6YrEMJ5rab0KylGpdKfkWiMrnzaM3TXVXrM+fOWYkxI5TL318rn3hWgXErt45Y/bPGrl3jeY2XpMdvS3lC8umt2+uxb2dJkgYuX6KRq3/RpBatVaNAIWf/lk16bZnTIBcJCtLBsPTPw3c+MlLbTx7X4bNnE22fv3O7yubOo9K58yT7Z/Fy/330CTWb4fRmeu+XFXrvlxUqmyevXr+3rgpky65j589rxf69mrTxd8XEOndJO1evmWKYV3XiWM/jJ6tWV5+7anuG78bExurNlcv0+aaNiV4z8L6bc8U1uM/OAS/pnrETFXruvOp9NCnNuilJGPhd7pvNW/XN5sTzB3p7eWlb/6TD/SsO+9Bz0yE975PScW4Gyxb112tvzNGqX5Pv6VCmdH5NHNdJR46eyVCYF3/szBqiu2xRfzVtNVIXL0Zd0eu/nuYEL6mdT68ejdSqRfUrOn5GzNsbojYlndVn75w9Vjs7/DuGZUbHOG1Nofw59OGgjP32nD0+c25mvt+gscpO+EBFsl+6IbD2qa66Y/IEfbN9q4J8fdWizKUhRlWDC3h66s1r/7hazPpSklQ4e5Bn+5y2j2rxnl2e13x6x3tqu6qbauSqrFORZ1Q/+NovmPBvE3osTPmCk97U+TiFnm2ZIXfubDp58ly6h7wmtCXBEP+Ugrzw8PQFBf37TNf7I2/83J9S4hVl6wW3VZ18D8nPO1CSswDGtL1DdTLyiKdOlZz3KmuW5EdM1czd0BPmrTmxUOtO/qQ3b/vas/9M1Am9H3Lp3wEfr6yKtitrD66Wv3c2XYg5J0kauLmdSmarrKdLDpaXvHQi8rDG7uijyNj03SzJkkwQ+EixpB0PEq7kG69NkR5pHj/aonQm8riOXNynv85e+p1+PjpMm07/rBxZ8yq/362e/2+pebjoS54wT5KGhjgdWgr7l1K94P+Tn3egzkaf0h+n/qftCVYljp878Xo4fCFEkpQ1S+I85ZYsTiD+11ln+qPL5xrsWvZrfRDSWGFRRzUqpJEeL/GR/H1y6MD5jVp46H1JUs087bXuxKxr/RGuyJmoIwo5s1jHI/bobFSojkfs8eybvKuTcvsWVR7fYsruk095fUuoUs7Eq8Hfk+9JFQ6opG/2v6qZe53f0TmyFtStgdV0Iea0dp9dI5PThtcv0F3Vcl39tDrXNcyLXwG1bbEX0gzoRv34imeOu4fLvKSvdoyUV9zF96ofNuitjuNVoHheTV7/nuc13Yd10DM1X9P/lXhRC05cuvv447RftG9b0jndMqJ8mQLq0X+Gxg59VL1e/Up3VE88r9jbI37QqdPhGvHWla3qdD0Ur3hpIYSDOw+rSCoTqzfPlXxPrquV3JDBAe9+6+k59+U3a5LsT03FMgXVrH5l+fklnt8iKipG499L2vU+oTatnd5+vXo21qlT55UrV6Defcf5/9epUx2tX79XknTnnSUlSUWLOj1bTp48r3FjnSHIAQHOj4nzCXo9zvr6N3Xt6oSOCYM8SWre3Ln7kzNn+rr6X43VTz+XqFfblD/Wa8of65Ot6yWlGOTFCw4MVB7/AJ24EC5JOnXhgip/PCbF+rvTWIX17iK3qmnpslrwl7Ms/OmLF9X266Rdr70krXyyc5o99NLTg++FhfOTbMt+i682PZd8Q14hbz7Ne+RxtfjqS8+2HSeO64m5c5KtnxHxq9WmpmGJm29Fb7jbqh5dUg3jJOmbTpl7gROTwlDx1IK8jBwnI3LnCkyx59nt1YunuK9Tx3vVqeO9qR77nTfaKjw8QoPenqvt2w8rOiZW991bVk8+fq9nuGmB/DlSfI/ULFvUXyHbDmnUmB+1a/cx+fndoqq3FdHD/1dLVatkbN6pBXN7K2TbIc2as1a/r9+rmFhT1duKqNadpdTqwfSFcMsW9dfKX3boo4lLdSz0rIKDg/TMk3V0fzpGKJQrWyBD30FKdUdv+tkT5tXKf2Vzb7lR0UJOz7cjoWEqmC9pEJOafLmzpXuutLTs6Jo4WM8XEJholduE5rZLPLdXfL1fnkgcLt4edzNPkrL7BLLoxTXW9dlJmvN90hs3X8/M2G/xjJjw2TNq/9BoSdKmP/arStWi6X5toSK50qzz2P+l/Ls0ofXr9qRd6QZYfmxOokUskvNw0d6p7vfN4q+IWKe3cozFJAoLE7otZ20F+96qJUev7cKLKXm90ueJzm33uS16fVPbJPXKBd2uoxf26XTU8VSPlzWLr6JiL12PJbdAiOQEUPFzvklKtVdcSt9dvPPRZzRz/8gk2wv6FVePskm3x3unyjdJjv33hV2atu/Gz60b7Fc6yWq0yfHNkjS4vDzci59DL17VXC1UJ/jZmzbMO3B+g34NTXk6s5MR+3Uy4tI0cJeHeZJULLCm8vgW04mIfZKkM1GHdeb0tVtQ57qGefOOTPAEdJcvRpFcuLfw1Kd6qsYrOrwnVE1zJ72bGHTZPA6FS+VXwRL5dHhPaJLjz9r1gd7qOF6bV+244vMfO9QJhyaOSrxyqxt65V3umWrOj+Nn3mqv/EXzKfzsBa39aZN+mZt4mMNrX6R9tyIj8ubOpjqthyswwFej33S+t5pVi+mF12dq458HVPzW1Fc1vVz50gVUt80IZQv0VVR0jD4b+aSKFMypLo/XUfOOYxUVHaMLF6M8YWFC8Xe3JXmC4tTmJ4tfTTAmJvl5KtIjb55sid7vWtvzQh91/G62fj6wL8U6oxo100Pl0rdS2bpnn9fmY0fVcuaXKdbJyPHGN22h3/4+qIe/mZns/oYlSumTBx9K17Gulcr58mvPC31UdeJYhUVEpFq3Ur5gvXpv3RT3P13tdn228fc039PfJ6u2Pv9imvXw75FaT7krPVa/+Qv18559Oh8ZqfvLlFLnWjVVMX/wFZ3LyaO1lDt/xi4AM/Mz3SwCAnw17N3M+03w2uZ+eue2YZKkCuULaeK4TknqhMecV78/eqluvvpqf6sTxH66e4KeLZny4hMVyhfSoNeu7o5wndplVad22as6xtX430Nd9eOBHYox05cNH8nQay9GRMnPN+1J7oPzZNexE2dTrdP1sdRD3syWP68T4GVkheOXnm6gUZ8tVZdXp+uzoY9fq1ODy5w5Ha5nn5yoT6deGorZovEwz+MZs698js6U5M6dTQEBtyg8PFK9X/hCRW7NrSnTLl3wR0XFaPmSrRr67vfq0auxHmpTM9Fr4zVp8J4WLn3F8zwiIlqPtv1Q59IY9j7/x5f1YCOnh9AD9d7VT8tf9ewbPWKB5s1N/qb3tZTzlnw6HZn26Kky2aupU4m0R5oNrDxNX+4dopCw31Ksk7CX140K8+LPY9reodoalvzvhydKvK5y2Wto65k1aQZdrQo/p9kHPky1jiS1KNw5XUN3r7V3qnyj/eHb9PFfr6ZZt06+zF8YLSUdSqR+E+WlCj+muf989EmtPPapdoatUIBPLpXIdqcaFHghUZ30qJSjkSrlaJR2xSs818tVztlUlXM2veL3i/dESadTWejFXfrpyAc6dmGH/H1yqES2Wqqfv7uyZknfvL3p4WWWKL24PGFI9y+FcxGRuvPNcdr6zs334/x4xEHl9S2SdsU4K47N1H3Byc9FkNDyDX+pXvXEKxj2Gv2dPuiZeeHD5vX7dFuNYgo/H6HW976rRRsGS5IaVx/keZywXnp0vv0V7d/2d6p1ipYvrE9+fy/VOleibtsR+t+ctFdLux569vxS2YP8tWrVTs+Q16bNhqtZs6r69tvftXTJAC1ctFnDh/9XrVrV0Nrfduvzz5+T5AyXbd36dh07Fqa33myr39fv1YIFm3TkyGm9P/QRBQTckuxQ2qlTf9aTT96rtv83RnOuwY+kfwOL3iUvn4z1WLPItfK6JfF8dzHHG8s776LMPLWb0fVJjd0tU1cYqfjhh1rVpYty+vlpzp9/avWBAxrWpIlaTZumXH5+mtI26V3nq9Vl+TcaclcT5fYLUPcV3+ndu5ooxy1+qjFrtFa2eV6BPikvYISbW3yY12Xdk5pYc6ok6YX1XVQ0oLj6lX9Vv538VZ/uvjRx+MSaU/VeyGDtOb/b81ySBv35qryVRf+p9FaSO+fXU2rzVF0Pu/Yf1xN9nO8kPSu3Ss68dIXy59DXY59Nsj2t46SnTkLnzkeocaexadY/duKsWnedqOoVi2js4KS/V48eD/OEfpefy6IpPZQtmSGKyb0mI35dtFlff7RYI797SV3vf08582bXi0Mf0XvdJmvMf/tp6Tfr1KBNTR3466hmjV+szq8/pD5tPtAny1+TJC2c8atOHz+nR154QI/fMVBfrn0zvW9NO5c+Jklzvv5NH435ST8tf1VbthzU6Kl5cAAAIABJREFUSz2S74XSrEV19e6X/OT20qUVZReveO2KTmbf3uN65omPU61zeZh3+Xsn56flr+qBeu9KkubMeynRPHnpOYavX1Z990MfNb1/iOo1qKjX32id6jkCuDG2hfZU+Xyj010/5Fh3Fcj+sHL5X9kipjeBhG2d59ol08I8STp65pzy50i66lGsmZaF7Nb9FZ0L8DrvfayVrzyXkUNflV9CZ+tk5BG1KNxDxy7u0+ELf6lqrvu14dRPWnh4ol6p+HWix0O2tteAirMUHhOmUds6qV5wB9XO11YjtnXUS+WmeMblL9/wl+4oX1Qm05uTf1TlkgW1fvtBBQX6qkCeIB08dlrhF6MyLdxLGOAdPxqmvPmv/EfXjXIzhXlffrlKjz9+T6p1Fi7arCaNb7tOZ4T0iD0/QbHnP5VP8DrFnO4pi1ovn3wrE4VzdnG+YsNnyTv354o53kxeAY8qS0BHxZxoI/mUlneO92/wp7huuMhJm6edu73HB/p97NXNyVZq5Ejt6u0MgXnm22/VvVYt1ShUSG2mT1eRHDn0YfPmV3e2yfj58F7dW7C4JGnf2dMqlj2nJKnRvE/1Y4vMWwHS7Ly8vJxhFaGHCitfoUs3heKfR15coizeeeWT1ZkvM+xkZwXldu5QXrwwR37+bRV+7iMFZHs+6RsgiTe3/kcHw/d7QrmEod5X+7/UI0Uf16rjKxWrWN2b91Kv4OHb31Pfcq8kOd5z6zrp45pTrsu5S9LIH3/WD5u2aUnfZ1Vv6Cda3t8ZZbFoyw6N/PEXLer9lBoM+1RHzpzV1rdf0t3vfKRSwXn0Zef2enjCDA1s2UCVCuVXnSEfa3qXh3Vr7pzae/yUnpkyR0v6PqsGwz7VmA4tVKlQ/nSf04WLUWrYMeXeG5cHaRu2HlSPQcn3Hl84pbuyB6Z8h/1ahXmSNPyTxfr2xz9S3H/5MWLNVKd9ysO+3u7TQvXvuvKeli82H6EPf3De88K5CH07abnqtbpdhYrnTVTvwF9HdWvp/Hqx+QhdOH8xUZjX5NG7JYkw79pI8Zruo7GLNe+73+WT1VvPdKmnVq2TBmjXyq6dRzVy2H+1d2+o/P1v0V33lFbdehV0R63Ub9r+d94GfTtnnfbvO65KlYvorSHtM7wgxk8LN2v8mB914WKUmjStql59r75HDoDrY/vxfjp+foFqF9siSdpytJOyZsmjcvni2t19t+nOIiuU1TuXVu+vqajY05KkOsVv3CrOVynZMC/NiTOmr/5D8zaG6I43x+nHLTs1d8NWDZ67RNsOh+qON8dp34nTmrg8aTfe+X9s0/Jtzp3hsAsRioiOVlRMjC5ERunEuXCFR0YlqXetFAooq1sDyifZXi3n/Xql4tdJHlfP9YAkKcA7SEUDK6l2vrY6ExWqPuW/0KjtTyU6Rr9x3+tseITyBAVoz6ETypLFSwdDz6T73E6EntWmdXv1y1JnosnPxy9V+/qXuhGvWZG+YcHprXej3SxBHtzLK2tV+QQ7w8EtcqV88jmTyCbqZecVIC+/ZnHb/+vZ7J3nG2VyRywgRRWDg/XyIufP5Z5Tp7Rs97Vp63aFnVC1WR9Ikmbs3KhKM5JesNefO1H1v0u9F0Ra4oO81Nzid7+yZMmnk8dqS5K8fS7NL+vn7/RKJMhLvzORp1U0oLjnecLV/raGbUnXMcJjwjXurw+07ezWRPMEXQ+LtuzQkr5OoBwf5EnSxv2HteClTpKkpf2eVd/GzqqWv772vPo0doatzuz6qB77eKaiYmK0csBz6jDRmWPnaNg5Len7rJp9MEVL+z2rZydnbFJwf7+smjaqU7L77q5RIsm26hWL6Jn2SW/8vT+gdapB3rXWt3NDtWuW/Grno15P2gM4i5eXfvm6j/z9kg4v9vPNqrq1Up83Ny3tuzdU3zZOL4n+7cco8rJFVt5/8Qu99pgzfGv4S1/q7S+6qtHDd6n3Q0nn8Dxz4txVnQsy5vkeDfXfxf31/YK+1zXIk6RSZfJr3MSn9MOPL2v23F7q2//BNIM8yek5+MmUzlq07BWNHNMxw0GeJD3Q5DZ9+0MfLVwygCBP0v0NMn9EFnCtnL6wUrWLbVFYhDN9UcXgiSoY5Ew1svPEq6pdbLNWH3BGZd1VdJ3uKLLczUHe5S4Fe5aYLitW4dWRZma2fNtuW7R5h5mZhYadsx/+2GYfLV1tR06ftSOnz5qZef4bExubaPvFqChb/OdfnjeJP+bl9a6VGXvftI939jQzs8VHptiH2zunWn/hoYmex6O2PWXRsVFmZhYVE2FLj3yRqef2nxe/TLLt84+Weh6v/t92z+NG1QZ6HoceOZPoNQnrAf9k0Sc7m8WccB6HNkm2TmzUdosJn+15HnP+c7OYMxYbudGijla/Lud5k7j833RKMu1cvBrdR5mZ2VPDZ3oeJ9x+uf9t2pXs9ssdCguzxbt22dyQkHTVz6i/Th+/Jse93OkTT9iJI3eZmdmxvwt5tp8LG2LH/i5kJ481tIgLP1roobIWfu4Tz77jhyt76iZ8HdL26qa+Fh0bbRtO/W5mZl3WPmlmZhExEbbv/B4zM/sldIWtDF2e6HV9Nr7geTxr/3QzM/vh0FzrvPaJa3/Sl/nhj22pbjt1/oKZOb8Vzcy++X2LZ99tAz+w6JgYMzOr897HZmZ2PiLSzMyajPzs2pwwrqn9O49k9iFvdBviloJ/uZkzV1vzZsNt2LAfbO3a3Xbw4EkzM7t4MdKOHj1jDeq/a8ePO9fkZ86EW8sWI2/k6QKp2nykk5mZHQqbZmZm5yK22rmIrWZm9tuBuomem5ldiDpw/U8ycyX7b3q6htk2HjFZT9auobzZAtSochkdP3tev+05qEDfW9Rr+nwNbd9Ea3cf1LTVG+XjnUWb3uypRyd8pb+OndDagd0lSW3Gfqkn7qmhh2pU1Pp9h9Tnqx+0rH/nJPX+jVrf+66CcgZo6nxneNcXE5apY9f6annX24qIiFLJsgVUuUYxff/VGlW5vbiGffqUGlcfJB8fb/2wdqCnXsI59ADEi5VFrpfXLdf3bvNNguFHaUsyzPaJ92coKiZW7z/bXLfmy5lo+G2N7qP0eb9HVbl4Af116IRKF8rYoj3/NuFnRysge09JUkzMPkVHbpCv/41d1AY3jzW7D6hWyX/PSrS4Jmjn0odhCf9ys2at0bzvN6h06WA1a1ZNhQrnUuHCuRQZGa2wsAt6uP1YLVn6io4cPq3sQf5q2WKklixNOl0DcDM4cvYr7Tr5tmeYbUjoCzoXsVl3FFkuSfp1/+3KG9hEZfI482NejD4oP5/0r6FwE0o2p8vUOfMAADcVLnLSRjsH3EA1Bo9RhYLBmtYl7YXHgGTQzqUPbR0AuBdhHgD8y3CRkzbaOQBwL9q59KGtAwD3Sjan88ngiwAA+CehnQMA/NPR1gHAP0yaq9kCAAAAAAAAuDkQ5gEAAAAAAAAuQZgHAAAAAAAAuARhHgAAAAAAAOAShHkAAAAAAACASxDmAQAAAAAAAC5BmAcAAAAAAAC4BGEeAAAAAAAA4BKEeQAAAAAAAIBLEOYBAAAAAAAALkGYBwAAAAAAALgEYR4AAAAAAADgEoR5AAAAAAAAgEsQ5gEAAAAAAAAuQZgHAAAAAAAAuARhHgAAAAAAAOAShHkAAAAAAACASxDmAQAAAAAAAC5BmAcAAAAAAAC4BGEeAAAAAAAA4BIJwzyvG3YWAAAAAAAAANJEzzwAAAAAAADAJQjzAAAAAAAAAJcgzAMAAAAAAABcgjAPAAAAAAAAcAnCPAAAAAAAAMAlCPMAAAAAAAAAlyDMAwAAAAAAAFyCMA8AAAAAAABwCcI8AAAAAAAAwCUI8wAAAAAAAACXIMwDAAAAAAAAXIIwDwAAAAAAAHAJwjwAAAAAAADAJQjzAAAAAAAAAJcgzAMAAAAAAABcgjAPAAAAAAAAcAnCPAAAAAAAAMAlCPMAAAAAAAAAlyDMAwAAAAAAAG5uFv+AMA8AAAAAAABwCcI8AAAAAAAAwCUI8wAAAAAAAACXIMwDAAAAAAAAXIIwDwAAAAAAAHAJwjwAAAAAAADAJQjzAAAAAAAAAJcgzAMAAAAAAABcgjAPAAAAAAAAcAnCPAAAAAAAAMAlCPMAAAAAAAAAlyDMAwAAAAAAAFyCMA8AAAAAAABwCcI8AAAAAAAAwCUI8wAAAAAAAACXIMwDAAAAAAAAXIIwDwAAAAAAAHAJwjwAAAAAAADAJQjzAAAAAAAAAJcgzAMAAAAAAABcgjAPAAAAAAAAcAnCPAAAAAAAAMAlCPMAAAAAAAAAlyDMAwAAAAAAAFyCMA8AAAAAAABwCcI8AAAAAAAAwCUI8wAAAAAAAACXIMwDAAAAAAAAXCJhmGc37CwAAAAAAAAApImeeQAAAAAAAIBLEOYBAAAAAAAALkGYBwAAAAAAALgEYR4AAAAAAADgEoR5AAAAAAAAgEsQ5gEAAAAAAAAuQZgHAAAAAAAAuARhHgAAAAAAAOAShHkAAAAAAACASxDmAQAAAAAAAC5BmAcAAAAAAAC4BGEeAAAAAAAA4BKEeQAAAAAAAIBLEOYBAAAAAAAALkGYBwAAAAAAALgEYR4AAAAAAADgEoR5AAAAAAAAgEsQ5gEAAAAAAAAuQZgHAAAAAAAAuARhHgAAAAAAAOAShHkAAAAAAACASxDmAQAAAAAAADc3r/gHhHkAAAAAAACASxDmAQAAAAAAAC5BmAcAAAAAAAC4BGEeAAAAAAAA4BKEeQAAAAAAAIBLEOYBAAAAAAAALkGYBwAAAAAAALgEYR4AAAAAAADgEoR5AAAAAAAAgEsQ5gEAAAAAAAAuQZgHAAAAAAAAuARhHgAAAAAAAOAShHkAAAAAAACASxDmAQAAAAAAAC5BmAcAAAAAAAC4BGEeAAAAAAAA4BKEeQAAAAAAAIBLEOYBAAAAAAAALkGYBwAAAAAAALgEYR4AAAAAAADgEoR5AAAAAAAAgEsQ5gEAAAAAAAAuQZgHAAAAAAAAuARhHgAAAAAAAOAShHkAAAAAAACASxDmAQAAAAAAAC5BmAcAAAAAAAC4BGEeAAAAAAAA4BKEeQAAAAAAAIBLEOYBAAAAAAAALpEwzPO6YWcBAAAAAAAAIE30zAMAAAAAAABcgjAPAAAAAAAAcAnCPAAAAAAAAMAlCPMAAAAAAAAAlyDMAwAAAAAAAFyCMA8AAAAAAABwCcI8AAAAAAAAwCUI8wAAAAAAAACXIMwDAAAAAAAAXIIwDwAAAAAAAHAJwjwAAAAAAADAJQjzAAAAAAAAAJcgzAMAAAAAAABcgjAPAAAAAAAAcAnCPAAAAAAAAMAlCPMAAAAAAAAAlyDMAwAAAAAAAFyCMA8AAAAAAABwCcI8AAAAAAAA4OZm8Q8I8wAAAAAAAACXIMwDAAAAAAAAXIIwDwAAAAAAAHAJwjwAAAAAAADAJQjzAAAAAAAAAJcgzAMAAAAAAABcgjAPAAAAAAAAcAnCPAAAAAAAAMAlCPMAAAAAAAAAlyDMAwAAAAAAAFyCMA8AAAAAAABwCcI8AAAAAAAAwCUI8wAAAAAAAACXIMwDAAAAAAAAXIIwDwAAAAAAAHAJwjwAAAAAAADAJQjzAAAAAAAAAJcgzAMAAAAAAABcgjAPAAAAAAAAcAnCPAAAAAAAAMAlCPMAAAAAAAAAlyDMAwAAAAAAAFyCMA8AAAAAAABwCcI8AAAAAAAAwCUI8wAAAAAAAACXSBjm2Q07CwAAAAAAAABpomceAAAAAAAA4BKEeQAAAAAAAIBLEOYBAAAAAAAALkGYBwAAAAAAALgEYR4AAAAAAADgEoR5AAAAAAAAgEsQ5gEAAAAAAAAuQZgHAAAAAAAAuARhHgAAAAAAAOAShHkAAAAAAACASxDmAQAAAAAAAC5BmAcAAAAAAAC4BGEeAAAAAAAA4BKEeQAAAAAAAIBLEOYBAAAAAAAALkGYBwAAAAAAALgEYR4AAAAAAADgEoR5AAAAAAAAgEsQ5gEAAAAAAAAu4XOjTwCulk1STklHJEXf4HO5lvJKqigpUM5n3Sop4iqPGSjpMTnf3zJJ667yeAAA9wiWZJJCr+IY2eW0I9klLZG0IRPOCwDw75NFUnNJNST9JmmhnDbqnySLpEKSwuLKlSopqZWkGEmz5FwbAjeEl5kl/IvqdcPOBG7ztKQP5FxEHJI0StLHks7eyJPKIC9JvnKCueQaLG9Jn0p6Uon/bpyT9KGkdyWdv4L39ZX0u6RKCbY9JmnGFRwLAOAevpImSeoQ9/xnSUMk/VcZu3AKkLRRUpm45ybpZUkVJBWXtFTScF39jScAwM0ri6TXJD0e9/ygnGsTHznXMZGSzsgJr/ZLmqLkw6dxkroleD5MTpvyT1Fc0jeSqsvpgDJTTtu7JYPHqS5plSS/uOenJb0kJ9zzlTQ17tjAteT5vUiYhytRRdJGM/M6dOiQChcuHL/9jKTxkkZLOnqjTi6d7pbToJWV8w/5/0naflmdJyVNCQ8P18aNG3XmzBkVK1ZMFSpUkJeXlyRtllRf0okMvndbSbN37typ5cuXq3PnzpL0h6RqV/xpAABuMFjSwHPnzikmJkY5cuSI3/6npPfl3NSJSsdxHpf0RUhIiFavXq2nnnoq4b4zknJImq5LoSEA4J/nFTmdC9LrsKQ7JP2dYFtBSX+Hh4d7jRs3Ti+++KJ8fX2jJeWXdDLzTvWG+kXSPUePHlXu3LmVNWvW+O0L5IR6K9J5nCmSnpw3b55y5sypOnXqxG+PkhMS+svp8DI5s04cSIYnv2POPFyJlpK8Pv74YxUpUkTNmjXTihUrZGY55DQqOyQ9dIXH9pdUW06wdXm4HL+vejL7MsJX0neSykZEREhSZUlfJXPMRpL00ksvqXbt2mrWrJkqVaqku+++WyEhIZJ0m5zeiRlVQpLmzp2r/v37x28rdgXHAQC4S2tJatmypQoXLqzevXvr4MGDktNTe6qk1XJ6EKSluCTNmTNHr7/+umdjv379Znh5eV08fvz4MkmPypkmAgDwz9RGkh599FFVqlRJDzzwgFq2bKnmzZurcePGatmypTp27Khu3bpp5cqVkhPcPXvZMQpJ8goJCdHLL7+s7du3S07Pvluv5we5hoIl3XP69GmVLl1apUqV0ocffqjz589LUlNJ/5MT0vmn41jFJWnEiBH65JNPPBuLFCmyPDAwMERO+Nkjc08fSBlz5uFK+EnSwYMH5evrq40bN6pu3bqqVauWBg4cqGbNmgVJ+lZOt+/4u0VF5FxYFJPTa2CdnGFFEXLCtRZyGqTmkoLiXrNETo+5++P2PZhg37K41xSU1F5OQ3RS0q+SfpKUT07o6C1pm6SGcecQKukuScEhISGqWbOmdu7cqUKFClWTNE9SL0l/xb1Hdkk6fPiwOnTooLFjx2rLli3q16+fmjRpoh07dsjX17eDpDflzKl3j6SskjbFff58khpLuiin2/sDchqURpIUExOjLFk8eXqMnDDxHkl1477j3+K+I5+4z19IzpxI1eT0jjwnZ7jWxrT+hwEAbgqe9jNnzpwaO3asxowZow4dOmjgwIEqWbJkDTntY3NJa+Jec6+kZro0rcWPivv9Fh0dnbAdUalSparlz58/R5YsWcrIaVM+kTRS0kpJuSS9ICm3pK/lDBVqIqeHua+kA5Lmy2kz75VUU07b5S2pXlwdr7h6v8tpM2Pj9j8mZ8jvsrgCALj2TkhSq1atnCcnTujAgQPauHGj7rrrLvn7++vgwYMKCwtTpUqV4nuS1ZfTsyevpH2KG5kUGBgoSTp71jNj0mA5I5l85Uyl9Kqca5BWctqTY3KmdFilSz2FqsTtzyenrfheTpvTVE779aWcjhm15Ny8WiWn/Sgop5fcb5IKy7m2Ky7pVNx7FJBzrfU/Scvj3s9X0lNx++bJaZeS4ydJYWFhOnfunPLly6eePXtq8ODB6tGjh/r166ds2bI9KaeTRqO47zSrnGuvWnLavV2S5iqFtrdKlSql9uzZ4x/3WXPLmX5qZNx3UDHuPCPktMmhkh6J+66i5bS538kZsvuQpKJyriUryOnAIjnDpQ/Ffc74+XFzyukFGCBnaO/OFD4//sksMVEo6SiDzcwGDRpk+fLls4sXL9qkSZOsZMmSJsl69+5tUVFRFufxuPoXLam9ZtbBzHbFb4iNjbUNGzbY4cOHk1SO33fo0KGEm6OTOW5y75XE77//bpJs5cqVCTeHmVmZuM/5g5lZs2bN7LnnnvNUOHXqlGXNmtVmz56dnrdJ0VtvvWUFChRIuGlZMtV+M+d7SkmMmTWxG/9ngkKhUChplxAzswoVKlj37t3t4MGD1rdvX/P397ccOXLYvHnzLM4xM7vdzBZaKl599VUrXrx4alXMzGLNrJul3pZciYlmlsXi2soEetqN/54pFArl31Aa2GXXPfHXNytWrLCM2LZtm0myVatWebbFxsZabGxsWi9dbGYVzWxRht4weWfNLCqNOq+ZWYCZ/Z5gW4yZtbXkv6PCZmZ///23SbJvvvnG1q5da23atDFJVrlyZdu5c2f8cZaZWR0z25HM+3quOe+880579tln0/osp8ysk6XvujQ8HXXiPWJmBc1s/2Wvv9Nu/J9HyvUpHgyzxZWIkiQfHx9FR0fL19dXTz/9tEJCQjRo0CCNGjVKPXp4ehh/IWlgbGys78yZM/Xiiy9q8ODB2rJli+T00vtSUsk///xTffr0UZkyZVS9enX17dvX82Zbt25Vnz59VLZsWVWvXl19+vS5dCJRUd6TJ0/WCy+8oHfeeUd//fWX5Nyp0fLly7Vp0yaFhYVp9OjRevLJJ7Vq1Srt27dPjz76qIYMGSJJGjJkiNq1a6cFCxZITs+H+ElkAyQpPDxc2bNn97ynj4+PYmJi4ufNkyRt375dAwcO1Msvv6z//e9/nu3ffvut9u/fr6NHj+rdd99Vp06d4ruvKzo6OuGcDZJU78SJExo5cqTefPPN+KFXd0gqdujQIc2ePVsxMTH6/vvv9cwzz2j8+PGSM1R+WMb+9wEAbhBP+xkVFaXChQtr2LBh2rlzp2rUqKFWrVpp0aJFktOrYZ2kxqdOndKQIUPUs2dPjR07VqdOnfIc7PJ2ZOvWrVq2zOkY9/PPP8e3c15yJjcvtmbNGo0ZM8ZT/9ChQxo0aJB69eqlSZMm6cKFC559H330kaKiohTfPnfv3l2nTp3S0KFD44cndZbTO7zZ0aNHNWzYMJmZJL0hpnEBgOthqZweXm9KWi9JuXPnluT0REsgMv7B6dOnNWbMGPXq1UtTp05VZKSzKyrKma41vk2JjIxUmzZt9Nhjj3kOcu7cOY0aNUovvviiRo0apaNHj0rOCKo/JTUKCwvT+PHj1atXL3322WeKm85IY8eO1a5duyRJERERGj16tOf99uzZE39NI0nZoqKifGbNmqVevXppxIgRCg0N1enTpzVs2DDFxMRIThvziaQaO3bs0Mcffyw5bc7AFL4jT7srOe1mzZo1NWfOHP388886c+aM7rvvPh06dEhyeqGvkFRm+/bt6t+/v/r06aOZM2cqJibGO/6Al7e9CxcujL8G1YQJEzR//nzJ6Tk3WZLv5MmTtXjxYk/9tWvXqnfv3urfv78WLFggM/OXpOPHj2v69OmKjY3VwoUL1blzZw0fPlx79+7VhAkT4l8+TtJESbf++uuvmj17tuQMEfbM3YR/EUvsRqeMFHeUAWZm7733ngUFBVkCsWZmAwYMMEn2xx9/mJlZZGSkPfDAA5YtWzZr1KiRlStXznx8fGzr1q1mZvbLL7+Yt7e35cmTx55//nlr1qyZ1apVy8zMfv31V/P29rbcuXPb888/bw8++KDdcccdZmZ27tw5q1mzpuXKlcuaNGliJUqUsGzZstnff/9tZmatW7e2GjVqWO7cua1o0aJWtGhRa968ue3atcvuv/9+K1u2rEmyMmXKWN26dW3atGnxn+O9uM+5wcysevXq9uabb5qZ2dmzZ61Dhw4WHBxs4eHOTZTBgwebJKtUqZLVrVvXJNmsWbPMzKxatWpWu3Zt8/Pzs3LlyllwcLD16NHDzMxef/11K1asmOfLW7p0qQUFBZmvr6/5+vpatmzZLCQkxMzMpkyZYtmzZ7datWpZ9uzZrVq1aubt7W0XL3pu9vjfBH8uKBQKhZJ6WW/mtCvPPPOMJXTx4kWrUKGClS9f3mJiYszMLCQkxPLkyWMlSpSwxo0bW+7cue3222/39JTo06ePlS9f3nOMrl272l133WVmZpMmTbIsWbIk6s3eoEEDa9SokZmZLV++3Pz9/a1SpUrWsGFDCwwMtDZt2piZWVhYmEmyhg0bWpYsWeyuu+6yLFmy2Pjx483X19f69euX6Nw7depkefLkie+VH21mWW+C75pCoVD+TSXIzLlWkWRTp061OE+Y2Twzs2XLlllQUJDlz5/fmjZtav7+/vbEE0+Ymdn69es912+RkZHWtm1b8/b2th9+cDpf79+/34oUKWJFihSxJk2aWHBwsJUqVcoiIiLMzLmey5Url+XLl8+aNm1qgYGB1q5dOzMzy507tw0cONDMzKZOnWqSPMcdNGiQFSpUyMzMDh48aBUrVrSAgABr2LChFSpUyG699VbbtGmTSbJx48ZZQvXr17eqVavGP92fwveS28zsxIkTJslmzJiR6BghISF2yy23WPfu3T3bvvjiC/P29rY777zT6tataz4+PonavapVq3qu58zMSpcuba+//rqZmT322GNWpUoVz76wsDALCAiwoUOHmpnZu+++a15eXnbffffZ3XffbZJs/PjxZmb2zTffmI+Pj9WrV88CAwOtRo0aJskmTZpkkmzhwkud9SMiIqxkyZLWtm3b+E1L0vnnhPLPKGYJHyR4TqGkVV42Mxs6dKgFBgZanHNm9n9mZuHh4Va0aFFP9+PrzL6HAAAgAElEQVTPPvvMAgMDbfv27WZmtnjxYgsMDLQ5c+aYmVmrVq2sTJkydurUKTMzO3TokG3cuNHMzNq0aWOlSpWykydPevZt2LDBzJwwMTg42P7++2+LjY21r7/+2nx8fOznn382M7OmTZuaJBs+fLhFR0db7969rW7duvHnawcPHjRJtmDBAkvgoplVjvucu83MSpYsabfeeqvVrl3bcuTIYdmyZbP58+ebmdmSJUtMkr3zzjsWGxtr+/fvN0m2ePFiMzMrX768eXt72/Tp0y02NtZat25tnTp1MjOzV155xUqVKmVmZtHR0VamTBmrU6eOHTt2zI4fP245c+a0559/3szMJkyYYJKsefPmdurUKVu+fLlJstOnT8efd66b4M8FhUKhUFIv68zMbr/9dnvqqacszlQzm2Fmnn/bFy1yRis1adLE6tevbxcvXrSIiAh75ZVXzM/PzyIjI83MrFevXla5cuX449jjjz9u9erVMzPnAiIwMNBGjBhhZmb79u0zSTZt2jSLjY218uXLW8eOHS0mJsbOnj1rTzzxhJUuXdrMzI4dO2aSrECBAp42N0+ePPbZZ5/ZgAEDzNvb2zZv3mxmZrt37zZvb29744034k9j3k3wPVMoFMq/rXiZWVRsbKzdcsstNnr0aIsz2szs/PnzlidPHmvYsKGFhYWZmVmVKlWsV69eZmb222+/mSRbs2aNtWjRwry9ve2rr76KP4Z17NjRatSoYefOnbOoqCh7//33zcvLy44fP24RERFWsGBBq1Onjud6rlatWp5piqpXr+5p8x566CGT5GkzGjRoYB06dDAzs+bNm1vhwoVtxw5nlGvPnj09Yd0jjzxiQUFBduTIETMzW7lypUmyKVOmxJ/imBS+l5xmzjRJ8W1gnBfMbKeZ08EiICDAwsLC7Pz58xYUFGSDBg0yM6c9bNiwoTVu3NjzXVSuXNnzvZmZFShQwN5++20zM/vpp58SdWqZPHmyeXt728GDB23v3r3m7e3tOefdu3dblSpVPN/T9OnTTZLVq1fPQkNDbcOGDSbJ9u3bZ3fccYeVLFnSLly44DmuJM91rzHFxb+tmCV8kOA5hZJWedXM7J133rGcOXNanFNx+1aambVr187uueceMzNr2bKlvfjii7Zy5Upr3LixSbIuXbp45tXr16+fSbJSpUrZ888/7wn9zC718itZsqR17drVtm3b5tlXq1Yte+edd2zhwoVWu3Zty5Iliw0YMMDTY6Fp06aeHghmZjt27LB169Z5nsffofn222/jN0Wa2d0JPudxM+cC5oEHHrBnn33Wxo0b52lEzMzat29v1apV87znli1bTJL9/rszjUP58uUTzbe3bt06TwPVu3dvq1SpkpmZrVq16vJ/kK1v376eXogTJkywgIAAO3HihJk5gel3330XX3WXOQ34jf5zQaFQKJTUy0Yz565+ly5dLM7HZpbHzLmxkyVLFvvggw8sLCzMsmbNakuWLLGJEydaiRIlLEeOHDZz5sz411m3bt2sZs2anuctWrSwVq1aeZ4//fTTVq1aNTMze+ONNzzz3MbPjRQSEmLvv/++BQcHW8GCBW358uVmdinMmz59uudY8+bNs7CwMDtx4oQFBQV5evH16tXL/P39LTQ0NL5qnZvge6ZQKJR/YzlmZhYcHGyDBw+2OKFmTm+z+GAoXokSJTz1Vq9ebZKscOHCJsnat2/vqRcVFWU5c+a02bNn25dffmkVKlSwgIAAmzhxopmZff311yYp0TVcxYoVbcCAAWbmBHH333+/hYeHW0BAgN12223Wrl07i4yMtICAAJs0aZLt37/fvLy8EvYotKefftpzg2r79u3m7e1tvXv3NjMnFCxcuHB8z8BoMyuRwneS18wsNDQ00egpM2tnZh3NLgVwmzdvtvnz51tQUJAdOHDAXn31VcuWLZuVK1fO/vzzT895lS1b1vPZzMz8/f1tzJgxZmYWExNjxYsXt759+5qZ2b333utpL8eOHWsVKlSwPXv2WLdu3Sxr1qxWq1YtTw/66dOnm7e3t2eUWWRkpM2ePdtiY2Nt0aJFnl58sbGxVrlyZc+1tpmdNLNsmfjniHLzFzMzYzVbXImA/2fvvMOautoA/mMPAWUpguKeKO49cdSJVqu17rqrrbZurXt9VnHbWqt11WqXA/fes25x4FYoKAgqQ0BWzvfHJSEhCYQl2N7f89zH3HPeM24MOTnveQdAXFwclpaWyjIBlCElZXdISAjOzs4A+Pv7c+nSJb7//nt69OiBn58fVatWVXX2v//9jwYNGnDkyBF27drFpk2buH37NqVKlWLOnDnUq1ePw4cPs3v3bjZt2sStW7coU6YMd+/eJTAwkPDwcPr378/GjRspW7asxkRLliypel2uXDnly1eAo5WVlIH83bt3yvL+SNlwNZ4zNjaWQYMG0aNHD6034uHDh9SpU0cVP08ZW08ZlyHtHGrVqqV6HRsbq3r/AgMDAfD09FTVOzg4qGJNANjZ2aniYFhZWSkzVyUDY0nNIiUjIyMjk3/RtX4mkZLlPCwsDIVCgbOzM48fPyYxMZHevXuTmJjIqFGjGDVqFIUKFVJ1pr6OgLSeKdcJgEGDBrF+/XquX7/OunXrGDx4MBYWFty9exdzc3MaNmyIjY0NU6ZMYciQISjXRSXq61fHjh1Vr8eNG8f06dO5ePEi69evZ/DgwTg5OYG0hp7NkXdKRkZGRiazxAFYWlqqx0B1AmnP4uLigru7u0rYxsYGExMpFJxyP2Rtbc2XX37JDz/8QP/+/Wnfvj0hISFEREQwcuRIYmJiGDFiBKNHj6Zw4cIo+y5YsCDly5fX6Fu5H6pQoQKXLl3iwIEDODk5qeLhXbt2jdjYWNq0acPDhw8RQlC3bl2d8ytfvjz9+/dn9erVfPbZZ+zevZuFCxdibm4O8CfwFCgOFESK4afcG6nWXeV7k4IxUrZeQkJCAHB2dubgwYOq8UqVKsWqVavo2bOnxt5O19qrvDc2NmbgwIH8+OOP9OvXj7Nnz3Ls2DFAimv78uVLypYtS506ddi+fTsdO3bUiMNubm6Oq6srIMUv/OSTTwBo3bo1TZs25bvvvqN06dLcvn2bXbt2KZt9D7xF5j+HHKBYJiuolFxqX2T2wCOg2I0bNzh79iwdOnQAJKVU6dKlefDgAVu3bqVq1aoIITh+/DhCCExNTenSpQurVq3i5s2b2NnZqYJ8mpqa8vHHH6vq7O3tVXWOjo5Ur16dp0+fsnbtWsqWLYtCoVAF/07DL0AnoDdQAVK/zNUWO6s0bVTpx9WCnN5AShN+DKBw4cK8evVK1aBIkSIAGgHK1ZgPdANile+fhYWFRrunT5+qhK9evUqFChVU90Ko9HWhQEPgc6Q06r66BpORkZGRyXfoWj9HAFtBChJuampK69atVUq5/v37ExAQwPTp0ylUqBARERFcvXoVZT/KdQTAxMREGSAcgAYNGqg2QM+fP2fEiBGAtC4nJCQwe/ZsHj16xKhRo7CysiI4OJh79+6p2qutO71SrpkA33zzDU5OTnh7exMTE8OYMWOUcguRD5dkZGRk8ooYkJRgb99q6nacnZ2JiopSJZ4AKFq0KBEREQBERkYCcOLECVasWEHbtm3p378/oaGh2NnZYWJiQufOnQkMDGT+/PkULlyY2NhYLl68SOHChYmJiVE3kKBo0aKq/ZCnpycBAQFs2bKFfv364eHhwYMHDzhw4ADVq1fHzc1NZQSivq9Snx/A9OnTSUxMpH379tja2jJ06FBllQ/S+hMI3AL+BhxT6qxAWi9BQ5n3OzBcoVCwatUqateuTZEiRXBwcCAuLo7Nmzdz69Yt+vbti6mpKffv3yc4OBhlX+mtvf379yckJITevXtTpUoVvLy8AGntFUJw9OhRzp8/j7e3N0ZGRly7dk3jOVOIA+oiGZv8ZWRkxLx58wgMDKRPnz5UqlRJecj2DkmZJ/MfRFbmyWQFC5BOIWJiYrh9+zYKhYKoqCh8fX3p2LEjHh4e9OvXD4DBgwdz9epVtmzZwrlz59i7dy+9evXC29ubs2fP4uHhwU8//cTRo0fZvn070dHR2NjYcOfOHTw8PFi9erWqLioqigIFCqj6PXv2LL///jvnz59n586ddOrUie7du6NQKACNjUg8sAdpw/Ra/WGUWZwAc30PbGys+lOZhaTQuwfQsmVL9u3bh6+vL48ePWLRokUAHDlyRNVWbQ7RwHZgr/L9Uy4ETZo0oUSJEgwcOBBfX18mT57M9u3bVRuvNP0YIVk/bAL89c1ZRkZGRibfoVo/Hz58yKtXr1AoFAQFBTF79mzmz5/PpEmTcHZ2xt3dndatW7N9+3Z8fX25cOECGzZsoEmTJsybNw+QDqPUNxTm5ubqaxpGRkZ8/vnn3Lp1i+7du1OsWDFAWnPKly/PL7/8wp49ezh//jw//PADDRs2ZM2aNar2autOIPAb0hq4z9bWlkmTJhEeHs6nn36qtOC7D+zOrTdORkZGRiZDEgEsLCyIjo5Wlr0EaNGiBbGxsUyfPp3Hjx+zY8cObty4weHDhxFCqLLfFipUCGNjYzZu3IixsTEjR47Ezs6OTz/9lL1797J9+3YuXLjAli1baN68OePHj6d58+YoFAq+/fZbHj16xO7du7l06RJHjhxBCEGjRo1QKBT4+vrSt29fqlatirGxMT/++KPK6rtcuXIUL16c2bNn4+/vr9rb3bhxQ5k1lxIlSjBs2DDCw8MZPny40iPqMOAKjI+NjSUoKAigDjA55fktIdXy8Pr168THx5OQkMDt27f57LPPuHDhAgsXLgSgW7duWFtb8/PPP3PgwAHOnj3LwoULqV+/vsoSLqO1193dnRYtWnDr1i2++eYbleVd//79iYqKYt26dRw7doyTJ08ybdo0GjZsyPnz5wGt/d5lJIOUQUB448aNadu2LeHh4YwbN065P12v/D+W+Q8iNMlr31/5+jCu+UII8euvvwpHR0cBCGNjY4F0Gi8aN26s8vUXQgiFQiGWL18u3N3dBSBMTU3FRx99JM6fPy+ioqJEx44dhZGRkap9u3btREREhIiOjhbe3t4adW3atFEFVk1MTBRz5swRLi4uAhAWFhaic+fOws/PTwghZbMdNWqUchqr1OZvqmxvamoqDh8+rJT5NM1zRgkhRO3atcXly5eVMm1S6moJIWXU7dGjhzA1NRWAqF27tujWrZsoX768EELKZrt06VJl2/EpbTcLIcU6Us9mePXqVVG2bFkBCFtbW/V2YuPGjeqZb4PzwWdAvuRLvuRLvjJ/PRZCiH79+qnWTeUaZ2ZmJsaOHSuSkpKEkpcvX4qBAwcKGxsbAQgHBwfxxRdfiPDwcCGEEAMGDNDIqLds2TKxaNEi5e1TIaTEUY6OjuLcuXPKcoUQQjx+/Fh06dJFWFlZCUC4urqKCRMmiLi4OBEZGakR/1UIUU/tGWYLkRojSU1mcD54f+VLvuRLvv7L1xUhhBg5cqQq0aAQYoEQIkAIIXx8fISDg4MqwdFXX30lTExMxP3798WZM2eEi4uLxhr022+/CScnJ5GUlCQiIyPFyJEjRcGCBQUg7OzsRP/+/UVQUJAQQogVK1YIJycnAYjChQuLr776SpiZmamSGnp5eQkvLy9V33369BEWFhbi2bNnqrLDhw+r9kJWVlZi6NChwsXFRaxevVol4+PjI8zMzNQztbcSQpwSQojRo0eLzz77TFn+V8p7UkoIKWZejRo1VHtK5eXo6KiV4fbq1avCy8tLmJmZCUCULVtWLFiwQJVp3t3dXT3muujTp48q5qxIWXt9fX2Fi4uLiI2NVZYnCyElT6xdu7YwMTERgPD09BTr1q0TQkjZbO3t7ZXy0Wn+b88LIcSwYcOEi4uLePfunbLPMhl8JuTr33kJIaSg+eruEEbIyGRMFeAKYBETE8OxY8d49uwZTk5OeHh4UK1aNaXcSSQX0CWkWIEqzZKV8Q+UREREEBoaSuHChbG3t9eoi4yMJCQkRGedkpiYGKysrNQt6AgLC8PCwgI7OzuQXFI3qTW5BtQICAjA3d0dIyOjWMAdKZ6eko1Ips1KwpFiAsak3P8IfAEQFRVFXFwcRYoUQQhBUFAQxYsXJzg4GEdHR6VJdzPgNNAP2KT8Y1SfsxCCwMBAHBwcVPH3AOLj43n58iXFixcH2Al01flGyMjIyMjkZyYD/wMpVuqJEyd4+/Ytrq6uNGzYUBVyAfgWKZaPN0hrQ0xMDAUKFNCIraNQKDAyMtIoS0EAbYC5QF0hhFLmNeAJ7EBy30GhUBAbG4uNjY1GB0+ePKFUqVIYGRnFAC5I8XjMgQDAxcvLCyEEJ0+eBMkqoASSu4+MjIyMTN4wHFildh+LFJLHA2lPZpyQkMDLly8pWrQoJiYmBAYGUrx48bTryF2kPY+1QqHQ2qvoWo8AEhMTCQ0NxcXFBVNTU/755x/c3NwwNjYmLCwMU1NT1V4uIiKCwMBAZbzwCKQ44I5CCJ4/f46DgwNWVlaEhYVRoEABrK2tUSgUlCtXjiZNmrBx40aAm0AP4F5UVBQuLi78/vvvdOrUCWASsCBlaseAFkIIrl+/zqVLlzA1NaVYsWI0b95cuU+LRgp7MQsoDZCcnEx8fDzW1tYaz5mcnKy1l03hFeAFnAds1NbefcA0JCtCJ+V7lZycrBF7LzExkRcvXijjGh4DWqVUVQNuRERE4ObmxuTJk5k6dSpIHl/ddE1E5l+PpMMTmuS1hlG+PpyrkRBCdcyfhnAhxCwhhEWKrKcQ4o+UciEkq4BbQogZQoiZQohHado/E0JMFkKMESkpw9UIEEJMFEKYCSnz7B4hZdIVQspkdCVl7Etqbf4UkjWe+vxrCCECU+pjhRD9dDyjjRBiTcqYx4UQNdPUGwshhqY8S3oohBBL0rTzSXk/woUQi4UQDkLKaBir1u6EkKwh5oiU0xwhhL8QopyOucqXfMmXfMlX/r+MhBBfCSFChW5uCCE6pcgaCyF6CiEuitS1IVYIcUgI0UsIsUII8UpImQrnCyHaCyH2CiH2CyG8U/oonFL2SghxWwjhlVJuLoQYkTJeQkrfUUKI7UKy4lCmpn0rhOitNv+2QqRmblezZpiZD95b+ZIv+ZKv//plJCQr6WNC+j6vrFbXWEjrg3JPoYsYIcRuIYSzEKK5EOK+kPZXh4UQw4VkAfc2RTZeSHuVz4W0L9yTIpsWRZr7X4W051HyTAjhIYRwF0L8LCSLNJ3s379fAOLChQvKogFCiE+EEGLXrl2ibNmySsvCd0Ja/5TPXkhIa+Y7PfPbI4SolCJrK4SYqvbsQkj7tV+EEB8LIfYJISKFEE+E5NU1OuV92CJS3++6QtofvhLSmu2eUu4spD3gU7X3JVhIHmTrhRCJKWWPhRBV1ea/SAghli9fLkxMTNStEhuL3P08yVf+vYQQsmWeTPYpBjQGiiCdRgQCl9B/Ol8ASCAlpoMahZEClb4CwtAMoO2MdIrxGun0X1dwbVukQKFJKfdGQNmUsiA9czFFysAbAkTqkTEUR6QAq8+RnrEoUlalckgWfYbGMjBFshCMRNNK0BnpPfIHFNmcq4yMjIxM3mKMlEypBlI8nxfAA+A2utc4Y8AGyXIgpxNMmCAl5nir1rclUB54gmaGPB9g3Jw5c1i0aBGhoaFYWloKpHVL31orIyMjI5N/sEbaV71EsoZzR9p7RemRN0Jz3TFC2ne9RXtPouw7DGmv5460f4tEsgp/hxRfFSSLQQekZBXq+0YzpH1ldMqc3JCSVTQaPHgwZ86c4d69exgZGUUixcpzB/yTk5N58+aNMrP6z8AQHc9iibRvrYC0Z3yO5K0VrOfZzZAs0mP01GcHC6S1PU6tzAHpmfyR/m+UXAeqN2vWDBsbG/bt2weS9WQV5KRT/1UEpGTrlJHJBkFIX7CGou/L8CX6FV5hKVd6RKe5F8DDDNokkbqgZBd1xVu02nzuZrKfJKTNU1oMeQ9kZGRkZD4MFMDVlMtQeX0breySjPYa+g7w0yFrB2BnZ8f48eOV7kGnkBV5MjIyMh8KsUjGF0oeZyCfVlkk0L8epe1bfU9zM43sLT19JKK5pgSRcqjk5OTExIkTla6rO1PGuweMNjExme/k5GSJ5Mo6SU/f74CjKZchJKJtgJJTxOsoe02aRI0p2AEUK1aM/v1VEaC2Iivy/vPIlnkyMjIyMjIyMjKG0Aw4QervRQF0BPbn2YxkZGRkZP7t9AE2q90nAPWAG2pldkiWgaH8+5Rcs4DpavevkeIghuTNdGTyAQJkZZ6MjIyMjIyMjIzhdARGIf2QXIxkBSEjIyMjI5Ob9EdKaBgDzMBwy/Z/A8bAGKAzUliOiUjhnGT+uxikzPu3abVlZGRk/kvIBzQZI69zeUi1icuxMjfl4pwv83oqWvQe/jNbfhyc19PIl0zxS02o7mDuwtiKq9KRfr+ozw1gnueOPJqJNupzG1HOBzerMlnuq1mHhZzaNyFLbX/5/QLrNp8B4MfFfahc0TVXxs7OHDOBvM4ZhrzWyeQqY28soqCZDdM9vsjrqeQLIhJiaX/Ch/NtZuT1VLJMzf1TKWhuzYlW3+Z436VXLGZk3fp4lSxN1z+3atQ1LVGSjZ0/0dlGH09GjdW4H7R7JyeePeHJqLE6210f9iUFLSy1yjv9/iu3X4Zqlft9MRIbc3Ot8uDoKJpsWGuwfOkVi/mjWw/quBbTmpeJkREPR47RfjgJnXo6Yx2C751O7qNo5zKCdi4jWDbm17yejoyMjIyMjMx74OaCr9+LIq9pZx/a9FjOiIlbUaScYQ4avYkJs7epZHoMXcOY6X8CsHXHJf55/oamnX34+dczuT4/GZn3Sb/PGnBq3wTsCxXI1XHKlHLO1f5lZHILv8cvOOOnK4S1jC7G3VjMg+gALr++k9dTyTcUMrf+oBV574Nfbt6g659b8S5fkb8Hf8HWrp8CcDrgmd42RsDKdh05N2Aoq9p3UpX/6ndDp3yXP7YAsKVrd64MGUHnCpUAqPHTD1qykfHvuP0yFAsTU75v5825AUPxLOICgOfqlTrllYo8pfz0Zl4q+WSh+wzlUnAwVX5cAcB3LT9ifaeu1CzqytiGjfU+tz7yRQKM3YHSw7RzGZHHM8k8XsclLfCJFvo1xTIyMlnH5/Zhxlf5KF2ZYy/u0bJoxWyPdS8qmM8vfK9VfrHNfNXr+ocma5XpK69/aDIX28ynwaFvEWqH4vuaf4ujhW225ysjI2M4OzcOx9rKnO/XnSAxKZl1S6Ug0k07+3B613j+WDOU4JAI1m09y6BejVm96RSnd43P41nLyHy4rP9+QF5PQUYmSwz4Tsrtd3Xt6DyeiUx+o+b+qVxrP5dFd/exK+gaGxsOo4xNYS0ZJdfaz9XZPij2Nf3Or6aMTRHW1h+kNc6yewfZ+vQCg8s2Z2g5L426BEUSgy/+zKPoUDwKFtNo/0/sKzY/Oce3VTrxyenlCGBH06816jufXMq19nNV9T41e2o9Q0bci3rBLL8dhMdH81vjL3HKwr4mMv4d05p6MaB6TQCcrQuoLOkq/bAc/y+/1pBPa31X1NZWJT/95DH6eFbXGuNmaIhGu6Vt2hMYGcH1kBfs8L9L10qVVXU1fvoBazMzbg8fpSrz7dEbkCzqVl+5xBe162rIp53X59Vq8nm1mpResZhyK5dozRlg8YWzVCviws6UvgGalyyVzjuln3yhzJP5b9LWaSgAB8PX6JXpWWkcb8I0EyblpLzM+2PclW0cf3GfU23H0vTgIq57TyU4NgIXKztMjIyZdn039ubWjPFoxff3TvDzg3McaD1So/3jqDCKF3BgRb0eAHQ5sZr7kSGMrtyKlkVTxxpxcSv+ESH81LA35e2KGDS/DY+P89OjI9R1LMeCGn2wMjHncXQIC+76Zuu56x+azG+NRlMqZZGsf2gyHU7+T0sZKCOTG1QZvxSA2z6jtcr7Na3JBO9mAMTGJ1J3qrYiW1c7R1trKrkW5uz9ZwC0rFKWhb3bYWEq/aSoOmEpQkDjCiU1ZBqWd6dHg2oAzNlxnKcvX3P5yT+UKeyI77h+WmPrmpN3rUrM/6xtJt8FCVMTyRlBIQQKRapy/fSu8czw2c2s8Z0IC49GKGRvtA+ZeZ47WHRvOLHJ0Uz3+G94e0RFv8P7sxUql1Zd7q2GurxevRHAmCl/aMj2HfYz3wxvTa3qJTIcWzmWkvfgZisjI5PHLKqurbD4N1Nr/zQutp3JuModqLl/KsZGRlxpN0dVf639XG5F/EP/8z/pbF/7wDRaulTheKtvWX7vkErBp6Tm/qnMrdaNS+1mMeXGX1r1Xkf+x7FWk7E0MeNs2AOt+m2Bl9gffIOzbaZzOyKImvun8kvDL6hSqJhKpvGh2ar67qdXaNWnx9dXNuMX8Q9HWk7E1MhEpbxMq7g0BKUiLy3xyUmZ7ksXn1Ty0Cqb0awFH/+xhcNPHmoo80Byj9XHwvNnNJR5ABYmWVOnqSvysoOszJPJ1/zmv0j1Wqn8y0l5mffH/qDb+LYYTsP9C7nq/S3P3r7CzNhEp+yfz65yo9NUhpzfrFLG7Q+6zd2PZzLp6k68Di3hRJsx7PSS4nKsfXBW1Xb3PzcZXqEZlQsVpequ2dz9eKZB8/vp0REAVtQeqCorY+vCmnrZi/1haWKmUuQB7Gg6ga6nF/LDgwN8Wb5dtvqWyX1KrVzM05E59yNVvb+c6ttr83pO9B2os65DjYrsu35PZ51SkQeolGZK5d3DF+F0WbKZu0GhVC4m/Q0u2H0KgFPThwHw+m0sTWf9xPL+3qp+Fuw+hRCaSsAq45dqyABM69oCgGazdf/QVc6pa90qzO7eWmNOfRvXUM0pq4wd3pqh4zZTrXIxYmITqFO9JAeP32bXwZvU8nQHoLirPT9sOEmDWqWpmVIm82EwruKPeT2F92dDe/gAACAASURBVIr3Zys4uO2bfDO2ulJRRkZG5t9GNXt31R5mXOUOLLq7L1PtbUwtWVBDMkz4umIbNj05w6PoUMraFqHf+dUAtHeTrMzmVe/Ogec3ORnqT/MikovouTapiW0bO5fXOcbZFBmlgu7zCz9pKBzV68dV7qBVnx5nXt7XUNz91XQU3U+vMKitIThZWxMeG8vjN68pY++gVb/++lWuhTzHPyyM0Ji36fbVtmw5rTLLlMPnxGSFquxWSpy8siuXGDRHpXx8clK6sfxyG3VlXpYCyI766Dse+gXiWLQQkeHRJCUmcyAkNRDyolGbOPbn3wBY21oSG/0OQEMmIxITkujkLpk7FnKyJSI8Go96ZVi0K3UTpHTRdSxaiFcvIjI9Rnpce/OQsddXa5Spu9Vampir3G0BajmUZ1H1Yar7/c//xufen6r73U3mYGtmrdFf34vfERQbprofUqYDvUq0UN2r99/IqQpzPT981wXZYi738RyzFL8lhrkIeI5ZiomxMdcXfZ2xcBYpb1eEZKHA3NiUuxEvqOagfQJ0KPgOp9uOA2Btw7743NZMlPhdrS5U9p2pd4xJV3dmel7/u7Md0HadzQnW1huuce9qZQ/A5qenZWWeTI6g/FGiiwW92rHv+j2uPg2mVik3AMKjY3TK+i1I3ZCXK+pEC48yfLp8q0oxt/nMNT5vVksl42AjrWM7L9+hSx0PlYwu1GUyg1KRp5wToDEnQ1F3lx01WFpb1yzqqyXXtkUV1Ws5+YVMfic2LoF23ZZxZOcYzM3f7/l8Xo4tk/O8ijuNo1XTvJ5GvmDWRjlBt0z6TPToqHrdq2SDTCvzltTStsr6J/Y1ZW2LcDsiCNB01QXY+OSMSpkHsPzeIY6F3CEyMTbD8Wo4lOT662d667PyDGnnl5OULGQvKfNeayrz1JVmZewd8CpZmhKFCjHj5DG9fRW1Mcz9V1fSi5yUV8fEKOfyNmV79X3oF5iu0mzciv6MW9FfdR/39h1dy+rN0qGT0R186DKsBUNnddMrk3YO3sVHsnvdSToNap6psdKiEArGXl/N1gZTKGqlrRkGeJecoFLuxSXH0/5UasaXJJGMz70/NZR/XsfHat0XtrTXGXcvSSTT+sQEjbqOp6ewJ/gC3m4NsvVsMjLqGKr0yyomRtr5dkyNjIlLTsTG1IL7kSHUdy6NWwF73iUnYmliluWxDLXGU3Iy9G6Wx8qIcrZFtcrcCzgRGBOea2PK/Lc40FPbRVWdKV1a0H/VnyoFWPPZa1TurgD3nksHSZ4Tl6XbT7vqFfjl9DXGdZQ2fAlJyQB8XNtDQ+bAjftabdVlDEE5J6WbsIyMjDbtukl/s3mhTMvLsWVynpuhQwBoUVL7+/vfzqmbj1n652n+eRmhVVdriP41yJB4enWGLlMlXUpLxwaVmTWwTYZ9vIqMof/833nxKipdOUPj+3mfkdwIN9abg6N5IZY9+JVjoX9ryHQp1oKBpboY1E9a9jTRThSQlrtRj5l4M/3fHEq21J+PnZlNltunN6eQd+EMuzIHhVBo1aX3HiTpkM8MdmZW6da7Wtmz10u354ZCKKh9YDp/t53F1xWlz09GijWh5zOYHbLiUmsoj16/AqCsQ6rupef2PwB4OHKMljIsPWWeoVR0khI26Ypxl558WQcHDvfJOyOrbK/ATTvVop3LCDp83pSvvvtMp0zQ41B2/nSca6f8CX+u/UWZEd8fmUw7lxHs/Ok4i/eMo3Kd0jrl9m08zaGt53n+LIykxGTCX2R+rLR8cWUZPUu00KvIS4uViYXG/ZBLSxhcur1Gmb25LQdeXKJd0VSf6z8a6v4jHHJJ29Rzb9N5eB0fm64yL6N4dJv+58tvS/Zr1fesPI43LzUXC1v7Avz1UHsxa+s0lElrBlOtSUV6Vhqn2c+Y9vT/9mO981Inry30MvPMMjlLESs7KvvOpKxtYZoUKQtAlUKuVPadSXm7IrxOiMG7mCcAhS1t+ejwcoJi37ChkXRA8P29E7yIjeJuxHMSFEl8WbE5dz+eSWXfmZS2deJJdLhBij0Xq0JEGXCylRXC46O1gsK+iHuTK2PJ5C4R795RY+0P3BgqpbMPioqiySbNdPT+w7/WsJQrtTL1IOZkP+0Axx//uYWboSGAFHfj3oivdbYFaFmqDD93/FhnfXruuj0bVmPezuMaZUo3VwBbS3NAOz5eWnx6t+eU/xMNBdv170ah/pvKp3d7qrkX1ZD5vFktMnsIaeiccopTL3dw/c1JXiW8wNzYEieLotSyb0VFu9rYmRm2/uvi71cHuRd1mWcx/ggERSzdKVmgEm1c+mJspDvMQGbZE7yWB9HXiEgMo7BFccrZVqdt0f4ZN9SDQHA2bDfnwneTkPyOSgXr0tipE0Wtshac+d+EQiSz/8VG7kZeJDY5GnNjK4palqS0TVWaFu6CUdacXAB4k/CSnUGrCIjxx8LEGjerMnQpNiLdz9+pfRO4c+95hvHwQsPSVwKoY2qqffAWGPQ6y2PLyOR3xny/O8f7TFYoqDtseboyey/cZe+Fuxkq4T4aZ9g+qdaQpYz8pDGft61jkPxPj7Zx4dVNnXU7g46zM+i4QYq5DxV9ykgl6b0Hs/x28GcTqf3mp2e16rNDxYKu3It8rrd+5f0jOFnY6g1VpIsbbwIw1mFUoWTz07Pp1r9vIt5Jnpyl1azy/g6WLBZz0qpNnRoukvHF5GOHmd8y/cSL6vKPXmuvj++TbCvzJq8ZRLGyRdi6ZD/7Np6m19j29B2fanq6dPSvHP7tPBZW5rTr25jiZYuwcsJvmR7nj7sLGdZ0DmO9F2FlY8mOR6lKLkWygg5uXwHQoltdmnWpze/LDmb30QAIig3nM3evjAX18DwuHFcrR42yYtZOGi61GbXPDX5bsl+rbFDdqVpKLYDoNzGMajWPFUenaNXtXX+K74b+rLP/fpM7Y5RLf3A5RVaeOb+RmJxMr6W/8ST0NeVdnVg+sBOFC2qeYB279Yhvtxykfnl3lg/spFHXfdGv3E+xgqlRypVNI3to1Ctddfdfu8f03w/zRZv6DG6pGfwTYPm+s/x6+jqu9nZ416mkJXOrsxSbQalca1+sisa9OrrKXsXHqPpQ8lVF3X+bmbXM6+xWB5+oXQTHvsLN2jHjBpngROgturs31ChLVCTn6Bgy74caa3+gjmsxClpYAlDMzo52Zcuzqp0UD27IXl88Vq/g8VeS9fmRJ48ANGLkpSUmMUGjfvBeX5XCrl3Z8iz7qD3mJiYM2evL0aePNdqm168uQiKiKVJQ293AzaEgAM/C3lDS2T7dPmLjE/Fb+A3G6Xy3777mz5gOTRjYvLZB89KFck65zVS/TzQyTQO8S44hKPYRQbGP2BUslbUp2pemzulbKSgJjL3HlmcLeZukfaAYFPuQoNiHnA3bjaWJNeMqrsbKxEZHL5pM8esKQAXbmvQrJR3+HQnZwsmX2zXkQt4FEPIugDNhu2hR5FNaFtF9yKqPgy82cSZsl0bZjTenuPHmFCZGJsyu+pfBcx1Wdj7u1hXSlVEyz3NHhnK6ZO5G/c2WZwvSnY++vjNDYOx9fn48jWShGZA7UZHAo7c3efT2JodDpGQbfUpOppJdxptp65T/90RFPDNv99SoS0qK5EH0NRb4D8bc2JLJlddjbmypsx+Piq4APHr6krKlpPisZmYmHD99jxZNpSzv30z+3eBnrVzB1WBZXWPnFL0O/sG55wF85F6Ota0M+9uTkckKaZVpjb/6nrj4RJ11hqKuyLO3teLoktT4y0JA7aGpB151hi7j8pqMY1462Frz1+x+FLJJteq69iCYIT6poZxWbj9rsDJPqcjzdm3G0DKp3m/qSq63SbHYmFprtQVNa7eNT3exPeioQeMClLEpzvc1v9VbnyASGXPdBwALE/NMtwf46tr/APTO39nCnrD4N9Syr8yMKl+oDmMSFUl0PZf+//uj6FDikhOwMjFnqf/BdH8TZZatjUZQc/9URl/9laW1+hCVGMefAX8zuGxzADq4VWfTkzMq+U/P6Fa41j0wg0vtZqncdjc3/EJv/VL/g2xpNMLgObZzrUbN/VP5qd5A6jiW5sabABbf3c/mRsMzbpyGuadPMrVpc61yazPDPLTGHj6Q6THT4487twxS5uUXcsQ2vu+EjvSdICnw2rmMoGr9clRvIv2AO/zbeQ0X2OQkRZaUeXYONvx2W/rBNqXHStq5jFD1q1TkqY+zYV72MlAqaeJclV3B52lRpEaW2rcpWoejodfwKpKaKvlWxFPGVNDvMpy2/Z7gCxploe8ytupp2KEG5/dd5+LBm9RvW02j7vDWcwC06qFp2bfukm5z2fZFvuDBjQCddbcvPqTvxE70VlPgXjl2h6k9ltPOeZiW1Z36fX5IUJGVZ85PzPnrGH9d8GNhv/Y0qlCSU3ef8CT0tYYyz3PMUga3rMvf331Fl4W/aMXR+2tcH5WcPjzHLGXFoE5cWTiKmuOX8/PRS1yc/5VGfe+mNbi8YCSPQ1+xbG/OnlLlNp+418fHfxefnFmUYdy8Oo5lufzqkUbZ3cggvfKL/fdoKPOGXZIC/m9vMk5fE5l8SKmVi7k34mutrFVKRR7A2o4fayjWhu7bpWExd3nQcOqs0wzMf6R3qmm+m60dx9QUdun1nVnGdWzKR/PXUdrZQW/suo4LN2pZwvkHv6SSm+YmPTL2HfYF9LuI3A0KZUTr+lmeqzr1pv7A33O/VN0/Cn1FYlKy1pwyy53IC2wN8DFY/tCLzdR3bKdXoaIkrZIqPd4lxzL3Tj9q2bega/GvMm4A3I++ZvA4x0P/5OTLbcypus2gvjPqM1kkM8WvKy2LfIa1iS2xydHpyh98sYmhZf5n0Nj5mcz8n4L0/2oI9uZFuPz6CL5B6SfrSFC8Y9btXvQt+S0V7XQryE/tm6BhIXfUdyzNOixk1gLJ4mj75hF80jf1N7J6YorhY3/V6MfMzITpE7w1ZAb2aax3fmnHnrtoL0dOpIauUPaT1nqv276tXA4NYkDlWsys31KjrsT61LEPBz6kxPqFBAyUrf9kPgx2nL6leq1LGWhkJJUrXXgVQhD7LgFrS22llb4+lNQs76bRV2YZX/FzmjrX0ijb02Qlk/yWcSfyMT0vTDTIOq+gWcaHUupYGJtTooB2GBolSoViI6fqWBhrvy8Zte9y9htV+0mVtL0iANbXna2z3MzYlD1NVqrmMPfuWqZWHqIhc6DFBJbfO8TeoOtsb/o1pWycVXVbn55nkX+q0UxWMr1eaz+X355doNGh2bhZ29PNPdVAoqxtEeZW60bdAzP4yLUqfzT5Cq8j2mvtpXaz6HJqGUZGRjrHVq9P+wzqbruRCbFazzCvencmeHRkxs3tjLi0kRYuHvjU1DyUMgRrMzPW37jKozevWNiqLQGRb+ixTXKnvT18lIasT+u2jD9ykG5//ca27tJYLX5Zz7OIN9iaWxCdEJ/p8dNy78tvqPjDMkqvWEzNoq58WaceL96+5fjTxxx/+kTLBVeXfExCIr7373L86RPKOTpyqPfn2Z5XemRLmRcTFUcBO+0f9G8j9f+Q6VjMsB+s6ty7+pSKtVLdO/pN8ubaKX+98gd/PUdyUvZ82ZVMrtwTr+Nj6X5uNn81kqyCFvr/wYRKPTJoKTGmQje8jo/lTUI09ua2XHn9AICSBVw05LyOj2V307nYmlpxJuwWBUwtqWlfjjEVurH/+d/87+5Wvq3ciyuvHzD+xk8cbP5duuNO3zSctk5DmdnnBy2F2pJRmwAY94Nh/t1z/xjFt930xyVQV+QB1G6Z+SDn+Y2Mnjk/EBgewV8X/DQUcx1rVdKSOz5rKE62BQDYOaEfnmOWctb/GY0rlTR4LPUxrvl8jeeYpRy++YCPqqVmUFJa4pUp4sjKQZ0z+zgZktYqL6e52GY+9Q9Npv6hyTrrlKysPUinXOWCxbkb+Y9W20MtpmnJulk55LgFoEzuoVSi6Uo/32Lzep5GGOY27WSt+3RYiUWaRBaZ6TsjPm9Wi0V7T/Mo9BW+47Rj7N32Gc3Bm/e1YtQdmpyaJVeZOKPJTM2EUMr2ShkHG2u+2rBLrwxoxsJ7FR2rur809yusLcxU8h0WbEh3Tllh3/P1nA/fq1E2uPRsStmkJr9IULxj3/P1XHmdammQkSIPoK7jR1x6lRo83dttCLXsW2KWshl5lxzDjqBV3IlMPaS7+ua4wco80FQu1bRvwSdqbe9G/s2WgFRLNYVQMMWva4bWaboUVtOrbMHCWPqNF5X4mgX+UkKQY6G/G+SOExCjO4vy7mBtl7GjIb/RyiXzG4HKdvW0nm35g695+U77uzizvEp4wZJ7X2qVl7OtTmuX3jhbuPEuOZYbEae49voEYfHSoU4N+2ZabXSx6uF4guMk5b25sSW9SkygnK108BuX/JY/ApfwMPqGSn7zs/9pPGta5Vhm7jNyi23ZrBItm2n/njCk76njOjJ1XMe0TbS4HCq9X2kVec23SaEL+lSszryGH/Eo4hUtd6zDe/cv7OmUfnxQmazTouR9TgRU5k7YaDyc5TAz2WHeZmndKOKQfuD9Cz+OosFwKQNo01E/cGVN1sNKtK9fif0Xpb2xQgiDLcXSKvKUfOf5jUqZtTVgP71KtNcplxsox53h8QW1HTK/p1S2N8JIryLPEHqXaM+WgP38/cpPqy5BkcgkD28meXhr1fUq1ZBepRpqlSvRpVjTVdazZAN6ltQdUqu9W3VVtluAk611e5LtbJa+xae+ekMUjwXNrFhWu0+GcukRm5jIk1FjKb1iMfXXpf62fDRSO7/CJ5U8OPdPAL73/FWJMKxMzXgyaiwhb6NpuD77YbvMTUx4MmosZVYs5tqL5wzanZpU0b2gtseIUn7g7h2cfPZUS359p8wdBmaFbCnzIl+9pVt5SUOpnkW2cUdNK7Z2LiOoWKsU964+5eOhLfBdkxq7J/jxSy4e9iPgnuQbfu2kP2tmbKNEBVfa9JL+EEZ3SDGztTJHCEHCu0Rmb0k1BR23oj+LRm2iR+UJWNtYEBL4il5j25MYr+kOoU7ztrrdMk4enKhVNqNKX2bd3qyRUdZQZR7APM+BdD07U3WvVAoqOdFiMd3OzaLT6akabZQc9fLB6/hYjoRcBaCGfVksjDM2Pa3aoBy3Ljw0eJ76sLbJeAPzbyO7z6zv85URuj5/+vjtzI2MhUClyFMnIjbO4HH0cfD6fZUyr0318njN+IlPG1ZjarcWGbTMv1xsM58tz86wO+gyz+PeUM+xHL1KalskXGwzn4EXV/Ew+jl1HMuypObn/Pr0tE5lXkEza35rNJo5t/8iJC6CpbUGUMHOcDcmmbxnW7eefLF/F98c2s+yNqk/aMt8vwSFEBrWd9mxnlPnXngYTyPeaMTgy27fGcWfa1utAm2r6XaLBClxxo3vvsbUJFWRczPgBb2//11DpmPNSnzXs61G2yrjlzJj2xFmdWtt0FyU7JuY80GF1RV5pkZmzKr6h5aMubElXYqNoEuxEUQnRbDsfvqxdZR0dvuC629OMaDUdEoU0FaGWJoUoFeJ8Rx4sZGzYalxms6E+dLEWTvObHoMLfM/ShSoqFFWuaCk3MqMNdk/sQ807ksUqMTQMvM0yuzMHDT61RUs3FAuvTqkVXY+fG+6yrzMxKIzM9Jt3ZJZdCny0ioOzY0taercReWC/VsmrD2VirwCpgX5tvIGjTorExs+LzWd9U9m8vht6kYyIMZf5+cqszTY9gP9KtZieBXDLGi9fNdw4uP3403xNEo6wJjXUHJzKltIOvjyCw95L+P/l/EqcZfjzyqQqIiijP0YbM0//MP5983RK6nfp9P6tU5HEsxNU2OeZTc/QaUShVXKvOiYeArm4N5t74vT702Zp+7emhVF3sPoVK+qXU3Sj1mYEUUs5UP394WhSSeWfNSeJR9pfxZdbGy1+ljXSX94hvKOTumO+djA+SjJjNLO0Gc1lGwp81xLOaebyRa0s8wCDJud6mLqVqYwnwxvBcCY5bpP3DIao+Wn9Wj5ab2MpptlmheuTvMW1XXW6cpAm7asoZMHJ1osZsDlAcytMhcnC23N7rZGMwAYeX0kK2tomzPrGgdgwOUBbKizQWedz57xtHUayqUjt6jbuioAx/68CMAnI7QXGCEE7ZyH6ezr38qH/MyvonMnYYOhRMclqF779OuAT78OjPx5l8pdN7ez4+YWvUs2oXfJJhnKra+vGVuiT6mm9CnVVKdsKZvCrK+vvTGU+TCoVdSVy4OGU2rlYo48fcSdLyTTf4UQeJdPVabsuKeZFbmKcxENBWDPHX9iKOtuXMW7fEWVIi9t33mFuiIPoFoJbTeXtIo8JZGx73JlTtlBlyIvLbamhZjmsdngPmdWyTiUSLuin2so8w6++CVTyryOroO1FHnqpFXoRSaGU9DMSafs6keTNO7TKvLS9jv9VneShf64n1ULNeJWhBTOIyj2IcWsy2nUK2MUFrUsyYt3zwCIV2gfMN2Puqp63c71c73j5QbqlpMAXkW606pIxpaDPUuMz/RYaRV56gwsPVPj/3HN4yk5EgNwn/dAHCzSz6aoTlpF3po7fzPUI/u/u2sW1jzYqr5F+v3bpoTmZ8bNxo7gt4Yn8ZDJPMefpR7kvI47y+s4/eFSspPxdsK29ONbLezWLst95wemr089rGjgUeK9jWttkXqIkTYObHaJTozJ0f708fOTHSQqJEOcrCbeGHNjEQDTPIZl6hDoaUwwR0IuEPIunLD4N7xKiORtLiXGk5ExhEX+bRhXSfvwMy1ZVubFJL3jbtQ/1HEol7FwLrD1yRVuRzyntmMJupZIjQn3ODqcMra6f7BmhcDYQNyt3XOsv7xges+VKldbnxHrARgyu7uWnFKp9ef9Jdg5psY+UMbA+7dx8eBNZvb5AdDOqPshPPOQ1nU5eCPrP6gyQ7JCgYmx5ia+RyNPLbmVgyX32hrjpLh6g1tpJ8p4X/zv1j6+rdohz8aX+ffxdORY6q5bzbijB1nUqi1/ftKDT7f/wZ4Hkjvhtm6am/09n/Wh1MrF7HognZaf+3wIjTau1epXFz6t2lJq5WKNvtXdZkYf3o/v/dRwE0qrvfSy2uYEM7cdZWY36QBuy7kbzPc9oSXjOXEZF2aPoICFOXeDQvl0+VYAlvXTdkfJawJj7+tN0pDb1HH4iMuvD2csmAY7MwcaOGXOSuJMmC8dXQdnKDep8voMZWZX/Stdy78uxUaolHkHXmxiSBnd7jqdig3l1Msd3Iu6orN+7/N1qteNnN7vZydtPEVDFHlZYY4BCUVcrUrxPO5prowPUPKX77jXexyWKWEE7keEUaGQM90O/sq2tpILVZnNC3jc13DPAUOJiNdU8L+Jl5S6a1pqWlSUsLWXlXm5THYUdJlhr989/GZIFt7+L15y7lEAg5sYlrDhQyA+MdUrLLNx7BISkzA30701fxMdR6sx2iEu/i28TYplV7D0e+KPhoZbOKu373lhoqq9tUnGlol+EQ+YcivzSsPMxL7LC4pbO6Y7x4zq/8vs+GcaXYvPyetpZIosKfMaHUld0M+1XqAqU75+H/QqLQUB3hGgmVK7/ZFV3O+aM7G1tgZupbGT/qC/uYEuq7zsMOf3UUz7bIVG2eK92rFSbl+U3HHTKrUA/K881ir7N6BPkQcfxjOXK+pEm+rl8RyzlJWDO1O7TDGuP3nO4t2n2TkxZ+PK1Bi3nO/6tKN9zYrUGLccawszWnlKivzA8AhG/ryL9V92x9HWml9OXSVZoaBP05o5Ogcl/c+tx+9NEJ+VrMPEKtIJbr+z63iTEMueFpIr3KRr29kX5MdvTy8BcKvTLCZd287B4Nskp7iHXek4DQtjU6Zc38nB4Nu0KFoRn1qSkvttUjzNDy4kPuWE8FanWQA0PbgAM2NTjn2UuwoTmfxDWuXYpUGp2cDquBbTqs/M/dORY6m2ZwYCgZ/3bI71GZBuW2WWXIClH7VnqQ5Xg9zkts9opv91hFqTV2JqYoyXRxktd9nbPqM5dvsRbeevJyEpmZLO9uyfOAB3p0JZHjcsPJqd+65r2RoM66/bEjYjTIxMVJZlPz2aTMkClfUqnHKTUjYeWVLmja2YfsIEXYS8C9RZntYCzdY06/9PSpRx9gCexWhalL5JCFW9dreuyCfFvmLe3c8ByZpE3ZLidUL+cKvsVSJ3Ei+YGJlgbGSSoVzVQo1zVZkHqBR56ryPrOtPIl+rXn935ZReuSsv9SeZkvmwODNhmMrCu1LRwnRdteVfpczLDXQpBR1srWlYtSSlXBywt7XG78lzfM/czoPZ5QxKRVxWLfKU7Xu4tzFIkXftjT8zbkuef8ZGxuxqrG3AsSv4BD8/yb4ltMyHw5O3l/J6Cpkm08q8IyE3KFHAma0Nx2ko9XKCent9KF+wCJfCnlHI3Ap7C2sOtv6SCjtmU8rWkRexkaxu0JMGhUvpbD/q7780/l1RT9v6zFAGXJY2VUdCj6jKlO6saV1b1e/H3RyHZyFPTr48qTJz1uUG6xfpx9IHS7X60SevrEs7F4C1T9Zy/tV5AAqaFWRZ9dTEDXVaSQG9H98KxCjFssqjflmt/t+81H/i+duS/Xrr/q1k95l1xb4Lfv6GW3eCuHU7iH2HtIOpZgWffh24cD+QkT+nBpuv6OacTgtNLj8KYtCqVMuA60+f63ST3TmhH10W/sKkXyX3iIvzv1bVWZmb8fTla7xm/KQqK+Fsj6V5jiTL1qD9seV8X7cXpW2d2RckvYdTr/syp8bHuFja0e7oMg60+obvan7CviA/lRIO4Luan/BpyTrUdNC0tG3nVpV5Nbow7MIvqrIG+//HrU6z6Hh8BaMqSlZIVXfP4FanWSiEgtr75nKlw1RkZLLLgLKNOfcy+7FN3xezu7dmdvf04wC1rFKWllW015msMHnODs5f0j5cylIibQAAIABJREFUMTYyyrIy7+sKKzTioT2LuctUv0+Y47ktU2452SWrY5kaZRwzNy0KoTuG8J3Iv7M0h6xyOsxX497a1E71+trr49RyaJm2SZ7jUTBnMjOnxbOQYYfF1ibpB9HPac4+f0aFQs7cDH+hV+Z5TPat5FoWL8Oxfx5TZuMiljfryI9+0mcxrVUeQEJy7isWZd4PO67dYUjT/4byLr0stIaiTJCh5OTyEdhaW2jJvcnj0DvZYfhV6TCtqJXh+xdd7QH6lMg4+Q6gUuQBOhV5AEnphJOQkckvZHq3Pf/ONo63zL0T7B/r9+CLC7/za9P+VNghpYxWt7SrsGO2Xsu7FfW6U2HH7Gwp8ZRsqLOBHx//SIeiHTLtZnvi5Qm9cezMjM24+uYqv//zu5bMhjobtJR2AH8F/cW0ytMoXaC0zj7bF23PkNJSymxd7QG+9Er//6xJJymb0bfdlvG/bamZbbb47EWRnDOZgfMbZaq68/hWoNYzt3MehshuJFoduLna4+ZqT9vWVXNMmQdwdt5wvXW64tapl9UpW8yg2HZlXBz1yjnbFciV+HhLVh5m977rqvuTByfyT8xrSttKi32HYpKb765/rjO3hhRrKig285k/n0S/ZMr1HUQkxBGvSMLCOPVrsYCpBVGJqbGcqu6ekam+1bPgysjo4ptKrfmmUvrKsf8y5y89Zv/voyhQwIJm3j6c2iPFJOs2IOvuRo7mRZnruZ2pfp+oygRCdW9ubMmMKluzN3GkjKRbAhby9G3+tZbwj3q/p9C6kl8o2Rm0Kl8o896XRaBHQd1ZCt8H6vHynvXTjJk4qHIdrfK0LrYz62b/O2t9608osX4hSQoFX56Q4kcuatJeK16eElPjjDMoy+R/tl+7zZIjqfH4dn3VNw9nk/MYGWU/mYU6CUmpCqX0lIMRMdlPbKePOllIRGEonc6MUhm/rKmdec+6a2/8CYqVLL6zYtVX2NJBb92pl7pDQHwIjFy7i6uPgji/IP/G69adCEKwyF877rJ67Dh9seQW+behruOnNC2cmsH4Rdw9tjz7Wkt2dMW9mKQcjG56Opywd080+tE3dmxSBKseaidBHV1xHyZGmmq1Rf5t8CzUDq8iX7D8fme9fQKsedSXqMSXABQyL8rgMhu1xtBHppV5XkWq8vhtCGVsXDLb1CBszCy0Fuz0FHj5kfRO298mveX7R9/rVfbponux7iol3aqaq7Ay0Qxa7Gbllm77FUenMKqVFNB67YXZeuXcShfm2sm7tHXSDHR8MHyNVllWmN5zJZeO3NIqV+87rcurrnGzI9+sSx0mr5UUnz+cmMqgulO1nrlirVIsOzQ5R55ZJuuoK/Jyi/3Bt+hTugH9yjTkUfRLVfmgclICjD+apiZHMTU24XrHD+d7SCZ/47lH87Pk56353dz26BKex0kZ4o2NjLjRcZZGvXr7vqUbMt4j9cfPmoenaFK4PD3PrEaRsqtQ7z/t2JfbT8PCJPPWXu+LAgW0rRDCwqOz1acRRszz3MHOoFVceX1Uoy5B8U4VE86zUGN6uI/R1YVeMpNJNq9JUOROUhJXq9I8j3uit97YSFsxoy9oe0MnwywtcoqX77SzkucGdmZypsSAgZIL8z/RkRS31U4OB/As6g3epSqyrNn7/Rz8V0lSRHPmn3qIFKuknI6ld/CbnM9Qnp/4tk8r5m2W1pQZGw4xa0CbDFro59qDYNXrKqXS33dn1cU2XpGAhbF2BvArr++oXk/3+EKrPidYdH+T6ns/q+61Sgu7rLa3My2gszxRkcTTmGCddR8Cp+9I62+tscu5ulhbmZUf+StwEgEx17EyKciX5aWEcQLBpidZT1S55dnXuFiVp0/J1M/HnuB5KkUeQP9SqaFLMkw6YWREI+d+NHDqnVIgWH6/C0vvddDZ7tHbC/hFHGBMxX0YG5miEMk8j9MMP6JUHirbX3u9S0uhmB6ZVuZNrfIpjY9M4mTL1Gxn3c5+R/PCVTPblcGUtPmwfvCYpBMDZc5dKahigiIBcx1fnvrYUGcDu57vYsS1ERSzKsacKoYHZyxfvYTOuHBpWXdpLr98t4tDv57jXWw8g2Z8QvsUNyZd7dPrU1fd7N9GGjxnQ8bICXnlM29beRgzC9MMn1nm/aDQc6xZ2NKW4Ng3uFnbsy/Ijw7FPOlTuj4BMa9wsSpIYctUdyRTYxO2BVyhW4naqrIKdkU0ytysC3E7Ipgqhdzofmo1F9t/C8CGR2cZWbEFJmobziRFMgohMDYyYrn/Ub6u1Co3Hl3mA6Gtnf4NycGojA9rlMq1lfeOsfahZqyo57ERPI+LUMnU2TebvwIu072EZDHT8MA8Pi1Rh6meUlIAzz3TKWnjqKoHWPvwFN/V6EZbt6q8TYrX6L91UQ8W15ZOFkdd3kq9A3O1lIX5icTEZMzMMo4tlhW6FBtBl2IjWHL/S17Fa7sV+kWc5WH0DaZ6/KKjtTbpKfJcLEvgalUGG9OCFDJ3JjjuMVdfH8vy3PMz9RzbsjNI2mRFJ77B1sxeq16JubGlllLRP+qymmzWN8NZIb1MvTK5gz5FHkBJO3u+9+r0Hmfz3yUh+RVn/2mot/7S8495m+D/3pJl5BU2VhbExSdmqW3XplVVyry95+9mS5kX+y5B9bqki34LMoDo2Ph06/Xx2fkJ7Gy8TKt81h3J+l2Xoi+nUFq+dSmWNYvsj89+na32AI/e6j686Xou5z2O8oISzvYZC+UTAmIkIw6lIg+kg9fPS2dvP/6p+0KNe2+3KVnuy9qkoJoiD8CIryv46lW+xSZFaCj5jI1MKGadqjMTSN6Pley8VGU1HToTHHeb+1GnDZpTppV5RhhxsPlMmh+T3ohGRybSu2QzRpTLvUDcnd09qb1nAfNqpi7mShdcgMlXd6ks9+52mUZV33k4WhTgZLtvtPrKDJYmlrxJeJOum61CZM4FdW6VubhZuTHg8gAGlxpMI6dGBrft7NqZzq6d9brS5gT9JnWm36TOGQv+i/gvPnNmyA0X2owYN/kPneXHPhqneq10s1UmwUhbr8uKroCphYZyr5p9cS3582GPqVSwqEqRp4yVpx5/T1bkyeQmbY8t0bCku9xhOp57pquUdW+T4lWKPIAaDu7M8dujocy7FP6UJbU/A8DGVNOyTanIA1hRp5eWpZ7B89Sh0OwzuTN9Jn+cpf50Ubt6SX7feZm+n9ZnzuTONPOWstzZ2mQc4DozjKkgJUQKiw9mzaNviU1OtfyLS37LFL+uzPNMPxD2rNu9NO4r2dWlT8lJeqThTNguvXXvCzNjcxIVCRkLZpLaDq1UyrwjIVvoWvwr3iXHqOrVM+v2cB/N5meaIQkOvdiseu1kkb73QU5jb17kvY6Xn+joNISkBO34igci12Nk9P7iScq8f0Ji9nA3TPoN1bDYSSxNi3L8mWam77quvhx/VoHg6N9xs/0sS+NUmraUckUcKe3kwOG7D6noUpgdI3pn3PA90sSzFDtOS55Ee87fwbth5txMZw9sy/T1BwH40fc8wz/WryBNj7qVUn+j7r1wl1kDdSsMDl/OmnLVzsyGqMS3eJ8ZiYN5QTq4NuF46CWC41I9VbY1Wqyz7aZnuwmIeU5YfAQBMc81LKu9z4zE1qwAzub2uBdwwaNgWdq6aO53vc+kGnjsDDrGziD9B1s17Ssxq8qILLcHbcu9zm5equy5nc9+zZwqX5IokjgTdo1joVL8zgXVvmHiTW1F54fAzWXZ27tV+2ZptvvIClUL5fzh3Yr7H9PQqQ8NnfOfS//+59Jv2g5umr8Vvd2m5J4yD8DWzCpXMtf+3VGKhbOxsfRmKxV0Iyo2YUTFJhpl+txuTYyMuPVx1jWu6gwoOUBDcaZ0jXW3dleVly5QGlcr10z3rYyPV8O+BtYm1oz3G094fLg0bppEGNNuTyMoLjWTV7di3bL2QDIyHwjXbgTk2dgnQ+5hayYpCvwj9QcAl5HJTTJSsGVU39ylgt467+PLCYh5laV5KdFnmfjr/F3cPH0PnwP6lViZYfGc1Bi4TRuWV8XMyy2cLdyY4rEJgAX+g4lKTM22eSz0D1oW0Y6VAnAhfJ+GdVllu3r0Lpl+krAERe7FODKUCra1uR15PlfHuPrmOF2Lf8WOoFU66yvapSqhL746QH3HdoTFS795CqglyHhfuFrpTrL2b2fxFz/rVOQBtCs40CCLY5kPF6UizxCru4DIn7KszPP9si8VXJxU95WmaWdqzWum9G2lUubN3HCYiu5FKFfMSUMm8u07Cuo5VOrQoBIzNxxCIQQ/7/ubn/f9zZddGjGwfV2VzKvIGH7wPceus5I7q654eOZmmtv0/Rf9aV+/kupeIQR1hkrKJlMTY5IyGeM8KvEtu5usoNOZUbxOiGTzs70a9em5rm7754jeOoDoxBiiE2N4EhPEw+hALWVeXjO4dFfuRj3hYXQACqFgyi3NZ82q2+6/gRE/7XzvYyYLyRK2gl3WEpvpY1ylQ7yKD2TDkyGcD/8VgAGl1+Jokbl8CEoeRJ1hd7B6HgIjrE2y/jslNO5Bltsqyfl0k/8ydMW2m+Wh3x1pUbVFBvelfu/j6aO3XXouten1KSMjk3m+rdqB5f5HqbZnJh+5euDXaWZeT0nmP0jaGHqZrdfHg6hQAmJepRtDLyOO/nYu3fpb5/4dLlgTK/3Mj48mEhQrZRs+no4y78TLvzTuM1LkAQTHaWfpfd9ULlgv15V5Su5EXgCgtE0VvTJXXh2hvmOqtbW6O25eERBzjxIFKub1NHKdI1vT/7vObeKSErkZHgJCUL9o1jZaMu+H+OSXGQvpITcSzOU2n83arFVWxtWRP2f109vm8ppvqDUkVVH5w85z/LAz839jTgULEB4pWTVPW3eQaesO6pT7e/XXGuMZihFG7GmykkMh59n4dBfGRsYML/spjZ1qpNsuu8quvG4PsKT6OJKFgqm3VnI36gklrIvSxLkm3Yt/lKPjfGic83/23sdUxrCLSgzL8b4dLdwZV+kQJ0PXcOX1djY8GZJ+XLx02B08lwKm9gwv97tGeWZi3KlTwNSB1wlBGQumQ7aVeb8+O8mvz05ysPnM7HYlIyMjky/4ulIr2ZVWJs/o4ObJkAsbWdvgc70ySYpkTI0zH0du85PztHVLjdexJ+jG/9k767AoujaM30t3gyBI2iio2AWYYOBrKwa+BraILagvdkvYiaBiYaEIiqJid2KDgIqBdMMC3x/zbbEz20u5v+vykjlzzpkz7LI7c8/zPLfQcxxdV3XpoYy02uP7p6C+sU6VHZfB9IYbBTK0yKfnCD33h5ynoixJotjrdMOpFNYNYFFZPlTkyQuCS4oxFtxCZ3fDwYhLO4cfRUkc7T3riRb9I0n2JfjwTbGWITq2RwKQV8qZ6s0wxgCAvNIS2B4JwLvx3lBTqLlGPX8T6orWQvWfd+oyACJ7KvZ9AqwM9NBATxvX3n3G1hGSKdM04cYJyn2HnYX/HHm631skcazyHB7rjuPNF94O2W5dqNN4r2zxxPh1xxFPMUePNg2xefpA0n3C0Ne4M/oai5YOXJuRp8lhvZ3kDSKSfmfC+9BFfE3Lgqm+FrwGdEUPu4Y8xxSX0rH+zA3cepOI7IIiNDTRx3SXTnBuaSPx9VHx/pvoQj2DF19Sse1CHL7+yUZhSSk6NbWAW7vmAp3H1R8BsNNx5duPXlECBZpw9Ryd6nnCqZ4ntrzri7tpoehiSC3G86KykMeIKhSFToZj8TV5EX4XfYaRCuv9we6uyw+hxTyfl0cw3soZTbXMMPzORqQWZmBX22noErNYKqm3MmTI+Lvw8TtT3UuoFSR9/IXYSywhZuK8qi0S/zdRXEqHsmLVBbKvbzMMY+/s54iYG2bRFivsiLqxrwau4oqmY9/Pi9WtBsPu4gpEfydSiEK7TOYzgpuC3KpLD711cSHKysrhOiIQxSV01DPSQsCakahvUvXCHi9ooFG6sZJRWJYnxdWIzur4cXyFq03vBHN6Zwh0ADhEOjKxsK/JOGbfmkAf4zG4+vMYczs++wFstTtW44qqn5KiUiipSFZMszjEKkwuR6ORml9pKBI3bPbHgvDJY75Ejy9DOF7+Ilwl7Y32CzVum4QEO16IItjl00vQ9cxuFJXRsbC1IyY2I2oql5SVoe/Fg6joJYdpLTrC07YDAMAydAOstfRwoq87RkQfw4joYzjlMoY5pmP4DrSvZ449ToOZx9i1aCj+vXYarzN+kh7ja14WTFpTG8AAQKjPaIHOhyxVV4b0sZ9LiL4vA7zxPT0b/VYf4tjPEPZCvEailRV3aS7G+Mp8+J6GuQcjAAAaKsq4u2EGaT9ec8zs1xmefToItH5B28lq6eUXl6Dz4p2k/WNffUbsq88AgFMLx6KJqSFpPyMVG/wuSsD+z+MxpSHLdOzqj0D0MeEUXAPeD8SsxmegIq+BorI87Pg4lGu+9zk3UV5RhubaLIOUzP9HwbXTpy5ZFvF9DdxMl1Huj8+Oga12bwDAy8xIxPwMouzLD3M1ewBA6JeZzGhB7lRe3gh9d3In7S3W2RM17VILMxDXaz2H46OkiL31DrG33iHlawbS/uSivKwcqqpKsLE2QueODTHQ1R5KSlV3c1VeXoFjJx/g+s23+J6aCQUFedQ30UH3Lo3Rt1cLGNfj/UEsacLPPUH0tdfIyipATm4R6pvooE8PW3Tu2BCWFgb8J5AiJSV03Ln/CbG33uHT519I+5MLRQV5GBhoolkTEzRrWr/KXr+7Dz7j6fMkPHqSiB8/s6GurgwrCwMMcXOAYzfqmlJ/GzGxbxF76y0Sv6QhPSMPysqKqGeoBQtzffRwaoZunRtXyTp+/MzGvQefq+RY4hB19TUiLr9Aenoe0jPyYFxPG906N0b7tlZo08pC6sefMWQHeg1qLRPwqojXiT/QtkkD/h0lyNGuU3ju55Vm69nIUaix7dfSACEe7DsP74gLe68JPkBM5OXlcPUMcfH49XsmVm6+iPeffopcP2/r++mYYL0C+komPPuVVZRhxWtWzb72PFxVB5lNw/lvu5nbQR/nYk5j8sLZhWV5WBMv2hNhaeBhtRwhX1jlPA4krsBka/L313+vR4Iu4FNodoHuyg/B3IAB4HHGVYH7SgtHo6EcYl5YMiE68RM604t/ICHvNdrr9+HZrzYiaSGvaShxo/iPTXMEOg4AwCnuVaakTOYyLE2cLd7iRnJzxCY1QVuTk9BSbsXcl1n0EK9+TUVZRSFMNUdDWcG4GlcqOWzDtiFpPFHflV1GLqsox41/iIcWAyMPM8U8AIj9xxOWoRuQNH4J+l0iShutfHwNRz48w+exREQpY7+ox5BRe2EIeUuGOmN0N+Jv6P77ZEzbc5ZUyAOAhib6+PwjHab62gib5w4ddaIWY3l5BVrPI64j8oqK8TLpB+wtya9b2AW2b+nZ6F9JUOTF4TkjmD//yS3AguBLXO38UFdWYp6He/fWWDzEibnv9tsvmLXvPABgxOajCJ07ivQ8xlvtQllFKfzfD+BKW2UX8xY0u4It7/pyCHgTrPfhcCLng0YDZSscTvTE5VTO75VBZiugJKdGeh7jrHbiyJeZ2JLDOj57Su4/Zn44/80PUalEWTVDFWvmekRlQbMr2PPJnTmHgbKFUHMy1BSBLar0lDQ5tiUp5O3aF4tTZx9T7i8uoePp8yQ8fZ6E7btZNxK+iwagdw/hnIYE5Ubce6wkSSkqLS1DQuJvJCT+RvCROwCABV4uGOBqL5V1AMCJ8IfYc+Am6b6k5D/YF3wL+4JvAQC8ZvbG4IFtpLaWypSVlWPvwZuUr19xCR3fUzPxPTUT1268lfrrN2lGMBISuUOFc3IK8fL1V7x8zbIijzg1B1paqhI9fm1goe8pPH76hXQfnV6MxPw0JCal4Ubce2a7+4iO8JzIWygQhrQ/udi1L5bjGFQ4uQgf+Xszmn/dKkF5/jIF3ouPk+77npqJE+EPcSKccMDq3cMWSxf2h5yU3P9+fE3HEI+aVUy4LvMzI5d/JxGJ+PpcanMLyoEH1HVgyRjn+w9PMU9Dm/wiSRLQaMT3jThklPzCtvczAQC9jEejja4ztBU5H4LF/AzDzd/hHG2DTKdSztlOrzeHmPerKAVvsu+hhTZn2lLQR2/8KiIMfuqrWiG1kPwzuCpprMlZG+lL3hv4vhqCFS2OQVmO+G4sKS/C2ngPppCnLK+G4rICgY/xKVfwdO7z3/YI3Lcy9IpSlFZwpmyKmjpcWeQEAN9XQ9BG1xlO9YZBR9EQ+fQcfM57gQ85z5i1B3m9T2oySqpKKCmUvLMxFYV04r3EEPJkVC80mjw6mF7Gw+/98OQHqzZoZUfbJvp+Yh1n6pHziPvI+tx74DMd2qqSdScXhtupX9CtvhXHjbAqWzr3qEb2KC6jQ1meOwChkbY+ACD43RPscmS5uE9s1g6l5WVQ/H8pjHExJ3Ck9yiRjiGj9tB2fhDkaDQ895/L0d6pqQVPZ9iTC8ZCQZ5bT5GTo+FlgDczQm72vvOIWzed7zrM9IULMGptzXKMT83IIW0XBKrz6NbcSuDzkKcpClTPjqxP5TaGKCYM9VQa8hzTULOTQMemaqNiWqMwkcczPjUqIKCgt7/DTHSJIW6Q43qtF+ggvEj5mo7xUw6INcfaTZewdhOhIkvq5n3J8nA8eCxcceotgdHYEhiNlrZm2L5Vcjbry1adxZ17n4QaE7gzBoE7YyAvL4frkdJz/6tJr9+f9FwMG0PulscLtxFEeOy40Z0wyUOyLjo1ifKKCvTqvxnl5aIXHw479QBhpx6goY0RDuwkd7PkhyiiXHXy5FkSFvicFGpMTGw8YmIJhzJJCooMzj5agX52y3Hqjg9U1ZUBENFLMoSn2xwiLeB20Ew4eFLXxxnQqbnEjun1OAw3fhICtrKcgshmFoIQtjUS4duvoteoTpixYRTcbRehjF6G/47OQPN2NjgVGI3gNecRlcYSUMa3WgotPQ3siPXFf+47sTKMEL7O74vFP549oKGjjqWHpmH9RG7RRc9YB2EfJetOWFEB9B8dhPz8YujpqmPbmhGwMpdMBPq1n8dx7Se5SM/O1Ibr+PZZY3cGy16xnhQfT6Y2xNJVqoeZjbYKVI+vKqi8dgBY9Yb8Oma0xULQy0tw+msg33k1FXSQS89ibnczHCTwmtroOvPcL+jvbnX8ONL25bZHeIp8jTVbY63dWa7jPMu8gWeZNwQ6dm0i4tdeSpfq0LfU72VxaGXIOzqWAVUKrgzJoq5ogx6WH/AxYy2+5x5DRUXZ/9sboom+H3RU2vGZgT+mOlp4t5olbDRb7s+xLS6ZxQVodzaQ4/2S6O5D2jdp/BL8KcpHzwv78bswD69HEeuwDN2A8/3Go5VBfRSXkTs8AwCN7YGtuSar9IOlli5+FuSigYYOMypP1GPIqD2UlpXxFO2oIBPAyMguKBJ67qqkrpxHbUPoRwCGytq43Ws95Ngi8krLy7C0OXXuMRXOrhshye9mcYNgTOvrAhB/Xa/jv8HJZaPYN/FfktLw7zTBw2TJKCsrh5PLRkSfnwcVCaZIlJaWoY/bFom+fscPTxN5rPu/e5H6I4t/Rx4cOX4fR47fl4r4Ut1I+m/tc8JvOLlsROzlRZCTk070WU1AEsKjk8tGBG0ZA7sWZhJYEcHv1CwER81Dfm4R8nOJL8V6proSm/9v4nbQTI7tp/u4L8SuPRXfOp6dwHbuEp2PFye2ReH4u81Q/3/0cebvHESl7cHsnuuw/boPRni5IGR9BLO/q+E0DmGvII94f53ZFYOhM3oz2x2HdYDjsA5YPswfH54kQsdQC9vj/oOyqnAFifnBMMAI2TURlg30JTJnR/1+eJB+WaC+KvLqWG7L7WRIBg00UvGnMlNs1sBSnRCHhzXwQrgAopi0Yaw94vs+PEwnd0tUlFOCXwtW4WdBxLzBZjMRmrSWue1i4kHZt1/9f3E5NZi5PchM9GsCSbLW7iyeZlzH2W/k9YDYUaApol0tTrGNzgnG6YDLiA6JQ05GHmZsGQvn4dKrFZiaL1jUs0zIq1oa6/misZ6vVOYe0bYl/05i4HAmAInuPmh+chPejlwE21ObefY3UFHH9UFTYBm6gaO9lQGRErnmSSzGNObt7Opl1wX/RIbi8zgizXbFw6tMEY+BuMeQUfOpp6MhlXnVVZSQX1R1UdPSoq6cR01DpHheuUqptYpy8hhgKtzTmpHjd0tUXACA5Uv4F//mhaGBJt7Ef5PYur59z4SZGDfY4gp57Lj8sw0nQqZJrLZf74GSf0prYiza2noN2Aw6Xby0K3ZGjt+Nk6H8w5hrE0FbxmD2/GP8OwpJj36b6qT4CUg2gnDOgmNYv3IYOnWQjCOVTLirWoz1tKp7CSIT8X0HDq06i++Jv7Gc7YGJUQM9gcZvOEuImwf+O8Mh5jFYHS7dgtuRJ+ZA4//Rp5JioOlkDDSdDHpFKW79PotvBR/xrTABhfRcKMurwUC5Ptrr94WDbg+R5l9rdxb59BycTNmGpPy3kKPJw0ytEXrXc4eFelOOvq11HdFal3/pAlHcVEUZ42bqiYGmUxD3+xzu/bmEkvIiNNfugG6G/8BYhbMeqCDzN9FyEHgdXQwGoouB4MUbq9Jh1kGvJxz0eiKfnoOoH8H4mPschWV50FDQgalqQzTUtENHff5F/kVZc1u9XmirV3Xu6sPn9sPwudI3LACA3wU10whGhvQYuvsY4lcRaYi5RcVwbGIllePoKhPlHq4PoH4owC6utTViPXBVkpdn7ov9h7/hj3erbrjxPYE5pneDRhI/hiS52G17lR5PUthe8GP+HD/Ij7IfGSn5GXC9FiT0OGEY0lE6QjVN8GpoNZq6ch41jWpJzh88egcyM/P59nPt0xItmpuicSNjKCrKIz09D7fufEREJHmNoR6OzcRal6GBBmaRCB4tbc0wdaIEO33kAAAgAElEQVQjWthyRtbcf5iApf+Fc/VnMHbSPlwM94KmhnC1IL5+z8C4SbydogI2jUYrO3OOtjfx37D30C28jv9GOmaUxx5EX5gHFWXxIvQEFTlc+7RED8dmqGekhfKKCnz6/BvRMa/x9HmSWMdnp//QAJ5C3oSxXTBmZCcoKspztB85fh8HQ+JIx/z6nSORyMqaREtb6qgwORoN8+e6oH9fO659P39lw2PKARSXUKcAvHiVwvVe5AW/3yvV+6sqXw9+7/HAze6wb8lpiPAlKQ27D9zEoyfkduJL/wtHxGkvaGmKXxvmw+tv8BrFqs9lbmOEfRFePEbIEASyqDwAaGFVe4t9r5+8H7YdG+LCflZa4KnAaDy5RqSBJ737joqKCrx7nIhm7ayx5tQcbF9wDDnpefANngp5BTm4N1+E6evJnQIXPw/DxtasSMOE3F+w0awnsfVLWshjR4GmiJ71RvLvKALqClqYaO0nlbkZbIu+g3kuXYUa8zLlB8Luv8DGka6UfWigwdFoCByNakYKsDhYB21F4hzJOaCqK2ghJ70rfFrVzc/bCWN24/CxqnmYud1pIGbfvAiLQ5uQPHERZT+GKcb9kXXrIevfRL/Aw8yfLfR1OLalxYQmRJDJ47SvGGhBXiajcvQcg49jyMsTMfoz/g/oynr4ENF/gkSOIYMahhDHLurVJGxMRM8e8Ag8iRdfUiW4muqhrpxHbUIkMc/93hYk56cBAO723ogKVKD/zVW47PQf37H8bpJXLR+M7l3InTMtzQ3g0NoS82azUhgSk9IwcdohqKuJf8EfE/uWY7tZ0/rYHUBeawUAOnWwYQoMVOc1cFig0CIElZBX30QHYcHUhZVbsNXqm+4VincffnD1cRm0TSxRhN/rFxu1iLLov6W5AXr34PxCZbx+0efnCb2Wy1deIT+/mHTfroBxaN6U3DUIIOrjjRvdCQD1OfVw3YTYKOoLzNrGlH8dsf//BimTPLozz58XxvW0cSWCuBEaNmYn/qRzP0Wfu+h4nRI+qd4P1paGOLRnIuU4K0tDbFpDOF+On3IAKV/Tufq4DRf+84CMBeP3Izp+LUZ1W4cTt30wxrl21SGUUXUsPUC44rpNZtUfG+HlghFeLgAAy2amuPyLJQw7ODeHgzPn53RmWg7cJjvxPE6/Gxtw2XkJispL0Td2HTwb9sRQc8Kdr8uVFdjX0RO22mZc24HvL8NUTR/+7yJxty937cDiEjpchgWQptmJ6mb7N2NvboKw+4KbUdQF2uzbiUZ6Bjg5bCSXuLfuzi34dHVE050BeD+TVbScfZt9zN6nj7HxbhzWxN3EzHYdML9TV/QMPYTs4iI8mTKjak+sEi+fJyPmymsY1dPC+H+7Y+/Oa1BWUYSGhgqGjeyAXt3X4locZ+qk/5bLyMkuxLxF/ZGS9AffvmYg7uY7mFsYwNLKUKrrdbNuhoW3o1BURudysa28baahjfrqnAZ8MiQLw+iih+UHvv3sjHbBQK2nwHNf9pogztKE4vPopQCAKc06oMWpLbDQ1KEU82TIqAkwjCEAQFtNBRs9+sHBxgxKCvJc+2sqZ+6/xqqTLGO03vaNMLRzS3Rqwororw3nIS7pP1uhvDyNo82w/ndpHIp5USy0mBfzk7gIvNt7I9MIgwYaskv5u5pdinpJuc+tXyvMmyO8ra+1paFUhARh57wZvVhi9bXIcOzWBCt9/yHdR8buwPGU8/UasBnXLgl/E8Tr/GIuLYCigjzlfirEef02+UeRtt+IWixU/USq1668ogJfktJgZSndC9qqYszIjhgzUvTaN+HHZlK+B44cvy+QOFjToXKL7t/XDgu9qSNZKhO6fzLyC4rRf0gA1z6vhWEI3CxezTRH15Z4cucjRkx2REV5BbJIRFYZwnPu9ms0s6iHpuZG1b2UGsMgs9kcNfQqo6Oohp7XVuN6r+UAgOS8NFzp4YNxd3dgqHkHtIvywWPXdZj1+BBW249En+trObYBYJh5Bwz7v/BXmT5D/dGlQ0OsWzYYjgM349bFhbgSGw9TEx3S/n8jb779wq7r99G5kQXGdibqLo3ZcxJJaRmwNtLHs6TvmN6zI2b1qv2f0aLwzJOoi1lWTh7FH/35E4eQV3mbXfyb6tAOG+/GMduGnz6B6+OJhzySjgIUlvleR7nEOqcezXmKcpERz7ElcCw0NVVg25IQ27s7iZflIgwfPOahAoBlJfGOnUDHAfjHRibG1CQSs4KEEvOqEvaAgjcjFlTjSmRUpl3kOhTQOWumbW47DP1MW8D2gh/OO89AIy3W9ZftBT8EtR+FniZNK0/FRUk5Hd2jtyC3lGWuMKlRV8xrzlmiwC5iFcoqiO+CWU2dMb0J/zIX0oRd4BLFPKOmwC7k1ebzEBd9Y9bD0rRU4dyARUVo+8M9n6IR1lm0D8ctgeRFlQGIJORJCwN9yT7945WiKCjCCHnskNXso9PLSaP2RGX08A4iCXni8PjpF9L2EyHTRDJCYUSfVUaSdQvrAiH7JpO2X7hEnvpe2zgR/pC0XRghjwFVtPDL11+Fnqsy89cMhUPnRhji0QWuLZfBrr10as78bYRceYIGRnVbJOIlzJFx4Rvv2jpnvz7iqKPbRIuIiFaWZ5VzOJPyEM71bCH//36Vt/mxbtlgju2+PWwxc1GYQGP/BlqY1cOt91+w/+ZjZtuL5FRkFRThefJ39Gxug3NP4qtxhTWDzCJyB71mBoY8t3mRki2e8Za0UVTi/cz+WpwvHtz7hJgrr6toRdzQACRPXIQTrqPgZGaNJroG6GRijuDeQ5E8cZFMyKuBFNLFv46RNN73Iij/yah+SsrpKKCXIH6QH+IH+UGeJofA9iPRz7SFROZXklMAvbwcTwf4In6QH3Z3HIODn+5w9Vtm1w/xg/xwvPtk7Hh/A68zpRI1JTSBk8Wr+19TqCvnUZsQWsxTkBN6CE9otKqthSUI4cdES5W4GE5eQ2XPgRuk7ZXZsDWStH3j6uEirQcAjh4kL6o63StUqHkmzwwmbafRgKmTnIRdltgs9D1F2i6qwYeykgJOH63eFJnagIU5eT2IP+mCOdLVZErpZaTtm9eOEHlOqs+EYWN2iTwnANDkaKD930U4On4t1h+gTv+VITiK8vJQV5GsG2tdp4dxC8T09EW7KB/S/eOsuiG9OA8Xvj2BlqIq17YM8aioAF5//QnHplaY3ZsVedeygTFm9+6MtcP6YtOofpTlL+o6cjQa9jx5hFZ7d8BATQ36qmpYeSsWdnsEKwBfWlaGG0mJiEtOwueMDACAlY4uQl8+x/1vKbg3aSpmXI7A+ju3EOk+XpqnAhe9KaT/GFyL88WIfwIxeMA20vH7D0/B0IH+ePOKEGKKi0rRr9dGZKTnoXdfonB78NFpcOm5AbHXql787WRijpA+w3B18ESccB2FHg0kYxglQ/IoyUnGWVyS+Hd2g39nN5ipa2N0w1bw7+yGrZ0GIiLpTXUvTWTae5D/LT+KT4H7siOU+0WZU9psenMFA8xYtbkPdh4Pn2fnJXqMJwN8oPL/B4nd6zUi7TPCsi0AwE6XiEQeFce7Rn1V4dSiZnzeaasJX9e7tIx1/1RTzuNvQug02xNdFqJLzGLc7LmW2TbszgY4GfF2cBk4LJC0/UaUZIU818DDiBKjNoNpfdFdIqmMLq5ej4cXiQtgZaJjuL9wtDRV0KGdtchrAoA2rSzw7EWyWHN8TvhN2i7p108QvBcfJ22PuSheOL2hAXlE5uSZwTiw81+x5pZR83H9h/sCR1FBHu0cRI96o/pMkLT4uW/jZXgurhr3wbrM6ZXj4bpoP6I2TeHfWQYAMM0vHruuAwCm+cWBjkR91zlNiahWz0Y9Sbe9mvJ/3/63IQIrl7ihgakupswNRQOZmzMAMM0vWjYwxi4Pzuj9EzNGc2zHLJ7E/JmX+UVd4/Nsoh7vtLbtAQCPpxAmCv85Ek7FPl25U6wsdFjRuYry8nC25LwGY6TVMtjVT/qRCDMdVyHoui8at7bk2e/UedYDpKkzOdPLrKyNcOYiK/1JWUURl69xXsM1MNdH9HXygv0y6iaPU4fw3GZQVlGIglLC4MvB5ITU1yUqO+PvYr498XctR6Ph8dC5fEbUPtrbmiNszTiRhLlHIcLXKJcEC2z7wOHSWmx0IN5fsx4exwr7/hI9ht/Lizid9FTg/t3rNULcr08SXYOoBFy8jbkDu3G191yxr0rXwf5A+8jNZxjn1IbvGEV5VnaeqOeRlmoKQ5NklJTcQXY6Uf+fqDVXjrRUwnCQJqcNA2NOf4O87CUozD/C0UaT04FBvRcAjdzwM+uPG0pLnnKN0dYLgaJSW452emk8MtP6oDJqmvOgrimZshrpP1ujvJxTZ6HJ6cDAWLCHakKLeTTQUE9FB07XibocjLp54V15f/nn5pGnN7CTkpGFwOv3kPA7HQ30dLB9NOESdPNDIuaejISeuipi5xNpfqVlZZgYcgbJ6VnYPWYQbOvXw6LwKCSlZ6LZCiL//N0qb5RXVMDn3FVEvfmAIxNHwM6MtyvhssUDee4XBSqTBkFYWSm9SBRWrxhMWrsrIvI53Pq3Fnv+qub5yxTS9sqOtaKgoCDH5Y5LJWTKqFuQuSLPnc39AV7d3Lv+Fl+/cBZXff4goZpWU7dIz8lHS2sTOHj6w6V9EyiwXaCs/LfmlIL4mzh50BPGRkTE9dE9k+E4cDM+JvzC9g2j+YyUIYMTy5CNaGvEcnYPdx1TjasRjuQPP/gKeTJkiEJuSTzP7cpoK7eGknzNi8yj4lTCS0xrXnX1QrNyCzFl7QnsXjICU9edxBavQbAy1ceY5UdwbDXLVLG9xzamsJaVW4h/FhxAQVEpAMB3Ym8MciSCZK7cf4+V+6PRvbUNNszmf4967dFHrNofjaZW9bDPh+XWzhD+DHU1EBlAnrUlTVTkFaEgJ8/hRMseqScubrE7kZCbhhcDl0NRjrh24+d6m1sq+v25pNBWU0F2QRGCrz9BC3Nj9LJnRRTOD76EPzn5UFdWQn5xCY9ZOEn6ncn8+VdWHvKKiqGhIrhRqKqSIgpLSrHl/C0M72wHFbZyDfSycijIU2dpBl9/wiXmtfL2R0UF+J5HUeEJ5GaxHjAV5AYgP5dVU7CiPLvSiHIuIY/ol4W0H5akxhN52T5cQh5jTGnJAy4xj0zII9a2DeoacygFQ0HJ+N2VS8hjrCczrR90DS/znUMkN9uz3ZYK1f/+Q/IbzcEDudXey68/4N0qbxTT6bj06j0G2DWFUxNrvFgxGwBgvyoIL1fMgd3KILxbxVlgcdMwV1x89Z6jXY5Gw4YhfbFhSF80W+HPNaYyzZqYCHVukiInp5C0vbW9udhzU9Xu2rb9qkBinjCvX21n+9axpCnIb95+R4vmVVPIUkbVc/w0ea28/n0ld6EhCFeO3YW/VwjpPhqNhqi0vejcszlcbH0RHc+Kjv6exO2cK0N4zt1+g8YNDNG4gfRMb0oKSxCy5hzObKeuIQsAPoeno/uQ9kLN3eRAAD5MZkUh7Hr+EDNad0DTgwF4P2kuLPduwftJc6GiQHz1Dzp7FBeGjEWzg4F4N4k8Jby6YQh5DKrCwfbM9mjs9z3Js4+SqhJ6jOgIr8AJzJR3GYJx/cQ9XD9+D89uCPbU2bZTI3jvmAizRrwfxvJjrn0XzG3VVaw5qKCX0OEzeCte3X7Ps1+Lzo0xaGovdBvcTqj552wdi4TXX2HTsoE4y6y1NAnZhqIyOpInLqrupdQ5GO61DDfbrg3ukvaTp6lBXk6tytYlKlf6T4F12DrmtrmGTpWKeZ7rTuL0hn+ZYh27aEdFn1m7mX3ae2xjCnkA0LtjE/Tt1BSRd94iIu4N3LrzrjHXo10j9GrfGOXlFXCbtx8R24hMA8b8/edWbaQXO/TyMsQP8iPdpygnjyfpyRwGGMKQkJsGQxVNppAnCM8zUgSu3Sst4tZNZ5pgzA++xLV/VFd7LB3Wg6cT7Fj/43id/JN0X/i9Vwi/94qjjZ9BxYNNs5jH67CIuyQF2fjY1VPRY/leAOSutYKcR27WYqYAl5ZqivzczVBW6QstvUOgl75BZlpflBTFQkmlx/9HyJEKdmmp5gDKUEZPgryCJce+wvwQKCjaQdeQ3ESzMvr1nkFOvh5HG730PTLTelIKhsKgZ8Rd1xEgzoFeSm0cy45IYp6wbN9zjbTdayZ36imjrouyggKOPHiOAXZN0XbtTrS1MEXjegYo+X9dq3ervOFz7irOPY/nKdDd+JCIGccuYFQ74qa8mE6HskKVnLZQ7NwXW91LoESY16+6aGCmJ5F5qMTcwJ0x2L9zgkSOIaPmsT/4ltTmNjTQRNof7rTa5JR0rhqE/l4hGDK9FzxXj4CLgSei/xAXXS4GnohK28vsxy7kAUBHZ/5OXzL4M7k/uaOqJAjyCsHl4JsC9183YTfWTdgNANgctQQtuzThO+a/zs4c2zNaE+czqzXLxVqF7ftvk5MLAMDWgLh4Dll9Fsc3XxR4jVTM3z0JvcdIRzRh8PrtN7RsbsbV7qJFXhIhOoe87iuDYxsu4Mg6wev3lBSWIDokDtEhccy2QVN7YfpmwaK9+utNQhlJNDADfuuVFI+uvMSK4dyR+5JcR3hgFA4sJ69zKwjx9z9hsgPrIXIHF3usPCV86lzAy7sIeMkSKpI8OFNMRXnvuOpMREV5hcBreHPvI97c+wh4ENuT14zEsDkufMepaalipuMqAIBZQ05R88Cj1TzHUp2XsFTVe5KMojLxjeRk8MZcezJSsg9ASd5AovNO2nUajz9/I933aht/10u7ecTN/81VU6GnwV9MbKRtiER38hqugh5L0LWR4dpJsm7QjPvi/l2bY82hq3zFvF/puVgYeAHJPzMlYsBIRZfhWzm2754WLOWQES2nrqCM4C4esNUhTLMe9FsCh0trcSrpCWg0Gj5kc4pTKfkZePTnC34UENFZez7GwURVCz2Mm0JTUQU9TZri+o/3mPXwOL7k/UFSHvdDbmtNQ9he8EMzbRO8yyaMIF+5rRDqvMkQ1731ZYA3XnxJxb6rD/HgQwrM9LXh1NIa89y6C3SMo96Sz1R4GeCNpwnfseb0dXxPz4aasiL6tmoMlzbk16L6mmrM81gedgU/MnJRX08L3m7d4NzShmNeQVBWcUVxURS09AgjSgVF4n1fWnKXTcwjR1v/KLLTR6Oo4CTUtdi/54lrrjL6Z4HWAIBLyCPWIv17LsY5CIJIqpb7vS1IzifSvO723ogKVKD/zVW47PQfaf/UH4K7fZVXEBdFRaV0jO9ERH4Zaqhjz1iiHsz+2yy3tnWD+2Dd4D6w/S8A8SvJL+xmHLvAFPtOPH5F2qcmcOVazS3QKszrJ21KS8lNCgYNkG668KeEX1KdvybxJSkNKV8zkPozC7m5RfiTnos/6XnIyS1EenpedS9PKpRT3Iw5uWyU2jETvvwmNRTxXM1tuBH9Zx+8+qxH4FXihvZj/Hc0tmVFinbuKXP7q6kcXnUGJ7ZwP20VhoWuGwAA+5+sQ4PG1NHjfvdiUUAvxdNfqdjd2w2We7fA074djr97hVltOlKOq43MWnxcqCi9l3HvYN+d+ybr4r7r2LngqETWFBl8U2AxLzLjoMREFnHgJeSpqguellOZk1sjEbwyXOTxvHgY/RIuWv+i30QnzAnwEHhcZfFOUJ7diEcbZ1uONkm9dgeWncSBZSf5CmXqWqpYf656al3J+Duw0ZmHlOwDEp0z9nUCU8jTVlOBW7vmUJSXx8NPKYj/Ktx19fqzN7B5vGRrrEkDOYpIbV4mRIf93NFlUiAMdTXEqmnnNHU7mlka4+j/03mry+yCjI6XN2BxCxeMtyGuRcoqymEXsYoZqacir0gZtQcA5up6MFcnAjdmN+MWc4Laj+J5fHN1PVzsMVO0xVcBrazqY9dU8UtrSRIHG1OcWyKcsVMrq/q46Cva96O8ggXzZ5qcBmmf8gru+9CK8mwUFZxCcfEVlNGTUV5GCMEVqJxGLQdVjSkozNuPtFRTqGstg5rGdIHWVlp8D4UFIaCXvmXOL0kqyrORn7sBpSVPUF72E+XlgmsvQot55RUVSM5Pw2q7MVj+6hgAoo5edmmBsFORYqSpgd7+h/AtM5spwiWlZ2JSyFncS2CZODRb4Q8DDXXkFRcjdCLL7XV8p9boGxAMBTk5RM7xQCcbc7TwC4S+uhpsDGtPjQcZ5Lz/+IO03dpSemlxdZmHjxNxNuIpHj5OrO6l/HXk5JLXEc1Oz4W2PmHGUlJcCiVloh5DwpuvzD5zRuyCr/9o5OUUwnVYO9y7/har5hCfx5Wj9mQIR9zLRHjvvMDc1tdSx9UtotWX+fbpp9hCHjtT2vogKusQZVrnx8nEd+bk/28nTSVMgXw6OnJsM2iiR0RghA+q+/Xn3j9O5BLz/nzPlJiQBwBT1ojufF0ZMgGpqllzTrTizq7aE1FRIXi0mqhcPnQTsSfu4/zPPQL1bxEWgLz/10hqpmeEqIGC3XDEnrjP8Vr015vEo7douGj9i/CUHdDQUSfd39pRstE+MmRUhkaTZ6bcSoq5wREAABUlBdxeI9hNMxW+Q3lH49R0bG2MkfDtD2zMDEAv44zKnuAXJhFjioKiUlibEfe6zz+QR0NWB3n0YuSWFjGFPADM9Nbc0iJoKgrvoCqj7kGD8O+D9J/2KC//I3B/DS0/lJY8Br3kBfJz1iA/Zw00tFdDVX0iaf/C/CPIy5amKVQF0lK5s0yEQWgxb/idjbjbm4hWWY5jYh2cjPT8fLzx44yyI0ujpUqtXerqhKWuTsztQx5DJbq+2oqluQGSUgR/s/OjoY1oNQ3EJbFS4X8GDa2rZz21kXlLTojtbixDfOgUUaZTu/jhxPutsGnRAG6mMxEU4wNv1w1wHcdZULZdt8ZQ/H9R2lVzjslEPAmQlVeI+bsj8HjPXObT9bBrz+Dg6Y+n+4RLo0hN/M2RGigpXHUmIuL3PiipiFd0tybjOHCzxOe8ff4xRs5nRXV8eJoIL2fe6YnCMmiacKUnmrazwfvH5DVpfQZtkXpaY/wD3i5+th0b8dxPRklRaZUIeQyKCorRX28SIjMO8u07r1VX7HnzEI9GzESH0zsFPsa143exYC8hkUszmnKY+SxEZhyEvAJ1DadDK8/g44tkbKhlUXoWhzYBAEfNO0abjLrPow2zRR4rarprTWOJRy/M2hSOp++/YdfiYRz7mlsZc0TR8RP22Psyfn4UMg+PQuZh2e5I9Jy+E1d2TOc5pipdbTUUiCjvd9k/0EybyC54+OcLANQJIa+guBRqytzXZK1m+ePFjrrx/q2JpKUSGUr6xq8hJ8cqt1VSfAPZ6WMpx+kaRAIAigpOIDdrPvKylyMvezkMTL6ARmO5+ZYUXUVe9hIoqfSGtt5h0mOLfw5mIp0DO0KLeQpy1VsoUoZoaGlJ9sNSl+Lp8bbDsTgf+wqd7K2wcf4gsY4RfO4B/h3MmRqWkZlP2ldTU1WsY9Vm3NYeRoTvBL79jhy/h4Mht6W+Hhmiw6iRBwA7by5H2JZIzOm9DvrGOpjFlr5nbm0IBUV5yMvL4fbVmpuiX9sY7heKx3s4Hya592qDlwmpQs0T7BeOk9siJbk0DtyMPKUi9PQd3w0q6sqIv/8J8fc/Ip/CmKkq4JdCK6zg9/kl6wGGZztfpHwQ7jXlh+NQ4cxKACDg+jKe4tDqsTuw/OgscZbFk/l91lHu0zHUEmnO6hCZy+jluLQ/FgOm8I7cuZLyESdd3GEZshFLHZyEPo5nO18RVyg4/fUmUf5tu+hNgW2Hhoh/+JmjLTpjP885vYIm4O2DT3hz/xN+JqVVqdgqQ8bfhscA4ruAIZaxi2Y7FrFEPEZ74IlbOOznzmx/n/QbX39lokE9XS7BbdnEPlxzVmbNdNZDK/Z+VSnekRE/yA9Lnp3F5W9vUF9NB33rN+eZVlvVTN1+Bh692mLBgYu4t3UWOnhvx/HF7rA21ucS5VYei8F/Y3pj56V72B/NaaD3Yoc3ikvpGLTqMABC0GO0M5gUeBrJvzOxamxfdG5mwez3Yoc3nJbsQduGZtgyeYCUz7h2U1pC/N7l5E05RDBiH7dbLRkqaqOgojYK5eUZSP/ZEn9+WHEYWmRnENdnlYU8ScE4BzITDUHPARBBzJvZqD+mPNqB/e1ZF5jpxbmgQXw3N3M9Ha6oPBmSQdJFUMvKyAt3X7r5BnGhcyn3i4uqKvmNQkkpHcpKNc/YRFS8D0bgV1Ye6OXlODF/DOTkaLCf688sHMr42edIFJLTMpnuQFSFRb9+zxBayKPRAAN9TZgYa8PEWAc6OmowMdZBwI6r4p2cDIFxX9Af7gu4a8QEHJ+OAfZE0d6Rkx0xxKML5ozYBXUtFaw/QB4qLkMAJHSPy0vI6+LmgOFz+6FpW2uufeFB0QhZfQalxfw/rz3b+WLfY8lGYxpbGGLkPN41ib68+Yr4+5+wY/4RiR67KhFEyOs80AGd+rWCpp4GFJUU8PllMmKO3cG3T+S1UmZuGSfSWtr2aokn116T7rsbIfjFnLBkk5jysLMpUrT6cgDgPLwjbpx+wLffsDkuGL3IDepa5A/j9vue5Ov6zGDH/CN8xbyTLsQNsyi1817dfs/zfUOTo+G/sNno2I+7fm9hfjGWDNiED08FK2fx/kki1+fDHp8TWLRnEnqM6AgXvSlCrd11giNcJzhS7k//kYWvH38g8tAN3D73mLKfOPByoRXEoVYWxSd9PmcQWVcN9Xj/faTmnoaRel8oyIkm+MvgpFsrG8zdeg4B8wcjI7sA4/87Wu3Cm7TY0GYINrQZUt3LoCQ++SfcndrAdcVBrHDvhSFrQnlG1s0c0BkaqsoY3tWOIzJPWVEB0asnk0bmuSw/gDHOreHQ0AxjNx/Hs+0s3aPVLH9cW+uJQasPo+O87XiwTfSI1rpOefMYUroAACAASURBVBmRbaigwH0tXZAbJNRclcVAfpSVSSa7jXEOZAhzDkKrH92NbBHwIQJdYogPe8b/jNRbGTWTjAzyiDaR56sUITd7zWnEJ/xAYXEpOo3eij1+o2DfxBSDZ++HY7uGOHvtJQ6tGYOG5kRtO1fPXehob4n/ZvYDANx9lgifgIvQ1VbD+e3cF6qdRm/FjcNzoK+nSXl+JsbaEj3H6iT2dQKXcEfGunGuiHz6nqc70JSZh3kaeKiqKuFs2EyoqipR9mHnbxLzbkaLfkMrTdQ0lGVptVLgiK87OkwPxINdXmDUqg6/9RLXnvJORxSE458DoWvE++Zn2BwXprNlP91JKOfxUCTlQyo8WixEyBvJp6TywqpFA1i1aCBVMU8QYwthzC/YoYqEcx7eEYsPTqUc59CzBZfQ+fzGWywdRPz+tfTJizXzY83ZedVihDHSeg7lPmVVJZg3rS/y3IsPTuUS8xSUFDAnwAN9xgrucjxl7UhMWTsSAH/3XwAYYTkbp5K2CzS3ZchGoUS9Rf3Jr3G3XvXhm46sqq6MwBvLAQAbJu7BzfCHPPvP7bGaKzovMvgWpv3gXeBdVPRNdKBvooOMn1lSE/Nk1HxScgjXSH5i3vv0ZUgvvImWRpyp6peevoPPMXLxnd0llkHnphbY48kt7JD1BYDoZZNQX08wAfHwjSfYdpH3A+yLSyfAwlCXZx+qtQxs2xxr3fsKtBZ+tGlqhjZNiVQ7PW21Oivk1QamuHQAABQUl6B/u2bwDRHsYZKgvExMxc/MXIzr4QAAeLZ9Ljp4b8dDf0K0Ywh/d7fMZEb0ySBHWbU/kAmUFHP+nRfk+gMgL2OUl7MKNChBXYuzBl5uFlFPWk6e0yleQbEF6KVvANDBkszKkPGrswTOgHUO2emjoa1/nNlOpN4KHl0gUijT2W6SrwMkQ7qk8XkKLyxJyZxq8vZlhAmJj38E1nm7Mdt//snB3PHOmDveGQBhoNLFfRvuHycKa3cavRX3j89HlzbWuBXqBQDoPj4AcaGsJxWMPgDQoa0V6XrevP1Wp8Q8SVFWVk4p5HVsZ4MNq4eR7pNRdbgYCG6uwJ6Gy86x3bEYM712F4euCRjraWLBSCe0ncq6iDLQVhe6Xh47dt2aihTldDnzIKZ1XIakt9zh9wx+SbAO6t/A3B7cNfImrRqO4XP7iTRfa+fmUq9rN952AULjt0j1GJUR1FCCF8YWhviV8gerTs9Fuz52Ys8XmXEQE1stRmrib8o+ORnkbuvO5/bjxuApsA7dJIEcEoImDtZMgU4YlhyahiWHpvEVcCvKKziMbqZvGI3t849i9lZWDR2ququ1CWM10URwGdVLRtF9qc09p18XfPmdiRdfUvE1XXBHRwYbz93EsdvPmdvu3VpBS1UFSb8zEf2CZfAhqJBHowEeTm2RnpuPi0/eAQAuPnmLRiYGmODsIPT6ZNR81JQFC24QltQM7nvx4lLJZs79TegbP0f6z9Zc9esM63+nrGlXkLcdBXncD/1UNaZAQ8uPo03X8ArSUk2RlmrB0a5v/AolRVeQm8X9UJnsuOxtyqpu0NLdzdyWV7BCSXEcRx9FpdbQMbgkcF2+upOXWMvp2M4GDygKYdclzsa8hKqKIqb6nQAA2DUh3qg9J25H66ZmsDE3QCnbBWqn0Vuxa8VI5rYWRTpO1NXX6N1Des5/CjwKUtdkevYnj9pp39ZaJuTVENgFusjDt7B9wTEu0c7FwJPZFnP+Gdccj+M+ysQ8CTHcyR7DnewlMpeCorxY6Yp7HqzB7fNPsHY8dbH+wSbTcO6H+OJLTebeowQsXX2Wua2nq45zoTOEnuf9E840xzPfdlGmeFYl51J3Y3B9cqfH31/TJX68a8fv8txPo4kveR1+Lfm0yEMvNmLdhN2IO/tIqHE3BhPR/k9HzoauMvF6W4aInk1ibGEokpDHzomEQIyy8aLcP9txJXbc9mNu9/PojiEWcxAZfAsAmKm2/Orl1WQESa9l0LW+BVLzJftQWoboKMnpc7UNcGiGAQ6crssMQUwYE4vJvTjrj1JFx1HBEPL62DfGFg/OaOpN44V7cFN53WvdXbD46GVEPfuAbRfjZGLeX8i//qdgacQSgg211PHqSyo6NrXgMYrAtW0TLD18mbl9Ku4ltk4eKJV11jYq143T1AmApk4Azz5yckak9ebI+gKAhtYKaGitEGtdDFTU3KGi5s7VTtWfCj2jO0IfuzIiiXlvs78i6ONFlJRzqsmHOpCnbdhYGyGB5GlqeUUF5CRw0VgX6Ne3ZY0V8yT5+tk2NEFpaRn2+nGmi8jRaNiyaDAAIPQC60L9/vH5HJF5VEjbnbWXc3Opzi8ICvJyaL9wO0rpnE/jxzi2xsA1wZCXl8P5pR4CzbVpzXBpLLHWoq6mjPyC4upeBrYvOIagGB+u9r13/HBkYwTGLXZDdPgTrv2pUrjhlyE+Z77tEnuObv+05bm/ML/637fSJDLmNTYFRWPEP23h3LUpbtx+j1MXnuDU+ScYwed3wwsTS8MaIeQBgKoGb4OqylFa4rJ1OrXzq6jpwlWFz+HpPMW813c/oGWXJqT7GEIeIFrdPAaSECr5GYywG7YwOJschBvhD3H95AMYWxhg1pYxJCPrJsdcRvLvJEPq3P1G1F4006r5772xjtz1K4UhcKIbafvGsf0Q9YyI8Hv+5TtaW0nG1VJGzcXdqTUz7XXRMCd8+s7KiujXrilzn6qSIu5v4zStqmyAcW2dJ0cKbU1wu3VZdRCpmTkAgFf+3Os5fOMptkXEcbWT9ZUBuDYn7uOi3lKbjEkSdjGvAuCfgXDr9xv4vDyCOY0HQFleMNcyrxm9MWfBMa72BUtPYtsG6dQAqW1070p+8SlNFBXkBeonydevmXU9TBvZFX2n7EQpvQyFRaW4f3w+8gqK4bUuHI9ec1/ACiroSYLQsHuk7XNn9pH6sdlhr4HH+PnpVvKn+IsGO2HRYCeB5/ZdJHsKVJkFc12wct0FrvaXr7/CvmWDKl1Lo1bcT/fMm5jgdNAVjFvshq1HudNyQ7dfq4ql/RU4eHJHAbj3aoP5I6gLyFOhLGAdSn4sPjgVGyftpdxfWkyHonLdDLTfFBSN2PPzIS9PREc3b2KCmZOd4Thws8hiXucBbbAirGYVltYx1EJWWg7pvv76k3E5k1qAE5aKcupaLKe+CFZzrqZyOiCKUsybd+cStnUVzyHQcVgHscaz0663HR7HvBJqjPOwDnCW4BpkyIhNasJzuzLayq3RQGuCFFckGcYHnRQqIrAyzi1s+Pa58SZBKDEvPOo5/A/FCtx/cB97LJjSS+D+APD1RyZGex2CIKbVNBoQd3JelQfWdBm+lavt7mnh7vGWbLqA248/8+yjo6WKyIOCRfHvnT2U+fOsgURNNIbQtmiYExYNc6IcSyXIkbUbaKmTtlduqwkinwzRiHq7Dss8pVuChR2hr/5Xvj4htNmFXQsz0nZpR1PVBdZuugTfReJdfEZGvyRt3xM0XqDxwrx+7PXyAJAKcGMGtsOYge349vt3cEfS/VaWhviSlMZ70SJyKJS8YK6KimDCdW2gd4/qjzKsaTh3b0oq5nktDKtyEwxXw6lcabauhlPhe4i6OP/42cJd7MkgJzjqEbyHd8fY3pypMw6e/kKLeRsiRDNoIMN5eEeeYt6YJt4CF/6vjTCEPElR04Q8gEi7pKqjxssIRVgeRL2Q2FzVRWvn5nh+4y3pvkdXyK93AODJb+HSX8hYemia2HMwWH3Gm2ftvFtnHsFxKCvl8PLhWwiadxQAK702yPsI5viL5qQsQwYA9LAkoswYIl7XBuRp+PI0NcjLqVXZukRlx+R/MOvAeQBEiq6TrQ2CJpFH2YlLRl6hQP2evE6B16rTQs9/7ipRmmjmOP7XH2QCGT8qKoBuI7ahgYkuTgRNFHq8KFRep5qqEmJCBf9Ofvf5JyYv5Q4wISMrpxBdhm8FjQbcOSX9gJC6ygRnB46Ucjvvmm3O4drcB1Fv12FYh1UYMdkRI6aw/n5KS+gY67wRLdtaYlkgK8L4+f3PyErPxzafcGw8PBnN27ACK2YMDsKXDz+Z24yIu02LTuF29Gs0tW+AzUcEr38uaYS+QjZSEc1kwMbKUKRxfxNkT0ZiYuPFnndzALkbj421kdhzVwcbVpHXejt/6Tlpu7iMG91JKvPWRjKzCqp7CVKjWRMT0vbvqZlVtobjb4lC9y4Gnhz/AKCbG6fA9Ds1C55ugQCA1BRZmq0kCLv+nEvIA4BeDrzdKslo5VR1ojlV4f+6QgTFAylR0NRVl9hcVUnatwyJzMOr/mI9cwOJHEPadHUTLSLzR34uLEM2Mv/VdD69SOLYDpp3FLYdGnK0XQ7hTn2SIUMU9FQJp2kleQPSf7VByAOA7s2toM5mYHAzPgF28/zx785T1bKeuavDRRLyGAgi5InL1x+ZGDc/ROrH6T6KWwQSRsg7cu6hwEIeOxUVwFTf4/w7yqgz9G+5DAej5iPY/wr8ZoYCAPJyCuHWagW2Hp0KQxMdbFnC+rvcuPAkrkc8w67zszF/LOvh+ZwRO7Fg/XCmgMeeOqtvpInD1xZCXVMFu9derKIz40ZoMe9El4XoGbtM6AMd3E2u+Du51PwLqqriykXypwbu/1JHZFQVVOYS1fH61TPSgoG+Jld7wI6rYs27fkskafskj+5izVuXGDyq7kb/7A4kj1QdM5HcQVYa6BppIfrPPkT/2Qffg1Phc8CTuc3OpiWncePyS6QkELUsZw7dUWVrrMuYGmijnCQ35fmnVKHmMbaQ/MOrcT7/8NyfUKnG1sNU7rqYP/Mv43vuGeb2zWTiQUXMl2bIK/mIZz89EfOFs4A5e//q4GbEQmzdeRWOAzdz/Lt1UbTIx9PJNfdvpeeozpT7xjUXP6rgx5ffKC2mds4LeUNumFTTsO/ejH8nEj6NW4Akj8XMf8LisWyISMcVlY/PvjB/ntbFD9EZ+7E1qmojxaWJ5aFNsDi0CVFJH6t7KTIANNJbUt1LkBj318/Eq23ecG3DShl+mvAddvP80WfVgSpbxyy/U3j8ijwLzdXJFpEHZ+Du6fm4e3o+7pyaj02L/4Exn3qaVNg25nwgbVpPB6d2TGLOz34cDXVlrvGJKX+42iRJ91H+KKsUZS5Mau2r99+xJ4zbLGCV9wCuc1w5tz9XvzcfU3HgJHkpJRl1j8jXa6Ctp46ot+vw8MZ7AMDwjqvhG+AOMysDTF3SH9cjnjNd4TU0VbBm379oYG0EfSPW3+CnN99h3ZT42zI05gxom7TAFfpGWvDbNR4Rx6Tn8M0PgdJsu8RwXzyQtfFLv6XRQJrD7+SyscpT2WoiVDXsUn9kISenkNLJlRdUYtv1SOFuhHwXDaCMEuw32B+Xz1Vtbn/4sRmk5+b+716EBVOnI1Lx39rzuHX7A1d7fRMdkdZXk1m/JRJLF3B/0fEjaHfV1GVr1sQE7z784GovLqFDWUm6dcG0tVSRncOdNtF74BbEXFwg1WNXptsgape0J3c+YtGG4Qj2JwRsBUXB6l/K4M3hJaPg4OkPKxM9/OfRB2lZ+Vi4R/inbTO3jZX42sYsGYQj685T7vefFczhftnSkJXKkl38EplFj6GuaIM8+ifS8WqKFtBX7Yjs4hfM/roq7VFI/yaxcxAFGg1M4a68vAJyEjSCqGks3DcF109Q32wcWXeer6jLi3/tqa+z3Dx7ijxvVaOlJ5pJR4uwAOSVEoYxzfSMEDWQOsWVjNFSqDera6SFzN/ktRIzfmYxf84n+V6q7TBuB1wtG1frOmQQqCs2Yqbc1hU2ju2HjWP7IbugCMO2HMGvrDz8zMqF3Tx/serpCUJmdgGex3/laj+1YxJM63HfW9BoQJe2NujSllWr7+sPwTND9q11h8/mCKxbyDulmEYDrhyehaRv6RjjfZhjn5vnHkTsk1wpAQaVU2stTfVwLEC4z9/py09wbJ8ImogGJrqkfXt1aYpeXZoiOu4tVm+PYrYHh9/H5JHUD81k1H2MzfQ4tv/8yoGxmS6s2LKz5BVYsW7bw2dhUJv/0NjWFFkZ+cz2Q9uuIDX5D0eqbnUh0J3x4Y7khfeF5dihqZRRZj1cNyE2SnCbejIyswqgq1M7wsCp2BM0HtPmhHK1u40IElrwPHKc/KbAobWlSDWIVJQVUVRcytVeUFiC0LB7GO9etR+QcnI0lFcq5J36IwuLlp0W2q2VTMgDIJIwWNO5cu2N0GJe2KkHOHvhqZRWxMlgNwe823yJq91jygGcCJH8RQY7507MRo9+3E6FpaVlOHL8HsaNFu89npD4G/cefhZ7niWbRmJCXyIlt6iwBHm5RWLNJ4PFEvce2BAWiwkbiAtHA211XNksXC2Mdr3tpLE0npC5XzJIyjoA+3rbEZ+2FMoKxnznYvQHgLSCGxJbo7hUpZCXnmoG/fqCCZlF+SEoytsLOQVzaOmf4D+AB4Om9sKFveQPTo5tuCCWmMeLGVskL0DXNEY1skPYxxd4O2Ye/B7VDNMgNS01SjGvpIh1vTV6QX9sn38Us7eyXidGRIEMGTJ4o62mgpgVU7Am/DpO3SNMZ8Juv4B7t1ZSO6bblD1cbcKaPFCJVVTwE/LYsTTTR/f2DRH3iGUikZ6Zz2OEaDiSpNYKK+QFhz/g2JaXlxPod+PSvTmHmMeY699hHSlGcMKoDcdwbd1yIQ6hNznvhbo3t8KOKfy/l4/ceobN529xtd9eOx3aarwd7QGgqISO9ou5s6MEHX/zTQLmHIzgaGtqaohTC8ZCS00ZVVFR6GdWLvqs5I6MXeveFwPb8S9Nk5lXCMfl3H9XAGFYE8hWGzM/twjqmirISMtltmnpqOF86F0s2MDSCIzNeL+P9I00sXbfBLRoa8XRfvrArSpzq+WHQGJeI836EjlYfRMdqKsrIz+/mGtfeUUFnFw2QkFBDjEXF0JQY53dB27gZPgjAMSFfuxl8QTB6qZpYxNK0czJZSPCgqfyjRYrLCyB62Dq4pRb148UaW3RF+ah/9AA0tfvUOhtHAq9jd49mgvsllpYWILDx+4yXz9hxcrYy4tIo/MePUkUONozNOwepemFQ2tLodZTE9HVVUcmyZezMNGwvQduQWkV3jT06WmLdSRi3s9f2fBbewF+voOkdmw5ORqcujXFzdvvufYdDLmNgyG3MXSQA2ZPF9xwYlvQFURcZhWdn+TRjbLvlWN34e9FXreERqMhKo14GNKmc0McvrIAsRdfICUxDVGv1wi8Hhm8Ge5kj+FO9tW9DFJU1JRRVMD9+UuGmqI582eGMGdruJ60b2+rdwAAC+2JsNDmLInRUFcyD/NE5Z+xO7FjkzvM6nNecE3yCsHBQA+h5lLV4H/BKwoq6h4oL08HveSR2HNN3zyGUswTByqn3L+JW6lfMKqxPd5l/MaNbwnway/457iJlXRqDAt6rdvPozuGWMxBZDBxM+iiNwUAywhDhgwZ/Fk2rCdTzNtw7oZUxbzKJTtObp8ktWOJyvqFg0QyzhAUx1H+oIuRWsvgwElOU5a4E4JHVR7aOBYTFx/lmEtQMY8dKtOHuLdfYOftj5fbvCk/z3kZRnTz3Q0LQ11c9Jkg9LEZ4wGW4EhG75X78SuLu7by++9psPP2x1jHNnj/XTrGkgyclu9FRh553XXfsCvwDbvC8xz4mW7ceJMA70MX4T+R0CA2LTqJR7eIQJ1T95cDAE7eW4Y5I3bCtbkPAOD8s5V81/3rexYWjie+Z3X1NRB2mxi7+Ygnc54mdg2Y/R/d+oCjO68h8d0PjO66DgbGWtgePovvccRB6Jy1wrISqMorcbXfTXuHLob865hEnpmLgyFxOHKcPLeYTi+Hs+vfXUcv+sI8rN5wEddvcru1sUc2OrS2REMbI2ioK+P9x5+4e588fYodcdOZI8/M5VknLyb2LWJiyV3mpEFs1CL0cOWOpAJYKcZyNBr6udjBtL4ucvOKcO/BZyQl864NIS8vJ5Lo+fHzLyR+ScOX5DQkfknD77QcJAthTkD2u1VUlIeVpSGsLQ1gaKAFK0sDWFsawtKCf7Hyc8dnUb5eTi4bYWSohWmTndDDkfW3m/I1HTv2xuLRk0TScTejF0u9ViKVoH3z9ns4uRBCW+8ezWFjbYTS0nL8+p2Nj59/4eOnn5z9RXi/+/kOQuoPR8oo4jMXnuKMlKIU/b1CMGR6L3iuHgEXA09mrTwXA0+mkMegpKgUV88/g4mZHhqvNJXKev4Gbr8if59XppudtZRXwp+eozsj8qD4kXIJmdtBoymgmcEKCaxKumRmF5A+wPqc+FvouboMJE9dz/4zCPQS4m+aPRovPdUcNDktoIIOPZP3AMqQnmoBeXlzlJWl8I3cS0+1gJy8McrLvkPPJBE0Gve1ExnyCnIoo5M72C4bsg1rzs4TaB52RtlQi7Lui6Xj9CgICa9ScPfiU3x6noQ39z6iME96UcYxg1g307eGCBd132Nk9RthnU0Oqu4lSBQaWKm2MqofhputINSFdFxzQ+mV0dl64DpXm5lx3SvbwwsykVAUIY+sPJcwNLGux9UmTHQewBKSbq6eCj0NNdJ99vP8ScUodhGKan9yWiZ2Rt3DTFfurB328U82z4FSpZJcjP123uTH//oniynktbKqj9A5I7nGH731jGucJOH1O0jPLYDzCuL+pt+aQ7i8jNtjwf8iK+iGSvCrHGm7cjf5w96gUzNJ230D3Jk/h1xjBYYtnrCfIwKP4ZTbwsGSNDKvvWMTtHcU/LNUEggt5s19egBLbYfCUp3zj2PRi8N8a+YxmOTRHQ3M9Emjb2QQLF8yEGpqSrjIFtFTmafPk/D0eZJA86moKCL6vPA3AGTcjF6MXgM2g05xs1GVyNFouB65ED37UxfuLq+owKUowd0QVy0fjO5dRKvh4jnrsEjjeFFaWoaPn36KLFR5/uuIfcHcod0A8DstB6vWR2DV+gjS/ZWpqtqW0RfmoY/bVpSUUBdrl6ZwXN9EB5Fn56L/kACpzM8Lz9UjuNqi/+yDV5/1CLy6FACwyusYVNWUseEg8aXnYuuL6Pi1VbrOusKu86xyBEqK8njzhfg7a2Ckg4KiUqTn5MO5dcMaIeY1bWstETHPRldw97iaAJnTuyjY2JtzteVmzoCcnDapMKdfPwUAkXJL/G8B/frJAOSBCjrPVNzyslTo1nsIOXlj5hyCpu1eSj8AV21y07An114LNIcwjPcdLPE5yXh05SVWDK/6z1QGl5M/oJ8FcZHdOXw37g2bLvDYlp2rv65byodUPIp5zSX0jpzrWk0rEo+kiYtgcWgTbA5vQcKEqq1JK0N0GmgJFxEtDuzRRN8zclBfj785hN08f/SyawSv/l1gYciK6C4vr0CbRYHM7UtLhUv1FIazVzjv3aaO7iq1Y9UE6hlwvi6VhbzBfeyxYIrgkdDsLNpwjmPb3a2d0HOYGGnjx+9s5rYo0XlUItLAds1x8TH5vUjX/0fN8Rr/yt8bdt7+2Hv1IXraNUJTU5aBWnEp6x7o6n+TuYQ89vEAEWnHPh4A+q8NBsCdhko2Xhq8SWHdu5L9DvQ11Zhr+JaejejnH+DSmlMMC459wvc40oqyLSmmo6SoFEoqilg+9TA8vHpL5TjiILSY9zH3O5eQJwp9etri2YskRMe8EXuuusr8OX0Rd+cDaUF+YZGUkMfg2qWF2LA1ska8fvLychKLFmvTykJkIa+m4j6yIxKT0nDthnjCV1XXD7waMb9a3a7V1ZSxK2AcZsw9UqXHzU7Phfb/3ZpLikuhpKwIAEh4wyqk/OT2R0SwhYc3aWlWpWusSxxfwapBVUIvg++By9g8jbNUgIOn9C50hEFaqX41nacvk+FgbyH2PBo66lxt9JLHUNUQJpX4/xfTNN6XT6UlD1GYyxKu5BVsePTmhCYh8ZJBIUlpjKpk54KjuLiPO1KlOimkc0d+80LHSJt/JykSE3YPW2cFk+6rrWIeAGzs6oL/sXfWcU2tfxz/LOkOKQmDMrAbFWy9Xru7W6+B8TOuXdjttbvFuCoW2CIKigoCBqF0I83i98fu4rA6Gxuhe79evtx5zveJbWw75/N8Y9Ezf2x88xiLm3Wo7OX81sjztitiJeLFDy9Y6w9U2xq6rzmCxCzJKQEm7Lsk1iatiMWD95/x4L30aCVVbRCRZXgfxQWo6kQNcwPB486jxD2IlRXyAOBFKDF6wrM5+d9SPrY1iGKeKpncpYVUMS+3QDFP8wl7L+H5+umC44UnbwseWxkbSOoCAKhpbozv6dli/UWRJORVBFMOXFXIfvXFh2JinoGOFn4WVs51zNYzUzGk7TpwuVwMmtAeQ6d4Vco6ZKGwmOegZ4n04lyYaylXOluUxfN7YfH8Xjh68ilOni1/ueij+yXvZFdnrl+cDQD4c9BO5CqR5H7L+iFo1sRRxaviwX//+g3bIzEvmyLo6pALP5LFI/9FOHXuJY6ceKJw34b17bBrS+VXpFEXyxb1xsSx7TF0jOTEobJo2bwWNq0hFhRxdbZGZLR4xVlV88h/Ebx7bBbLPVJRuLva4JH/IoR9+I45PmfLPZ7f+Vlyi/RMabsS5yO3onb9mvjTdgZ23f8f5vbYiB6jhLn2rr3+G4PbrsPZR4uRGJ8B8xqVe6P5q9Bz0SE82CpeZKWfZ4NKWI04ylbxrM74zOqGecsuond3Dwzo3QS37r3HpeshmDymvcJjMSVUw9Y1WIi8bB9o68kvAEGhGKC48Bq0dPqiuOASKBTp74eWTj+UFN2Dgcl+qTaycG7ihOjQGInnhtX9C+c+k/dw628r3QNt8oZhCq+NLN0N1ef5ogxfczLwOvUHKADeDp2tUF9DU3EhuCI5u/XfXy4/XsMzu5BTzLuu3f/+Ffa/fyW3T9z46p0XuzqjTbeBt2MkAmJd0druPnTo4p7OVYF5vT2x7abkXNjGe3LuhgAAIABJREFUetp4soa8R64ypGWK5yajK1F0sLxwOFzsOBaIZ2++IiVdvTlTHe3MAPAqzhYWETdKlAmtlUXZqrYVQStn6X/rot6f0ljSn5wAVFawCvz4lVT/k7OHwGvFwUoTvGTBXxODJu5VKIm8IvHnELh6Cpr58ETihnO3w3/5BJleuqosTOHe2B5+IStVNp46UFjMO9pyNjwfLCaE1A5/saVc4t740Z4YP5p3o3o/IBxbdvijWEZ4HQAYGmiji3c9hRLRi6KucEF1jXvjEs9z4H5AOI6deobEpGyptjMme2NQ/4rbBfI7J0zsuGv/A1JVTw0NtDF7ehd09pJfvUYRRg1rjVHDeLltfLffwa2776XaerZxxthR7VDbyUKqjaJUVBiqMljVMMIj/0VIz/iJrbvu4uWrr1Jt67nZYqfvcNDpki9ADuwara5lisGvcv0mNBY+Sy/IzJ9BofBySc6e1hn2Nc1UtgaPBjUF7+3rkBis3nADP+XkdjI01MHMKZ3QtVM90vPwc+QBwN5Hy3F2yy3M7rIeZlbGmOnLE5sT/8vBuOPcVKQmZYPOoGHC/G6KPiUNEmjhao+9155jRt+2hHa/px+wbJTyO8uqQltfq7KXUOH80bUh/ujaEEvWXMXYGcfQtJEDrp+eAWMj1VSu19IdBKZOH2Qle4BCNYaxpeSUBABgav0JpcVPkZHkCEPT4//l0ROG4fIf88Np9QyXIzPJBRSqKYzML4NKI5/bctejFVLFsKyUHCTFpsHaUf5vV3RoDLgc6V+a/Wd0Jb0mstz85yH2Ljgt37CCmdVQ+SridIbCl8sq5VjIevS04HnHm1gSr7fPhEtPM1KV4Qt5GqoTPI+20KSRaFtT/sa5NM85afgvL3+RiLFezTDWq5lSfcmuV5bdx+hEpeZWBSnpuRg255jce2hV41TTTK2FNCqbDvXKl2alV1NXmedbOdsjKDpe6f5mBsLrocy8ArG8fvLQYTJQWKKYt7qilLLZSofzMuk0rB/RHf874w+A58HLJ2TLbNJC4a+KwlcnVAoFVAoFbe8TRQuy+fLk0cW7Hrp4k7/5/d2o6q/P7GmdMVtJgVXV+MztAZ+51Tf8RF2Ymxlgwyr1hUnIYtXALQi9/x4mVsbYG7wRemVuyEuKSjGx/lzk5xSgXlsXrL4m/J55bRQCg6WpuN5uCyiQHCLR48kchCMR9jXJFy/p8WQO7rTfKd/wP5o3dcLNyxVT4XP4gl4YvqAXoc3GXnUipQYi6yf1RNPJ23H0djB6t6mH7LxC0gUyKoKiSg6XrEw2LO+vtrEpFCZMrIh5VUXz24k+Zmh5wsw6VqqtKFSaDUytlU8U38SrHkIDwyWem9d5Lc59kf+9tWzANqXnV4bSYla5hLz6bZzhWM8OTu52sKtrBWsnSxibG4Ap4r3/yj8Mfw9WPPdecMp3DPY/i9gxixCc8gMtalSf9AT7l5wHh82BZU0z0KRsslU3NF521ZcSDvnCbr8b8jZ61cWHqERMXXauUub+Fi+9qOC05eexf83QClyN6jHS1S5Xf0M5/S2MZEddyOsvSlZeoUDMK2aRE3UNdbXULuaVlz+aueGPZm5igmDTBbswvXtrTO2meIXiXwWlthqfdt6oksk9+/J2E49uH4O6FZALiD/f02s+ap/rV+JnSSQ+pi1Ga9trlb0UmTyMbYxOjm8rexm/JLtnHcGs3eXbMe1CHYS2fVvges5JQTJRUW7su4vdMw/jWOQu2DlbIzL4C+H8j4IU3Ggne+fvTvudmP+OvDBX1YgI/gr3FornA9GgOkL+mYsfadk4cfcNalmbYsfMPpW9JAF52QVybXLSf2KQzRTczjuJB2eeobS4FL2ndsGJVZdQq6EDPPu1QB/T8bieeVTMdtuUf3Cv5Cy+hsUhJy0XTTo3wN0Tj9FtjCaXVWWw/voC6d55qeTCpnIzxEO++Mw/MFGpdUnj1PprOLPxOilbpg4Tp8K3wMhceh4gVfMsKVbweOT984geWX2KLmQmZf9yYbYaqh+5xbxNjxp6PdU6z/XvoVj94Tq8rdzg22QooX1H5D3o0Zn410u1ucBVhbYWQ76Rijl38w32nBT3KjfU18aUYe3Qt6uH1L6q8Ki7+VB6Yab3kQl4/uYr2jZTzbXt5sUVU7BJleQUFMkUBFNzpP9Ok+kviqhXnhadnMxTwmKTsisPbVwdcGBK+Tdl+UU0lpy+g1shvOiIff4vsc//pdQiI786lRs3oKFaEJ2xEXklVb8MPYdbdUI2CthFmPZmLXJL8+Bl2RyznUeInd/46Qg+ZH8mnA9MfY1tUScBAH/adsSkWgMqfO2SuLHXv9xiHgCsvMoT0ssKeQBwYP4JAICdszUAwLVFHQDAuoijAIC4gmSsiziKpe683Jg9nsyBk54NYvITZXrWiXre8R/PfbcdUblxoFGEHg5BGR+x/tMxUEABm8vGv54VX/RgXk+hh/POe0vg0sSpwtegAbCzMMbSkVXDw1iUL2FxpG3pTDq6j+uIrszh6D21C86s88O9El7ex+uZR3FqzRX8Oa0rwXbbFF6Yd20PB3RlDkcjr3rYfHep6p+IgnToLR5G+PimZlPuqd9rePaTnlIj8VuqzP5dhreVeV5RyAh5OwOXw6Vp5VSG3hXGy80cnZ2OnZ695VhXLb5/TkZ300kSz2lEPg2qICDWRb7Rf7ibqy+0+2zsS2wOv413vdaInfv7vZ/E9qpEbQfVpe4hw6Hzz3H8ShChTV9XC3dPzJTSQ30c9x2Fuo6WOH4lCIfOPxe0L9x0DQ1dbVXiode6sROo1IotYFJebryOwKgOTaSefyUjxJZMf1Ex0ERfR+H1ZeWVv9CmPF5Ekr9+JcOGkT2wYWQPFJaUouWiPQB4+fR+R0FPI+ZpkEtT6+OVvQRSdHH6RMpuw6fDWOKmWo+Esgx54YObnrsBAEXsEonn57qMwur6MwjnvSybw8uyObZGnVDr+kQ58r8z8Nt5G5YOFugyqgOGLeHteuWk/8TlbTdwfiPPI7MLVVgE4z5HWFXsR3QSDi8+jZc336DVH02xyk8YOsNhc7BpzG489wuWOsahRafwzC8YpcWlBJsaDhY4HbNPIN6JCnkABAJdHqsApRwWGFTyX2dRuXG43Z4XptXjCS9ktpVZfYHnH7+touHnzIuLTMSUdisF7XsDl6F2g6qZbPpXY+7e63gSJh5aG/JP5V8gfHwRrZJxWKVsONavKdOGL/z1s5gIv7TDKplXGTr09sWMCV4Y3LeZWPvvIOhdTdiH/raSq9OtG7MP/v0kVzgFgPGNpOdwJROiqwjyil1Y2JniVETl5lSKHSN8PZyNzStxJYpz4PnKyl6CBg0wYNZDcxvFqlPOen0aoZmxmFSnA8bW5uVHL+GwMC34BOLyMvCgs/CaceyLQ3iXxRM2Gt1ajr0tRqOtRV1sDP8XV+NDBO0ACKJe5web4aBvhoMtx4JOEebPmhdyDiEZMXjYZRGhXZ3Utq/Y75ayQh6AShHyRAtdjB3QCjcffkBymtCDXFUeejcDPqBP54blGqOi8b32WKYYx0e7TJGuwW0a4uKL93L7j955QWL/qoC68/HpMBmY1q0V9t8V/xxUFbgA2mw9gCIWCw9mjoeZnmpyPvP5NRJvaNCgAC/Sw+QbqRBtmuRKvd6WLWSerwi6UAfh/MZrMDDVx/fIBBxdKqzYGvM+Dl/exsL5vx/eZt0aCf6JMs51Np5fC4aplTFeXH9NEOw4HC5yM/LQoL271DG+vY+HTW0rwTH/fMMOsouj9HgyB3s+X8Sl7w/BhWLVbu10xcP6X2V8xOAXS3As5qZCY6kDB1cb+Kf/g+vf94CpxcAMr7X4w1q9Fdg0AAnpOXgS9g10GhUOViaEf1WBD8/Je0gXF5bg7vFHmLWLJ7JM2TwST6/yqkUOqDEJnv1aiNnyuX04QFA0gV0B4RfyKCvk/U7oGii+y06GskUU1I0qhTxlc0dGZqUh+7+iCyGpCXA8oZpczxrkczryXWUvQYMcvB2j5P5TVMhrc3cN9Ola2NtiNJ6mCTejWtxZhY6WrtjVfKRAnAOA420mYVxtT+jQmHjXaw3aWtQFACyu9weCe/wtaBcV8hrdWo5tTYehqakjmt1eKWj3CT0PW10T7G85Bs1urwSHy1HylSk/twI/VthcndqQ97BUJ1f2TQKVQvSgW7hJ8XRNDVxsCMdX71af75I61orluN47iRhCvGxQJ8Hj+HTphS8Ts3Il9hdl4cnbCq1FVRyeLszRnlOgngg6ZiUXqJKH65rt2DekD/ynj1W5kAeowTOPxebgf+v98OZ9HHS0GGjTvDYWTu8GBkP6jgj/s77v+CPcexwBDoeLUQNbYVDvpjLnysjKx5rttxAW/h2Ghjro4VUfU0e3V+XTIZCWkYf5qy4hITkbzk6W2LVuKBh09e303I9xQ0f7F2DQTBCRvgxJef+iruk82BtKriQam30IiXnXUMRKQg29bnAx+x/oVAOxMfkebK8SB6OgNBamOq3hYSm+S38/xo1wLMnzLTHPD+Fp/0MXp0/IKnqNsJTZMNByRX2LzdCiEV3NRecu2+5oNBF1TecT2moZz0Btk5n4nLUNcTlHoUWzREPLbTDSEgpBb5JGI6votcw18rmeEIiAVJ6HWO+nswTtfA86fvtNz93IKc3DrNANsNI2w2YPXl6Ob/k/MCd0k5h9Hf2a2N54IZKL0nHgyyWEZEUQ5pjnMhpelrxQqJUf98s8TwYuuJjyZg3YHDbGOP2J9hayPyfyEPWyE6WRd3008q6P0AfvsajrGmy4Izncrmz/LtRBuLb7DvrO6gE6gybo14U6SOIYoudFj2Xhn/RS4Jl3Ou6OXHsASC4SJmz+XpAidn5l+CHBmBe/PyA1prrR0mFi0uqB2LvoHFillS+q/OqMWHumSnjgSSMrJYe0rZYOE93GdhQcD/hLmOPoeuZRibZ8+54TvQXnbmRJ9/yqKDhcrthNQWUiGo7m7ahYCoqAWBeF+xia6UvNfXd6w3WMXCKe1zEn/adCc5SHn1n5Ms8vOjJFpfMlx6Up1S/gx1dMb9AKXn7/ICY3i+CpVx3YGXkPc1xlVx++l/QRj1Iisb4R7wbqffZ3nI99JTiuLJa+uIelL+4Ril44HN0MQFMI41flTMxLFLBKsKEx79ruSCteqpawrHj4NhmKLta8Yn4jnNqglMMGg6r4/RSby8Fwx9ZoaFITDU1q4lX6N0H7/aRwgejnYWKPrg+3ELwA1UmrRo4IehcrOF6/7y56edWvkLmXz6o6hf+eXpwnlpOv7aCtBC8+eexeORgdhwkLHn2JVe77vzK4unA0mizYCRabIzUElF/QoXdzdzSvI16UiU6jgsXm4I91xxC8aZaY951oQQhJ/S/5jMQg39PwfxuF1Jw8HJ81WGp/ddDAQeis4bl0P07MGozGtWzF7NJy89Hp738kvkbNfXbj1aaZUsOrd/77THULVhON7azVNrZKxbwO/baAwxV6yJSWsuEfGA7//6qxSSs8UdPGVFCcgs+uIwHYdSQAW1YMRMsyeaPuPgrH2h1EhTkzKx9nrr7CmauvJPaRB3/+rX8PRIvGxL7FJSx0Hkz8Y/8YlQjvgdugxaTjwUX13fxFZW5AUt5NWOp1ha3BIERlbEBUxgYx0YovvJnrtkcNvW74lr0fiXnX4GzqAwej8QTb4MRhyCl+BzuDIdBlOCA571+JQlsXp09gcfLwMW0x0goeylzn/Rg3MKjGsDcaja9Zu/Akvj3sDUfDxWyJ0s89rSAA37L3gkbRhoVOR2QUvkBy3m2CmNfM+iRYnDzkl35DcKLsCqZ9bL3Qx9ZLINhJY+jLheho2RwnW65DcCb53TQrbXOsrM/znpI2h7zz8shjFWDYy0WCvtNC1uJc/B3sb7pM4bH4dKEOQu9pXTF7r+R8PGS4uf8e7hx9iMQvyQCA9MRMpcciQ3fr1pjyZgMMGXrw9ZiNEg7PhZsfHtvjyRyMcOiOkQ49sL3RXPR+Og8nW64S9Pdr64sJr9egnqHQ3f96uy3o82wBfFxHoZtV5VZFOrH+Gs5t433H6RvpCsJvNaiXeo5W8o1IcOOfh/hzcif5hiqkQbuqsRuvasaPaAuvP7dgzNDWaN/GGYHPonD6YhDmVmLVdL4Yp0iOqfJwMWa31DDW0xuuSRTzhtSaLXU8v6QDKlsbAGwYu1/mea9Bqv0+Dbz4Uql+2989Q3pRPrRodNApv2ZgSmvzOniUEik4bmhcE+fxqhJXJMTNVP2F7jRUHeLzMySGtiYWZsNRTxiKaq9nitSiXNjqKu4Bn1qUC1MtPfws5Xn87Gk+StAOgNBekftBW5cOEBOxiktY0KqAMEgOh3ykSq8J+9S4Eh7PL80Xey0GTD+EK/vI3XNIcpr5Gp9e4eHMyhK6ZY5AMJMmnBnr6WDd8G5y+7dYJP2+UVquOBcbCxjraSM7vwih3xIkrmH3xD6YdVhyzltZYp+kc5LW8X77XEzefwVB0fEYs/ui1PGkUcxiodF8+RXsq1O+PJc12zG8mQfa1XJAXFY2xrZsAiqFApc12xG1XPg8Jp+7hn+G9ZU5lsquZmYvOw8OlwsKhSfa8f9dPDgZTCYdrZtJT3jMF8qe+An78Vmw+rKYfbeOvN2cDq2dCXP18K4vtY8svAbwvmR0dZhiQp7o+qxrGBHmA3hfzsOmqy+fUFLeTdS32AQPy51wNVuKdjXvAQBCksYS7NrY/YsuTp/QuMZB1DaZLRDmojPFk9TmFL+Dt2Mo3MxXooGFr8C2lJ0lZkun6kObXkPuOutbbEJHh5eoZTwNXZw+gUEzQXzuSUWfLoGfJZ9gbzga3o5v4VFjD7wdQ+Fi9j+JazTSUl3+hLbmjTG1Nm8nsYVpxeykkWXi65VY4iYsRLG/6TL8kOBlRpb7nEsYuXwgbu6/hy7UQTix8oJC/TlsDrpQB2HXjEOwd7PDyGXq2/0XzZcHAAebLYGvB++GlUnlFdS4036n4N9IB97upKuhI256boMJ00DgeadNY+JI8+WY5zJc0MakMnC93Ra0M/fAX87D1PY8ZLFq1D50N5+Mc9tuw7aWJU6/34TLX+X/gGlQDbtm98XAv8ufr/LeqacqWA2RJ1eDZZ7vOa6jyuesCowZ2gZzp3XGifMvMWH2CZy+GAQzUz307dm4spdWbdHR01LpeG8fRah0PHnERiQo1e/zqAUY79YM/n+Ox5fRPnCqhmG204JPoN3ddfiUkwgA2BJxB1s/+SO5kJzXbtPbf+Ofz4+QW6r+hOdlMWKq9u9Og/r4mPYXAmPdEBDrgoBYF7xK6IXkPHKVqvn0tmsEFlc8oqCbdX2ciREK8mdjgpQS8gDAWscYl+Nfw4ChLfjHbwdAaNenk6sGqi68R6g2T6k0XobGkLKLT8xEdm7FfA8M6knM95aclou1e/1J9zcqk25i9PyKyyuuCmSJTEw6DU/WTpXb39lGsnjJpNMQskX65h0APFkrPU3Piw0z0KGe+otS/TNtADwcZXundWvkLLGdQZPvtftw1WSl1lWZsDkcdHKpjfGtmgqiT/SYwtRbf996iD2D5RfrUtkWwduP3wHwBDlRrGsY4SEJz7WyXntPr/mIeevJsgeA/83ugTsBPE+qe48j0FVOzi0A8B64DSw2B8d3jEVtR/EKRB8+CS8aLx4k/qHw1/gjUVwEUyXW+n8KHuvQa8JC1wtpBYEEGz2GeEJRR6MJiM05ItbeuMZB0CjieXi+/zyLWsYzyr1GAOho/0IsTFcZyuPZpyyz6laOkEOGfFYhNnwSf0/Lw5hVQzBm1RDkZeejn+lYNPR0R+NODUj17cYYgrkHp6DnJKGXzEGf8om4vzOxEQk4EboBNewVy7OhQTW0mMq72G46WXy3UZHwW0WqzpJlPUnvJyNzA0HxCnkoYluZ9O3ZWOXiXWbhc3xImwk2p0DQ5u0YhczCF3iXMo4QChuU0B3OpitgqtOG1NjxuceQkHsapZxcNLDcBRPt1mI2IUlDUcxOhqvZWpjqtJM7ptegVgi8JDnB8/UD99FnahdSa6PSVO+RxuUqlrO0sghO+Y7B/mcRO2YRglN+IKaahdkCwP4WYwDw8oS967UGb7Pi8O1nGrSodMx0ke+t6mnpgq95qTBkqCcXoyyCkr9X+JwaFONt8lhkFYl7vuaXfkFE+kJEpC9ER4cwUCnyhbH6xnY42HIcISfeu15rQKVQ8S0vTdDesUb57hU6WbmLzQEAIT1XEdqvtJ+F2gYV5x26b/UQTF9B3CBvO2grAs/OUSjHV15+MfQV2IBZuvWG3DDWgsISDJtTcSk0/hrnhSG9mmDgDKHzy51H4RjWuxkpD7vbR6dLDNdV9LXcdfwRZoukH5EHWU8vMnbl9Rq77DOqXP3lzS/tvCq93U7NUa6asTyxsroyu4P4tWHoohmYeNYPh4f3w/nQ91jVS36Uj8r9fUfOPILTeybINxShaUMHlc3v4W6HsIgfiPqSLFfM44uFFw5Ogk0NY4k205fwbnSuH5dcTY7P45fR6NBasqJcHgyY4j9y1vp9xMQ8FucnAuNaiNlKwlxXcl5BNkf1iSm54ICiqbOiUpQJz5VEfk4B9IyEiTj1jfUAiOc/cm4qu/JUwpckwePbh6pGrrnqyrGQdZW9hN8aVebLO7bqMsb9XTF5qmxry/eeru6EffwBVpliHE0bKXftEBDrAhpFBx0c3oHDLcKjOA+F89jJQo9RC63tHgrmooAKL0dhGgt+3jwu2AiMdUcDy92w0JWdC23RkSlSxbz9C88SxLzZHVdLHedGavUO2S8qUK74BQA8S4oVPB55/zyiRy4o/4IqGC64CM9OgKelC+aFnMOZtjyPjj1R8n972VwOdjQbDgA4+vUJxtdWX45paTgc3YwZHq2gzxB6H+x7T74K4fSGlZsC41fmSXxTsDh50GU4oJXtPQkWXATEuuJRnAfa24eATtWXO2ZL81qEYhV8zraT7ok0x7Wr1NyQL7svF2vzce8JH/eeYu00ClXi3BWFh5sdTI10kZlTQGj3Gs7bNBw7oBXGDWoNusgGS+TXFFy4FYJ7T4W/F34HJssU8xq52+FdxA9Cm+eQbXh6YZ5E+x7j9iI3Tz2FCGRhbWmEUX1b4NQ1YZTB6PknSOfPu310OnqOJ4YF81/LaSM8MaJPC0Io9fekLFz1f4eLt0MJfRQR835X5r5bj+2NxCPhNFQMT7/Gggugkwu5ys8qE/P4XmpxPzLh2dcXDdxssfXvgdDRll+pc0gf5SvVvQz5hnuPIpCQnIW0jDykZ/KSRMvbJ+YLedePTYepiZ7cefqMlZ1XIPhtrFrEvFKOuNcfi0NMhF3ESsTT753Q2OogzHWEF2eRGWvwPbdyvS5+JSGvlp54YtGKZoBdZ0x4/TeONBfmf+OCCwoUTwZSXFCMviZjCG12ztZoP5B4saxvogeGFoNQpZZf9OI+5xK6UAfhou8NAMD4dcMVXocGDb8iF7beUpmYd3XPXZnnD4duUMk8VZEuA7ajpISFGpaG0CqzA3/qgGIbh6K4W/CuAch4mCiKmU4HwWNHo6mIzSHmqGtvzyvaRAEN3o5RpItiHHy1FlNaSs6Pev3gA/SZwvPMipYSZuXStBboMoqRVQf6WskOR5LFrrAXAIDo7HTs9JQfulLV4Asc9Y3tsLv5SMI5vleeAUNbrNgF/5gmkiewooW8+/3Go4sfr/DO3jCieLfpzRPS42jEPPXBv7eQLOQBAEXwfRWc+Cfa2AVU3OKqKTcPT8MfE/cjq4ygBwDHrwTh+BXyQrY09q4agv7TDiElPVfQxuFwxTzZJPHo3F84cuEFQWBTJ1NHeOL243BkiDgNtB20FSe3jpHroWdkoINrB6eg75SDYuf2n3mK/WdUn95Eg4bK4NToQXAtkztPFir1zHt6zQcd+m8Bh8PFh08J6Dp0J5o2dMCO1YNl9jMzli+mlWWyzyl8+pys1DqnLDwteFxQWEJKzJNHUXFpuceQOC5L/Dmm5BNv7D6k8UKORYU8ACgojVXLmqo7TCoDvZ/OQkuzBkgoTFW4eETvp7PQ2swDLzPCVL62yNwYpBZnIjY/EVpUJp6mhcJcywRuhrxcjmOd+uDKjwf48+ls2OnWwPcC3t+HMt56ptYmUivZluV2oXRRuOwYw5ZILo0uby6ya6ko9kV5AQBG1ToHA4ZqCiMowuHPf6CuYSd0qFF9Err+CqRk5eHWywjkF5UQ2mf1lx8KqS7++d95mecpVajSq6opKWHh4LZRcK2r2s9gVMYqWOiSC01VlNzi9/ieewxZRcEoYWeInadTDZUa18FNvAIcn8PLLqDPlM54cTNEqs2GG+rxRGNo0VFazFLL2KIcXHyuXP1jxyzCqPsXcCIyFOtayfaE1KBanE3METd+IYbcPqcJt/0FKJZwb6JBMv8enoZ/zj3DiavqK0Rzdf8kUuKdKM8uzgeFAozu37LCxDwAuPHPVLG1kvXQszDVl1hQQ4Py9HsuTK+1ocF8uBry8uft/nwKAak8sXlm3ZHoZMkLCd0U+Q+C/rv/PdZiI4wZBmLtdfTt4evBS2ORUpSBqSErBHP4td0rcW7RsdRF4xnCFDpv91bcvZUkUU6WUNfCQTHnIZWH2T6+yrtYXLLeD8+CvyDkfRw8+/pi9gRvDOrdVGIfipRSw9IQzaVXNnfexPknEfVVdkGAiOgkXD82HX3G7cOw6YelVtkVhYyNuojJPgAnY95udEFpPDIKn8JMJMcOlSLu/ZhT/B4ZhS8qZY0A8CiupUS710kj0Nz6jOD4e+5piXbq5ErbbVLPyRPFyIpmyo7jaugEVzihvYXkz4oia1AXTz/FYPutZ/iclI4PW9XzZZiVXwgmnQY9Lfmevb8icflBKOHkIzz7hkbMq0CCI+MxbdsV9GzlhjuvPmFE56Y4fT8E0/qQy5VWlu6SDQkRAAAgAElEQVSG4+CfW768NP8eDpR53txWucTh1QlVC3nejlEISuiBwDh3mGi3RkcH2Rszity4Bsa6wdZwJOpZ8C4av2RuRHw5/wZEodKo4LA5Yu18MW31iD1S++oaqCdP2sA5PXBu8021jM2nML8YfvukeQyRw/n0FkSOmC9INK2h4rnQU5iT2P3UDuSXliBu/MJKXJEGZbAzLF/+rt+NycPaYfKwdli71x93HoWT6qOvpwXfxf1gaUZO4Hh+aT5mr7qEkI/xMu0audth76ohgmNdnYq/zg48O0cQIsvHc/A2PL0oOTS4LM8vzcf3pCxMWXoOOT/JFfFYPLUrepPMB/670O/5DIK4JsrAmt0xq+4osLgsDHoxB50sW2NNxD5kleQI+oj2TynKEDweEyzMR7v0wzaJc6yJ2Ccm7Elby+9G4017MKKZB2l7tdXI3vA/nnfOp8/JmOxzCruOBEgV85RFksCWnJYrwVJyv5Xze2Pl1pvw7OsrV6zL+VkoVk2nIrDR74vYnMP4kkX80mtidUjwuKnVMdyPcSMUnKBRtNHJ8S0exiqXNPzHz/OITF8DLoQ3DfzxtWg10N7+EcFe0ho7OxF/sBrXOIi3KVMI66RSylfdLDCuBVicn2JrpFP14OXwplxjy2P+sP3Yek56haBfFU83J9wKjcTnpHS1zdF+xQFsHtkTPRq7qG2OqoyDXiswqXpoZCrbq1mDall04JYgb96riHjMHdQecwe1R+8lRzCxl+QNCnn8YTYR/2YoV/F8QuPFSJCzOXX6k/TNiV8BN2drjJ5+FCf3jZdvTJK3yaNQyIqHl4N4FVZjbfG0H2wu+Yp/XHDgbLpUcCxJyHud2A/NbfwAAOFp82CkRf53+lbmYfQwUvy1aNZZfTcxY5b1lynmjXCZizNR4kVlyJKVkoNhdf9Suj8ffo68jSGPcP5zGN4NnVPuMTUoTzeHurj6hZywoUH9tLK9g6CEHigsjYMOQ3I+0qfxLUCj6qKuacUXp/sVWDajO5bN6K628Xf9PUi+kQTI5q0rbx8+TAa9XP0BoKa1CW4flZ3PXoPyWGvzioLSKUKpKDSL930t6lEHAPEFSYjJ/yHWDgCHm6/DpshDCMp4h9ZmjbDQdZJgLEn2vzv11+/CmTGD4WFLfhNbbWIeHzcV76jzad1UchnlHAXKbHfydMWToGgEPI/C/FWXsVVCfiMqhQIOl4utB+5jtc+fEkZRLwWseHg5vEFE+jIk5f2LuqbzYG84WszO2yEELxJ6oZiVBmv9P1HPYn255i1hZxGEPFGK2eI3l14Ob5BZ+BLvU/+CgZY7GlhsEcuXZ67bHg0tt+Nr1h6UcDLRwGITzHQ88The+fA1USGP2J4vsV2DhurCxLr/VvYSfjtK2cICCzbmwlDIAR0aKj0mq5SN1SP2YMWZmQr1C3n4Ua6Q96syaqqwYre+vjbivmegQ29f2NuaEuyUzZlnZzgSWanBCIjlbRbo0O0EBSuoFCYoFDoCY91gpd8XyfnXYa7rTeifU/wW+SXRAIDkvBvQY9aBAZNXcItBNcajuAZwNJqGxLzLqGU8B9+yiRtdpZxshKVMRF5JNIrZKQoV31A2pHrl+cqrBpeRlK103zMbr+PU+msqW0t4ZgoufvmAfrXqqWxMDcrhYW6tEfMqkSJWgsgRBVo0KzSzvoSXCV1hrN0C1vp9YajVCBxOIVLy/0V87nEAXJUWCyJL6c8dYOUJv0d1rCXnBdWgQYP6YFAZ6FyjDSbXIjoa2OhYoId1B7F2Pov+E/CGvBRuyjGoDFxsvYP03GwOT5OgUX+dXPyS+Pg/xa/V1C7mqYs3YXFibYVlchyRYZXPn3jxZgeC38bAa8BWBF4h7hQ89lsAz76+CHweBVRCpC2Hy6vc5m6+Fu7ma6Xa0ai68KwpHo7VxemTzGNp7bWMp6GWsWJeZ6Y6rdHRQTwnxPIP/bCmAc8LoYZed9TQI+5KdbB/Jnc90iBrVxEcWHcTkxf3Qn5eEVZNO4ktZ6fiVcAn1Ha3gbmVEa6ffI4+o9uCy+GCy+WCSqOih8ti3InaCADwGXkQvqenYGK3LTh8dwFSErIwvosv/g1fB7/jz9CkbV04OlsJ+lz85xHO7H2I62HkqnU1mL9dEBbbYD7PS0L0+MPWueBwuPDw2YGWde0RlZiK7Pwi3PnfeNiZGZGeY0gbD1x4EYbODergwYcvYvOIHpdd19NPMXgXy6uOezcsGl+SefmmpndrVWlf4BRK9U4Yr4E8U/9sjecfYtC2gRN8hnSE7/lH8BnaEQdvvMTY7s2VHvfFzRB0NxwH2zpWOCKnWEXBz0L0tyW321zeEN6qyl9TO6t1/A+ps9HGLhDadBsAAJfLJhSh8HIQCgxu5uLvl5FWYxhpNYaNwRCxc572wt9AR+PphP8BqORGuI6HA75IuAaa3HypBGsedKZ6L/eMzA2Qky55cw3ghZxbOVjg+IfNpMYLvhuGFYPIX+iTYebjG9jT4U+EDpml0nE1KMdI10bobE+uWp8G1fPih7fUc9lFwcgukpxHjWzBHg0aNFRtfD0WYuCL2djc0AfJRWkwYhignlFdqfYXW+9Av+czUFffAeZaJtgceQinWvqCTqHjTtJjxBckYoLTQFxPeIi/nHkFFscEL8K6BnOhQ9NGKYclNtZmDx8UsUsEY0mi8+KDyPjJKyJTkbnuqgsqu7rj57FjMuno6V0fTCYdYeHfBfnratqoNq9PKYsNz76+WOXzJ7JzCnDi0ktkZuVjxbw/sHqbYh4t9y/8Bc++vmCxOViw+jK2rCB66A3r1wLn/IIFz9HD3Q75BSX4EpsqsKnMnHoalIPN5WL+q6u4/UM81IqPT4NOmORCLl/WsGneWDPzNMKCvqCwgCcst/R2Qw+Xxdh4chL6jG4LgJcjcvW0U4gMI+a1MDDkhXHripSgvxC0HBQKBf3HeeLoljsYv6AHAKCHy2KJa0jIz4bXHWFOveiBywWP9bV548amEiskf0vJxMROLQAAVCqFILSFfEvAn5tOIHQz+Z2CpKxcMbGOLJ5uTvB0c8I/D16hm4ezxDBbfmGK6S6BOPS5J0o54t64012IwvaDpPWIzr0vcU4tmgEm1LkhdU16dDPBnKIMdDgAS23JYcDKrFG0nzw7DephZBdhKoh6TlYYu/E8zge8hZEe+YqnZyK3YdXw3RIriiZ8SUZ3w3EqWauqhLzI118RfO89YsN/IO1HJmIifoBVUr5iBlunHcHWaUfk2mnrasHR3RYO7nawsDVF295N4FS/Jpo2khzipQp+loTDgFlPIOQB1U+w3/N0pcS/o/ioRIn2HQcqFyKuCBe+7ZL7t50clyawodGp6DCgJawcLZCT/hNJ31IRGkjOS8s/95hSn6M9HSo+uqKyuLLbn/eZTshETPgPmUIrWci+5jWdreHobgsLW1M4uNuh2yhPiXZ0KhV2+uQ2CjWoHo0gp0HD700dfQdcbrMLAFBLv6agfXuj/xHsRHPZiT4WFd9E2/lCHgCcaLFJ8PhqW2JOX2ljlYUv5GkgQAHABVQo5g3u3RQXb4agpISFa/7vhDNRgCd+qhW6nl7zgffAbShlsfG3r/Am/LHfAlApFIXFPP6Y3YbtxKvQGLwL/45G9YR/1NPHdMD0MR0wbPph/EjMQljED8E5XR0mVs7vXb4n9AuxPWoaRjouhYWWHcKyn8DDmFdh93XmXTQz7YoVH/pjTQM/grfetR970deOFze//EM/LHI7Bm2aHugUBqFNn24smIff/3bSEXSqMRxaVB3CmBnFSTDTspa6zlY3tyKzWP6Xw56IJ6TFvAldfXH5zUoARLHtTtRGcLlcgUedqDeeqN3LhzxRcddVodeAjp54TkE6nYab4etIrUmU1UO64F5YNHbefo5BrRviStAHAMB6v0AcnjpAYBeTmolVlx7gS3IGfhYVg8PhKjTPppE9FF6bMhz70g+lnEJ0sVmOuga8HeY7CcvhYihepdBCuy6+5T1BB8u5cDHqJmjfF+WFYvZPBKcfQwtzyTcq+6M6EQS/Uk4BDn3uhctxU+Fi2BWdrKXnjuGvcVwdP+jQjGWuERAKdymFEbgSr8klUdm8Pqh4ni4zGxPserQCH55HwafHRjWsCriTfVRlY904+BABF1+qbDxFKCooRuSbb4h88w0AUFJUAqf6NQk2fUfuxZ7Nw2FXZkNwwpwTOLJzDBTFgFkPeaVRghBbPl6OVcfLmwxLT87AutHkkkUvPjpVvpEK2HxrERb22iTfEACbxUHABcX+7uxdbPDPa95v3x8TveQWh/mdObT0QqXN/T06Cd+jkwTH0sQ8DRo0aNCgQUP5UJmYN2uCN2ZNkO6yLQl53myyzgdcll7xRlo/efPdPSc7GfK5fRNlntcAZJYkw0KLV1KZL+QBQHPTbtK6iCEq2klqe5lxCzV1eTdiPa0n4J+vizC59iZQQEExpwBaVF2ZQh6LwyEl5AHAwobkw7343ni3zwvDrG6ff4WeQ1uipEjc04VbRiTTMyDn/cNiscHlcEGhUnB8212MnUfute3SsC7+On4T8enZODC5H7hc3vyvPgs9BP2Cw7Hiwj2Mbt8E472bo5TFxl/HFatSqMNkKGSvLIXsbDGvtR62kkOOPUwGwcNEPDHwdJdA7IvywpuMk1LFPAAEzz0GVRddbVbgXuJqROXekynmKbJGUWrouMu10VC1adDWBfpGusjLUe2OYrdRngpXgK/OZOUUICs7X0zM+/ItVUoP+YiG0VZXPPuKF+qQRGOvivsuaejpinErB+LYystqGZ8v5AHAiMV9NWKeBg0aNGjQ8AuTk19U2Uuo8lTbnHm/A1UpH5w0bPT7wUa/X7nGKOEq9kFNL06Apba94Di5iJc7aHWDqyhiF2D35zlobzGAICaK4n6V6NW2qfmf6OdAvgQ0n7KVbG9F8IqO9BzaEj2HthQ8BgAtHYbAG4//P4VKETwOffYZh/wXCMYa1WEDTj0mikT8EFt+HwCkhTw+D//LYVfTzBh/D+qMQw+JOVFWXLhHCJE98ShEofFVSX6x7ByYgx2VqxCqKKZajmJtdQy8cA+r5fatqDVqUA1NJ28XVLMVZcTaMzizbITc/kxtopB9+ftenNt8EyfWXlXJ+o683Qjb2jVUMlZ1ooG7XWUvodqy4XrFpgAZMq8X6rd2xvxu5SvCJYqoRx4fE0tDKdYaNGjQoEGDhl+BEZvOVvYSqjwaMU+DSjFgmCKrJAUmzBqEMNuy2Ou6ooCVC126IT5kP8PgmuRLlPe2mYzlH/qhr+103E46Ah9XnmDyNisQjU28MLX2Zhz6ukTq3KK0snRUSshTNUEBEXBtxBMov4QnoG3X+mqbq3lt4Y3xXn9imJOtqREazN+O8V7NcDTwDcZ7Eb0/krJ+4l1sIqKT0gEAl4M+oI6VGRo52oAMd/43Hj3WH0WnVYdgZWKA93FJEu20GHSsuvQATyJiEJuWhRuLxMPpzLUqJnF2S3PZFTPj8l/BQU9yTqqKWqMG9VLPkVxV9i13/yfWNmxhbwxb2BvHV1/B+S3KVSjeeu9/qNdKelLiX52QsDg09VBfHr3qyuXvezGwZtULx6/Xui78c49hsNMs5GbkKT2Oa7Na2BGwXL6hBg0aNGjQoEKkFV3oteIIEjNyJfaxMzfCzVXjFZon82cBOi85CC6JjEbBO2eDQSef47fxDGHOctHn8Pepe7gRJDtCgUyhiXFbL+DdN8m5ekXxGdgRw70ay7XLLyrBreBP2O73BEVScjeLPidJKFog42NsMkb5npN63sJIH/fWTyI9XubPAsz/56ZKXxd5/Nr1fTVUOAtdj+BC/Bas/DgQGcUJUu0m1d6AHdEz4Bs5EaMdVyg8z+oGV7E2fASooEGHpg8AiMuPwIoP/bHvyzxMr7uN1Di7Ww2Ub1QBTF/RBz4jDqBfoxW4dPgxpi5VXx7G8d7CqpxsDgd1rc0Fx/5Lx6OhgzWuBn/E1QWjMPcPYq6bDdcCsfD0bXz+T8xbdekBRu0mn5vHzswIT1ZPRQmbhVI2Gw//ngQbE3EPizcbZ2Fsx6Z4/OkbbE1V44GRVPgRJ74Owr4oL8I/eRgza8o8n1si/wtbQ/Xm3htyicKdGztKPTd2xQDcyTkKAxM90vNO2zwc/rnHfmshz8hQB/OWXSS0rfb9FzrazEpaUdVB30hX5nnPfspXYFYFF2N2wz/3GAzN9BXqp6XDxOXvezVCngYNGjRoqHSCo3jpiPquOi5VyAOAH+k56Lz4IKkxuVxg+MYz6LSYnJAHAC3m7CJnKINNFwPlCnnyuBsShcYztpMSrADA9/IjNJ0lvzp9u/l7seFCgFQhT9WM2XJeppAHAGk5eei4cD+p8fjvpyKvy6mH5Y+Ao3C5hD+hsol4FMt8r0FDFYcLwOWyMGeZaLXXXwFZ1Wx/FUQrxSraBwAamQ5BI5Mh0KWbyByP3z7C6TSMmLZSx2xlPhFNzEZIPFeeSrSqGAPi3+kaxOH2XHwYKZmyqz1KCr+tisw7fhMP3n/B+23C9V54HoYTj0Jwe6n4jnHDedsJtpJoOG87rvqMRh1rM6XXRWYeaVy7/Rbb9z8QHGsx6bh3RbXvR0TabLhbiF8oP451RgfHaJXOpUpkVRhVVcVjDRqqOJrfOXJU/D0dtwCFyfXkmtH1JoFhKO7Zzqf05w6w8nbyDii60LEKByv/EEpzpYfz03T6g2m8ldQyWflHUJq7Vq6dlvl1UBkNxdqLUtuAy+ZFmuhYi1eyB8B7HbjCHLpS7ZKcAAAMg/mg688UO1+c3gec0vdy1yptfNlzLgBdn+ftzWWnoCi1ldQ+dP05YBgQi4SVZE0Gu+i+4P0syV4AduEVqeviz8uHQjWBdo1QmWst73tFFlHPPBc7C0T9SCOcNzXQhZOVKUI+/5DUnZSHmDQvv/qOVqBRqXgfkyhR6Hu6ZTr0dcQLJJalrGfezmtPcfz+G7n9mtSxxZG5g6WeZ3M4aDZrp1i7NpOOeg5WiEvNQnpOvth5E30dBGySXpBLntcdGWS97qLjD+nggQuPwwjn69qag8vl4ktihsJjA9LfTztzY5gZ6iIhI0fi60L2/YQUnU5lYbav4x1JrICOZvZfVDWlBg0K87NUk0jzdyMimxfa6GbUE15WiuePSiuOlijm8THX/n29pn4Vbm/kFTcasOIErqxWvEJqVWLb2N5oOI94QTSkrQcy8yQX4lBWYJPHl6SMcol/ovTt2Rh9eyoWivAszgNsbhFoVD2YaLdBPcs9AHjinDbdFkWsBIFIF5Y8EtlFwQhjjwQAeFidRm7xW3zL2iw4b6nXG9YGQ5BbHIa3SYNApTDB4Zagg2M02JwCpBfcRWT6EgAcNLe9DV1GHYGt6HyvfnjBSLs5UvKuCdaqrFj45GqwfCMNAoa8nIoLrQ8o1Gds8F843kK+R0F556nKvH35FXvX3cDhf2V/V1w+9hR3Lr3GkdvEAnXnDgTixG6eGL/j7FS4etSUet4/nJgbUZQJPbeJja2h6lJWqJEFK/8QKDQb0PXGyrWl0uuiKKUJuJwsmXbswqsoLLwOHWvZ952KrLM4vQ9oWh3BNCVulDCNfFGcyfv94JSEgspsIt6Zq1gxLElCniJrLUxygo71VygShMcuug26/gxS85QV8kRh5R8Cu/geuKw4Kev6hsKkWmLnuJwssIsegqbdSeK4qnivlEFUyJMm6By//wY7rz0VHHdafBAPN06ROe6t1RPQeMZ2XFo6GnVspF8vDd94Bp++C4t+eS7Yp3A46Sjfc/gYmwwACNoxC1oMyRLQ/dBodGniLHMsGpX3NzXSuwnmD+gg01ZUQMvKK5RpK+k5lRX4FH3e0uALeS1c7HFw9gCJNu3m70V+kTB/++eEdNS1NZdoCwjfT3mvS2JGLnqtOCI4Vub9FEVlYl5z+1jB4/T8y2CxM2FlOJnQRqXoKD3+2+xPeJn+FiFZH5Fd+hOWWqaw1DZDZ8s28LQgV9WNLClF6Tjw9TziChJRxC6Gq4ETmpjUwx828kPypPEhJxpn428ioSAFbC4bDYxd0M68KdqZN1XJmu8lP8P9lOdILExFKZcFa21L1NK3w3D73rDQMi3X2HmsAvz1dh3oVBp6WnfAnzbiX7InYv0QkBoEHZoWlrvPgK3O75ekXUPV5F0WL0RPGSEPAGLynqOOgfTPvr1eC6XG1VD16N2m6lURbjhvOw5M6Y+/jt3A/N7tMaQtL8fn4/Bv+PvCfTR2ssH2ccqF5fNFv7KC3qwj1xHy9QdaOTtg29g/AAA0GgXtlx+Ap5sj1g3vDgD4GJ+MSfuvgEGnImDlFNBpVKw4fw+3QiJRymYD4IX1//VHOwDAm68/MPnAFfgtHA0HCxMUFJciMTNXIPqVx3uvLGxuoUAkexwrvDAVFc7icw7C3mgKPKxO43GsMzysTgvOGWo1RgPLI3gW36hMu4dgjNAk4QVgws9T6OAYCQB4Ht8Ube1DpNqa63YBlcKEs9laFJR+Vfo5bhgvXTDqOb6j0uNqEFLI1mwAkuXM/kAU5heLtfcd3RYOdWvAd4nkKsf886tnn5E5fkKcZG8JDVUPTulHYgOFAabR5v88pahglzwHu/A6OCWvBSZkhDwAoFCNwCkVCnl0/Tmg6w4Gl50IVsEZsAuviVizFV47ldkCDP1ZoDCcwSl+gdK8PeCyhN/T7OJH4n202grPF/pJFvPUAF1vHGg6/UCh1QCn+AVKsom/n4XJ9aFjFUF6PE5phNjzo2l5g8KoD3DzwMo/CYBcCCRPyKNAy8IfrNwNhHGL0joDAKjMpmAa7wErf/9/YwMlWVPkCrB8lHmvysOrHbOknhvbpRlBzMv8SU68JSPinF08otxea3wh7+mW6VKFPAByhTw+ZMWn4/OHYOxWYTomDpcLKqVqOFO3cXPA3pn9pZ5/tnUG4XVfdPQWri6XveFP5nWxMRNPH1We10UtBTBiMhYQxD0AMNcbiNfxjjC170V6nP1fz+Fe8jOJ55KL0pFclI732VHYFi1U3f3a7pU7br/nwoTRovZBGe+wKfKQmP3b7E94m/0JR2IugwIKrrbdQ2r9pRwWRrxagFJOqdi5VxlheJURhq1RRwEAh5uvgxnTmNS4AJBUlIbpISulno8vSER8QSIepfJ27vXpujjZcjMoMqIR2FwOBr7gfVEtcZuCFqYNsfTDdkTkCr9Uj8VcxbGYq4TXTfT1zC3Nw8xQXpVPMu+FugnN+IEPmYl4kBiJV2niO0TOIiG3kpAWprou7C5OfA6Wa1eWd5kJGBxwVOF+APDHvYOIzk0Va9/ZagB62PFECAOmNunxyjL6ySkEpcYq3I/sc2BxOGh2wxcFLPEqtbUNzXGn6zQJvcoPhyv9wiOzWH4Ywufch+hivUyVS9JQRRnbvXJzjEmjjYsDgjfOgu/1xwCA7PwiFJaU4tFq3q5vu6X78Wyd4p+f99vminnxSRPU/nfGH0/WTMW5Z+8EbfXtrfBywwxCv9VDu2JxPy+CSMenSS1bhPrOUUi02xq1D2+y3sm0cTN0xgr3BTIsKEgveABz3c54HOsMC91uYNJrgEpR/PsypzgU75KGw9pgAFgcYWi2i5mwyji/nW9roduFYGuo1QgFpd8AAAyq8pttXI70qLnZO6q3h2lV4VfysFM3fsGS8x/r6DLRppM7tMtU+y57Xh6yvPY0VC2K04UbTFrmN0FlEIu60emOoOsK05NwSj+QHptd/AQAoGP1CRD5DqfQbMBkNgOMtxM8uIpSPKBdI0xsHMH6zM6Byy0ETUt805am0xc0nb4AiF5hnOLnBAFPFFbBaTCMpN9bUKgW4HLSUPrTFwwD4iYzq+C0lF7CtVKZLSDJ246m0xc6ZdfKLZS5VkmUZI4DQIGO9WcAxGILDEPy9yxUZjNomV0CADBNj4FT8gbFGYN4y2J9A5XZGlpmZ/8bd5VAzJMlwKr6vVKEfTP7gylDBAOAN7vnEMJPk7N+wsrEoNxzA8CL7TPRZi45/UEa8/q3JxvOqTI8ahELJJ5/9E4lRR9UgSwhTxIxyZkqm7vs+1me16XKFsDo93yGVCFPXfNJEvLKsrXRYlLjnYq7jsEv50gU8iQx8fVS7Ig+QcqWC65MIU8SeawC9H8+Exwuh5T9iVg/zAxdTRDyRBkRxKs+KyrklUXWOXUzNPA4nC+vwdDAY1gXdleikFddOPE5GM6X10gU8gBgTtAVOF9eg6DUWBgyFL85XfLmpqC/unC+vAbuV9dJFPIA4GtuOpwvr5ErripDbzteqNz+KG9Ce2TOHZyPJVd16mB0N8HjUk6hIJ+dm1FPFa1SSCmnAMmFwuS02SXfVT6HhuqJT58OCPz4FfvvvkT3xi6C9txC9XsPrR7aFQDQvHZNFBTzfte8/j6IwVtPY+XF+6TGqLzdWC7MdTsjLd8f7R0i4G65G7YGI+X2olLEL3rfJQ1FB8dIOJutQxFL9meTb+tuuVuuraJc3nlHpeNVFmfj/TAiaCYmv/HBiwxiLp+UonTMCl2G4UHTcfDrKcK5IS95eXcepb7AiKCZOBUr7vX1PucTRr6aibvJjwRtXHAFffnjhGbxhIT1n3Zh1KtZgnb+P2kEpD7D+Nfz8NfbFfBLEH8/1n/ahXHBcyWu7UHKU4x8NRMLwlZLHHv5x80YETQTSz9sQhFb3NtNHRQXlWJCz23o13wV/p5OfL2pVCruXwvFH41WYMYA8RvK7vWWCv6pGnWOrUH9lBXyJNs0UGhMhsECgpBXFqbpccFjLkd6wQIAoDJbSRSHykKhCdOtlOSI/y3SdCSH6gFA6U/edShNdwgYxr4AAFbePnE7ObngqMxWIHPrLm+t8tCx/oayQp6i8IU8PlRmszLnzxKO6fpCrzcOS3LqCVW9V8rQ2s1Brg0//JTPsI2yvY0VQYcpeTOELFQqBaM6qSYasDx8TaoaHtTEl5EAACAASURBVNae9cmFbHdsWFst85d9P8vzuqjFM8/GaPZ/OfQoMNRuhdyiVwA4sDaUflEkiiQRyF7XBuOc+qORsZugLaf0J/Z9OYvgTF4i0NMttyi81ojcL1j2QZgPRYvKxPZGS2CtYyloC0gNwvGYq/jJyoeTnp3cMd9nR+Hqj3uENl+PhaijT/wieJsVgdURQu+1x2nBaGfeFM1MZf/wlfWuq6VfE+vqz4U2jXjjUcguwvD/RDc+A17MIuUxl1jIE46stM2xv+kqAED/5zPB/S9/bgG7CM/SeRVYxjn1F4TeLvu4A+E5n+WOr4Eciohbo5+cgn83xbxzJI2/o9UA9LRzR05JEc5/C8HWjwFiNqZaumhXozaG15Yd4h6WmYBBIp6IolApFHAkZHZ1vrxGpYU7jJh2MGLYIKc0Uax67fg61+GfsByJhdKTCU93CZRY+Xaw4yGYa9VR2TqlVdY9GzNabD0afk82XXuERX07onkdO9wOjUTPJq4AAD0t9Vd2leTVnZVXiMBVPO/Aq0HCsCotBg2Z+QUAZOfM09ViIOTbD5m59dwNnZFdmoMveeSTefPJLHyM8NRZaO/4CQBgodcdIYn9wAULTayJSbk7OEbjWXwT6DKcBOcoFBrqWe7Dkzg31LPcDzOdjmjv8AnP4pvA3mgKmlhflTk/31abbivXVlEOL78o9dzJcMWvhSqDUa9mYVqdMTjTiicOnYi9iDZmwt+Us/FXsbsJ7+bWN3Ifhr6chvOthVXlhrycik0Nl+JMqz2Y/MYH/yY9EHjS8UW4C60P4CcrX3Bc9u+4hWkj7P58FMdabEdYdgRm1Bkr6Cc6TlmGvJyKOvqOONp8G7jg4nTcVbHz/DEmv/FBUlEqFrpOB8DLw9fOvAVOt9wjZlv2mMPlICw7Ao1N5Asi5eHfc6+wZ+0N3H6/BlQaFeGhxA3Q+K+pqOVqjX/frUb0xx/oXm8pwVPOP3wdfMYexofXin9O5cGfRyPmVU9Kf+6QmV9NGfhFGqRB05Kdx0sZGAYLUZI9BwDAZYs7CDCN1qHwv2IPnJIQUJlC4YSVx/veYhqulClCgssT7um68jebyrNWWWhbkNucUzU0ZkuwwCvgxy2NBOjkwj0lUZ7nr0qy5eSIq0i2TVIuHYuqkXTfVxlsmfgHKTsnK1M8eq98OhSylOd1UYuYZ2s0DwUlEcgufIDcopcAACOdjrAzlu/VduDrebG2PU1WSMzBZsQwwBI33o3E17x46NEVz8kX/TNWIFB1s/LE1NpDxWy8LVvB27IVaS+7v8OJFfGkiWeNTdxxvMVGjA0Wvi7rPu0nJbb9adMJFAow1lG6i6gOTRt+bfeWy0OOL+QBwKU2uwRhuAAEIcKiOfTW1v+rUj3y+Jz3GiuxPbe0CM2u+wqOq3K1V0kfbHdjK1zrPInQ9iT5KyY+4+1wdb9Lrny2JBz1TXGvu/C9M2JqY4prW0xyaQPXK8LdwlYWjjjZYRSpMcsKeVNd22FefXHRqoHfBhSzheGwTa5vRmifhRLHVEbMGlHrDMKyLuFDlh8KWJlwNeqBdpYzQKXQ0ddevCJT2XmmuwQiIHkzonLuQp9hgQH2+wXVcFW1Ro1Ip0EaDedth4GOFn4WFmNR347Q19bC4tN3sObSQ+QXlyBsKy9k9eabT3jwnreZsvj0Hawb3g00KhWb/B7hUfg3hH9PgZWxIZYN9Maj8K+4HszLpbPo9G0sG9AJBjpauLt8IhrO2y4Q22WFw3K4XIzYeQ4f4pIJ7TQqFRP3XUYNY32M8GyCsV7Sd4PXXQnAsYA3SM6WXE24h3Vn9LDuLNY+LGiyBGsipjod4OlAFOqb2vgJHtcyIYbmtrMXr6JnrtsZ7R0+CY4pFJqYHY2qCz2meF4+SbYt7Xifc3sj3rULgyb9e0QaZzZel3nesib5wiPTB+7BmFmd0bKDq8LrKC8lnFI0N/EQHI9xJFbPm+ssfI99XKeLCWuDa/aGox6vmMLeJhsw8hUxYbyvB+/33YCuhxl1xmHvF15KFv7G55O0IPzlPAnDg4S/e54WLeWu+05SAHRo2ljXgHftRgEFoxyIXjmDawpvnETXll2ai0J2ESbWGi44r0XVwtusjxIFOyqFqnYhDwD2rL2Bi8+XgkrjeZbUayLuhVLb1RoA4Fxf/qa2ht8bqlZbcIqfAwBYeTtB0+4AKqNqhNYpC4VmKcdA6FDBy5sn4XePZGoHml75xDy5a5XVl666TWppUCUJdVR94WNu+USw8jz/8sJk0FFSSi6voCRSsvMQ8O4zEjNy8SM9B2k5eUjNzkduQfkiMFq7O5arPxnefUtE0Kc4xKZkIS0nD7kFRUjNFq/eWhWQFzKtSh68/Yywb4lIy8kXvJ9pOXkqG19tz6SuxWGF+wRlvMPd5KeENrJ512rr2ys8H8ALJyU7D4Mq38W1rJB1pc1umfZGDAMMqtkdl777C9rSi7NgriX7An+cE/k4bx/XifCNFL4fSYWpBM9DaZxq6Us4plGoqKNvjy958YK27Y2kl5IHgGfpISor8vG7ISqgAdKFx/ZWtRE9cDncrqwFWwFlv/7V9YRjUSFPFCqFgsPthmHis3MAgKC0WFLjlxUWZQmnH/otQf+Hh/ExKwkAkFdajC7+e3FfypqUwcNkEDxMBind39tqIbytJAuMGjSoE0mCmqS23s3c0LuZm1j7on4dsahfR0Jbx3q10bGeePiAtYmB2Niix6JedLKEPlljSHusgRyn1l+Teu7KD/HQrarKhdYHBAJdD2tvjC0j5nHBxa7oI4jJ/470EvFcNQPshDmYGVTxy1l7XWGoVXuLlgIxb6LTcHzJi8W+LyfQ3qIVoY+svMJ8TsVdxqp6sgsqSVvbiRieR2VZYfJOcoBAtJvrPElwflujlbDVsZK7JlVgaKwr9ZyFlVGFrEHDr4GW6WlC3rLi9P/uWSgMXq67coZwqht20W1wil+By44Hl5MNLicFXHYK6f6sgjNgGPGu4dkFF2RYssF/LVh5wo1lKt1Fij0RLicL7MJr4LJi/1trMricHIXWWhlQGJK87oQhqor4KJX3vVI19R1qIPRLAmn7ohIWWs+VrRWoAiZd9Z+5P1YcRUJGjsrHrc4UlbAwcO3JCn1dKk6WJEHZnHUVVUBhZt3y7YBIY7n7dFAp8nMbDLfvTRDzJr1ZptLn3saMuBsWkPoKIxzku9vq08Uv7Ibb9yaEBjvq2YrZiPIxJ1oj5qmA9lbyd8o+DVimUFhuCUeYZLaxmeyd9rLz55QUwogp2xP22890weNljbrJsORxtdNEgiD5f/bOOiyK/I/j7w26O6WkDBQT7O7ujvPsOvWs+3necXqeZ2IHNnZ3YZ6JhaigIKAgoHTnsvH7Y90YZnZ3dllC3dfz+Dw73+/nGzsju7Pv+URCgfoSjWrQoOHHQrpq7fdE4AzqtAUiDIyVj1CoTkThpGeSrxLCSz8VJWPBq+Wk8FN10MbKD/9GbRFHZdQ3EXol1jWmF9alx9JDFidHpbUN2QYA5BfW8LdoguMthPdNPz2dCxaDid3N1qm0nrrQ0atYviYNPx56dh/B54SiNHOEpFFQhuIvX+8nGfrQs42kHlzFcAt2oCx/VaXMzcmliEpj6ACCUnByFkLbVPi3XZa/gWxHQUlqMwj4GYoNazSqF2GozGulDnSV8PjqtHinzKq3DAbg7WiNWlamcLA0gZmhHtafuaeubVaIN/EpGLvmqMx+R0tTuNqawdxIHw4WJth26VEV7q76UHQ9HSyE58XBwgT2FsZqu56VIuY9++RCqmZbk+lk3UIt85TPFdfYrB7tsd5GbojK/6CWfSgin6u6yyudnIHSZHPkJ57VQM3DVOL/haBW5PBvddKOhlgozeO0eHR3JHsAicgqJX6YjXVvTmveZY17YcmLS0rtRYOG7xmN55oGaa4fvC+zr9uYNrTmWLnwOMJD4zB6Wkdo60huA1+GxmHrigvYfVHyf667zxJceyPMWTZ1wCbUcrPC2/BPOHxrEX7quQ4jp3RAl36NVXw3EgY69MDxT5Lw4bNJV9HDrqOcEYpJLk4Re7U9zyaGW7/KeSt+3dOuI3LL8tDFpi2tefvYd8GuD4fhZ6F82OAAxx4ISf2Ptv2+5oFqEzEVUVzEgZ5+5eff1PDjwNT2h55drETAk0ZQhOIvrtC1eQFGBap6VxRpD0LZMMBgmkLAz1Zgpg8IqH/MS4fhsvXHglu4C7ziM4ApfaFerXv9BvkW3r+oQJgiOlMIP92aeOHfCbIL69UUMa+8kKfFZuHOqqkw0KX+/vgRxLz03ALK67l0ZGeZ56VGi3nqYLRz3+regtL8/U718JbONi0JYl5aaSasdejnvVEGnkB22W9FmGobK2Vfwq+aKmzfGzMel6sCRbMKpIm2LnI5yudVUORlJ9qDKI9fRon8WP+eIarl7hvi2ogg5p2KD8dgF1+V5tKgQYOG74meZj/L7Z+7VXF17u4+SzB8Unv8dm8Y8nKKsPWfi7TXj49NxY6zs7E38Dp6NlyKK6+Wo7vPEnjVd4RTbeVzFA17PBVuBk5wNXQSV5QVMdFtJCY8mwdjtiEyOdl4mPFMqbn9LRpjXngAWlo2RXh2JCzKpS7hC/jo5yD0GG9i1gCjn8wUF6QAgNiCj/hUJAyVupceCkd9ezjq2UGbqYX+Dt1x9NM5DHs8FZ5GbkgryUBOWZ5cbzsR5tqm+KvefPFYgIH3+XEkD8SWFk2hx9bFrdQH6GxDT6StCFcj/kaP+r/D1NwAtrXMEfUqkVDgQh75ucV4H5mEzFThw9tHt97CxcMG9k7Ce9hPcWn4+D4VJSVleHAzEmUcLiztTGDnaE7oB4DbF8NhZWuCOo2cwP4aFhb1OhHxX/tvnn8JZ3dreNSTHxWioSbBgp6dsDAKv+w1SjP6EXpLUpuApdOOUIG2qigvDmmbbQNLtwelLa/4Ijg5s+XOp22yUlx4gdRnJvmNqGX8P3ALd1HaMZjUn6Xq3uu3xrfy/l/Hf6Fllykl/FiaGODGP4rzANcExq4l1ja4+NcEOFpq0jB0/R/x7/nl1qp7EF9jxLxHmS8Jx4McFYfl1TRKeBzCcUUKQUTnfYS1lXJiXmpJJuIKEhBTkIDUkgwUcIuQxclFFkcTz/6tUcTlKDaiYIJHCwRGKl9I4fiHMIxSUJlWuiBHJ3v5+TzKe+apSkhylEbM06BBww9NaTEH/WymyLX55/x8uf0AcPtSOABg/OwuAOTnSJPHhLndcGr/A/Hx0/vRKol58sQvA7Y+oX+S2yiFY6XbpItn0FlbWsgDAHdDV7gbuqKjdWta45XZm7exO+3xk90qJw1MeRgMhkzxrlGL2th9ifjDRNrWyEQPTVp6YO/VeZTjnWpbw6m2Ndr18FGp37tBLXg3qIXug+Xfo2io+TC1GoiFPU7Or0LPNAC80v9QmtEbOpbVF5kh2pdMaBRlYOn1BURinqAYYEgelLN0qD2NecVnwdIbID7WMl1DsilJIwr66tjrt0xNfv98vuKMfzO3nSUcfytCHgC8+SgRK/fMHaoR8ijYM3eoYiM1UiliXjOneDz75Ip6tpegr00v1DQi9/vMb6MqRTzFH0Svc6Kx7O0W8AT8KthRzWBNZAgW1Ota3duosfhZOwM0U5A4GZrhU4HQDT0qV36y2C1via7AdvrKeWgqk8tPGkUegBo0qAvp6qhH/YNIbSLWNPwLjnrCqo6PMp5icyy52JNovCLCsl9jTfQWxYYAdjUNFOfbUpa3edFY/pZeKM8Ah54YWqs/7bl5Ah52xO3Hg4wnCm2NtYyws0n15v6SRVVdCxG5GfnIyypALU87yn6BQIBrB+5h4+z9CudaEjwDjTsovtd6/oB8n+XqqVpxBTNLSeVBHu/HuQfRoEGDetA2XQe+wQSUZvQGAPDLqjZ/Xln+v0rZc4vlVxEnzV+wDQymlUI7Tu7v0JMS81g65HB/AS9J/FrLWHYxORHK7rWmU9nXqrLo1oTa8eFhZLzSc+29/rSCu6k4xRxiCHFjd42HNKDaeVHn9ay0nHkAEJnSi9QnK5deIff7foqgbjbHHMTttNDq3oaGGoYpjXBZEec7T0ajc5IksjujHmKKdytK201v6ef40aDhe2DPx8OU7Qte/SkW66iEPAAY/WQqDvnJD7kbGTpFnICfDpOez0VjswZY4DWT9hgAGPt0Osr4XNr2Z5Ov4GzyFVqC5NrorXiR/Yr23Hll+RgROpm22FkVROfH4q/INUpfiz1NN0CfokgUXfKyCjCpqfxq8HRp05+ex5KFDfkJek6W6jl0NWjQoKEiMLXo5xZXNwJukmIjKfgc5fJ+8TmPAQGNKBtBkdCWJkwtxdEqyu61plPZ14oOB24+x7jO8r9rOVxiGqvFQzuobf3NFx6qbS5VYdFM+STN8xjlrt23iCrnRZ3Xs9I885RFh/n9Jd1d7/ubymMty+V3kWbMk4UoKFfEwljLEKsaLICtriXlmIqE/FYGA+5sR1JRNno6+OBhWixudp2LeucD8LrvH2AxmPgj/AJMtfUxr25n1DsfAG8TW6QU56G/07cdcikdqloZ6DDp/0kbsLVhpKWD/DJhXsN1EbexLuI2tJgsdHesg/SSAoSmxZPGvR+s+KlgebSZqpVElzWuTnAgirhlSJiwUKV5K4rz3tWIGz8fbKbiatVVsRcA1XYuvkc4/DLclJOk/nzyVRxPPCeznyfgIyByNQLqyb4myohHIsKyX+NU0kUMdlRcjRyg9iykg7x9S6OMkCdNTRL0kou/qHQtfn4+B4Mc+9C+FpXFtbx9tG1/ntsNJ/cSvayzM/LFr+s3dkZSvKRKIodmIu+K8jkuBSfXXcK906FgMhnwaOyG+XumwdzWtMJzRz6KxvE1FxD78iMyv2TDzNoEtbwd0GdKF7Qd7K+G3Ut4cuUlDvx5HB8jEqGjrw3fDvUxe8vPankfAHBk5Vlc3XML6UlZMLU2RodhrTBlzRi1zA0Iw7k3zdyDJ5fDUJBTCJe6jhixeADaDVVPkTgqru+/g7snHuPt4/fQM9JF6/7N0WF4K9RrKT+VhwYNFYWpVQe8kss0rek/EBPB57yQrKVNFoG0jH9HWd7fwtkLg2nPyyu9B6a2vKJDyu+1plPZ14oOG87eR+t6rqhtJzsFlt8vmwjHpobUDhadfD1wKzyGso+K5uXmrS60y1XqfRgZj1b1XOSOmbThpNx+RTT3qoWn0YkVmqOyUfa8hMUmq3X9GpMzz9PIBTdSq191VifKVn6lw4jQuaTcfGdbbVX7OpXN+7xURPYLQL3zAYjsF4Drn6nd6yNzPuN57/9BjyUUe9dEhlTlNtVOSnHlVvdNUzIs9UW/hUgvKUCrS4HitjI+Dxc/RVDaqyLkAUDEQPV4oGggoxHx1M+4pzNgrm2GrY0lnqvSwtixRGG+kzmeU+Bn3kTcPuXFr8grE4oj0fmxctfQY+mimFeCsc5D0cOus0y74IQTuPrlpvj4NE0xL7mYmITZx6QO/ldHdkLevLJ87PwQjLDsV/Ayolfdek/TDfj5+RwAwNbGq2CuTf0QiifgYfSTaYS2fG4BjNiGlPZVSUfrNjiUcJLWtSgvjtK9FpXFpUxqz1C5Y8KWobvPEvHxxHndxa+1tNnQ1mGL+7181HcP01VLUpE9pEyYQPvJlZdY2m8VyfZ5yCsMryWs4LrxwXLU8fNQaq0h9pORm079XZuVkoOslBy8uhsJjBC2zdw0AX2nKU7fcf/0EywfLvyuPJ60E2ZfPR2l35uIorxiPDr/DI/OCwt3GJjo42zGXqXeBwDsW3oMR/8lPzjI+pKD0xsu4/QG4Q/ctoP98fvROUrPDwC9jcaAU0IWbj+8+YQVozZixaiNAIAj8dtg6aBc1VHRuek1qTN+2TZR3D7YdhLyMvMJtsUFJbiwPQQXtgvv805+DoKJlXIpPTTUDIq/uELX6jYYbPnVRwlFDRhV69TBNpyBsvy14mMBPxsMJvk7TMBPR0lqc9rzahnNJ8wLANpmO8nrG/wsFvN4JddErZRzMrV8wC8TFgniFmyElhH133pp5nDwOYpTXnxrVNa1UpbBfwfjp67NMLsfMZdqUkYu+vxJ/HxfO6m3zHnWTuqNRjMkv7uazNqAF5upr6m0XU2gjpMN3n0Spmaaue0s/je8I4a0aUiym7LplFpEuO0zB6HJrA3i4yYzN+DFFtW+66qKmdvOyiyAoa7zIo30p4byPoJqpK4x8cdDUnEKHPVUy+XyPVNeyNve5K9q2knFYDGIHk08GR5rMXlpqGdqXxVbqhLi8jIUG1WA2Lx0pcdY6Rqiv3MDnEt4LdPmcPtxaGbpVJGtadDwTSEt5AHABNeR2PvxCKFNWsgDgMCGy8XiliLWNvxLpvglzVjnoQQxjy67PhwkHMsT8gBhPrsFXsp5cOuz9XGg+VZoM7Xk2rEYLAx06IUzyZIn69tj92Gh9yyl1qss6F6Lo/5BKns7qpsJfw0BW0t5j2e2FgvX3siuUnrhuex7Culxh28tIrUpC5WQV55fWi/FoDm9aHugUQlritgyey86Dm8FQzP6eRBvHr6PIfN6016vMLcIK0ZtxJLD1JUuqbh+4C6lkEfFvVOh2OEQjKlrx9KeHwB6GowGl0PPk2Wky3RcLz0KBlP5nwtRTyUPN+ieM42Q921Tki4s+MBg1YKW0TwwtRoATEMIyqJRlr9GLE6J0LWu3tRBJamNoWNxHExtoRgk4KWgJL0TIBAWdGMbzgC3QLHzBEt/FEnMYzDpieBs/WGU7ToWx1CcIglJLk7xho55cIX3+q2irmtFFwcLEyRnCotJ7gt5hn0hz2CkpwPvWtZ49p5amOnkS/8hFJ8vQKMZgejS2BMdG7ojKSMHt1/FiUUzABjcpgFO3Zf9O62qOLRwBJrMlIhr/xy7jb3Xn+Hn7s1hqKuDp9GfcPYR0SGkIt51zHLfN3yB8FzVtrOAuZE+UnPy8SktR9xflVVkpZEWOQGIr2dzr1pgs1g4ce8V6Xp+SstWi7BXaZ55rz+3Ryk3ntQuKwTXXo9YCe1/r9cj2G91Jeys8uhs0xI3U6suT4GFtqnMsNpvESaDgTfZyfA1r4Wzn17iJ/dW6OXogyvJEejpUB/5ZSXVvUUxbIZqYaN739PLi6HNZIHD5yk2LMeRuBeKjcrhdWq5OMjsUtcp8DRWvipheXRYbJTyqt7VX1bI6cGol9j48hFyOSXo4OiGoE4DqIaLORL9CpvCH6GwjANfKztsat8HZjpEd3nm1xwJw68eQ3j6F0ys3xTzG7ehmg6ZJUX4/dEN3PgUi+GeDRDg34kyRNd572p0rFUb+7oMwpHoV9jy6jEKyzj4w68TBrnXI9mK0Gdr4d3Y6vkC+1HoYtOeIOaZa5ND55TJoUZHPBJxxH8nRoZKqpk+zw5HUzP5KQcUeQaqC0VCnoghtfrhXsZjZJRmAQBe5rxRMKLqqOxroU6adKyPFed+rbL1KoOEt0mY1FBSfbfd0BZo3a85bN2sce/kY5wKvAyB1AO+0xsuo81AP9Rt4alwbnNbU2Sl5BDa2g9riSZdGsDNxwnxEYm4vOsW3oYSi4EMtP5Z7DFIh31Lj+HSDmKkQLNuDTHk174oKy1D9PM4BP9FDC/678RjzN89DTp6ij2QqAQvSwdzTFkzBrau1vgSl4rNs/ciP0vijX9m4xUYGOtjzB+Dab0HqjXaD2uJPlO6QFtPGy9vvcHe34nnpJvOCIxZOpj2GiLiXsVTrqlvrId6Lb2gpaOFp1fCwC1T/r5HQ81GwEsEJ0f+/YnC6qSVhJ7tOxSn1BEfl2ZSi2ls/VHQMpoPXtERCPjZcudkME3LHdP/ftEykfEwhaFP3KugVOFevzcxrzKuFV2SM3PxcutctFuwHXlFwt+i+cWllEKerbkRri6fSGovz8utc9Fk5gZC+qUbYe9xI4xcqCpsy1wwGMDF0LcoLaveMGomg4FFQztg1Yk74raU7HysOHqL0v7l1rko4/IqFCr8YvMcgnceAMR9yUTcl0yV51Q3RxaNpH09x3VuijkD2lT4vIiotAIYVobDYW9yFK+SW6Cu7UXEpP8EX4fntOfI5357SZlnuI8iiHmLXq/BqgYLKm09PwuyWysVt9LoJ1atTt70/RPTnxxBVG4KtvuPwtOMeGgxWYjLS0PbN2txsn3N8IgAAA9jxRWqqCjk0kiGC2CD/yBMf3RC6fkjc74oNpJCusqsqiG0VFzrNh0drkg+oHI5JTDR1lXb/FQ4710NB0NjPBo6ldQOAD1dvGCjb4h9b1/Aee9q1DaxwO1BPxNsZ929iAsf3gEAXIzNYKytg3vJ8Wh+bBtixhF/QP/x+CYORr1EWwcXdKpVG5vDH2Nz+GOSkNjoyGZklRSDzWRitLcv9r8Nw8Gol+ji5I7dnQeS3sfdpA/iPdezsEF2STF+vXeZJOYlTFiIyMxU9Dx/QIWzpaGi/Ow6usrWYpRznH+X916hgGSmbYpsTo5cm6rmF48pWBqxsrq3USFUuRZU2LlYoeOwFrh39plCz6jvQcCTRiTkdRvXHr/uJn5eezWtjUmrRqO0qBR9TMaJ2+e0/YOW2HYscQcG2UzE6VTqEGSPxm7oMradcH3tEQTR8PKum+g1SXaYtTRcDhdfPqYBAM5n7YOeEfFhT7Puvhj9+yCc2XgFO+ZL8mH1MR6r8H0EDCZWfJ68ejQGzyWGbHk1rY32w1oCAGa1WILo53EAgIPLTyHtUwbpvJanvKgma43hi/qT7A8uP6W0mAdAHK4LAGfS98DQVLYn5Ot7b5WeX0PNQc/uIzg5s8ArviTXTsfyMphadatoVxQwdKFn9xHcomMoyyXnOWfpDYS2qeTvUdviGErTuymelu0OAVf4QI0qxFZiqAUIpEPc5TgKfN1rSXpnCLhxCvf63VFJ10oZ/lszDaVlXPjP2UzqYzIYeLppAm49RwAAIABJREFUNlhK5NJ+sWUO4r5kYvDf1DkTp/dpiUnd/cTH22cNxIT1yv82VDfD2/lieDtfgrgpjbO1Gc79OV58rMVWzQFGBJPJwMutc/HsfSImbzwl0258F3rFwCoL0fWcsP5ElZwXEZXmmediLikjbaDtA1+H53j2yUVucYwRTr1w9JMkDGfY4zk43mKDTPuazvv8eKx/vw/zPH+qlPkfZYRhkttQhXZbYg5VyvoV4XXfPwAAkf0CAAA9HeoDALb5jRTbtLYWhl7PqtMRs+oI3fUX1FOc16YqGOjSEIufXxAf3/0Sg/Z28l2qM0vpC9Sd7YnJn+uc/hvvBv2u3CarEQd9YtXEZhfWqFUsLI/z3tXwMLXAzYE/k/rKi2sB/p2EBSxyyU90Lnx4h92dB6KLk+KcYQejXhLm3tqhL5z3rsbAS4dxpvcoAEAepxRZJcUEu7/8O4MvEMB13xrKefkCAe4NmQxnI8VJ0+tZ2Ci00VA5NDZrUG1rF/MUeymvbvAnJj2XeEPUhKITzvrqzyNb3dC5FlSwtdlYuGsyFu6qOQ+pqhp5gpOOvg7m7pyMwCmS/7NH/z2HEYv7K5xXlpBXnuucowSRauP03bTFPBH7ozeShDxpBv7SE0w2E9vm7Be3xYbHw93XReYYUZ49QCiolRfZyrP58QrC+7h+4K7cc3vr8H3C8bWSI2Cy5P8ADSk7Rliju+5IXCs5ImcEmf9OPAaDwcB1zlGFtg3aVqPAo0EtaJtuBkzJoocqaBnNkZknThbKePux9YeDra84/JvJ9qQ1r67VDVrr6tmSvXYUz00v7YYy719dnpHaZvLvMeStw9TyobUPdV8rZdHRYtMO5fzt1W6EZr7Drubz4G7oQGlT286C9nyNajtQ2na4TXzYt6PZHHgZ1ar0kNP/1kxTbPQVdeylmWfF3pMqY2f3a03KkSiP2nYWVX5eqr8UoxRDa/UkHHP4ZRj3dFE17UY1/vYhXpT76c/BE/Bpj88ty1ds9JUcGrY1Ucj7Hpn8ULHHQIuL61WeX1ZOQWnaX6mYq+6gW3sqNL48PmbEXIcrXylXvCQ6N1WxEQC/Y9sAgFLIU4bTscIiLHSEPACYWI/6CVBYmqRK0Yw75yltRCG6uyKeUfbTEfI0VB7GWkbVvYUKY8gme72MCJ2MueHfzkMBDfRYEdlb/O9skuI8dBuiq86rVBYL9ii+2e0xoSPheN9S+mGwVYW9m+IHKv1ndCcc3zx0T4YlEPEginC8+TG9nIQ9J3aiZQcAq8YTw+8UCXlU8Hn072uluZCr8STXoEGDBg0a1IVSnnmjL5/Ag+QEyr74ybLDSXn8ArCY9KrWnW21FQMeSpJw55UVYMDDGWhm7oNRzn3hrC8RCHgCPq58+Q97P54ijK9O6hm7I6jpckx+LvFCGvxoFhhgYHXDhXA3JBYRSC5OxaGECwjNDBe3yXsPLAaTIA4OeDiD0j4yNwa/R3y7Xo3fInXPrMCt7rNgp09M2rz57T1sfvuf0vNFDPwf6p/5R3zseWo56pna4WxnYi6GhIIsdLmm2v97FyMLxOcLPdTeZH8mhN3KYkWT3hji2kih3elOPxPm2xfzBPtinmC0ezP84dudZH/3Swz2vH+MJ+nCz5i+Tj5Y21y2F4Y2iyUzR155au9fCy5f/o+PTeHK5buc0bAFZbu07HovOV7uHIEvH2JS/WZKrauh8rFQIoeaOijlc7A9dh+eZCmf81IeVAUbUkrSxG0z3H9Ga0s/qqEqcfHzdZxIPA+uoHpzulSEd3nvcT3ljtqvRWWypJ4wlG1FpHwPLgAo5uWjkFv94deiUFdlKSstg5YOvTyNlU0tL9WKc4VeCpNZqGJehwCV5pyzfRKu7JbkLPp33BYsPjBT4biuSlyHui088fax8p5E0tDJF6hBQ02i1Y1FeNiF/JBEVntlrPWtsjduFPLLUuFq6Ie+jqoXS9IgnzsdheHFC8OD8Cwrupp3U3mMmbgLB3dPqtI123dfhbvXarZjmVJi3oPkBDwfMx2WevIrfjVyfCV+3cwpHs8+uQAA6ttdp7VOeUEPAJ5lvcGzrJqTMFseVjrm2NL4D8wMWyZuE0CABa8q/gF9quVm0rkpf0weswkzw5YhpaRyK6n+aLwfvJQgVnH5fLS7slHOCPIYeWgzWRjj3gwHYyXeW5E5X+SOV2Z+AAjpNh0ZJYVoeYm+1+CSF5ew5MUlHGk/Dk0VVLh9P3gppj48jttfJD8ADsU+w6FYao80ZeDwePipbhNxDjwqQY8nEMBt3xoM9fDBmjY9xO3SxSNElClZcMRYW0f5TWv4JtBmVs0PzqqojHrUPwgfCxPwP4qqo1tj92BrrNAj97DfDjAZynvoLI1YidiC6klerk5qSpXaykaPZSQW/6oLC3v6Yrlfr8Z4cjlMfLz7tyOYtn6cnBFVxz+XyXmb6JCbkUfLTltXddHy9pEHlGKegE/08p8XNIVkI4seEzoQxLzUhHTYONPPH9ykS/WlJtCg4VvgexLyNGjQUDUofeeuSMgDADazXL4sp3g0c4qHnpaXjBFk9jX/V7FRDcZBzwZTaiuO6VcFZbwPRzj1BovBIoUwa1APk7xa0ra923O20vMv9e2OWXXb0rK91o1+jL6I1pc3KCXkSTPyLr1wmR2thsHZ0FylNRQR4N8J8V9FvJMxEaT+xQ+vAQBByJNFE2vqfBYVwUJXfnVTf9taal9Tw7cBXfGIxWDBXs+2Qmu5GjjjqH8Q2AzZz+9GPZmKZW/XKjXvvPCltIU8c20zOOqp5slUmSQVf6Z9LQzY+hW+FhqA+q28ads260YsLvLixmt1b0dllBGyVKF+a/rniS4PzxMfpCkTYmtqRby3jwuPV2rtVv01XugaqpdWNxZhxKO1WBi+H3dS32D68x3ivtupr9Hp9u/oeXcZSnjUxeo+F2dhyAOi4Nbz7jIseUVMaSSaS3p+AHiWFYOQlHC0u/k/vM6JF7eHZkaj1Y1FaHWjZnsAadDwIxMQ0Y9wfCF5CwBgS8x0nEpcg4CIfgiI6IciXr7Y/u/IIQiI6IdlkQMQENEPPAFP3Cf6tyVGvlOWIpQugHEs6jWGe1f+0zVTLSOxaLXs7Va8zJZd2aqlZWMMq9UTTvp2lb4vZehu2wbdbdugjM/FxOdLkFdWQGnHZDDRw7YtJroNoT332VZbcTDhPM4kUechm+E+Cp1tJEJTB2s/bIqhrpajQXUW+HTCAp9OCIp+hLVvqMtyn+g4Ab7mqgtFs+q2w6y67dD1+jZxSKw0O1oNQ0c7T6XmLCgrRePzEu+0RhaOON5BcaGWPjeCCLns/nkVgv81VFyU5EZ34QfVXy+v4nCc7KrW/tYu2NdmNFgMhkyb8jAAXOg7Bn0vHERPF08YaEm8qpLy6XlAAMDm9n1w4cM7vEhLVpuwFzpsGjwOkKuLiUqX7+0ySC3raPh24Aq4GPNkOqn9kN8OsOR4xqnDc+ygnzC/ZD63AJOfzyP1v8t7T7tQxuI3y/GlhJjXcpH3LPia+sgck1KSVqNy9nEFXCx4FUBoa2BSFwu9Z1foWrzNvY+zSatgwDaFLssQmaVJAAA/iwHobCvM7fkq5yYuJZNTYZT3mlsR2RtL6l0ihdAq612XXBSFO2nByCpNQj43S+b4fR/m4nNxDKFttMs/cDZQ332feyNX2ra+HYhVvD9FJcuwJJKTlofVP23F85BXio1rKGE335CqzlaUB+eeEo4rMn9WqnLh2l5Na6u8lgYN6uJoy/nodicA/zQcgwMfb4vb21v7oKON8HOOKty1/71/YK5jiJOtJYLb/14dxJX2f+Dq5xeEMaK5+AI+Bt5fiTNthF68c17sxv3O/6KrrS/B3t/CCw+7rNKIed8p+ixd/B15GLdSw6TadHC+7XKwGeSKpoMeBCCLQ8yLb6Sljwtt6EdelafLnYXgCnjikFwASCxKw9jQVQhsNB2+ZpLP5w63fwWbycKN9sLfibEFyZj0lOz4caP9arCZ6qnISpeOPVbjzLGZ6D9sM/yb1ca/y4WV1dt3XwUmk4Edm8Zh74H7hPahA5uhU/u6mDL7AG5fWQgmk4FtQbfRvKkbXJwtMXjUVnEobVkZDz0HBuJE8DSsCrxKe1/9HGZjcK0FKODmYPW70QioL8yZ/nu9k9j74TdMcFsJAAhJ2Y+utuPF/YBQ2BNAAAbo//aVRikxr797XSy+dx2L75HDZaVz5smqWhuW5IPGjsqHyv5Rt2KKZXmqOq+eFpONA83V7zo9xrkfxjj3U2z4FUXvm8Vg0jo3imyqO2+hPIy1dCulqupkr5aYTNNLT9X1Q7qRBQBV5s/hFKP5BYkHzsF2Y+Fn5Uxr7otdJsPr1HJxXrj9MU9oiXki/mzUA382UuwlpywNLe3Qx9UbdQ9uwIZ2vTCgtvAH4JEew+CydzWaHduGBU3a4FlKEk7EvIGPpS3eZKSQ5mlt74yBlw4DADxMLcBmsvAuKw2A4rx8VGizWHAzMYfz3tVgM5kY490I+94Kc3E1tq6Yl1JBGQfR2ekAAK6Aj/vJ8fAys4S1Pr38pBqqh/JC3oHmW6HNrNocYEZsQ7Fgdy/9MbbH7SP0zwlfgg2+svPbXPx8HQmFiYQ2OgIgX4liUFVBZV2Ls0mrYKHjiKnuEq+MFZG9xUIeADQ07YyGpsTKqSsie2NbzCRM99hFaq9oaKyDvjdGu/wjno+Kz8Ux+FwcU+lhuLoG9FMUmFmbKDaSoiivGP0tFD+Y+lFJ+ZhWbWvXlFyHGlTjydsEbD77EDFJ6dBms1DP1RZjujRBKx/64nxNoZGZK9gMFlwNJQVsUkty8NurYKSWkEXqEY/W4nDLeTBg6xLa/2k4BgDQw74J/o48QZrrU2E6Svll4nZ/Cy9xATRb3arNzauh+lgeeQhReZ+wvtE0uBraYmvMedxMCUOXOwsJ4hoAXEx+jCxOPuoYO+FX7yHQYWphwtO1yC8rQofbv5Ls6TLXaxDWRJ0gtP32SphmJSDiAM61WUbom+c1WPx60tP1YICBP+qPRl1jF0Tlf8Kfbw6gy92FmOM1EP0cWqm0J1W4fVX4W+zutUVo352ordy+IuwTCXk8Hh+D+jXB9MnCYlr16zpgyOhtOH1khrgNAObN6goOhwttbTb6Dt2EGxfnC+dZNpi0hiy0mML7GkM2uYChPltSVI/LLwUALIscCL6ABwc9D+FeBWVgM1RL8aOUmDe5YTNMbqi6mzyPT79Sa2XyPCkZIw6ewIUJo1HHpnLDJDRQ47EyEE0c7XFszLDq3soPh7SQZ6FjQFvIEzGzbjtaBT1qH1yFuDGqPWV0Cf4X8WMXKzVmS4e+uJkYhzn/XUZ3Z0/osbXAAPDxpwXoeHo3/nx8E20cXJAwYSGSCnLR6sRO0hyHuwv/Pwa9eYodb56CJ+Cjs5M7gjoNUOl9AMCdQRORxynF4ofXcCgqHKO8fRHg1wnaLNWfZpXP+cfh8TD6uuRLWhXhUUP1UNVCXnnaWrVAW6sWBG+z1JJ0uWOOfDpNOF7d4E9aa8UUfFB+g1WIOq+Fi0FDlcZlc76Q2vo4zK3odmix78NctXrgyaK4oIS2bVE+fduU+DSM9SCns1i0fwY6jmwNBoXHt7o939RJ/xnd0e2n9mqds7yQuv256iltrBwtKrodDd8A3RYEISO3kNDG5fHxLCoRz6KED3VeBFXNZ5Q0TSYHil9XdP0yPhcrIk9gv/8vAEDykDvacj5a3ViE1b7j0cqqjty5Ot9eCm9jR8q5dFk1rwBMCS8Pd1I3IaU4CoXcDFjreqKt9TTY6sl/n9I8yTiIsKyTAIDG5oPhZyks8MMEvfvchMJneJS+F+klcTDSsoaDvg+62C1U2VOpphGV94kgwi2pOwqfizLxNi8BISnP0dW2qbivj0ML9HEgFtgLab8Kf0UE426a6p7mPe39sCbqBE4l3sPgWsL0TcnFGTjecimGPZJ4/F3/IkzF0MOuubitvIBorWuKOx3XocPtX7Eh+kyVinnKkJFZADMzAxQUCAW0f5cNgeg2oH33Vdi+YQzqeNuDw5HkTC8upg6xL09swUvCcQmvELosA+RzsxWOzeakoqP1KLS2EkZnlQ/fVRalxLy6FtYVWkyDBg01i1616ik2KocyIbCVxbux1DduURTtTAYDdwcTqx85GpqIBa+xF04jNDkR7mbmuDJceAMy2ac5Jvs0J80lQpZYJqvdWFsH2zoo/rCmK8JpxLrvA1/T+tW9BTFdbTogJPWOSmNr6dMLS/8vXbmK0VWJuq9FWNYVdLcT5jHlCcoobTZGj0UBN0vhXA569PMNVxR3w6aKjSpIeiI5XYQsUuKJnmQMpuzvn/JCnp2rNQ6836Tc5moSDKB2Qxe1Tmldy5JwrO75NXxfCAQgCXnl6d2ibhXtRjZ8gUDs8aYKRbxSuEl56VFxsd1S9PlvucIiFcU8jniu8Gz1F4faGCXx6P7F+6Zc223ve6OMX0Jp+6HgMS4mkSN5vhS/xfGEWQCA2d435ApqJbw87IwZSGgLzQhGaEYwfvG+CWNtG+SWfZY5/kziAiQWEkWRvLIU5OWm4F3uDbS0moBmFiPlvsdvAUsdsof5eLduWBgehPDsOIKYJ4te9v4VEvNEhKS8EIt5gFCYA4BiXin0WDq48uWprKE1goKCUhga6iAzizp1mTQ21sa4cDkco4e3oOyv4y2MkHr5KgF9ewnz8zao7wiBAJD1cRKZ+xBaTB0cTfgbjcwkf4ur3o3CfO8DWBc1Ht7G/nL3ZaZtg7tpx+Bn0QdPMi8qfB+KUDpnHgDE5WTh1PsIDPCoC08zyY2BqGpt+dcimAz5yeA1aNBQtZTyuUqP2RB5l5adibYu2p3dgazSYgS1H4gWts4YHnIET1I+QZ+tjbM9x8LT1BLdL+5BYn4uGljaISE/G48GCUPfZvx3DkmFuYjKTkf0qPlK75MOrlvWYV3nHgjuq8ldp6HqMWLTC4le/Eb1PCl0GeTYW2Uxjy7v8t4rNqom1HktltS7hDXvBhPCWRfXPUewWRHZG+6GTTHMOZjQRgWTIqdOZVHCV3yDXFGeXQunbfvgzBPCsX+vxpR2k30XEI73R2+EvZv8H+c1nZDg/zA9cLxa5+w6rh2u7ZP8nQsEAkqPRQ0aAKDpFIn325LRnTGwreycqNVJRYQ8ADDRMkBuWRG63QnABLdOlCGw5tqG4rx28gS9h11W4c83R9DtTgAut6eXVkfae6/VjUVoaemNNY2o0wX0sF+Cq59lp8GQRiTk1TZqTeqTFvK0mfrwMGoLQy1rhGWdEI/bFNVFpmDIE3AJQp6bYUvY6nnjQ/4jpJREYWNUZ9Q37YVEvKQcD4Ag5DnoN4CzQVMkFr5EYpGw/VH6XjxK36tQtKwMbv5Lv9K3IuZ6kX9jiAS+bA511GI+txh74q4gIjceGaW5yOMWVXgfjczc8TI7lrJvWcRBrGw4Ea9zZEdQnEy8h7e58Ygt+IyM0twK70cV/l59EaFP4wAAF07+otC+bStPQqjs/p0/w8XZElpaLHH7wd0Sh49Na0fJDK2VznP3Z33iPZ3omJAL7+vr4U7/E7f1tBf+v/q9ntCTtbXVILGHnqooJebllJbA98BmAEAzW0dsDxfeZIWOmgZbA0NxnjxZOfM0aPg24YGb4gW2LfUHIABwU9zl9tdUjn8Iw/LGvWjbv80h5pkLbjtGpm1WaTHChgk/aEVhsxweDx+/hs+K2qKy0xE/djHC0pPR2MoBlxOiAADzG7WFq7E55j+8jN8eX8PKFt2VfXu0GOhd/U+VNfyY3M8IxXT3CXJtBBCQ8tNVBv+8C1RsJIPEomSF3nnqKOBRmdC5Fmuit9C6FiEpQeDwSxTmnhvmHKDMFisdd8OmeJh+Au2tx1bqOuW97eRxfhsxR/OYP6gLhcVHEq/Lty7kAcL8f+qmfCXh1T9tw6L96s1LreH7w9hAt8YJeaqE1opEuH99xwEA/qwvCbP/y0fiATbMuQ1pTPljWe3l55JuX9FwtPj16TaLKW0U4WncQSzmPck4CD9L6vvwjFKJKNPbIYDUP93zErSYuqR2f8uxKOXlY0eMML3My6zTaGROFhu2REvuyaXFNpEn3caozojIuSz3vYxw2Q5rXQ9Cm2j8vrjRyCsj57b+FhF5v9FhWeRB3EkVPvBiMpjobNMInWwaIbusACc/KU5xJI/FdYZj2KO/AQCnE+8T+kIz31GO4fJ56HJXEg3kpG8Nf4s6cNCzxMb3Zyq0H2WRFt3KIypgUZ6ZUzth5tROpHZRXjxl5qqp0K9JD8D3wGbYGxojfvICnOw7AvGTF+DhyCnwP7y9svanNAsvXUeDtZvRYO1mTDh+Bu/TZYdziB7kPEtMRsvNQaizaiNmnKHn7piaX4Ceu4JRf81mDA0+hjIeT/EgAAdfhKNJ4Da03BSEZSH0vCC4fD4mnTiHeqs3od3W3Vh46To4NNaT3uOykDu09wgodx4BYNXte+iyc5/Y/mpU5XpgSJ/H2zGVm4eJX7BDsdE3xBRvYm4Dn7MraY1LKsxB/5vExOz+1i4y7amek/paEos+8AQCcdiuibbwpkJU6dXV2BwAUNfcBu+y1Zu0+6eLZ9B4t7Cyp+uWdeJ/0ggAtD+4B3V2bMSF91GkOUT2QWHP4Ll9A9Y9eSi3f/Dpo6Q55t24ijo7NmL6NfLnjuuWdfjvUzyyiovRfO8ODD59FO+ziH+He8JfwGv7Biy9W/VPLTVUPiW8UowMVe3p8MjQKeDwqcM7qUgoSqJt66BHrBz/mwJvtXXR22jPXVMp4ZUiLPs1LdvoPGE4cRFPfjXt1BJJCNZFisq2VY1IXIzODyW0p5XEV/1mZODu61LdW6hUtHWrNofmrcP3FRtp+OHp1NhDsZGGKic044DMvnOJ8vNOUwl5InRYRtBnCQWo8OyzcudxM6Qu/tfAtI/ccQBIQp4049xkv7fvGZGQd67NMtzqsAa/1R2JEc4d0dTMs8JzW0t5nJ5Oug9HfWHdAD0WMZdqGyuJcC8S8lpa1sOdjutwwH8RZnj0Q3/Hmpkn70dE6TDbRyOJPywcDI1JNtXhlee9aiN4fGKlvPsfEnD/QzCsDAzwaDbZK8DF3AweK4neCCHRsfBYGYg9wwagrZsLaUwJlwufNZsJbS+Tv6Du6k3QZbPxZsEsyv1NOnEOd+OkcyeU4uCLcBx8ES5zLQCk/X3Oy8fZN29x9s1bzGjlhzltyR+iVHsUrSVvj1TrAZLzGLXoF7CYTJr2CQAuI+Y35Z6chUTHYsaZizL3SXUep5wSurHKOo+8jC4QcCVjmEbzwTSYKj7mpriLXzN0OoNltoOyT/q1yAtPUT8AcNOaAPxc6r4Ud7Bto8BNkTwtZ2i3Asu88r7Efq3fEfdS4vDuq5ddKY8Lz1PCH+OextZoZOkILSYLH/Mz8SbrM/LKqBOQX+46lbJdhICibX/Uc/zRTPKERF7+ve0RoZhW3x9b3jxCQLPOMu1UYV8fYWiA65Z1+DjzV1J/bmkJfHdtFfd1PrwPm549xs1RxLCHhru24PyQUZjcuBnWhj4gzSPdf+tjHKHPdcs6XBsxDuu79EBEeirlXvaEv4CriSmeTpiKWx/j4GluQRg/yLseoqfNwb1P8XDdsg6x0+eS/kY11CzaW7fC3TSJ8DsidDIc9eyxqsEfYDKE1y48JwKroiqW60sAAcY9lXjcWOlYoLttJzjq28OQbYD00gzcSr2HN7nkp7Hbm6wltUmztuFfBE87noCPEaGTsarBH3DSdwQA5JblISByNVJKJEJ8X/vuuPD5mtLvhcMvQ2JRMhKLk5FYlIzMUmKC4YSiJOz5eBiOevaw0DGDo549bHUV5/iluhZjXYahm02HCl2LOsat8STzHAKjiLl+3I2aYZiTsFjINI+d2B4juZ/qYjsJWkwdlH2tdEaXbM4XbIuRPK1+m3sfb3OFAo20Z2D5EF7pY2m7+d7HsTaKWJhqiNNSWOu6KLUvRfQzG4/z2fvl2nDLiA8g3Xyc1LqH/04+Vut86uBS/kFCUY4x7jNxMHaLWteo5WWPxGhJHquSwlKlKgyrkxYj1sHL1QY62sKfIzsDam5Bkh8ZK1OD6t6CBil6OizFlWT5D9EKv+ZjdacIsaVDc8sxuJu6mdI77kOB5LOzj+MyUj8AdLD9Ba9zVM8HJp1eooSXD12WkRzr7wNRiCtVxdrIvAS1rvWlOBPB/kIPtKX1RuN/r/eI+xbVIX8Or2ggP3LhR2amR/U+sFZazMssLoKFXs3KfScSlKhEu0IOBwba1NWDRIJXecHJY2Ugfj5+FhELZkGHzaYcEzZvOox0JDc/v164iguRUQi4fhsB3ToSxkSlpeNu3Ee0dnXGvuHERKGitUY1bkga5/n1fS3p3A7jmxHzxBSUcmCoI/99KbNH0V4A2eeRSiR49etM8AUC0l52P3mBVbfvoeXmIDyaRS+8qs6qjeDy+TDS0UHYvOmkflnnkcvno86qjfj5+FnSteSmuAMsexkhsFxwU7yJ4lpqI/CLjoKpPwKAUHjjpXeEgPeJcg5pUY+qn5veGkydzmCafHWh5yWTbAl7EBSBm1r51QTPd56E8fcO4VEaMTnv+7w0vM+T7wVnoWOAx33mKVxjuk8LdL2wG6lFBeLKtLGjF2LItUPIKClSWK12cj0/eB5eg/M9x6GOWdUW3/HdtRXR0+aIj2+O+onkuQcAR/oPhYup8EnXfH/yDZN0fyfX2uL2h4kJ0GWz4WUhzDla30oYElbA4cBQ6vPq/qd4BH8V+KTHL7glFETWdhaGObR1csGj8ZPhvi2QUpzUUHOY4jYO1jpWOJEoybeRVPwZo57IFseP+gdh54cDBOFJWdJLM3Ew4YRCu188psBUi/yQjmpP5UNnF72mvqkHgMN+O8BkMJUS8+iG5hZxi3AzlTr8xFHPHmsaBlD2TXEbRzpH3qnSAAAgAElEQVSnwfHHERx/nNK+nVVLTK09Xu61uJmyG+E5NyhDbKUFNHNtB5JNcwtykRxFobpm2nYKbejMI0KHZUDbtiIUF5QgOzUXZjbkxOAieuqPIhzvCFstw1J5BHwBVozcqLb51AmDwYDgq4d6akIGts3dr1TuvONrLmDYgr4y+/dErCcIhn1Nx6H/zO5KrZGRlAVLR3Pa9rL4eVALTBxM7dmjoXpJy6m8/JmHbrzA1SdReJ+UjjpO1pg5sDWae6tXrKfL6w9fcORmGB68+Qg9bS008nDAv5N7gSmn2I4s4pIzseHUPXxMyUJmXhGcrE0xsK0Pevh5w1hftiecsngYtQMgFPNeZZ9HQzPid0chVxLF0YsixJYOOizZAu7TjIMqzakqAvAVG30H8ASy32fwxxC1rZNQmAoAqKUv/G3VwlKYbigmXxihYcBW/H915dsjatuPhoqhlJi3qm13NDm4FV1dPNC3tjfOxb7FzYQ47Oo2gGCXnLsBDiaSH8KvP7cBj5+HRo4Vr8JSnr9CbotfU3nfyRLyRFB5jlno6yOzqAgLL13Hxv6SfGLzLlyVOWZd3x64EBmFw2GvSEJZnz2HAIAk5AHA+9/mwnNlIOU4kWdTeSEPgEwhT9U9is7joo5tMdGvCWmsrPOor00dEjLRrwlW3b6H9ALZVbB0tSRj667eBC6fL9OLEpB9HtlMpvg8dt25HyFTxhP7re5RzsfLILuAs21egpviLhbzKgwvRSLkAQCLnFeKZSmVE6gKi8TsbyvM3fEkPQFj/guWa+ttYoNZdduii4O3XDtpFjZqh4WN2hHamAwGTnYfTWiLGyN8MlTbROh11selDvq41AEAvB9FTGpelXhtVxz2Vs9Kvsgoq/9UVCRKuFySQPgq9Qta1XIWH7uZUf9Yuvg+mtRmZ/j9P7X8Xhjg0BOdrNtgygv5wuuB5luhzRR+TlIJT/LY22wTfn72CwSUPrJkhtbqhwEO9PNnAkJBb/STqXJvQPVZetjTTCKaWOlYIL2UfjXTyuaofxDyyvLVdi0+FobDXNuO1F4+dFUDMMxxCjybuGFL6D+E9i8f0zDOk1iZVlHV1cMftmKUm8QTtavWcPx+dA7aDiZXlVvabxWeXBEmWNc10EFJoXLekJXNdc5Rgth2bss1nNtyDfVbeWN1yO9ga0tu3TklZXge8gqbZuxGVkqOuF2emAcAB2O3YIz7TNIak1ePxuC5RC9OTkkZTq67iAMBkocBeyLWq/z+pNlz+jH2nJZ4+Tw+qnkYVV00mSw7b2rQxVAEXSR/hjnbmuHMsvEK5xTlt9t75Sm2niN+dkbGp2La+tMEO2X3p0r+vHMPIrA8+Aahrbi0DLfCYtBs6gal5m0xYzM4ZeSCcrHJGVh99A5WH5WkVVJlr1RMcj+BXbFDcTd1M0nM2x0r9K5ubzOTaqiYiJwruJWi/N9yaokwlZKZtqNcO322GYq42TL7eQIuIffej04jM2GEV4fbv2Kt7xQ0MffE+eSH2BB9Bl5GtRCdT87Ze+lzKNJLcvCxMAVvcoUOGssjDsHT2BHWOqZwMbBFd7tmYntHfSuMf0J+MKbP1sXkZ4HwMKK+pjNfbMaWJsKIuTGhK5FUlFHh96tBPSgl5g3z9oGxjg6m3TiPkPgYAICHmQW6OLsT7D5LiXmZhedRyhX+54v40g317YjJjCvKoRdCgXB4I+W9mVq6UD8Fau3mjPMR7/Apm1ip5WIkOW8WFdejY9DNi15+CTrPfboFHcD1yeNozafqHkXnkUrIqyzsjIXVA+/GfkQZjwd7YyP8N2Mipe2j+E9y5xKdx49Zsr80yiPgyZ+zqmCwXap1fT8rZ7wfTK/i1o9EZXq4ORmbopWjEw71p07mrghXUzNEZaareVc/Nkf9g6rMBgCMtYxw1D8I11Nu43Hmc8QWfIAB2wAOerYY4NAbPiZ1VJ4bAPRYujjivxMAEFPwAbfT7iMqLwY5Zbko5XFgomWMRmY+aGrmi8ZmqnsDH/ITpiXYGXcAT7JegC8QwETLCO2tW1GKg5sa0cvRCSj3fiuC9LW49OUGsjnZMGAbwNe0Plpb+it1Lfo6/IrdcbNw5fNm9LSfhRJeId7k3kbIl50VKixxJNYPADDSXVLd9XrSBGSWRBLaVOHkh44Y4iZ5MHok1o9yzsufRqCXEzn3p7KElB0Ti1XvX3wgCFey2P78X7n9VrUsYGhqgIIcyQPEv0dsAEYA7o1cwWKzEP2M7D2/NzIQI13IkQDVzeZHf2NWy98JbREPo9DTYLSMEcph42xJuUbQwkMIWnhILWvQQSPe/TgEnryHQzdeVPc2AAA8Pp8k5FHRZHKgQvFt85kHlEIeFcsmqE+40mdLHvYmF72Ggz75e7yhWX+Z4zdFdSE97NNhGcFKxw0m2vbIK0shVJulQpsp3wGBxZDvUEMl5NnoekKfbQ4TLTuF+fq+Rxz1LZFUlIH54TvFbXWMnbCt6S/ocJv8ebku6iSpLbk4A8nFErFNWszr79AKW2LOkcYMdmyD4Pgb6O9A9JQ+3ToAgx4EIDI3nrD+2TZ/YcD9P5V6b1VFblEJWv8urOfwZr16xPOajNJhtj1cPRE/mb63zIfMXwhVbiuL5d3JlUoU8VNzsscbABh99XorLONQ9lPliZPmwYcESjFP0bjyxPw2Fx4rA/EhMwseKwPRxNEex8YMUzywAntUlbSCApx98w6hCYn4lJOLnGLFVdg8LS2RkJ2DSSfPwd3SAlcnyf6hs+LmXfFrZc+jLJh6A8EvKvfDhJeslrk1fNtMadwMbYJ34f5YSS4qAeiJ73SY69eSMmyXLldGjIVbufENgrZgSev2FdyZhqqmm21HdLMlpz1QJx6GbvAwdMPJhF/wufgdofKcuphSexym1Kb30KkibIwS5s+sjPegjmtho+uKxXXP4tqX7Vj1diB0WYZwMWxY4dDVke5PxIKeiG6Oe/Ema5eMEfSRFvKqgpT4NIKgJw8tHS1cLqAX0nUmfQ+6aY8Qh6iKiH35kWTLZDFxraTmhgl5NXNHSNkxDLT6mSBQVsYadK5DeRgqhCAqosWIdRpxrxqhEq1E3nCT+/hjSp8WKs/94UumWMh7uoOcfzsxLQcPI+KV2p88Tz15RHxMwbiVknt/qvd9KywGC3dcEq8jT9Dbf+2Z3LlEdF+4C738yQ+G1MGpT/PE34llfOo819Ic+DBOLOQNdlpPKQS+zDotU8wzYJujkJuFXAXVZou5OZTtfAEPm6O7ARAKiFM9qEW7b13MW9mQ2kEFAFwNbClz4x30/03mGCp7qjZ5DKrVBoNqtSG1/+TWHT+5kcVVc20jmWsou3ZVseGSJId5YSkHBjKiGb8XRJ+m6v9W/gawMTSslHmLyiQVBHkCeiFOsoj5bS5CJo8HALxI+gyPlYHwWBmIhGzyB6Qya0nvsSIsv3EXHisD0WrzLqy9+wAPPiaAw+XCyVRxGe7dT16g8459AIDYDPlhV4qq6cqDm+IuKUDBz4SAI6w0yDReDoAFXq7k5pGb3g5smwjCeIaucqFn0rDMjxKLZKS3A4PtpfJ8lc3sJcfQtt8aBKxRPWktXTKzCzFk4k7c+O9tpa/Vtt8a8T86LG7ZFj5WNoRKt012qzfBadjE6YT5lRH3GBB6DkqPrW9tjYm+VedZq0FDdfCL981KEfLKM/+mJLffy5QvmBtyReZxeVgMLfSyn41Fdc/gF69g9HMgCxTlhbnrSZLk0ufj++Fm8lSV8wS9yFiPo3Et8T5X8sT+etIECMDHtcRxuPxJkkbiSKwfaS/SHI2l/gF/LE5YyS6zJBJXE8fi9Meu4AvoeadEPRF6yIWUHcOReOrPVQaDgYu5B2gLeSKuc44iOEZ2wRKfNnVwLnMfQcjrMradTPvq5kz6HoSUHcNfZ+Q/RHf3dcH57P0IKTuGkLJjSq0hGtNlTFu5dv1ndBfbOnqQQ8mVYdi8vQCAViPXo9Uo4T8N3y9D/gxGIw8HvAiiLtJVy9oUwzv6VsleFAl5gLB6b31XW/HxiTuK00SN6kztICLi2upJcvtVYZI72SsrKHYQAKCDzWxSn4gcjsRxgUrIA4DMUvJDEBF1TYRCXImCiu1cAXUKg31xknyosoQ8DRpU5c+hndGhfm14O1h990IeoIJnHhUuQWsovPUEePO5I9ws1ONFVZNQpkKrqFpnd28PbB7QW4E1Na4WZoj5bS6mnrqAWzHCipidd+wj7UO6MqiyVWRVJfi58KnN5Ylj4WllQehT5EGXVlAAJoMBL2tLvEtNx7KQO/ijawdKW20WCxweT+nzyLaNBTetpbCi7FdYZkFS/dHgpriDWyysiMvQ9gcYxMSfTKNfwS/aLxHlGEZg25R7WsXQo+xnaDcDmNYEQY9FWYzjx2PAeOGPuOXrL6NLu7rVsgd5obTbesjPOaQoDFdRv5munlwbOmG+mmIX1ceV5FcIjLqOXE4x2lp7YW0TiXeL72Vh2Hp4L2K1Od/LSwlt0seTQvciOi8Fjc1dsKGppArqyohLMNPWx1TPjjj44SE2RIWgjbWX2KbxlT/Q3MINO/zGk/ZYfj0N9BEVlwGARrZ2CH79UuaxKrAYkuJUX4qeoKO9sGLp0dgWGFb7PtKKw3A0toVKIbQGbHuMqP0IR2L94GkiCeU/87En+jqfRnpxuLiNyuNPxLucw+jiKPm+ZHx97isdhvs+9xTa2a2BLsscx+Ja0dpvXpYksb6lg7nS4pMibF2slZpzwZ5pWLBnmkK7NoP8VN5rRd9jiz5N1H6eyrNg73Qs2KvekGNZez6+XiheBy0bgXruQmGwxYia6eWhQT3sXjC0urdAwMZcfp7hXQuGosV04YOB1cduY2iHhnLt3ydVfeoTfbaZ+HUhNwsGbHNwv1ZEb2Am/x4WAOz16snsi8yVnRarodkAPMtUPeVCAVdxvrViXq5Cmx+Rxbuu4N9JPZUel1tYgr6/78V/geTP+HZzt1G2z9h0Bltnk/P9fwtsmqD4///3gkjMU2cEGZo5xePZJxfoaXnCwmCA4gFq4FH8J5k58GoC16JiKjzHjsHC/5ivv6Ri0P4j8FgZWGWiHRUTTwifpvw3YyLsjZVPvi8dNuyxMhAHX4TjwtsoPJ9Dvqke6lsfh168Uuk8sq0fye+nIa6xbd6o3C9vfXkVcjVo0FAzEYl1AQ0GwFzHADve34YAArHYoQyvcxIx9mEQ/le/D3o4NMSumLskm//SorEj5g662ftgY9NRWBEh8Zx93uMvNL7yB3gCPlgMicfDwjDqiqwA8KHgES4m/SE+Lu/pdjd1M3iCMnSynScOawWAxuZD0MZ6ivj4bOJCfCoMEx+Pcg2CpY4bAGE4rPS8G6M6Q4dpgKme58XHs7yu40LSEljpusPV0B8nEySFs/rV+gcuBs3Fx6+yz+Fu6haZexbxJCMYoRmSgj7tbKbD14x4M7rtuVBw6uRaG14WlvDctgE/+zaBiY4OpjZpjvCUL9j8LBR7+lTe/cuw2vcQl3cBtY374s7n2Rjp/gTJhQ8gAF/s9aYqWkx9nIsnP/Qa5Cr0NrQ3UDz/2+yDcDHqCn22jbjNSNsJx+LaEAS7ZlYL8SRtBT4Xyf+elaZ8GKyGqmNkwEFMG9AKbRq6VfdWAEAs5AGa/HkaKp9/Dt0Svz4VID+HqTabJX5N5yPrWVQibjx/jy5NPVXeX0XYGzdS7DFHF1Ehi/LcT9sByCmeZSCVr29TVBfM9ibnHxQV4aBCl2Ws0KsvKGaQ3H4NymFioEsp2AGQ2f6tCnk/Ggo981yC1sBMVw8vx86ESxC9EDUA4jx5itoqSs86nrjy7j3GHT1d6cJWWzcX3PsQj9T8AtgYVU6ILh0a2NnI7FN1j6LzeD7iHfrVp5fT4UXSZwBQScgrjyg/YG5xCZbfuIulXdoT+v/s2lFcpEPD98G989VXqVaDBlVZ9FJY0VHa462tteqh85Me7yXMNbAWOVT6Xe5ngs3VjpIfvcyvHtnNrgYgrOcycXvIlwg86LaEcs0XmcfFYlhoRjBJeAOAmPx7iMi5IlM0C/4wHtmcJJJgN9XjLHRYwu8ELr8UbKYOovNuo6nFcDzPJHrpMBnCH0vPM48hPOuseK5dsUNxPvF/hLkbmvVHQ7P+2BU7RGZ1PKp8ehujOsNerz6sdYU/sJLy8jC9qdATLadEmFuojMfDopaSHDK+thULIaTLk7QVqG3cF06Gwn2baAsFlooUtDgS64f+LkKRMCRJ9bCuumZjcCTWHyPdJRUs8zgJaGnzJ6H9xIf24v3KC9fVoIGKFiPWwcvVBjpfK/TuDFA+f5+Gmo+1afX9ZpLm9L3X4tdtZm9Vy5zb5g7C9EBhNd7FQZexOOgy2CwmHm6ZBTaLHFKsbiZ5nMKumMHgC7iIyLkMAOho+4vcMSyGNngCDniCMmRxPsFcW+IMczR+GtJKYsBisMGTkzqhgVlfvM6+AAEECIoZhMkep8V9++JGo5CbCQYYpCIbADDadTd2xwo9NQ9/nIxRrhIP8Lj8B7iUHEDrvf+I6Gqzceb+G6w7+R9ur5sKHS3hZyeHy8OwZQeRnJGLmf1bY2xXyb1k4ymSSLmwnXMVtj+KjMfMTWdhbWqIa6vUHx6uQb0oFPO6uXhgUgNJFZRfm7Ym2ax7/oDUVlVs7N8LV94JnyzklpTARFdXwQjV2TNsADxWBqL1ll1KCYeNHOzwMvkLtj58ghmtKvdmV9U9is7j/IvX0N7dldZ5bGhvh4cfE5BfWgojHR1CX89dwTJGyeb8hFHot/cwgp+/JIl5QNWeRw0aNGig4vrnN2hm4aq2+X73qXgogLOBJRIKyWErhmzqz/EhzhvFr/0tx+JJBvnzupRXQJmPR0Q2JwmT3E8Q2gzYFtj/YRymeJyBja4XovPvoJ5Jd4RlncIIl21iMS+bkwQ2g/idMcNLUiBivNsBbHvfR+ba8hjoRHzoqM82x4mE2ZjpJfRKczQ2hvvWQNQyNsGdMROopqgy9NnWiM+/hta2fwMADLXswWCwkMv5AF2WBaJzj6OB+WSl500suAsv02HILIlQbCyHke6hOP2xGwa5SsKtnAw7w8MkDAVlyTDUchC3pxQ/o5pCQ02jhmXInjqsNcb119zPfe84WJlU9xYqDb86TmhY2x6v4j6L27g8PvymbYSXkzWO/D5KzuiKo88i5yj3MZX//TnJ/QR2xAgr3R78QP4eZDLYmOl1jeCZX54ONrPxOvsCAGFIbHlbM+1aaGM9BReSfieNNWCbw0zbEdmcJGSUfqBcp7fDX7iUXDOrpVYnN1+8h5mhHvYvHI4WMzeLRbgtZx9i0YgOqG1ngW6LdhHEPJGNtHgnr71lPReE7ZyL7ovkF9jymSccd3XJBDhaCP/GR286hlfxXwh2vi72ODib2lMzp7AEf54Iwe03caS+NnVcsW2S7IrMADB283G8/PhZZv/2yQPQ2ttF7v7frJ+LhvM3gM8XCs+/DeiAkW18CTYA0NGnNjb+RH3PnlNYgi7Ld6GEQxbA6byPiqBQzNvZlbj4rMbkZMjlxby3KbI/ROraqj+xfu+6Xrj0NhpNA4VliOvYWEGbxcKrz5IqO+ry2pvo3xS7Q5+L88E1reWAglIOotKEuRKczExxa+pPhDEnxg6Hx8pAbLj3CBvuPYKxrg48LS2RUlCApJxcmeNEa+iw2RjoUxe6WmwEP3spLnQRsWAW7T2m5MtfC1B8HiMWzIIOW/JfZv/wgfBYGYjG67dhZmt/NHKww4XIKJyPeEf3dBKoa2Mt9tDzWBmIqMVzCHkAZZ3H8M9fwOULE4VXZ9ixBg0afgy62fuobS5fM+cKz3G+/S/wvbwUGaX5sNQxwpq3V5QO+f1U+BxOBk3/z955x9XUx3H8c9u7aFIqld2iMrKFSpS99yhZiewRsmnash57CyGbkJGV8SgqLalUSrTrPn8cd5zOuatuGc99v15e7vntc7v3nnM+v+8glXHH4+HmYfaBn/X1SeUDG23EoY+TAAA99GYjLHUhWqk7IauKK8+9rB3orlc1ODdnvbJSiiKtHQAKyrIAAGdTBFv8VlRWIinvK559TodNg4akuvc52XA8+g8AoNn2IMRNm43GW4hYXvdTkxE9yZN9HBb3Dh9nVt81sL8x9X5ohCnHXbWqkEdnsWdRfwrPNiPMHrJfOxrs47mOquNyH3MLeS6GRIwkO+35lLZ6inY1sigUN7aTiIQKT/fOqfM5uRF1fvupISgtK2f3s50UQBmDu8zBazvyvxejT4eWuPMiHoXFpaT2S3dfRsTjWPTvYoGwyNdo09SAMpalWUOY6Wvh7N1XcO3UCssniOaqVx0SU4nNh2sP3kFHUxXNjHUAACaNtGp9bgl1j6y0tOBGfzD7FhBCxYUHb7Hyn2vs8riULHbWXX6ZbmvKSONdOJrkIbjhT+SlVTCjWQT+SRyHgrJMUp2DnjfMNYRL/OfV/Abef7uNK+lrSOVVw2TQMdbkAF5+PYu7meQkSBpy+hhrsh8MSEFXoRkyi+OEWsv/BSO9+vAaRHgSmDXkxKqfM4STwGjxKAeUlpVDTlYsqREEcuVFHFzaNIfj6r209UlfcmnLJ2w7hacJaTzHvffuIyzmBOLassloUK/mXoC86L/hIFvIA4B1525jZGdrWPsEk9rdep2AhMwcmOqScwT86vMQ6a9MTXJB4GlN3lXTUiGbyecX3UJe0U3YNKqeyCOIQLc+CHTrg85bQ5FR8B3vMslBSNf06SW2uRZ07wzvLvZw2XMQSbl5eJrKyQikLCeHax7jaft9WOSNw89isPLaLXwrLsHTNE4/x2ZNEDyA+sM53q4NDkQ/R0l5OY694JiGMwC85yNaVXeNgW594OfUE86h/9C+j3Iy1I/L8znT0CZgO7be57ji+PbugdE2Vtge9RiBd4WPo8MifPIY9N1zCM3XB1HEOUHvY12xdP15RD6kxpqQlZHG0Z2ToautxrPv5u3XcOEq1WVYXk4G10/x/ruyMrGy3FPpMrOuWuCKbvb8Xf62H7iD4+fIVhRjh3bA5FGdoKZCtuQpKi6F47Bg9OzSAsvnkmMwjZm+D8lpOaQ1sYiKTsDC1Wexdd0IWLbkPDzwyiYrqsvtrfuxtBl3pRgMjBtujwnD7Wn7sVwSPXwO490H8s5RU1Nd7AngH0MFAG4/iIPvxgukMjUVBYQfoRfXq9JzSCBKaXZurFoZYMvaETQ9JPxu3M54h8GGdoIbclFSIZ4M4rxYbN4PPW9sxEsXPxz5+BAPnZaJ1L+kslD4thXfacvlpTmuVDoKTSgBrC00+uHj98f4+P0xXA3WVO1eIworiAzvVa0Fq2KyxZ8twDX++ZpbkGuqqUUR6AQdS5AAEMJdSuZXvPzwCav2XxPcgYbSMvK1YayTLfwOXMOy8b0BAIt3XcIU1/bs+pvB5FhHtpMCsO/SY0x0aYe0rDxEPI5li3tLx/WC7aQAjHHiiPbcwt/isT1hOymgTsQ8lmh3ZNP4Wp9LggQ6akNcc+3YCq4diaQSgacicfj6M3adjXsgnu7yBqMWrGO1FUxFzvIuzZDBRNMjfNsIM2ZTte5oqkafvFDQGNb1BlJi2nIz3Fg8rtB/E1rqyuzXevU5z5ptPAJxcOEImDfWo1xHapuIl3EIufwAAGHlVpWCIh5ZjacPQcclO3BgxhA0aUDeyKlkMmE1NwgA0NtvD+24AHBwJr3FH7dFnSA+ZuWyxx8WcBT/pmWSrPYA4P67JHiGnkP/DQcpa2Gdx4M11Jj/wp5HTRCLZLugLTmdvY7KKNrj6BTjWombx+LeDOH8um0N9PlacPn27gHf3j141stJS+O6B9WyTRCjbaww2oZ/NiRulvTsiiU9u7KPK7PsgcpsMNTXC+wrJy2Nq/2DIKUrWpw5FXk5od9HAFCVl+f5Xk6zb4dp9mSht/xLR8hoP+D7/ksxp+PEqIdQVbDH8xRDtDFMwYesYSgofgQphhIGW57HaBtvVDJ/4GVqS0gxlCAtpQIL/Wg8TzGElspoFJa+QmHpK7QxTAEAPE8xhKbKcOR8P45G9VZCW1X0vx8AvI1Nh+cC3he/svIKDJm8i6c4xUvMAoCS0nJ0cduEjnamWLeU98WNJbDRsXzDBTQx0cHewHEizX/w5EMcPvUIMyZ1R+QjTpIRRQUipfeNyHcUMY8l5NGxZe9tACAJeeIgPSMPwz14m31XMpnYf+wBTzHPyFCT53vwPiETXdw28RUWefX99r0YXdw2wby5PrZvGEnbRtBnJ+ZtGpZtOA+/BW4820j49exsNx5THx8QuZ/DjY3iXwwXQ43aYu2bi1jxikhMpCgtJ1J/M9XOghv9pK3mSMR8DaOUV42Jx4JlJdhDbxbfoNg1QfdnTLySykLUk+P9u5PIJcRJRLk/i19hbScqhrr1YKhbr9piXtVzmzWkC2wnBbDFvGtP4iht3n7MwOajt5GUQVg//CgqBQAcjHhKGb+RDtklj8kEluy+hNjkLGTkFlRrzTXh1uP36NGO+O72nxmKsC2S+EwSao9GOhpIzSI2fj5l50Nfq/bcf72HdIH3kC7w2XERt18Qie1sPQJr1UJPgnjZdz0awRf5hxKLCane37O6Y997lch+ff/NR1KdeWM9AEDAqUgM7mJZrXVVh/fp2XCza4nVI+g3glQV5WnLAdAKYABhfDGxhx323ar9EB7PNnI8RU7MGckW8vZ4cpKwdGphzHeMX3kedWN/KUEsSOlEoTJXlODAtR94tTYw0PBFYvY01FceBDlp4qGsoPgx2hgmAwBb4HuZ2opdFpfJyTrIgBSa64Xj3WeORaZR/U3QVBkGWWmdagt5AEhiTFXR5+nLJASH3kJZeQXP/rIy0mAymTi6cwr0dDg7Kp8y8jDip0j1IJoaN4AblpAXdmAa6tcjdmjKyivQb/RWFBaV4kNiFm0/7nVJMRi4E+bDPp6z/PM9WJYAACAASURBVCSexiQjZM8tvnOzqKioJB0/f5WCNpacALqfPtMHqOd+z7oN2EwyaxYGbiGveRM97N48hn0cG5+BqfMOY2Cf1jz7f0wmXHsG9W0DrykO7HKn4cEo/PkA9K2gCGqqVDe/bgM2s1+fDPUg/f1YIt+b2E+UfixYnx06sfXpyyTM8T2FVfMlQt7vTnstUwBERtu11oOhIquAsynP0EOvBVwNiM9eJ52muJ/1Hv7vIjDUsC1GPdiJ4lq2zGMRlvqcbYHKi6+laRTBSxS3XJZ7bUT6Wjg1XMwuf/n1HNrUH0Jqm1H0Dq00+rBn+VFO724hLg5/nISZza4KbliLDIqahr1266Ehy9tCe1DUNJyx386zvra4mH4LCtLy6KVbs4y5EuqW4zdeYHhP6rWNJXB6De0C6yb6mLDmGLuOLmuwrAzZ3dFucgCc27fAtIEdYaRXDyN8D4l55cJTXFw3v5ES/r+M7W2LNYcJS7HdFx9hZR1YoW727Idus7ejoJDeOokfC103Y4iXEy7svomVJ7zgquuBC5m72PXzXDbgU3wG5m6fBBsHcwCAk/pEGDTRw8bwBfBxXof6ehrYfGUhAKCspByjWsyBhX0zLDs8nT1O0Y8SLBsciA8vkjDBdxD6e4rPo02CeFk3uQ87xl3zRjrscjkZaXb52VXjazSHZ9AZJKTnIOfbD4xYfRjdrc3g3rc93z68hLyaMKG7bZ2IebwS1bRrYkhbLiq1dB7sC7xIYp7x7k20rrYWB0LwenzV+DfCUcGshPXFlTDX0MexLqIHemav4YIvXruurHb/X0VlVltAujEYUmoAsxQM1QWAbEswS26DmTcLDHkHMDSC+I2Ayi+OAMogpX2HU5ohfGr08gwzSNc7AIacLcqze0JG+z6YRWGATGMwZK1QnmEGGb14AJVgltwHQ74Lu4xZkYaKLw6Q0YtD5Y99YMh3BBjKqPjS7WcfoLJgE6RUhXejVJRrCTmZBlCWa4PiMiJWgk4VAY6JCgAcQcmw3pqfZYBB/RUAACV5zo1vcu48FJcnIPPbTjRU90FNobPesrU2xqFt/AOq3zxDb1Ggr6eBE7vdMcx9N229oPllZaQRcdyLLSoVFZeyrepYOAwibvo7tTPD2sUDSHUBq4bC3ecQYj9kgBfcIpdfwCX2Orq4bcJK/3Cc/4c+tbm4mLOc4z537cRsKCjIkuqbm+nhzjnBf9sls/vAsXsrUlnEcS94LjiCt7HpcB27jTLO1/xCtvBI97dnvQ8A0K3/ZpJQChBWfyzorCZtrY0l2X3/IF66+OFUcjQ2/nsZReWl6NmgFVvIA4CtdmNQyayE251gXEt/jXNdZ0FTXgXWl0RzfRWVc11nYcDdEDxyWs633aHECaQMc201RQ/Q7dX8BoJjeyLuG2cDQIohg846HlzH0jiRPBNeza+LPH5VbnzejJySJBSWE1YVBxMnQFPeGKqyOuiiQ+yIzmwWgS1xTpRg2oMM/WGgJLxV/N/MoeSzkJOSk4h5fxBjHG2x+dhtFJWWYXI/6gMVL0vF0Y62OBf5mlSWmM6xqF+86xKG92wNnxG8XeRYlDMrsODlATzOqV78qvs96S2Tk9NzERP3CQwAEaG1ew8hQcLALhZsMS/84b91IuYBwHgnO2w5S1hhlZVXUER1ftg4mGPdhJ0YZuqFC5m7cDokAoNnOcFJfSIi8olYqJf23UH09dew60XE893zdC27fnqnFQCAHQuO4tLe2wjPJjbFufsPaOjJfk23CfB/ZWIvO0zsxQmpkvG1AF6hFxCbRm80UdOxP2bmYur2s3z7Odo1g6MdNZzSo23V02Ho2DF7kOBGdYCGcu0lNa1Lavs8xGKZV1BK3m2ITjGmbddM5yil7ED8A/Rq0BIBdrXjevMnIKV5ApXZvSGldQ2VGU0hpfceDPnuYOi+BsreojLTHFK6vLLSSUFKm3hQ4m4npfdeJEGPIf8zS3EFIeZU5NOJIlJglsejIv+n6MAk/u4yOk+IWuWJqCzYBIaS+ON+ZRXsh0E9TlYjBqTB4Pr4pnxdgma653j2V5RtBn2NxdDXWMyzjSicCIvGsP6ixcwSRANdjrl/SWk55OXov55VRayqdcXFZQi78hIjBtAHn60q5LHYvXkMrRtpY0MtfEzJxo5/7mLBDCcARMw6br7m/WC/vhFJxMbktdNRXZ7GEFaY5w5M4/seCKKqkMdi+/pR6Np/E621oNtYIm7HyVDeAYatzRvh5ZtUVNLcCGlrqtD0kPAnM8TIDkOMeP8GSDGkcLE72UXipYsf32M6Fpn3xSLzvgLbAYDH4wMwU9WFnBT9bwd3Flt+dNOdiW66gmNACoqnQ2chV7VP/0b0YSOqtuvZQLBQL8WQETlu0P+Nkx22/uoliERMfDouRf2Ls3c5cYNFTTTRxycUWV/JLqQhswfA3oI+K/XrxM8kCzcWcjLSiNrlJezShUbQ+XgN7YJDV59i25n7tOdp7xEMd7cO2HqG7LJlpFcPDrZNYTspAAO6WOBc5Gt0b2PGrl80pie6z9yGeqpKyMwtQMTj2KpDo7iiFD1vU7NRiosJA/hbe0iQIG64M8/auAt2e03P+YaGmvRW1pcevYNL+xYC52QJeQDVOlYYLDo1g2EzIllTZko2bp18RKp3mdiNJM5xY9SC6Hd+5w1su7+CVJeZkg1dQy10H9IeTuoTMWyOCyb4/h5Czu+IXj1V1Kfx3BHX2Hq1kBzh4LVn6NehJQb6HoAKl7trzrdC/CguxcO3SaTyX0FKdh6GBRzB9+LSX7qOmvLPnWfYfCGyzuetFT/MVnqXSf/MG1yHnWES1BTIcazmRJ/ApU+vEfM1DXOiT7DLLS74YljkLjhcI9za0gvz4PcqHF0iNsLiAkfQGXUvFANub0PniA2kvnSvLS+sgP2VdWgTvkrs5ysOGFINyAWVuajMdkJlzmCAyf/DzfzqicpMa4HtREVGL579DwDKMy2BilTI6FTJWCdV+0KFuqIDnqcY4WVqCzTXCwcAWDeKZZeVlCXx7V9UFofnKYZ49Ym3C6YobNt/h2/MuJrCz91kBB8RkSUIZmWLL/aNqyNh0XIzknqjT0fErbcAAKce5mJbAzea9ZQFN6oGwgQl5natrYqtFe+spPU0OGvu4rapVj87Ev6/ZBV/w0H76lu4S5BQW1wrO87+5zZNOGuYxbsuYdK64yQhT1SGLT9IEfIAYFYQ/eZfenY+rZAHAKXlFbTCW13Qw4Y+wVdEgAeM9Orj2I0XiNw2A00MtEn1Gzz7wsG2Ke68iMfDXV5w7cS5LqsqyWOcsx32XHyEj59zELltBmX82hTyJEj4FexbMIwUisLGPRD7Lj8htcn59gOr/rkGG/dA9FtEn6ETAL7kfYeNeyDGrz+OmPh0Sv2nL/nsbLYA2MkxqoOUFIP2tSgwq2xWs/aeF+xxR0T+PkSFP8egRtNpekr4U4lLzULv+bvh0r4lIoM41s9SDAbGrT+G05GvSOV1jcWcQLis3f/HC3kWcwJ/iZAHCGmZZ7x7E+1rFkoyZCsZJbmWQk0eYDcMBxIe4FVuGtsy70jiI7a77Kmkpxh1LxSbbIbAtZEVllkS1glbYm/CQa8F3uR9Qky/FQDIwl1VuF1wA/6tXlDiuoRZHA5mvi+kdJ8B5e9Rmc3bKoNtyQfRXGspc5Y+BEO2DSBNBM+U1ggGsygMDMX+YJa/B0OmKcAsBEPRDdzurXQwpDmxmCpyBoEhx7XzWpFJ04NKEx3iZlpfg7iRNNWmXkwZDDl2zDwWrIQXAGBUn3DrSMz2IJWzYu5Vh8jz8+AwKABl5RUYM53YAZORlsL1U96QFtES7fHzj7h5Lxap6bkoKCjGlxz6DJFV4WVZBgDSUsQaqlqXFXwvFmpsfT0NfMrII5UN6tsGwaE3UVwiXDybJy+IgKzeU3sKaPnnwS+BiSC4XXFZnx06l2cJEkShQ4QfiiqImyBlGXkoyYiW+EICkFOah4WvNiC3NJ+2nhXb7lbWQ2yLp8YUExT7bs27bXj+9S2l3fBHXiir5PyuMsDAaXtO9j5h5hsUNQ3rLOZh0Wvyb9OKVl6wUOe44uxOPI7YbwlIKUyHgZIegqxr1+VbHKz1cMFaDxcAwJ0X8fDZSmQRFyUBRsKnbDwOnc2+NgLAoatPEXwyEraTAihjNdRSR301JVwLnEoqLy0rh/3UEPZaurU2g7jgXgMvsXDjtH605Vrqyji2khM7lvs1iw2enHvIzlYmpLqZgztj5mBO8hvutSR8p4bdmN3MDYZK2pCVksbMZ0TsrhUWIwEm8O+3VIR/eoLCCo63Di/3WgkSRIFbEBOlnpfVXfSu2XCYsxN534sAANvCHmBb2INqr+914mdM3HiCbxslBTn4jutd7Tm46Ta4HdZP4sTOC99zixQDj45RC1zh1cMPl3L2sMv0jMgZREOj18BJnX+4IAl/FmsmOWPNJGdKeT1VRdwOoE/aUFdwZ5zdMskN3VqRr08VlZWw9hHOo+RX8SYlEyOCOJ6nLzd7ke43gNo/D6HEPFacPF4x86ry+dsONFCjfkDyim5AQ5H/A37Sd47FiqmaDt5/I8Qfcw19dnl5ZSXSCr9CT1H0LERzWornh7Q2YSj0BTNvDpi5EwA5Tpwf5vdgoPwjmIXHgIp0MFRmgCFnj8rc0UApZ1eJWXwDKLlJvC5YB4bqIsFzynUAAMho3/+5BhdOnQwhErIs9Lhfcwt3ANix8Vj10ppnSPXcY9QVjeqtwsvUFlCRt8G34khYGfxbo/FunpmD4uIy9B5GxDIsr6hE94H+AICxQ9pj8mjeWSFD9tzC6YvPeNYLg1Z90S0hhbXU09ZSpYh5VUlJIwLYtzZvBABw6NwcN+/F4sGTeHRsy3nAqY4rwd9O5Pl5OHnhKbb+zPZ7/3E8W+C7fsqbp2u1hP8v9y48w4U9t7HpAr2b6UOn31+U+RPILc3HGfvteJjzApvjQtmC2aCoaUj8kQoT5UboodMBPXQ6kPqNfDwb05/7YlsbcsxeVkKRQVHEjjed4OdhMgLddTibXYOipmF7wmFMMx0NALTzscbjZtHrTaTxb2c9woq3waQydxMiedak6IUC3om/iwsbJlNurMc42iL4JO8d9KpCHgDIycoges8c2E0OgN+Ba2IV835Xxj3iCItTTB0xrrEDbbueutbE/3rWmNWUEB073ZjP/l8i6En4HbkZQHzPuUW9qqyb0ge9aeKTsRjvZAe9+qpYsucKzzYdzY2xeZor5MR8TxyRvw8L+m5E6ofPmBU0Du2drfm2H7O4P0YtcMUQ45mw6NSM5JK7bsJORF9/DSVVBVz5ytsSUYIEceF3+ib79esAetE9K/8HbfnvBLeQ96vOo1aeHNPyNtCKeR++TIadYRLfvkssXTDwznac7TYN4+7vxQPnhfheRs0A1LthK8x9SgTE93xE3bn+XMTZYd9kMwQX02LQz8AK8QVZMFMlsr/Yn9iJT9+/8VxL8qT5fNdKh9Fe3jctLerrIGLAeFKZ1M94c4z6/xDHeu9J/wMAQ2X2z/+9wFAhx2th1D9AyUHIUOgJKPQEQ32dyOv/G5GV1oV1o3diHVNBQZadsOBu1Hss23AeAHDw1COcuvgcV09Q4+qsC7mCKzeJmIa7N49B8yZ6lDY1sfzih7ACYO5XwT84a4IuAwD8FvUHACz26oOb92KxOvAyrhwTXwDW3xFxJKkY6mqLoa62AACvpSfw4jVhJdprSCAOb58EQ/36NZ5DggRhsfSmt2h4Fcg/jtCfhvPqffiUw7kvsDMzwN7pQyjtbOuRwwPISskgrfAzTJQb0Y7bScsWNzOjKOXqsqoYFDUNnbXsMLspfQZ1biGPRXTuK8CU76mguKIECtKcGDcrWpGvN9112mNr/EH+g/Dg1usEzN53gbbuT/xMNNTiHRpBVFieeflCWrr/TfAS8nhxv+dGuNxdgfyyQsx/uR8brem/A4IoLy2HjGST65fBy7LtReInjA8+iZPzR6OZvjZtG379xbUOccAS9bix8iKui/MOX8a8w8Q9b0ww/Rqc2jaHU9vmtbK29T838XyPcmLYTt88mv16Qzj1OZUl0rH+nx/KCb0hJS2FU0lbKH0W7ae+BxIk1CYno4jwGfySQwRcvFdXy6kxv/I8RLpCCmOVJw7GmdrDJtwPdxznQU1WkVbMA4AnLkvQJnwVInrOhsM1wjLqSOcpaB2+Cv0bcWKjOembY9nLMKx9fRmddZpgo83gOjkPCf8Puto3JblQFvHw+2cJef16W9IKebWJuppwAVs/Z9K7mXHz7sNnAICaCvHDJStL7Db+KKT/nkrgTfDqYYj/mIWJswkxf/S0vZKsthL+Fzy+8QYrxu/GlbSQWp+LTrCMjk9DWk4+DDRFs/A/nhqOU6mXBba7n/0UAHgKebyomklw8tNF+MrD/ZeFmQrveJ3iJDQhHFNMhUvGws3wqFWw12qFWU0lgdX/Txy3XwDnu76Iyq7+ZuoWn6PwDhkrxlVJkCCYbuameJH4CfmF/z/h/ldw9O4LHL7zAll539HMQBsdWxhjWp8OgjvScDrqNQ7deoas/O9QkJNFH5vmGOdgAx31/28iukomEyEX7+PJ+1TEf86BkrwstNSU4WBlhrHdbaCsUPfhWZTkZVFYUobisnKebSJeVi97+q/gV57HL9/uGm/akbIL7dbIGm6NOObCDZU0SPXeLXsBABSl5fC873IAYMfEs6xngBc/y3ytODFG/Kz7w8+6P2mcqGHUnQh+lnXCQGfNV9Mxa5tf4fpKh7OJD64kbv7Vy6g23IJeJZNJCrAbl8CJFThvunDBv38FZeUVtOUuvSxw6fprPH2ZBABQVSHvQGioKyEvv5AtBlq00K86hNgoKi6F4i+48ADA5u3X4DNNvK76Zo11+H52JNQ+TlruWHVsJrJSc7Br6UnYu7TGotAppDZnt1/HwfUXICMnjaX7psK6S3NS/0sZO7F8RAjinidh662llFg0JUWlmNZ1FXIz82HZsRlWHuUEm/+c/AWLBgbie34hOvZtA+8g3g+vBV9/YEgTb0Rk72aXXT4YiWP+l6Gspoid96jxY/etOouzO2/AzKIRBkztia4DxJuJ+1cytq0vDj5ZKbghDX1W7xPJ2ozOZdb//V5EZVNDJxxLuYiZZmMxKGoadtmsgZZ8PZHXNyhqGtrUM8ce23WksqrISf3ecRJ32c2FumztJC6qDYJO3sXhqzULh/G749zIC1dSazcWkapszbM+JsdRkwpIkFDbBE9xZb9mWenVNm+SMzAq4BhPC8A/GatZnPcwJsSbtpzFm+QMvEnOwK6IR1BTUsC99YLjur1JzsAof2riosKSMhy+8xyH7zwHAIzs2hoLBnWrxhn8mYQ9egvfo9RcASVl5fj6vQgf0rOx8wonM7KLbXOsHUuNr1cbLBnUA0uOXkVxaTnepWWhhYEOqb7zsh11sg5xUVxKL+bVxXmILOYNvnAUTzM+kcqqWuwpyDRGTLo9rBpyXE9ef3aArLRuNZcpQcKfRVUxRlsIN9c+I2vfQgUAfDddwMp5rpTyhavP8uwzx6MXLl1/jcs/rQtXzSf3Xz63L+YsP4mzl18AAObPEL9gaWSgieS0HDgOC8adMJ86FbzCDkxD//HbceFqDHp1bQmrVgaCO1UTiZD3a1g+YgvOJW9B34nd8M+683DScicJZo2a6iEshXBPcdJyx+FXG6DVkCPQeHZZid1RK9n17R2tsOLIdPYxAFzO3AkpaSm8fUTeQNm38iwOPFsLAFgxehucdTxwJWsXqvI9v5Ai5A1sPAvdB7XDoZj17Llm+Y9Gn3Fd2MeLQqcgPH07KisqsXv5qb9KzPuS/pVv/c3X4t2ssteyIR3TCXkAsMZiLjRk1XDu0zV4PFsiMElGVeK/E8mdlrT4dVnm+LHk1R6MMHKAuXpjAIBHtD9mNh2I+19eY6qZKzyi/bHLbu4vXqXo2HsEo7S8AtJSUni0ezYly/mvymb7NxFx6D6C5xzGlS87AQBTO6/i2Tb1AzUJhwQJfyPjg0/+6iXUGfP2X8K1F+8FtgtfLtiyfcDag0jMyBHYDiAsAI/efUESFP9W6IRSQSjK193GoKttSyw5ehUAMDTgCG2bV/7esJxbN2J6dXm6cSZs5xPPBtwJPbip7fMQKf3mlGvn8DTjEx6OnIok93l4MNIDqnLyGBFOzuBj0fA2SsvTEZ1izP5XXJYAa/3HYl28BAl1zY1I3u4ii9ee41lXvx7HKuHspeeU+i85Bfj+o3bdVCeN7AQAuH0/jh2njZuo6ASefVmutM9/9rOxIrt12f48fh5DPIAaGWjWfMFVOLSNk2GrW3/eFpyXbrwW+9zcf7+Zi4+hooI+o/PH5Gzav+9Izz3V/uxIqDsUlYk4ZOMWuVHq7HpasF/3GNIeN048JNWzhDwAkJGVxqOrMaT6k+8DIfUz43Wr9uTg+Uv2ebBfrzg8Hcwq2ahV1JVQWFCMwaazcSFtG6musKAYMzePYh8rKMkjZO5hUpsOfQhLdylpKUxdM4xyboKY4xaIfo29MbufP4qq/E6d3X0bE+xXYkirhXh5n3xzfiz4KpwNiDiaHj3WYmCzeYg4So4vV1pchuFWizG2LdWiMCMlBxPsV6Kv8WwEzSPvup/cdh19DIlYcc4Gs+BsMAv71lJjvX0vEu/v6sNszve7rJK3WwWL4NbLIc2QwsjHs0Wax1TFEACQ9CONXVbdOHi1waOcf3Ew6Socbs+Bw+05iP/+CQeTruJU6h328Z9GYnoOSn9apz8OpQp5vwvpSdn48DoVhwOuYFCLBWBWMuHciPguzB1IWNvt8QvDpUP34WpKCKqlJWXo13gOnBt54cyuWwCArYtPwrPn+hqv58EX0ZKK7V8dRjpOjk3n+a+Sx7VWgoS/jbIKes+YvxFuIc9QWwM+A7ri5ILR2OrRH5bGDdh16kq845ABRALCqkJe79ZNERPizf63bJgDZZO8OkLXn8SLROr1d+e0gaT3JXK9JwZ3tCS1WTZMtNioNSXSj3esxrUjncBgAP3btqrDFYmOvIyMUOdRm4hkmXc9KZ5khaevoobX42fBeDc1aL+gRBcSaoe84mLYbtsOZpVye0NDHBoiWqxAZxMi8KpxUz0kvc/A0ce+qKetCgCY0G0dMlJyYG3fBInvPuHb10Lsv7MIeoaa7L4uo+xxN/wFDM108e+zJHTobY7lO8eTxpeWloJ5WxO8epRAmbtFGyMEnOYEfe1jOg87IubCqI7jzXGzyj8cq/zD+baZMNyetjxg1VDMWX4SQbtvImj3TUq9Uw9zRNx6I5Z10jFuWAfsPUpkK/ZaeoJSryAvi5C1w+E+l5pQBiCy0wpKkPHhYxbPOn7JParW8Yobt2XtCMxcfEzgeC5cwou44HaFZWUvpmO2O/ViyKxkCvXZkcTL+3UYNW/Itz7u+UfsWHwCmSnZyPtSgCEzeVuf6hlpIy2ebFGiVp+3myGTycR69z149SAOP/KpWfUaNdHDwMazEBSxEHIKspR6luUfHUv2esBVn7AQ3B21EoZNG/BsS4ezwSx2XLvKiko8uxsLux4tOWsz08X+KF9220PRq6DVgBwaY7TtMhx+6gcAiH+dSqrbsew0jsesRWVFJWkuANi75jx77JUTQ9HH0AuXUwixYuj0XnAZ0wmDWy7gG3evp1UTLDtGdTOpDltar8DMFyvYrq6yUrI42WErhj6cwbffyQ5bMShqGnYkHIGn6Si+bVkwwGDPx2JC48GQr6ZLLbd7bl7ZN/bxkXaBpGQagmCCCQYYaK/ZEiOMHLDBygMMMFBUUYKE7+lQk1HG0lZjUFQhXhFVRlqkvedqsfnobb71WV+FywpfF8S9SMaRwAhcSQ3G7lX0m0EuYzrBZQyxiedm5oMrqcE4s+sWBnn0wJ7V5zFj7VCxrGVBzAGRMtaeiKNuxrGs9KoypQNV5JdQOwxafxDxn+ktnAInu6KHBTUzj5aaMtafuY1jkS8pdfzcRXm5rr4Ims3XO6E6a3RauRefc6nJDqf3sYe7Yzuec4nK+/RsDNlAf/8M0L8f7eZtobjn0b03vN7L1t5BqKys+sQHnJg3Cs2ruC3+LrCENNMGmji7iBxSpJm+Njq3aizUOCVl5Wg7l5PMw9xID0fmjqC0G9zREoM7WiLlSx76+e1nl286exfzBnatzin89owP4lh5aqkp4+Zq6j2iupIClg1zYAt41dn45JW9VVjqKSsKHMNveG/4DRdveCMWvOYWtVyY86jpe8WPXx4zT4J4+JCTA6cD/4jcb9+zZ1hz5y4AoHWDBjg9kvghdDbxwcZjnrBoR59Wb/+dRaRjZxMfTOm1ERfjNrDLvqR/xakXfqQ2LPo2mY+5m4aj5yAiq2d5WQX6NVvArt90YjrmDeNYoMQ8jAeTyfylQh4ADOjTGud+upJWpWNbM6xdPICnAm9rZYRjOydjxNQ9pHI5ORkc3TEZOlqqKCkpw+0HtRcoM/L8PATtvkmxHpsyujPGDKFmVuTGy90Bm7cLfigeObBtjdbID6tWBog8Pw/Hzj3BjgN3KfXKSnLw9elH01M8RJ6fh28FReg7eiulTkZaChNGdMRAlzaUumO7piBw1w2+n511SwaIfb0ShCcnI49nnbOOB1wnd0dQxEIAwO7lp8Q2r7OOB5iVTJLrbFVx7vrxKBx8uR5jrReS2rGgK2PR2c0GEW5E/SATL/z4VsS3PR2fErOgb6IDKWkpkpAHgHQ8fGZvXDxwDxMWkb+DLCEPAMwsyFlhvTYR1xwpaSk0MNLCzTPRcBhEuAEv2cWxxvXdN4Vt5ScKynzcRmb3JYQOTTkNthusrJQsySX2eHuOUNhQUYfWXbZqmbja0M3Xt0EPgeOwyluGrcC//VfwbScK3Mkv1lhOJtUpSsvDXL0x2+1WkUsgFEe8vA7mxjUeQxAWpg3wn4uMWAAAIABJREFU5B3Vah0g4uH08Qmt9TUIixJX3FpuS970j19o259+ux6upnMxxFN4ywuvpq4Ifk9Yu2YV50FHgSzSd9RuybbKO54SieGGXUj14x7V3PrFuBbj70rgwC0g+Q7vhYEdiKzeCRk5GLH5KK1IBgA9lhLhIA56D4fVT4uqjWfv4MjdF7DyCqQVoVhz2ZjqY98sQlD+59YzBJyPROvZQTyFq+qssa3PFpSUlcPGVB97Zw4FgwHkFxbD0XcPtl2OwrfCYvgMEI+g07QhESfXb5QjXNtyrousddO9H8GTOV4AHtvPAAB2TRMuURBr3NWjHdHPjpjvaXwaJm05hWGbjuDhxhlQkqdu/v0OXFw2AYbaGoIb8oFbyANAK+RxY6itgd6tm7KtAg/fef7XinncbPcU7tlCRVH4Tb0/CWkpzkP52kWnsHjdkF+4mtpBJDFPXV4Bxrs3kazzZt+6BF0lajwwVtIHRRlZxI7j/HgFPn+AoBcPKO01FZXwaJgn5KSlBa4j4Pl9BL+IopTrKKkgesTvGV+mNrn64QOmXbhYrb4TbWzYYt6Lz59JdbyEPBapCVkIWXIaye8JC5TyMrKJ+Pwg3hYIFRWVbCEPINzSuDG3awwVdUW8if4Ic7vGWDhqJ3QN6gs+oWpgvGsz4qfMgYyU4J1/b4+e8Pboye53a9hEmGgIvy79BvUo1lct9waj7ZldSPLwwcr5ruAVyl0Yq619QeMEtpnt7kBrPSZoHldHK7g6WoncT9h6URgxoC1GDBBeNBR2bmHaqakqVutcuD87En4/vucV8qxjVjLhuXY4+/js9usYOstJpPHXu+/Bwt2TKeXMSiYphl1V910AMDDTg45BfURk76bE8gOI396qv6F0nEkM5mvFR8eVtBCM77ACmam5YDAYuFwlaH5VgW3ItOp/xu16tMSzO+/YYt7kLqvxKZG3ta+wvAr0Rp/V+5CWw8kKu3SIA4baW/Lp9XfCLfD9SUhzXZ9tJwXA0rQByiuZSMn4ClUleVzcSP1uiYrngI7YG/6YPcfEvu1QWlbOToZh0lATien0VkH95u/B5xyq9Q93jD0lBTlEbiNbcU7zP40n/1IFRO5+8nIyGONoi6n96a3+AWDH9QVwa+IDtwldaOvj36ShrLQc5/dFYoxPH57jcDPEsBNbzBt4fy3F+m6D1Xh0ukEkfdv6Phxb3/O3POcFL6s8AFiyT7TfKwmi8z49GwAgLyuDJ5tnkupM9TQpZVV5snkm5GU5j5PzB3bDkbvExuWe608wuRfnXs11zQEAQLT/LMjJcK5Z43rYYFwPG1h5BdKKXtVZI5NJWG81qK/GFg0BwiLp0aYZsPIKxKE7z8Um5gH0FnQxwd48LRHbNzMUqqwqrPGO+YxEy0acePS2Zgbs+TrM3/rbJtOoqZBXlaoWfrzYNMGF5OJ75VkcnG2aiXUtvxvTdpyjtcyrLk1P++H94GVibSvKmKJiZ9pIcKM/HJHEvJhxM2G8exPFrbZqAgxuisrL2K/7XzyMF1n0malyigqRkJ+DFvX5mwU3PRCAkgr6ODVZhd9htHcjEib4CCXM/C3wEvKkGAxUMqnm11VpqaODf7NEe2ByaTIflRWVGDCxC4Z4dIfvpL2UNgpKNQukueX8bJK138ZjgjMa0dHx6G48GFk7N4TCiM91iUkIx/1TSVYWbzxFt2QxCfFH4qy6CVz+tagINqHbSfNxn0NdrUOCBPP2TeDWaAY6OFvjztkn6DmsA7tOrb4y+jWchtELXHH5n7sYu9ANxYXCuyR0HWCHO2ef4GXkO+gZayP2aSJbkFOrr4y756Jh3LwhIo7cx7dc/q7spuaNMKfPBgRcJiyZN4fPQ98GnlDTVIGBqS7+fZKAtr0ssOoY8XDjpOWOJlZGMLM0xJVD90R9WwAABx6uAAAMbrEAwywW4cRrIrtqH0MvuE3siqmrCEuCUB7ufsKSkZKDxi0Id+eP79LxKTGL5EJbHcs8FpeXThTcCMC3wosoKLoGfc0tghvXMUuen4drI0usfnUZp7q5Y0rUYXTXa4rd7+/jkcsCzH5yEjaahniWk4KgtsTD67bYO7jy6Q3CHWbgWjphRXUt/V/0btiS31S/JSGzB2BWEPEZe5XA2XxUVRKfRcHDXV7o4EEI1vvCOXGeO1o2RrDXAJ4JMOiEvKoUFpdSyjJzBbvulpSWI/cbZ7OhobEWGhprocdAYkPUY8VAAMD5Dxz31cnL+pPGOLfnDjt77cv770XOZNtOsylt+WrLMVj6irdrIQCstBDOtVzCr2HqT4uwyLWi32PLSkuThDwW9s2NEBWbjOgPqSQxLzmLSFjELeTRkZaTDwNN9RqtcemRCADA2YX0Qs/0PvbYdjmKMldtYNZAk6d7cE3gFvL+FKxN+Ic0EYbsb+T7JNMG1YvTveHM7b9SzFOWl8OPEuJ6k/3tBz5/LUCDeqo1HjevlBoG5nektx/HA447RIfUX6oNiexmy0+444fdse3IKvzOtw0/IS8xPxfdT++hlMtLy1DEPdP9m6GtqIynI6dXa61/ErPCL5GOH3tOhZaSEvvY1F9w5rVDQwbDZhvhgpP09SuM6xEZGuPffIKZOb2LQ2VFJa4k8k5CIAiGFAO3zz9HdzfCJbFqwHcA0DPURHlZBeJiUqCspggd/XqUNoJYdv8GPhUIvsmuDkkePoIb1SHjz5+BnooKoiZ6CG7Mh18toCXOmovO+0Nr7e8mQQIdRd+LcT6VcJ+uakF38j1nV32YF9Uir6ql3J5H5OyMi0KnYFHoFNp5ucceMdeFUt/Z1QadXTkZVLfdIe9emrdvwtdtlrvOK3AMz3bCcPrdBpKgxqxksoU8gEiGIaplXmVFJTsxyJObb7HyH+L361zobXR147is3zz9hNJXWU1RpLmEQVmhKwqKxBNjT9ycS3mBNW3ckFDwBQrSssgq/oaJTTqinFmJB1kJWGLpDMfrIdjRYSS7z/Tm3TC9eTcAYAt4f6KQBwD2Fo3xdO8codoKaserXlZGmm9fXnXCrqsqZ9YIztYoDppaGaJvY2+YtzXF+hP8YzxyIygWXjcdC/TUtcaNTGrMNADormsJB13eFv0Sfj05BYRQrCAneuSlpTwC5htqayAqNhkZXHEm7739KHA8cyM9vEnOwOw9F3B6Aed6VZ01hkcTScd4uZq6O7bDtstRlLlqA01V5VoR8/5E1owRzauBjo1nqWF2qsPX73+GOCUqUZumk5J8OPkS+knHFsZCu91WxSpsPcorK9mvASCmPxF6ZubD09jSgYjL3/1yCG73oW68dr0cjJPdJ0JXkRAVm54mwq94tujEblPJZKL5mdXs48f95qKevBLoKCgqgf2S7VCQk4GDhRnqKSsiK/87rsV8YLdppEm2AH0UGYs9wdfg0McKU4dvx9VnhC+co40v+zUABPqdh/cywgV+lLM/2rQzhdvwdvhn+034hYwm9Zk7eR+S4jNx5mf4MUcbXwwabY9ujhaYOWYXrkT7QkpKClfCnuHwrjto084UPfpYwtq2MRg/XYAHd1+PoANTkJqUDR09dZg2Ey2kWJ3EzGO53Jqo18ftwfSuEGfj3/Idg1vIG9OiNVbb9+I715eiH9j87B58bDpXZ8l/DJfiOPHVEuZW72ZSQ4ETeyX06TOs6dUTVxI3s2PcmbRoiMR36Vi+czw69DZnt3U28cEQj+44tes2O0mGsFyO3wRnEx/4+xyHVQczxDyMp23nMqoDvAdtweV43skO+HHoLf0N5t9IZHIS5tv/3Z93CRJqC6YQVsz/R6paw11KDmK/3nTGi1R/NnYTjoVcFWn8qQ7rkBqfCQBwGMyx4JgTMArOBrNw9zwR39M/jN5daKS3Eydj7oqB6D+5m0jzC0vej2OQldZHSVkc6qtOQVqOJww0d5DqNZT5x+ypKSutiViELDfZ1B+ElcvOuEg877cEJRXleN5vCV59TeM1hIT/KSO9HDHSi3fSnpqwwmIkVliMxKX0aLzK+whZKRlMaNwTmvJqtO2dtXln/qODnxuuhF9LM31todvGJH0W2KZtk0Z4k5yBDz/dausCcc410v8o3qZkim08QfBy3/2dEYcV5I2XHwQ34oGNqT6eJfx52dZF5UXwbNh6h6CikpMR/MG7JLbI19XcBCHubry6U4jpvxB73z/Ehlc32CKesDQ97YdnbvOhKktY0Y++exBxg5eBASA6OwU73hHJGaUYDJK7bfMzqxE7aCnfsYtLy3HpWSylfGRnaywa0J1UZmCkhcleRDINY1PhEsRkZ33D3BWEpTtLyLt2gRP/3H/PRDjaEImaKioq0X94e7h7E9fallaNMMo5AMeu+lDG4qbgWxEyP+ehQ9fqWYmKJOYZ796ENroNcdateibzvIQ8ABhoxjv18IL7EaRjXkIeAGzr4Yrpt4gYH1tePvyrxbzwWI6Q11xb+AsqP15lcC62F+M2IGjhSdy+8AIW7UxJQt7pl35YOmEPrp58jB1X5uLD6zQEzKdmSOXHlgveWDfzEHKzviH8w0ZSggwWM/wG4dIRagwpQRjv2sz3uKpVnYyUFIKeRiHoGScW44AmLRHYgxxbZu7tKzjzniM8C7LOe/0lE/3Okl1QpBkMJLgLtn4z3rUZ2krKiB7D361g9tXLuJZAXNg2Rt3DxijClY7bwq75tiDETp+NgtISOB85iJLycvh17wknsybsNsK4t558+xqrIm+jg4Ehgp1coCTL2fFkuefOvBKO20mJ6NjICLv6Ui8UM6+E40FqMi6OGIN6CqJZ1vByAa5L12BxYTMlEM9Cf894JhIksOCXKda8nSmlfuJiV/brEV6OGMFDQGjX05zv2HRz07UfM7cPxswVLgZYdcjIW4G870dQX3UyNJRHIPnLCNRXnQIDzW2U+trGUKU+WoatgJ2WMf7pNB6vXJfB8oIfLvQgYgWvfX0F51JewqlhS2y0NaAd41LPGbC64IcY19qJTyPh/4tLQzu4NLQT2K5lW3I85vo6argfTjwcmZg3gpyCDGKfElZcE5cPFP9CJYgNfplnq1JSRh8iiZs/eVNt3oFLbCHPRE8T68Y4sTPKjth8FP+mikfk4w6fNNWJf+K6vxVugUpUNNVqnpDpT0CKwcDzIC/0WbkPn7jiBbO4+yYRVrMCcXXlZOiJwQWXF45Xt+O523yoyHLCYTz5kgzWL4edFjlG5KcfeZj28BQ+FmTzDRWmqiiP2yvdEXjxPu7HJuFbUTF01FQwrKMlJvagvw414PLwa9RYq9rn1KufNfxXhgEAVi84AcWfYcXSkrIRdvwRwo4/YrcVxrU3aP9kzJ28D5VMJiKiV4i8HpHEvCT3eQh+HsWOmbe7d3/0Nm4ioBdB8qT5Ii+OxfG4V5w1CBinb+PmmI4L7ONP379BX4V+d/BPZ9tjTjyXc6NG8mkpPElfORkdZWSl4eM/Aj7+VGsDZTVFBJ7hBJw1btYAvQZzvjx0LrhVy8zM9bH39kKe9QBw8dAD1NMW/UeGJbKxRDxBopvxrs1QkpFltzvz/i3m3r6C6a3bwaweJxaDf3dn+Hd3Jo3Nb0wA6GxghEMuRPac2Nxs7HpJdRej62uopo7IEfSuedwEORIPsiYh/phv3xlTbekTQ1x8H4vt0Y9xaeQYJH79ig855N1IlhjGLepxYxLij46NjPDGcxYuf3gP8x0h2NanH5zNmpLa3Bk3CVuc+8LxyAGKyGYS4g/bhvp47j4dnpcusEVIYVGRk8O6+3exqBMnYHHWD/4xxiRIEISo2V0l/D9IzZ6MhvU3QU9jBbLyiditBpo7EP/ZHmYNiI0fbTUvUn1tUcGsxJmk5/i3/wqsfX0Fcd8y0UxNF6+4RLmV1v3Y1nsAaBNdNFbRkgh5En4p/pfI4XrcGs3EhU9bIVvFhZJZyUQfXU8Mmdm7LpcnoZawb2GEg7ef8W3z5EMqACLGXF0hjrlOR71mJ1agSzpRWEKNl1lduAVUT+cOfFpKkABc9iXiBa85eQsn78dQ6h1/uuBGrJxc7bh6FUyOuJpeSBYOrzpOQ9PTftjZcRh6NCCeFxWlOYYg3IKdddgGWNRrgPM9iWdflisuL7RUlbFmpPAW51F3OBZ892++o23zlIenIDcMBgNauoS2tHTDMHa5kakOtHXVcfiyaJ6SLSwb4fITwrqvXwc/XHwo2j2ayJEAvdrYI8l9HpLc5yHk+UPahBhVOew0lG+9KAizBzTNirNT0enkLrHN/bsRn8OJvyCuRAy/W0KH7b7ncPSxb63Po6usgn8nebGPBzUlLEUHhB2t1niffxBxQgY2bckW8gCgeX0tirUfNx/zv8J412Y019QWSsgThTlXL+PKqHFQl1dAa70GGNrKQui+nfeHAgAODSBiIvRp0hRvPGdh+mVy8pXHk6fCUJ2IUXB11HgAwJ1kYofdJnQ7OhgY4uRgIivoDhdXjLNqA1F4NXUmQp8/JZW137sT+90G8eghQYIECcIjLaXGTn7RSGsPpKWInVwddSLhiJqSK1vII9qT62ttXQwpbLQlfucWWzijmdqfF/hcggQ6SovLKEIeAHY8IQm1i6Ic8WBdSRO7Wpx0aGYksA3Lsm3ThL6k8uqscUQXawBEbC06dkY8op2rOgScjwQAdG7ZmLY+6WfiDwnioSbZcN9/+iLGlfw5LBnaAzEh3ogJ8UYPSzNKvZPvHuT9KOY7Rt9GhIfel+LveJjFiYF5Iz0OnwrzcefzB6jJKVD6vR+8DHMfn0NpZQUA4LGrDyzOrUNuSSFacMXIM1Suh5e5hAu01bn1op+kAOatGgBHG1842vjCtCknLl3/4e3Z5WnJwrnd5+X+gKONL5ztVmLF3GPs8k49WrDHcrTxRXIC/wSj716nkdofuyZ6bgruqycTwmllbEa2sMLS+9cFZkztrG8s8sJYnBMQS4+OBbZdsD2G+JEWJpvrn4qBujpS8vIENxSBTsaCL7Z1wWDrZaisqMS5N2vrZL5jfekF54JS4TNWcuN5jbAODeguvPvXt9ISdD++F3Z6+jjlJv7YSx48LPaEgZWMgpfVHgttJar5el4RcXH4WlSEWe3Iu4gTW9vgQMxzkdfTZvc2PHefjttJiQCArkbGIo8hCJYbbDev7Sj4mbmU2y027P4b+P1znX18O8gTasrki9jApQeQnMm5iZs5sBPGO3MsWFf9cw3n73N+46q63Y5efRTvkombWzN9LZxYQQ7SbDMlEIEz3OC99TzPMSRIkCBBgoTfmbLScoqgV14q2C1TQs15tGkGrLwC0do7CPfWeUJNifowLi62uLth5u7zWH3yJpYOJSfPYLkCaqkpw0S3fo3XuHBQdxyLfIlOC7fTWsvtuEKE8Kk6V3WwNGqAh3HJeBSXQqkbuO6gSGN9LyqBiiL/DN1Wxg0Qk/QZVl6BtOf2tzO6WxusPXWrWn0lwioQOJmw4E/LyYfLyn3s8q6LdiAmhPfnSVdRlR3TTltBhV3OKtNXUke06zxKOQC86M/Z8FSQlsHrAUTCiDiuNhd6ubNfxwwQLS6fMHRztEA3R6ohi+c8Z3jOc6btw50Yg4WjjS+OXJ7Lts578SQRqUnZaGSshak+zpjqQx3Lub8NnPvbUMpbWBjQziEK1UqAEZv7BU6nDwAg3N7ejPfi36EGvPgiOGDq/5WOhoZsMe9mQiIcTE2qNQ5LbAEAl6a/R4ru0y/5m9aKGwNV8aalT8oX/WJhuZ+wBonPyxXrWljIiiEld03j0lXdLZCXEd0S1MmsCSLiCffcaZcuCmhdM7p5bYdzu+ZYMLIHImMSSXV+/1xHX/uWWDnBEQ/fJqP77B14sssL0j/f56g3SUjO/IqITVOgraGCxPQcmDQku3NcfRLHFt9spgTi7ccMtGpM7Ba5LNiDjNwCUv2gZf/gjN840hhzt11gt9l27oH43wQJdUrspy+48jwWD+OSkZn/Hfk/iqEkLwf9+mrQ11RDl5Ym6GvbAnLV+O6Im4vR/+LUw9fI/vYD6bnfoKmmDCsjPZgb6mFCDzuIEE5JQhV+lJQi+kMqrryIw7u0LGTmfUdpeQVUFeVhpqcJQ20N9LRsgk4tjH/1Uv8YXiV/xvH7MYj/nI20nHzISEuhYX11tDHRx7COljDSrid4kDqmoKgEB24/Q3R8KlK+5OFHSSl01FXQrKEWnNs0Ry8r4ULd/M5oNawHV/0Z2PN4FfRNiBhjmak5GN9myS9e2f+Pzot2IGBiPzhYEZY7OQWFmH/gErZPHQB52ZrnTOzSinhOOfXgFeI+fcEhb8JT49DtZ9gcRli33fRz59lf1DVqq6vgS/53jAk8joOzh4PBAL4VFsNxBeFa2Nu6KWV8FpWVTHz4zLHSeZeWBT0NVdRTocZ6XjykB/qt3o+yigpSedjjt0jIEC6LrZyMNErLK9CRh/jIzUHv4ezkF92W7MTu6YPRtCERAyzlSx7m7LuI4tJyhC+rm2zZdc2ADubVFvO4qU3h+k/AQFP9f5MQRNxoaHKMV+7deItp82svdrMgRE6AARDJAhKm+EC6Du7UUws4vteaCvTpiQVRWlHx27mPigO/Xj1x7BURT9A9LKza2Wxttm9nv+7dhGp6y8Lk6Fp8GLEQ0oyai0JVx93Yvi8Gm1iKdVxRECWIrzDoq6ohr4S/uXJVwgaMwvWkeGx78RhrH93F4vZdBXeqI/RUVJHxvaBGY6jLK2D708doq88JzH70NTV+gyC293GFSYg/KphMlFSU4+KIMYI7VZNdcwejmSHxcNHFiiOWr9h/Dd1am2LlBCJWQ4dWhEVrW49gtrA2M/gcyUquqpAHAA+2ceJOzhnaFf4n7mLfQiL+QkZuAR7u4GQKXe/hgoW7LlHGiN49m/16+oCOop+khF/K4E2H8F5ANr3vxSWIS/+CuPQvuPU6AStOXCfV25jqY+lgB5jq1W6cofTcb3Dy28uz/kv+d9x4FY8br+IRFH6fXT7LpSMm96y+ZTAvBmw4KPSDEh3jutlgrlsXMa6o+gh6b1nk/SjC04Q0PE1Iw9lHbyj13v06Y0IP29pYoliorGTCem4Qz/qB7c2xYhjvJGeiUFRahnYLtvJtk/ejGP+mZuLwXY6FuIayIiJXi5ZxVRCW3tSsk68C6R/Yg8PvY+/NaJ5jpWbnITU7DzdekWP7RK72hIay+B5Oc0s51/z6crUXIP1QzDosHRqCye2Wk8otOzbFhrDq3ddKEI2YYG90X7oLuQWFmLOvdjdJY4K9YeUViFc/Lcu4ifafxaNX9dZ4Y9UUjA08jpikz7CeTZ5rRGdrLBzcndLn1INXWH3yJqV8+KYjlPWwMNTWQNjicei/9h/KOd1dS3wvBWWejfafhT6riGQFVdvSiXsxwd7o67cfqdl5GLLhEKXe3EiPUva3UHUzc+Wx6/AdIfp14+Ky8WJa0Z/LPq+h7Ay3EoTj6rOV8F8ZhuvhL2FlYwyvJa6Q+YUb7CKJee8mzoaijKzghmKknjznxiS/VDRxhMXfKOQBhJVTUy0tvM8mHgTD3r1D/xYtRBrD1D+gFlYmGokjF+N04ivBDf8gtjj0RY8T+7Aq6haW2/cQqo+1TgNY6zTAmFat0f7wToxr1Rr6qr9H8paoie4w2xIAsy0BiBw/GRVMJq4nxONWUiIODxgieAAALzymwyTEH8PPnMDxQcOw5NZ1nH4nuhs9AFwaORaDTx6FvLQMWmlT04t7vxzOfh1ofbxacwBgC3lVuRodh5UTyEG5rc308TK++rtb8nIyKC0n7+p28OSf7VPCnwvdw311eZbwCQM2EK48vASCmpCWk48+q/cJbsiDkEsPEHLpAfrZtsCaUU5iXNmfz923iZi557zghkISePEeAi8SGc1r47NQEyoqK9F6bjDP+im92mFmH/sazxMdn4ZJ205Vu3/ejyJYegdCQ1kBd/0868zCVFhBlxddlu4AAEStmw4VBbkar8c1kuMhcb/nxmqN0enGfKH6rz7JW8SRUDfcXu0hdNvWJvp8rccWDe6BRYN53/tW1zVUlDWyOOg9XHAjLoZ0tMSQjqIbFzTWrc/3vIQ558vLJ4o0599qeScMtk0M8PRDGgDg7MM3Qol5VUUrDWWqleX/jZpkBq4pzs0W4kocOTbewrGhePP0I8L/XUspT/v4BVoN1BF0cnpdLpOWub79Mde3/69eBgARE2DUtZAHAK20OEGey3/hB+535dJYjlXS3MtX4HnhAp/WZHrsJT+chfQlB4HdF/sEbU4Hou8Vzs0lAwyYn9yMvbGcTLrH4l+g+fEN2PCSbPI87MYh2J4JQnIB4XJawayE1Sl/9Aznn5SkkslE94s70Pz4BsTkpAMgrPdYlFSUs499Hl5E8+MbMOtBmLCnXSeYaBAxOPa9Fj0enJ6yChgAOh6tuwybJiH+7H/cxzufcjLvxs+cg0omE532h6LrgT1Yfe8OLHVF2/lr06AhnnxKg0mIPy68j0Xc9Nmketa83DH6TEL8cS2BbIHQQksbMZkZ2Os6gDJHdkkG6Tg0UfxZJo10NZCSRY5XmZIp/jgcz0K9Kf8k/NmEXHogViGvLqiJkMfNxafv8CJR4s7BwnpOkFiFPG7EaaElDgQJeQD4CnlmG4X7zjxP/FQjIY+bvB/FsJpTN9/VQ3ef10jI48Z+0TaxjCNBggQJvyt7Z5INCQTFJkzNJt+zdzGvXmiqP4E4EZJ89FwWWosr4U9VIQ8A1h+cAusOVC/B9Qen4PC9xXWxrD8OkQMglFSUo8W+IFQymUhyn4fyykokf8uDqUbNA4jSMbGVLVY9Es0vPiLpfa2s5XdEisGAg6kJbiYQ8byufYhnW9upynMCqKbk5WHJ9Ru48v498oupFo4MAC7NOLEj9sdFY5ipNSY2J7tGrXh6DW+G+sDpcihkpKTRvaEpOugaIXY4Edhy97tHcG/RHiZH1yJxJPlL1+z4BsSPIAJe0tVzn9Ptfp6kdp3M6y/sAAAgAElEQVQbNMbe2MeY1LwdzE9uxoP+MwAAmzv0w+YO/fAmN4N2rA9TvNEkNBDGuzazy7QUlfB07DTa9oIw2e1PSqrCPW7E4HForqnNPo6fMgdmoQGkNiySPHz4zvPRwwfGuzaj6Z5AvJ8snIDDL55dbBXRTJS+wrajq6tadnoINbEHdxtRY/LZNzKklL3OJ2e7ffftpUhjCsOx5WNg6x6IyS7t2GW5BYXwHspx2dPWUKGNcScK/RbuxcX1k9jHTCYkccj+YGpbxLNu3FDsY4p7zeO2nMR13ynQ1VAR3PgvprY/C5GrPWt1fFEQJOStH+OMPm2as4+FFe6qMnPPedx9myi4oYhYegfi2eZZkBWzl8ej9ylo39QQJx/EYFPYXbGObekd+NtZZgqitLgMFRXUTXtFZf7JACRIkPD/JCbEm21tl/A5B1azAtHNwhTBU1zZbc49fINVx29QEmJucXcTaa6i0jJ8/lqA3IIiUvmrpM8wa6AFJfmaGTwlZuYiI5cczijqXTLMGmpCR120+6WhGw6zX3dobgRvt85ops95Ps3+9gNnH77BtktRpH5TndtXY+XAt68/ML7HBhQVlgIAvFYPgtMQO0SciobTEDv4jNyJD2/S4H/ME2at9AEQVnkAvaD3f2RvYjAmmVQvB4VIYp7T6QOIzf2CrT1dMeMGYQEmIyUFh5N7keQueipdYajOc6vHTY6VlqdlOz4t/w529+8P97AwtqDHoqCEk4k17ds3HH9F78rKABBfJd7expe3MaGZHaWtry1hxmyt2RCZhQUIenUPAfacH831L27BvQX9j8F4mvHouPnpA+Y9DIeLEcdl+J/uI2BydC0mNW8HRRlZNFAi3E9Njq7FqCZtoCorjybqWpCXJn+kZaWkBQpnvOrpyhPdhRebZKSkBM4NAP9Oov/y0vVNycmDoaZwKdmPPY7B1psP8WCxcLF/lpy9hjUDewtu+BvgevwwLHR0aeu66/TFhXTOhWxec/Fb5jEYQMAMV9hM4Tx0Xtk0BTpcAkXEpilwmhdKahM4w40Ue48fz0K9MX9HOKm/uooCbgX+Pg/pEoSjvKISbXz4WyWJg4OzholtLCYTAq2S9DXV0dbMAOrKiviUk4/rMR+EGrvXylCxCA3nFowFACRk5ODlx3Q8/5iOpKxcvEnJwO+ayP4/9s46LIquDeP37tIp3S2KCoLYgaBiIHZ3v362gt3dCra+1mt3d2B3YYCIgkhIh3Sz+/0xssuyM9u7gO7vurzcPefMOQfYmLnnee5n/O7zePmNt+Lhn4ogIe/fCX3Qsq4NV9vYpo0xvx23l6EggU9YcVRLTQWutuawNdZDflExXnyNRVKmYD/YxrO2YZx3M0zzlZ4v6abLj3B21nCsOsf/hnWLOtYw09OGuooyQmKTEBJDfvOyMo1nbcO7TdU/ffXo+qs4sYnXD7acm6l75LgbBQoU1CQqCnoA8DDkO18PuGFe7pjdR7AnubA+csMDyK18PBrYYcf/yNMwhZ174u4LlH38qs5W5EV4DF6ExwgcZ21UCxN9Wgo1Z2UGtljJFuV86s5Dl/6c633f+gtwvVLKLECIeOWC3t8OCyx8yHwteCAFIol54RmpuNZnBJwNTTBF7CUl42xEKPo7Ogs9fl7T6lNEQJbs7dUL3Y8eQ1hKikjHNbeywokBvJ5nzvrCpU82NrLket7QwIxy7Ps04dKr/nl0lh21dzyCk6Zqr0OYu//nRVywXo35jMjB80Gn0fAtU/iQ4r+Fwc1dcf1TuNDja4KQ12DXNhSUlgDgH8XnYzoAd5LPo5m+F8zUeKP3hEFQSqunq4PAMbc2/iP0/P08G6KfJ7dPy4aJ3Knvou5RQfVAFCHPt7ETlg3sSFk5MOhjBJacuovcwiLSfmnRZDa5X6MwxQE2XHrEVVCAjDeRP9G0tiXfMcLiYGoAB1MD9G3pQtpfndKahRXy9LU08E/HZhjathFpP5PFwq5bL7D3ziuePqcKd+CrEkFCnpaaKo+QB4BHyAOAyDnUn3X3QiIp+8pZ0Lc9BrVxpewvLi1D0znb+IrA+4NeS1XM+5aQRvk+G+zhhvl9eM35K9Jq/i6+nwMlZWVSfZ/JihObrqN9/+aYvWs0fIwmsMU7H6MJ6PW/DlW8OwXVhaFP9uFQ6zFQpv+ZPugKxOfZ+kloPXeXwHHtG9YWSsj721gzvAt8m4rmuS8sqw+I5gP5N5JZnCHR8SKn2TobkkfDyJLvo2fB4T8iVXHW4xt8xbw6h6q+oENVcXX4MABARHo6uh4+whNSXJHRjd2xyMuLsv9sxxGwP7EGttr6iMvNRMRgcvV8qKM77E+sgYu+GUIyEtki3JUuY+BwYg3MNHWwvXVvNDK0gIGaBjpd24uE/Gxc7kKYtl78EYrnyT/wPSsdCfnZmObcBq1N7TA46BiiczLgqGvIXiuo2//Q6tJ2PO9FVADtbtMAjifXwVBNA/0dXDG5wd9RydPv1HXE/8pCRHI63i8jfhf1FwXCREcLydm5CFtFfdHTbethNLG1xKOvUejYwBELfL0AAEsu3YWVfi3807Ype77yeRZfvIuVvTui1Zrd0FZTQwt7KzyNjIaakhKuzxgl05+1Mp8nCRdl0Mm0DzqZ9pHxbhQoEMzAzccFjnG2NsUJP94UdDK8XR3h7erIfv4+Kh4jt59B96b1xd4jGSVlZTxtwkbTzenliTm9PPmKaGN3nq1xaYCSIoyoeHT6ILjaUt8UK4dOo2GKTytM8eH4zK2/+BDHH7/HmVnDJNqnNBAUjWqkq4V7y6hvdgBAvc3bUFJWhsg5fph25Tq29fAlHefHp7Lli3WToakquBiEihIDHwOI1yO/v5Ob/xZ8COBvWyEKld9n1ka1cG2BcKb2z9dOQl5RMVrOo/bIqynvs9m7eH/mm6l74GM0Af9bJVyRLQU1i+7XDiMknTzKNHrkXNJ2hctIzUTYKDJx0VJXZa9x8UUoDtx9g5SsXGipqcCnsROGtXOHmZ5oFblluWequb2P/oeg4eSf/+We5sLYEVWc/8Sj97jzPgIRiWkoKCqBihID9a2M0aKuDcZ3kU72ooaWKqb324GEmHQs2s59/mHjKH/dqDqw4NNErGm4m/38VCy193RmiZzFvJ6XjuFyL84fKiU/T+Yfrkp0Ono51Mel72EAAJsDG2CsoYVVrTqis40jUgvycOrrJ2x694TruJixc4Sa/3tmOr7+SkN8XjZX+8a3j1FHzwh19AxhoaUDHRXhfDsKSksQ/isN336lIj6XM2dKfi52f3qFunqGqKtnBFNNbTBkYIDlaGCACH/JP4Qqe9pVfL6uuS/lOICI7PteqX1vW94Tst52zuhtxy3OHm1PfVFbLuSVQyUy/slM924FW0M9LLxwB0svBWFwc1d8XunH9lIbsf8MjowbQHpsVGoGrk0fCaADFl64w25f0asj9j1+I3Dt2/6j2UJf/UXVJ9pFgYLqCIsFfPlJHS1No4EtIIhLI3sLmV+sezk7YNvYHoIHVuJToB9azd+J3MJi0n7//64iYHR3SbdXIxgUcIJvvzQquc7t7YW5vb0kmkMaCBLygpb9I5QHkL9HK6x/SJzXPY6KJh1DJbzRaTSxRbdPgX6U8zJZLJSUlUndPw8Q732mqarCd79VRUFZMTo+WCTWsfFRKbCwJyrJq2ko/PLkSUDIQ+z68lSsYyMHiPf3FpbjHvzF/5pAWkEempzZwdM+pI4b1rTsXAU7kj2LNlzBqjminz+IS++WzujdUvgMPlnT49QxXBkk+Q22qGkzMeryeZGPG+LZCEM8ySP8pUV+bhG2nquqnE3p0ufGMQSn8mYSRo6YDSWa8HVjc0q5NaVnafck3hsVIol50eNno9WJf2G7dyMAsP+XlV9eRbZ6dcMWr26wPUCUt0/Jz8X4oIukYy21dPFsIP/y5Ta/5+HHjo8vSdupREJBc6YX5mPdG16TYxUGAxGjRDP+V/D3YlaLuLtkY1ALL6PiEJ6UCiczTloVlZAHAA/n/gOXJVthZ6iHK9NGCLVeQUmJZBtWoOAvRZDnnKRCniBKS75CSbkuAKCg4BLU1cn9WwQhjpBXzvO1kymFhqBPgtMjaxode2zG3Su83+dhccmUxyzu3wH9WzWk7K9JCBLynq2ZBG114QSa+GziZLj2hkDSNNs2C3fztJUjafQcP4Gs8axtUhfQ1w7zgW9jJ8EDKVg/vCvmHr1B2rc/6DXGeTcj7StnevBevMugfj+2CRLu5ri45GXlQ1NXA/omuhjXfAlupu5B1OefKMyXrZ2AAg61z6yq6i3wcOj7M2z+zLnxvMClKwbbcaKJipmlaHxtJdcxIT2Wsx+7XFnKfry/1UiMe34YALCqUS/0tGoElytLcbHdZNTWNmaPa3xtJTY26Y/2pk5wubIUDfUs8TU7GUVlxLmwnooGHnchjxwUBJmQBwAnvn2QiZh35ME7fPiRgIAxf8dNM2H537XL2NOtJzsYKTEnB1e+heN/jYnspInXr+BVfBxmtfLAEGfOd/OmF0+x6w3H2qI8Su7ej+9YeP8u7Grp4WRfwgqqsLQUHY4eRGJODk9UXXFZGXyOH0ZcdhZmt/LAP+5N2HOyALju2Q4rHV1cHyLcdVr5fl+PmwgluvCCk7So42LJ5X8nqKjFi6DPWDH5KADuQhhXjj3H7pVXeNorPi9/LIvCGQWlJaRCHgDUPrKRMmKYjO3uvFk5ZG0AkFj4E2vCxPtMAcSIzHs+5H94Gh+D899C0cOhHtpZy6+0Mw3Al5F+qHeY+gKptbkNTvhIzwRcgYLqxpHn7/FP26Y48jwY833bwcelDo69eI9hLQXfefHedAAhKwRXy6FXiBi9FfINmwZ0lWjPChQo4ObtRtkb05eURrDFvMxf08US864tFC7lTwFBSQlverKgwiB/i5DXvI610EIeACzzbo9l3u0p+7PzC0nbna2F8/ytTkgi5AGAj3tdSjHv0uvPAsU8WXKl7WK+/YP9u+Ll7RB0GNAc+18uRx+7GfAxEq5wlwLp8C2L13daQ0kFznqCU/5lySiH1hjlQFjodL3H+9miQldCH2t3LHfrCRZY6HBnM1rcWIOXXTmZQcHdlqDZjdUY9/wwXnRdAJ+gLVj0/hJ6WgkXrfTp1090NnfGpib9kVdahBY3eM38pcGNmK/oalNXqnOOaNcYI9o1luqcVPT951+kpHGKCT25SBTx09ZShUdvwiqLTqPh0QVC0CoqLoX3wC084yu3X/5vEvRraQAAex4A6NXFDTP/5433oXEoLCpBy8aEHnHk3Et0be8MQ33q6O9dXbtjwb07WNuB8Aofefkc7gwjznUm37gKSx0dTGraD/3OnsTABi5g0GjoeeoYMgsLETVtJuy3bUboRM453MTrV3Cq70A8ivmBfmdP4lz/wVBTUsKz0eNhv20zT2rsxudPsNyrAxwNDNDywL9cYp7j9gC8HjcRW149x5grF3CwB3/LIPttmzG2UWNMatoPdXYEImKqv0yy/qh4EfQZi3cMh6GpLgDgw4tIxEWlwsreiKsQRkVaejcgFeN6DGuFHsPIMxTkUfV26esgmc3NoFFLbnrKBhLNLbKYBwBtLGzQxoLXtLgiwqa4ioqGkrJU5pbF/mT1MytQUJExbZrAbdk2nJ4wGHVNiYi8JraW6LT5IFSUGLg0ZTiUGHR2Gmz5/2Gr/FDHxBDD9p1GGZOFj3GJCFvlhynHr+D+l+8AgMA7TxG2yg+hK2eg5erdUFNWwp4R4kXzyAO/D4MEjplVdx0s1G2lsl5WSQY2f52PnNIsgWNpoGFx/e3QUzEUOLaci/GH8Tj1Jt8x0xyXw05Tuid8CqTPjpvPKfvM9XWgoiRbE++U5DYoLY3Cr9/PjU2e8B1PhbWhcNWz+eHb2AnX3wlfjKemUFrKhJISHS/fRKFFU+obmzMPXaPse7NhKmVfTaKkrAyNZ5EXcwCA95ungyFkxECDgO347D8Vt75GoEtdR9IxCb+ySdsBCO0/KYjlgzph6ak7pH3pOfkw0NaQyjqd3epIZR4qYlMzBY7Z6j4eIVkxmPJ2N8pYTKmtfbb1POir8PeqGjGfE/mrrqWGm6l7EBeRBMvaJqDJ8aL0b6br7X/Zj9/1mgVdFbUq3I1oLHfrCYA457rfaRZXNB4AKNMZWOHWEwuCL0BLSRWzG3TGwvfkmV1UbGpC2ARpKhE3I16mRqGFkWjBLPx8zAHg1LePfMW8zsv2sytvH54+EG525gCAIQEnYKKrhfshxHn8xy1E1PD4XecR/D0eelrquLuck6Icn56Fris5/l3l43uuOYS6Fsa4/f4rAODR6omopakG1xmB2DG+Fzzq2wEAXGcEImj5PzCqYJXwPToVHdo4YdJI3uIS1+6GsIU6zz6b2e3eA7ew25ksFmavPI+Ni/vytHv22cx+7u3hhKX+3IXhGjlbwaP3JvaYfcefYkS/FpS/RwBg0Ok4/TmELeZFZhCeZWVMJm5GfmOLb18nz0CLA3vwcuwEhKQk4/3/JgMAzLS1seH5EyzzbA/n3dvwbQrxO3Q3M8f21+RZfRVZ6OHFfryynTeKykqhyiAkmcip/gCAFV4d2BF9VJQxmRjl6s6ez93MHK0P/ouXY+V3M0RLRx1bF1/Ayn2j8SstF/NH7ZeL8CYLzkZ8ktncWxodpuxTY6hLNLdAMa/T2f+EmuhOf8XdewW8NBnLKUjy9oB/Fe6ketNh/r9Iz8nnavuwgzeNx9qAuLD+sIw7qsfJzAh3ZnJXDCIrhDHNuxXa1iG+kMtFvh1DyVPoXiycyPX8+YKJXPPyK7RREbcpxDpkP09NQhjhsCIssHA3+SIGWAnn8yLs/NsiiBPVALeToCnsoKstZFVGy7m1eCz7cW7JD2gp20l9fWOTpygufgMVFfI7o8IwpoP4x1Zkbm+vP1LMU1IixKmKQt5/u7k/h/fcpj6xn93Lk7JqcU1CkJAnakrqzl7dUHsDbwZGxVTbLisOiDSnOPRu3oBSzBsUcBx3l0rHw2vjSPLCHvLGRdcGjzpwLsIqptY+9RZsTSNNrBxrXnTln4AqQ6lGCXkA4H5tBUqYvBHRFVGlK7MfS1oNV4WuhPwych9YftAFCNNG6pqUfa4zAjGyfWP49+Ct9P05Nhkntgzhad87qS+WnbqLZ1+iudpHbTvDFvAqs2JwJ2wY2RXpOfnwXLgbH7f44fn6yWg1dyf7GF0NNS4hDwBOX32HBVO7kM7p2ZJzs8LYkBD2f8SmAeCOtKPTOb+fiu0V6evrDq9+AWAxWewIPwBwa2DFfmxvI9wN9O51iGjorKJCLPEkKocn5eUCALKLOOn9d38XpLgyaBga/bsTTc0tkZ6fj2WeRNR4fkkJ1/gP/xPsHWe/bTMuDBgCN1MzFJWVCrVfMpLycmGoocFe/2CPPpD3/Q+XZvZwaUacA+kZatVYIQ8AtFRUkVNcNdYOVCm4wiDwLPLbrzTBk1RBfrYCatLy8zHt6jW8jY9H2e87Qa2srXG0f78q3pkCKpYP74xX4bF4/z0eoTHk1b2kwYQjl9ChngPCk1LRzM5SZuvICxfdpkguikdKYYJM15n7aaRYx0lbyKuI/4fBCHQ7JfJxCmRPFkX6HyD7KJyKqKg0BbMsBXSGAQDRL2CmdZVOhfBampLddaxJ2NlyX0jsuUMt5g33dJf1dmSOICFvYmf+ERJkeNnbIXKOH9/IPCoaO1iIvJ44JGfmymUdUbAw0EV8uuCocWGprW2GyJxEqc0nCBaThafXgkGj0dDatxFodMXNKnkzuo50qlvKi14PdoBBoyO4xxJ2W+XIPFEpZoovrkjCQEdXvv0zuntIZZ1ri0bDdUYgxno3w7Ru3N/xaiqELFAx6rhiNfDb779iz0TetE87KwPExmfA2kJfqD1YmusB4KTWVoaq3bmuOR6e80fQk3BMW3wa21YStlpblvfHgZPPoK2lhi3LqX3DKxLYuSs2PHuCsLQUHOrZFwBgoa0DANBR5bWDMNHSgrqSMk7347by8rC2haaystCR5+W4mRIp7C9/xmGoC+dvn11URLo+GRbaOjge+hGTmlb9+3bJ6ktYsVD4TK6xkw/hwM5RlP2T/I5h/cp+0NaS382FbrZOOPnto9zWkxYCxbyKxS3qH9wCvyat8U9D7rv1zoeoPVIUyI8GW7ehsFS0LyHfI0cRnkp4Zazp1BEDXVxksbUaTXl0oSwjC9vUt0Wb+rYAOJFsskDYaLqawhg78sIx4ohjVKz+Mh3FTO47Nc30vTDYmjyMncliYl34TKQWCXcRVHmv9XUa4R97ciPU5Z8ncZUwX/p5ApY32CPUOgrkx5R9lyj7KkfhlDELcTPaE81Nt0FfzRVJ+Y/wJnkWWpn9CwM1Quy5E9sFKoxa8LI4hTJWEW5Et0F7ywvQVLbCzRgv0MCAKkMP7SzPcc2dlOgEUzMiIi4ttTcMjURLLaIrLqaFYsT4AziydyxpH5PJP7WqJiPtiLzKiCrkAcCG4dL1d61rboSvCbx+YtURe2N9qYp5Ux27Y3rwXqnNxw8qj7zB/l250nAVyBY7beHEmOrC95xUroIXwRmxIh2vTGfgbXo0VwGMqqKZCf8b7LGpmbA11pN4HVVlJXzc4gcWC2g2eztebxRs9RAcMB07bz7H3tuvSKP6BvdqCo/em9Ctowu6tndGwL9B+C+Q+ia4shID3bxdMHXRaUwb2w5h3xLhUs8C9taG6ObtAo/em7B3w1B8i0rBv8ee4MbRKfj8LREpadlo5GyF8MgkWJpxfhcMBh2HzrwAAAzoLpxHIJ1Gw553r3naI6b4caW33h46Co4GBviZnY2C0hLYb9sMQw0NbPfpjuYWljjcqy8ctm1GxW/6ih5505u35CmAocJgsNuChnNnNvrdvoEH0VEAgODxRFrvg+gobHn5HGFpqWi6bzfMtLXZFXK7ODiS7remsytQ8grAorK2ZRdKMc9cU0fOuxEekfI78ktLeIQ8AMgtFj3cWIF0cdgcIHgQCddHDGcfu+DOXYWYp0BBBQK/LURaEacKJZ3GwGZX/qHQdBodC+oJJ8iu/sJdcVFQpN3SBrsw++NwlLKIqmrZJYK9kBTIn4/RwkezFJVlwMf2ER7GD4aXxUmYaniiu90bXI5yQ0/7D+z/y7kR3Qbd7d4gOHUxnPQmorgsk6u/IsoqnJNaJSVbkX4GzwbyK25V01FWEj07QUeDuNsclpGM9KICeJjZYnfoS0x0JiLZDn55gzH1mmLP55doZGiO5ibWsD2yDu8HTkezszsQMWw2xtw/i4Pt+8P5ZCA+DpqB69FfkFlciBF13bnmPRv5Cf1rE0U2Zj67hs2tu2HP55dY9+4hokfMo9yjIGQp5AGA25ad7PPLesZGuDqKOLkvLqVOqauc/iUpDaxNKMW8n+lZsDTQlWh+ab7PVFWkm7LdWL+2VOejwsdoAobO7oZhc7i9sI6uu4oTm68rxDw5cuJ7MPra8o8Qq06UV5ztZ9ME52Leoo6OiUjHP/eZj6bXV2FtyE04ahvja3YSmhlK3/ainOiRcxH44Sm2fnzGblNjKCF8GPmN6XJO+A9BzzWHsGVsD5SUlUFfSwNNaouXXeO1aA8OTh2A3IIilFT6LHXzC8SDlRPgtWgP2rs4sNsZdDr23n4FPS3qKPuK0XQVhbxVczjv37N7x7Mfz53Mqd7raGfM1V7eV8/RDD07E6/HBnXM0KAOEc02ZbQXz/qO9sYiW89ULkwBED8rWfuQ82e42isWtvhOMr6c6c1bYXpz7qIO4ZPJq61XFvbKaWdrj3a25N8Vi9u2w+K27SjXlzaDR/+LxCTiplFP30bwm9IRAKCtpQYvH8KOgU6j4f4NIhhsyJi9SEjkXKs8vMmxb1gXcAO37oYCAOb6+cCnE6FB+M8/jZDQn7h7lf/7QhZEDJ8Fx6Pcad6hQ2ZAS1n44l3iMDV4qNiptiJ/8w+5dhonunFCTEWNBBOW5z+7ooHROuiqNsT9aHc0MTsMHVUXZBS8wMeUqfCyfgkaSWWQTykzkJp/H5rKDmhufpZnzK/C13ibOBId7b5wtWcXheJVQn+0s3kNJTq3WW9s9lHE55xBfkkM9NVbwsVoM5To5CeMn1L8kVH4EmAxYa7dF/a1JpKOZYGJiIxNiMs+Dn21FnAyXAx1JfE+mKmEPDqNJtBwFQDqGxsjLCVFrLX/dBbv41+MgB+Hgt7i+usviE7+hcaOlhjY1hXtGjoIPlBI5v13A/c+ROLa8jEwqUW8xlrN3IG+rRtiZh9eX43yPe29+RIsFjCtZxsM9nQTuM7+26+w79ZraKqpYHK3VujbmlrwPf8sBBvOPYSaihJ2T+6D+ta8J1aF2WuhpjMfpUUPkZ8+AjSaOrTNvgr5U8uX2PzvXM8FCXmiklbESamupyNcZbWNrke5ovnWfJmBBfW28DlCQXWGid8n079N5yuLd7ywKB7zoqxcH9nZqwEAdIYh+7GOzkKB++rTwlngmL+dA4eJoiKtmtdmPwaAsSMFp0NN8SFO7uvrm8D2yDqsb+XDFvIAQFNZBT5XDyIyKx3j6jdFcxNrAICeqjomOBMpNZ/SkrDh/SOEDiaEsx529WF7ZB1G1HXnmndgbc7F+crmndnzSkJDP+obFtIQ8gBgepuW2Pf6LZ5PGo9Wu/ax2/+7/1asfUmbiMQ0icU8xfuMoLKQBwDD53XHic3Xq2A3fx9rm3bD/DfX8DE9vqq3IhJbm3GK3Sx17c7TXx6118m8Pvuxj4ULfCyI81g1hjJXZB/V8RV5141/dWZB+Lm1gZ9bG5GOaWBtQulzR9UOAMsGdeRpe7iKEwX7PpBbVPrw+7ObbE4nS2OcnjVUqP1WBRFRKZTpudKgqKwU75MS0cjUDGMuX5DZOtWdxKQsLkGunOu3PrHb23fdyG4/cZAj4P539CmYLBbbP3L4oJaY509E03v5bD4N2OYAACAASURBVGCLeQFrB2Ljllsy+xn4oUxnIHokeXaUrMgs+SV4EB9Eup08zb0lnifEwm7vRgy+dhr2+zbB6WAgJrjKpuR9St4d3P1RD2WsArxKGIBSZg7eJY1BKTMPQdG8gsLdH/WQnHcbTFYJcorDERTtAhb4m6IK4nGsJ76mr0FucSSYrBKk5T/Gg5imSMm/R7H+TZSU/UIJMwsxWQfxIIbcQDzoRwPEZP0HJqsYaQWP8TSuI7KLPou8v29p3J6GtdTU8H2mP77P9EeEv3An1LPacDwTyoQQ//4mbr78InhQJdKy8+A2JRBbLj1BREIaSsrK8DI8Bn57r6DfmiMS78ltSiASM7Jx691XlJSVofOifez2/KISHL3/Dpm5BTzHNZ62FVsuPUF+UQkKikuw/uwDeMzeRbkGAHRcuA87rj5HUUkpMnLysfJkEMYEniE9ZuqeS1h5MghFJaXIyivEkA0n8PxLDNuDo5ySgvMAgPz0EdAxjxH79yBvTNSk68VUxuL+bBpnN5tiJH9Si2TnsahA9nzJ2IaIzIPIKYlmt/3IPg3a76/nlma78DFtFd4kEyepRuotEJl1GEl5D6ChxP81qaLSHCxWEfufjs5CoYQ8ALA3qVnpVlXB2JEepP+EwaOeLftx9Ih5ePAzCj1vENXOCkpLcDHqM252H4OIYbyfCwwa59SNzicSoXxe2yPr2PPWP7GZcl5+GGpzzNk7r9hPOe6MFC/2Tn8Mha9TXXxJSYWaEud75HNcMp+j5Ac/b0xhqe7vs6feG+Re/EKB/Olvx7mxGxj6sOo2wocyJhOqDGXBAxXIhPCf1TPoY822m/DovQnrF/aW6Trn+g/GnLu30GDXNriampFG7/0NeLerDy+fDYhP4BagmjXhRLQaGXEHRS1dfRkDRuzGkZPPUVrCufaxMJc8bfxPILNYspurIkXm+TdpA/8mbfAgNgoP4qIwrmETdLCWXqRRZaKzDrAj6O7+qIcHMc24nsdlH4eVzlD2cxoY8LYLZR8fnr4aQT+c0cz8FHRVxQsbLypL4YniY7KKQaepcLW9SyIq2JGNrczdH/XgZLAYVjqc6kPpBc/xKqEfz/GC8DnMEYe+zxTP083TjvMGPBQcjLGNhfMbUECOoY4mapsb4NyCEVztvksPIjJBsjdsOV2XHmBXh3WbEgi3KYHYPbkPWtazgduUQHjN28NVPdZ96hYwWSw82TgJ2upEqHB6Tj46zP8XblMCSSvNklWh9Zq3B8Hfee/cJmZk40noDzS0M8ORmYN45qgInUG83pQ1+gOgATTppkVJiwM/NnI9n+fEv0S8qOyI5L7jS6cpCgn96Vgb1eJpK/e5c6xFfIeUR+XZ6RAR8MbqrWCszknRaGG6AwBQW3ck13gyigofQLfWarH2amNEnGRdjWoIDSUL5JfGo5PNA6gyDBCTfQ6f0laAQVODvpo7WpjtYY9VVzJHQWkCutt/EmvdmkjXPltw4wIR4fDhUyzcGhJRdK8j4iiPsfgd0XXi2wcMcnTFjrY9UfsYIZok5uegkxVRKMXz4h50tXGinGdWo7bsNNubMV8x192LZ96GpwLZ85bjeVE0r00HM8KDR1Dkm6EOdUVGUbk1lvMden88J/3ocViU1NaQhIKiEonnKH+f/c0sOTIRM303YvN1boF5YtsViiIYciRywCLUO7cWO8OeYmfYU4yr2wLzXL2rdE8lzDIo0xkoLCtBQkEm+ljX/KJBNQ3XGcRn/vZ/elbxTshZMM0HC6b5yHwddzNzdmXbv5lFc7ph0ZxuuPfwCzZuvY0t64lrPjU1cqHdy2cDO2Lv6KkXcttnVTM1WH5RrGIZbLSztkc766r30/lV+AZWOkMRnDQOALiEPABwMliIuOxjeJ0wSGSRjHudt9BTa8J+XlnIAwAt5drIKOB9kVYem1FAVLarKOQBgMHvi7WYrP9goyvch8W1cE5qopORkVDHCOJSWJhcxLzWE7ehqJg3RXvGAE8M6yz6+gevvcKui8942js0qYO1E3wFloSvyNfYFFx/HoYTd4O52ssLYVBRsUBGZSEPAK4vHwO3KYE4cu8dRnSQ7Hd8ci7vh0TLejYAAFM9bST94ly0jQo4DSaLhQ1jfNlCHkBUq1o0qANWnbqHBYdvYs1I3i/DyiLfw3UT4DYlEAEXH8O/NyeV12fJAQDgEvIA4NbKceiymDuKQ9PwLIrzT0C9FiGOKal5CvUzy5vQrHcynT8675tM51dQ/bCV84V7SUkYWCxO8RYaTTzPjw7W3HYDn9JWsMW6q1ENkVrwHEbqrbgEvC8ZW1FPf7pY69U03N1s2I+Xr72CiyenAABSs/MEHjukDhERQ6fR2P519jr6sNchIrYe9eakRJX3z3AlUrTeDiCMy8vTbLvZckS/ivOGDZnJnrd8jorzCkNtUwO4zRSczt9+yV6ppdlyrb8hEJFziHn/5KIifwNUxS6o2hVIh9pnVok0fv/Xl9j/lboad2UiBywSdUsCGfP8P3z6FQ8rDT187C5ZlVoF/Lm8YBRpO780XgV/F2HhCbh1NxRjRrTB14gkdlViQRQVlyI7uwDnL73DwD7kGYt/IsJ64H3P/Yot31aIvY503XLlTBmLSHFIL+AVcaTJ28ThAIC21o+gyiCveFTXYAFis4/i7o960FJxREuLK6Tj4rKPASCi88jILg4Tel9XwjkC5ZJ2XkIfx4/UvHypzEPFqaD32HTyAWX/ljOPcPPlFxxfKlwVm5LSMrT8H3U15Xtvv6HZuG+4uHYMrIx5o2IqIkiskxZpQlzgCcLJkvt1aG/KqVxkpKvJJeZ9iEoAAHRyr8MzT782DbHq1D3ceBPOI+Z1b16fcv24VOEKL5jqaZO2q2hwxGz1WvL5vVd3pFmBV0H1REtNtga6lWEyM1BYcBX4nYqprtFX5Dk62TzA1aiGUKJrwseWuGFFAx0P4ghTay1lW5QxibT+q1ENYabpDTUlEzDEFA5rIjk5hWzj5+vnOAJmTkER1SE1joSMbKFFtKZztuPNBsEVEqmYeU18r1oF1Z/6zWSX0aPgz+Jom3FVvQUFChT8xrG2Cc5dfIs+Q3aiRVMHrFnWR+AxB3ePRtc+W1CntgkunZqCYpJAnsqwz6duEzeIyTz6/iT0VCSrPlytxTwGjbpqjrRhgUna3tHuC0qY2XiTMASPY4kIosam/0FfvQXp2Jis//AtYwNbrKs8NreEMNSnir7TUnEUes8vYjkpPM2trIQ+jh/ZRbK7+Dh2+x22nHkkcNzX2BQMWX4UJ5YO5zvuY2QCxq7lX/2znN7zD2JAezfMGdpeqPGSkldYDI/Zu4QqQCINKqbvMejSSdfs1aIBZV8pk/N++fSDqNxpZyq89092gjX7sabRNTCUG4qxQwUKahZFJbIpGEWFsckjFBU9gpKSHRgMa8EHkKDKMGBH3H37tQd19CaABSbaWXHfsErMuwtfu2DQaUrIK4lFbM7fYxC9deNg0nYVJYacdyI7HoR+FzzoN0UlpZh1+Do2jfQVa63LYeHsKLyKbQr+DCqn0ypQoECBguqPshIDS+b3wBKSvhULe7Efnz7MibK2tzXCvWucwiQqv33UD+wcxXV8RcHuTxDvbDWFrwavr2Io0VrVWswTFhWGPorLMoQcTZ5uSZYiW44yXQetLK8BAL7/2o53SaNhquULF6NNPGNtdEezhbq7P+rhXdJorhRfY40OiM46gDr6kr9Q1ZSUkF8iuWdLReobSyddl4xyIa9zcyesHt+Vp7/ZuEC2+PUtNhVHbr7BCB/qcNyKQp61iR4urOEVSE8GBWPzyYcAgDP3P+Dy01A82z2NdL6KabLlVIzWI+snY/6hm7j5NhyaairYNqEXGtfmmNSTechJBRnYymipCxdZk1tI+EJqqvKmn5OOT2kHHfNY9vOcxHrQNhM/DV6BgppCclaO4EFSJCmxPkzNiGjvXxkToKcvmk8aADyJH4Ls4nAYqrdEc9OdAIDu9p8QlhGAH1kn4aQ/BQ66I2Gm2RGP4weCxSqDh8UJqf4c1R3fvltQUFiCwHWD4FjbBBrqxGehNP3jqht0Gg0fAmZQeujd+fANoe0aw9naVOS5Kwt5VG1kVE7xXf35NBY2GMjVNuXdHuxoPAGfs2JxPu4ZljhzxNjBzzfiZCuF2KTgz0MWabAKFChQoICXmXWpq2STIWxKLhliiXleRw4gJos3ze7H1Kqp7OJh9QD3ol0Rnr4CTgYcvbg82k5PjVNtt5YauXlq5C/BXjAA4KA3FVGZu5Cadx8QoHs1Mz+N1wncJ5GO+rMQnXUAvwrfQU9NMt+0zo6OOPmJiJi49z0KHRzE8zHMLOBUZBvfRLa57PwEsdf7/dBm4jYU/g7B3XbuCaWYV1Fku7HpHxhTpHMO9nbHYG939vii4lIUFpfyVFiVJjffEhEEzzZNltka1Qk3e3MAQGiMcFVVaXRujwUWS7ap3TWFQDfhokwV1FxCY+VbhVNFlVOpvKQklM9IaqiEufr6/qivz/153tbiNPtxPf0ZYq2XnmAJOsMKzLKfMDCnLiBRnejauSFCPsfD1cUKHbtvxt2rxLlQQxtqISunoIjLw7QmcXXBKHbhhsvzR6Ln2sOk44YEnkQHl9oIHNNdrHXctuxEbjFxs6iesRGujiLsN5wsjBEeL1xlxcpCHgDQft/9aqBrjfNx3DYtCiGPm2EvNmNP00nQUuKfKfMyPRyz3h/kautt2RIznQRXmGSWMeFrOomy/2aq6DchFChQoECBgr8BkRWNxvt3IaOggKd9o3cXqWxIHOg0Feirt0Rc9kk46E2HMp2oEhf0g0gTbGLGOdGkgUh7eRLXAR5W9wAAMVmHSOfNLHyH9IJncNDjRHKFpRF3thwrXcTc/VEPTc2Oc4mFlYU8DjS8TRwGS+0BqGdIKLfFZel4mzgcrSxvCPlTA8PcXNli3soHD8QW84afO8t+3MlR+LBQWbDNrw/Grz/Dd8zjD9zpPlRCHhX9Fx3C1Q2y9eFo7Ggp0/lFgU6ngclkkYqY2fmEkCtJaq6GKnkFIyo0Dc8gO8EWKpqjUVbyHkpqVVstTYGCPxVmWRqSk1uCWZYAU7PIqt6O0OiZ1KyKZ98ik7FoTjd4+WzAhLFe7PZamtQCyJvIn2jvUvO8wypHvtkZ62NRv/ZYde4+6fh7IeK/7ga4uuDkh08I8ZuCFUEcr103OzOhxLywrFgc+nEPG9yIqP02QXPQ27Ilkgp/UY6f8HYnHndYL/ae/zSi85LR5eFSOGiZ4XAL8ujIEmYZj5AHABd/voCzrg06m/GvQNrTivBX9B7UEkGnXqBtryb48uY7UuN/Yfu9BZL/EAr+KGJyMtHz+mFkFhVSjpno0gJ+rm2gwvhzrA6qI6ve3Mfh8GCUMMsox2gqqWB1y87oZU/tw60A+JGdgQNhb3Hs63uhxjc2tsAWj+6w0tKV8c5E59jX91j08o7AcbPd22KyS0s57OjPRmQxL6OggB2Bdz86Cu1t7fEyPg56avLztyOjselBxGT9h4cxHH86NSUzeFjxnmB6WN3Hk7j2bF87JboWOtp94SlKoa5sjajEYYjK3M3V3t72PRg0Na42I432eJPIXWGUQdeApzVvcY6OdmEIS1uEnzln8DOHI1ypMEQzQKxYwTYuK0ukY8uZdu06wlJSxTpWVPwHeQkc415HsAjmv/0y+3Hz+jZ8RnJ4vHMK2k7eAQBITM8W6hhJeBfxk6dNZim2AgjeNgNuUwLRwn87T3XatnOI1/a7bZJVnezsXhe3g7/yRJu0mb2LZLQSdMyjJVpPHthoOiImL0Jm85uoWSC5MF5m8ytQYGh0saq3IDQsZjZ+JTcHQETnKau0gI7hOWSldYeO/mFkpw8Di1WIWsb3kZXWDbqG19jHpidYwsCc9zNXXmzdQKRpPrw5B7eChIuA3HP7ZY0T86iq1A5o7YqTTz/ie1I6aX9Dv0CxKtw+jorGIFcXfElJxcOoaLZPz4BWrjj19KPA4+vrcvtEXmu7FLVUNDHhzU4+42XgWVFDORbNEVB7W1JfcLW7P5+yb+XnUwLFvNKSMnb0XdCpF5i/j7jZWlJcih4WUxSReQoAALaHhRfZd4e8xO4QohLvXHdPTHTh9TmXJqLsjYrokXOlsBPRaHRqG34V8Qbo8NvLuncPsSf0ldBr5JUWY8aTq5jx5CoA4hP2h5A/K7/fqzx+XywAdjLaQ05xEaY+voKH8VFiHf8uJR4e5zmfjdNcW8HfzUPs/ZBB9vvXUVHFp8G8mRc3Yr5i0sNLIs2/MfgxNgY/BgCMqdcES5p1EG+jAkjMz0HLs2TXo6Ih6WuOySrD7aTLKGTyvucAoLfFUNJ2QUiUa/g8Lhbtbe3RwsIK7vt2Ifgf8jD5xSG9QafRsdz5POVci0M4ofgrXS7yRKhV9J0jew5w+9WRzb/ShbiwUVMyIz2+cpsqw4h0HBluJuQnh1TUN1yF+oailYknI8LfD44BhEjksDkAnRxrY3ePHkId2/7AQcRkctKlt3XrJvF++DGkI/8TOnHYPLWnUOM01ITzc5MGDe3M8OlHItymBMJUT5tdWdbORB8/knm9HVv670BBMa/3YUXxr7IIJyofdvjBbUogqaA4tlMzkiNEY/2Yrrgd/BUelcQ7bXVVeDjb4UnoD3ZbXqoP6MoNQKNzinao6VQ/L5dJDosw99NI9vP9URswzl56pqz+ddZwzf8h8yXcasn2hFOBfNDVUENWPnXUgLzIzf0XWlr/q+ptCAWNrgN9sy+kwlxGsjsMzKLZz3UNryE7rS90DIlzClWNqq0E3WfITlw4MRkTZxzF7i38CzeVI2yaaE3h4twRlP55gHiC3q2xI9iP74/nnNvVNqO+8Rlw5TH8e7Ql7dsTeRPz6vdDaFaMSPv4W9kTyakq3MuS/LtpWSgnDd9C3QCnWxMXO8tDT+JuEhFh0iZoDp56bxB6XRaLBRqNBmUVJdAZ0inopaDmIqlQtj74EdYHP8LBDv3Q3rJm3UCpbkhDtBSlLOAOz56Y8ugyaV+b83vwtO8E0j5p4XKC2oLrQId+Is/HAjDy7hk8TvghcKyobPv4HNs+PkdzEyuc7jJE6vOXk13MWyhTGq+Lg1/e4uCXt1jctD3G1pet5VdVMDWYv1BnpWEr9twSfUse+hjMflyxuqU4rHS5yBbbFAgPncZ9F/lORCQcNgfgVRy119DCu3fhsDmAS8gDAN+6dWSyR1kiS+87cTkycxD771Iu5P3PpwUuLh7J7zCZc2slb2rx1WWjMbVHa5LRohO8jfdOzZONkzDQw5WrjUavBfVam6Cms4j9rzqiQuf2s/qcHUwxUjrzH44WzrdTQfWnd3PqStCJv+RXBCMv75Dc1pIlGlq8XqslxURkQGHeQWjV4i1GJU8unJgML58NmDxePtXSqysfA/iLdZ6LhYuw6rT/EADgfUKiyHs4/PAdACAqNwltgubgedoXtLtPpGoq0ekY/2YHRtsT1g5tgubgTtJ7tAmaw37OZDHZzxUIJijpA/txuZAHAEudB8NQVUesOS/v5WTUMMsku7ZQIDxDHhxFUZloFdeHPDjK/icLPC/8K7W5xtw7h+Iy6nRQBfyRhmAjKt1snSj7fuaKl5EmCrklvMJVOR1EFIb/DX0Fu8PrZSLkVeRVchwuRn2W6RoVcTgi/I0aYVj55j4KRfwcqimo0tWw3f04lOnK2O5+HNvdj6OP5TAo05Uxx2m12POKrIT0dqoPJovFFivstm8GAHwcP0XAkYrUBVnxfaY/HDYHcLUNOXOW6/nz2FieMZXn+JuITf4FaxM9wQPFJHg7ufk7WYTdiwBB7x3+c1R+fsif3KvRVE9b6Ag/fuOo+uh0GmlfmwZ23O00VeSmeIHOMGM3aRicFGpf8kZTSRt5pRzxZUno/7DCWXonl5bqdvhZwPliv554Cr5mVRtlpEBy/Hu0xaEH70j7Oq/YL1bKoTioq/kgO2sF+7mO7hI+o6svNLoGT5uW3nYAQF7WEqhpjpH3lgAAXj7cJ7FTZhLVyB7e5IhBbevb4XEY+cn7l58pqGdpLLsNyhkajUjFpYrQ+5VbgM2XH2NmT/LIuXK0VFWQnJuL7+kZsNXjRHDrqQu2c2H9Dvuw1zLliQab5dSH63nlflGixxQAo19xbkB1MeMt6HbJY5FQwmgtQ21c2nsfvca3x5BZvvh30Vm8uhOCj0+/SnW/CqgZ8uAoXqfGoMH5dSJVvV3g5o1edw/IZE+dLx9ETA5vsUVJqHNsEyKHz4aSBD7Rfxv5pSWof5z6+lFUjncS7Rz3SMcBGHGX3Evd4/wePJFRdF7Xq/9R9m1o5SPyfKPrNcHadw8l2JHw+D25BhcDU9TWFc2+S1RkJfA6HdtcJWnnsmaTG/FZqaushyJmIVTpamhn7IP7ydcxNXioqBVtafgd6CqymBfQkfMCjpwivACkwdDmSqX9x2EtrDWoFfeKJBb+wK4If67IvcUhvWGu7oCJtTdxtZVjomaDKY7ckS7HY9YiPPs1AEBH2QCznfZz9e+OnIWEgu+Uxy8O6Y2hNgtwPGYNu63ynqj6K6b5lnMgahEs1B3QxYw8NVgUvs/0R/ejxxCWIlrqTnMrK5wY0F/i9WsaRSXVW/XvNWgHLp0STuTz8tnAdfFY8QKzYntlbt4JQWZWPgb3by7+RsVATXc1WMwsMJSrvxnuKud9mP1pOEqZRBp0TmkW/D4MQnfzoWhvTF2h8U3GI5z/+R86mvRGBxPqVPCZddfC7wPnxCYo+RKCki9hQb1AGKmaUR73PD0Il+OPophZpKiCW01xszPHhx8JpH1LT93B8kGdZL4HHd0lYJalgM4wAPBnGYGrqvdGeoIVNLRnVdke+H2+lrPjn16U4tbAzcflJuzKE36C3uGH7zCwjSssDahNuy8MJ1KEtFRUKAW8k/5DMDiAvNLy4YfvMNKLV1xSIF0icjifb4tIqgYLy8kvG9mPh8/tDp/hbTDcdT509LWw78UySbaoQEhep4qXeu6sxzlPuR4XBl8r6ZzXvU7+ia+Z/P28u9k6wUhdE6oMJbxPTcCrZOGqn9c+uhEHOvQTObKKH+XCQ3FZGd6k/MT3rHS8SfmJtynxSMyTvU+3LJGmkAcArc2E8zovp625HWVfnAyj88IyqK+nBzg2FHk+UYuxKNMZaG/pADsdIvAkOT8X16LD+RYbqYj3pf243XMM6tYyEjxYDIQR8urpG6O5iRU0lVTwq6gAl3+EIa+kWOj5pSXomWlos+dKzM/Bu5SfeJNMvD+/Z6XLPRLQQt0GIZnBaKLfCgDQ33o09n0X/30mtxzF3NJMHuFLmmm1i0N6Y3GDk1ChE4UpVn0egjcZt9FUvzN7TB/LqVBnaLHHf8l+hXo6zdnPjVQt2Hta9XkI6R5LWSV8903V76zbGlfi96CHBXEHgQUWovM+Y6y95L555VwdPgwAEJGejq6Hj4DJonYmGN3YHYu8vKS2dk3D3ly2dyuqkvILzMpRI5Wh0WjQ0ZF/4Ro6wwJgWEg8z9aIJUgsiEMRhZFoOZu+zuNpU2NoQE/ZAMNspsJc3ZrkKA4bGx7lEtwA4GrCcVxNEOkOCiWBbqewKPQfrgjANV/+vAv8v40j0wZSChoXX32Wi5iXlOgEU7NwAEBaau8aURCjsl+eruFVPqNZUNcmj4KuTgxo7Yozz8gLNohbHKK6c2neSPRad5i0r+uqgxjathHm9vbiO0eXuo6UfQ2sTCj7Nl9+rBDzZExWSb7M5jY011MUvagixMmhUmcoo6CsBMci30pNzBtwi/f8anjdRljZQvD3ZmZRIdxObeU7Zuy9czKJ/FFhMNDazAatzWwwwonXJ7wqUlXFoaC0BOpKypT7rVvLCLd7ChcRP0IKHnH19I3xhUJce5LwAx58BD9xyC/l9TEvh0ETP9PwVo8x6HKFt/K3va4+bnYfDVUGf1km0IPjbb/01V0cDudv/9P58kGZvM7FLUyypiVHkxHmdfEpPQkNDUxF3yAfzDS00c22HrrZ1iPtl+V7NL4gFhbq1vA174c1YXPZYt6T1LsSzStWnPGmF0/R4/Qxnn9Vxfdc4iS5XMgDgF6Wk3E1njsdrlzIAwAfszE8/ZMcORdevSwnk67lrNuK716o+gdaz8KbjNvs5xfitvGdRxIcDQwQ4e+H7zP98X2mPx6OG4ugMaPxbvIkdtvfLOQBAKOah9gLG5UnCV06OsO3s+h3l6RBce4eZCdYIy+VOrpNENF53wQKeVQUluUjsTAOuaXC3dWTdfTbKud9Mp1fQfXDa7H00rWp0NKexn5cWhou8/XkSUnRA2jp8b9gqy4s6sffSy85M1dOO5Ef9ib6fPuPP34v8Rr6Wrzp1+X4H7pG2adAcipWBJ7iKNviaQrkR0MD0W+01q1FWAXE5PAWeJMW61p1EUrIA4BaqmqIGC44YnvF63uSbuuP5UNaIkLSk0j7okfOFVrIA4g02eiRc7GyRSeYaGgJPoCEcz7UxQNG3zsn1pz8GH//AmXfTs9eYs/rpMcdJWeoronokXNxv9c/AoW8yixv3rFaFYqY6+4pknB4pOMA1NfnbzPS+/oRSbdVrSiPvjNTswQA+L0fhVuJFxGeHSLRvCIrGnbbN+PU5xAMbODC848fNJL7PUmF0aIuT8r7Xw8A/I7O+/3vdOwmsPjUzHHSaYqc0l9cbctDB3AdLwvOxhF/yA+ZD9HeRD7eWFa6urDT00MtNTXBg2sYB68JXx5dQfWgMHstVLQmQMc8FppGV5GdwD8yrroQ6HYKEx0Wkn6WkWGubs03xZZs/qUNdkGDoSnU+LraDRUpttWcG4uoT3gzcvPhu5rak0UaZGetQkK8ORLizcFkZrEf/wkoq7aDqnrfqt6G0CjxqcrZcfk+RCSmyXE38uFToB8cTKmj4PlVvxWGhyupKzUHfYyQeH4F1MTlC2uc3AAAIABJREFUc1IgB9nw90AUhI/RBPyMTJZ0SwqkgI6y6NcJ+qqEqJ5elCft7QAgxKNBjq6CB1ZAmc4QKCwc/PJWkm390Qy+fRLdr3FHVi9r5i1RlNfwuo3wqj95oIwgNJVUKPskLcBJxtPEaMq+LjaSFYv8PmIOvg2bheiRc/F2gGSBG4ubtkcfB+qCawCwM+SFRGsIw6fBMzDRhbziOT9udB8NHRVVyv4yFotvunNNYmujo1jmzLFvG2ozHqWsElxPPAc1hrqofnlciJVm+3bcRJGPIRPWTNVshTqWQeO/zYa1PPAx85FIabth2S+ho8x9krnC5YLQF+riMMJ2CY5Er0B/K8JrsJ2x+B4jfzMjfZri8M03AIBdF59hTDfBnm/jN5Cbp1Y3zl9+h7ifGbh07T2pH1NWdgF6DtwOVRUlFBWLl+P/8k0UwsITcPXGB1iY62HHZv7lsqVNSf4xqOnMZz+nK9UWa56qELLqaLsgwE12xTpqKetjtYtszKQVyB9LA10w6HSUUZxsxqVloqFfIPx7tMWoduKnBT4O+4ElJ+8gIzefK2XT3ILcs0+B/AneNJ2vuNR3w1Foqqrg8eoJUBbRW6ciy88E4fyLEByeOgCN7CW3M5CUi3NH8P25G83civebp4s9Pz9/PoAQDO8sHQfTWtpir8FksuCz6gC7EvWfmBZNxlLnwVgeSnzf9X26BufbLEAZiwmve5zvbwt16ViWWNamTptWID+eJn0X+ZhnyUSqXB1d6Rfz+TpspkTHR4+cyzdtbvun55jakH/GlQJgX/s+6GhFbXsgDya5tMCukJekfbtDX2Kis+hiEhmlLGpxUE3E6DkyGDQaGBJ8x1cmoE03xORk4l1KPGn/xuDHmOzSUmrrVWZNy858BTlBfBo8g+97tPeNoxJ/DlQH6DTuG7otDDzRwsBTOnNLZRYZY6xqxbe/jjZxEVQ50q6MxW0SmV2Szn58O/Ewelhwi5IBX7kr4vCL7BMHR+1GAIC7SUfRzKCLVOf+m5jaz0PkY4K/cnyYhnWuvl46fXs2xozJHSn7ew7cjkau1rh92R8Pb85Bnx68nhyCaNHUHmOGt0HdOtQFFmSJqs5CMEs5PgnM0sgq2Ud1pF2nmuGn8rcxu4f4kdpvN04VOCbgymM0nb0dBcXUPi2VCY9PxaITt9HQLxBT9l1CRq7sPKwUSIemtS359ucVFaPxrG2Yd/SmSPOeff4JnZbvR0O/QJx/IVm6hiz4GEAtfpUxmcjOL5Ro/tZOtnz7Oy3fD1f/QOQUFAk9J5PFYr+/3GZuYQt5fxMdTRuxHycXZqJN0Bx43pvHdW58shV1EZinqWEy3Z8C6SPOVU/Rb/P41ibS9S0DIHLqIRkaSsqUfZvfP5F4/j+dHnb1q1zIA4A57tTCx/p3j6S2zozH1BYNBzv0k9o60uRMF/kGZZSjrqSMIXXcJJ5nf3vqLIsiORenqImI/Ck5oL4zHsb8gJeNaB/anUxHcFWb/Z8Dtzl/xb7yxxUj7SpWw1VnaPFE0K10uYglIX24TjKm1dkBI1XOnemrCf8iPJuI6NJVNkRd7cZcx5+K3cC1Dw2GNubXl26+9lTHrdgeMV2qxT/IiM/LhNeNHYjoL1yJ+flvr6GpoRX62IoWyl5V3Nj0D7rOInzGmowNwL2tk6CrRZ4e0GH6Lq7nMwaIp4RP33oRW6f3FjxQRiSnEBWxAtdx0rOnTfTGhSv8DVCrGyoaQ8AsjUHBrxlgqDSGjnlsVW+p2vDgzp9Xiv1PgEZheJwcm44nV9+h32RqLx8GnY4TfoMxJJB/RGdRaSmaz90h0T7/JtJz8hGZmIbEzBxEJKQhMikdEQlpSMsRPtXr8MN3OPzwHVebuooyTGtpw8HMAI6mBjCppY3aZgaobWoIDVXqi0JhODC5P5rO2S6wmvqN4HDcCP5zPA5pNODMrKEYsIk8jaTNwt2Y16cdhniId1Gw+3+94bl4D37lUnuoslhA6wW7KPsVkNPVvAluJJCnIwa1Ww06HzP4eR8PCbWGjr4W0pOyYGBKXeFYgWzxNHPAo0QiKi+3pAhaysJF2vS8u5/9eJ6rt1T3NMOtjVTmCRvqX2MKT1RHtrUV39u6JnIt+gtpO51GQysRK/HKC0mKckjCl6H+UpnH20q8DK2ayKOU28gq+UXa18NCPPs1kcW8M2GhOBMWStr3Yyp5GGS5cOVhRC2ECBK3hBHVVrhQG1YKI54Nsqa+wyjMHMKsoalUS+CYchw2B4BBp2Nm69b4XzPZmlyubdINF6LJq+1VR4z1tOHmaIEPEURYcblgN2OAJ5xsjJGRnY/VR+4ir4C7BPbrfaKlx7RytsXz0GgAwLNPP9BkbADG+DZHG1d7pGXlIiQyEV/jUpCZU4ATy4ZL/oPx4f3HP0P0Kiv5jLxUHwBAScEFFGYt/CMEvS3b76BHt0bYGHATOTmFWLeqH8LCE2FtpY86jqbo0GUDHtyZi9JSJjp23YgHd+bC22cjgm7OZs/RrtN6LkFv6Kh/sWZFP9hYc1KZtu8KwtRJ3sjJKcTCpeexLWAo2nVaD79pndDdtxHad16vEAWlRMC0w/DfNhKfnn3lau9iOB630vYiLeEXaXtv22m4GM0pcuRsbSowHVCBcOQXlaDFPNmJngXFJfiRkoEfKRkI+hjB0y9piuWbDVMRm5aJbjL2S6xuOFkY830PrLvwAL6NnaCrIZ6376OVE5CZV4i2i3ZLsk0FlVhQfwAW1B8Aj6C5XDfLn3pv4HMU8P4XJ12zrbEz37Gnv27CmKaL0aBFbQyY1hkMJe4UNHM7I4ojFUiLAx6DUfvMKgCA28WNCOkzF+p8ItoAYNvnx/j8i7xIgjSY4dpaZnNX5HNGMhroK9K8ybjabWRVb4GLsz5D0f8m+U2hKY8uY4en8D7VZLS/RF2MLnxozU/1VFB1TA0WHD0pNzGPSrBTIBzrvozE3HrCn8SXMZnY8OQJpZjnsJkoqLGjezf41OE15WQB+O/bK7Q2sUNdXWOs/HAbi906I6u4ABOencHJduQf1PcTIvA1KwXPkqNwzGs43C9txNues/A0OQptTR3geHaV0FF/smL/vIHYdPIBTgVxquJtOUMeak2jAW/2i34HYZtfHzQZG8DVdvD6Kxy8zl14o46V7E82G7rwT9GqKRRlr/ojxLvKzJhKRGfNm9UVN26H4FtkMtZu4A3XV1Ki48GduTzCHRkJCZlcQh4ADB/aCiPH7kdqWg4KKojVPbo1qny4AgkZt4xIqajX1B4AMNRlDmYEjuB7zPVDjzBuWV/kZuZDqxZ3tc1PgX7wWXUQ8enCVVFW8GdibVjrrxV3L80biV7rDpP2eSzcLZFYWktT7a/9vcqaJ96iRTY10nMQKPiV42NEWNwkRqci6BSvWfvN1D0ira1APDpZ1MWdeOLGlcsF4u9tr20Af5d2qFfLGKVMJl6mxmBF8G2UVfIV+9x3ntz3Kwo+NnVxM+Yrad+4e+fxov8kOe+oZuBiYFrVW+CiqbElNJVUkFdazNN3LToc2z17SuR8H5VFXZFZRYo+d38COyUUTv9GOpn2RHfzAVKfV3IzAgVCcTR6Jb7lEOmQWiJE50kKDcCYOs0RGPoQdXWNsditMwBAV0Udb9PiKI+7EhuCp8k/sKkZ8WYdZO8OOo2GtqYO7DHFzDKo0Kv2w23W4HbQ19HArgvPKMcY62njxqZ/xF7j7QF/DFp6BJE/q7baoLkp8bpJTMqC2e90FCZLur6O8kBd71+eCraiinvPY+xJ21vZRMl1DjJodO5TCTLBrqioFAw+1S350bv/dvacCo892XJgxXn4bRmBL2+I18TuR0uho8+pNqxrqIXUn9wnf76j+Kfx31w0BgkZ2eiyUlHo5G/nU6AfZh++jtsfvlX1VuSGvYk+3/5W83fi+VrxKh6W8ynQD41mbqUsPCMJ7ZwdBA9SIBIKsa56sKt1f7S7vhNxeZyI86icdEx5fo7vcZpKKlLxtpMlMxt5UIp5ifl/nx9mTeZ812HocuUgad/UR1eww7OH1NdUruJr3eqIr61TVW+hxiELIQ+QQMwjMySs7h/mVclw28ViH2upoyPx+uXVeYSNqLseFwYGjQYvs9ooYzExp2EHuF7cgL62rljSiBAEWUIISW8PiB4NJ+oxY3ybY4yv4Iq2knBqOf9oHGnwKzMfl6+/R8pvb7wlqy7B1sYQxkba6NaF8DI8f3wS+g7dRVnNNi4+A3fvh+FHdCoAYOnqy7CzMYSRkTZ8OzcEAJy9+BYpqdn4+i0RpaVMrA+8CVtrAwzs20zmPyMA5GeMlDgyz1irL7IL36CwVPx5pDGHIJYs7IE7QZ/RybsBfkSnws7WCMnJ2Rg0fLdQ0XkGBlps8TY5ORsmJjqg/xYLr17/ILN9KyDw20K872+l7QUAtpBX/tyytikmruWExZe3C8JcXwefAv2QW1iMNgt3gcmUTJTfMKIrujSqK9EcCqqGjSN9sXGkL04++YC1Fx5INJeWmgruL/8f1FSq97nYp0A/9F5/BN+T0nn6cguL0dAvUOJ05vIKuedfhGD5mSCJ5hrn3QzTfOWT8qdAQVXywHcyXqXEYOjDo0KNjxwgmwwde13+or+o1NaVTtXlv4nGxlVfDZ0MJz3qTKhr0V/EFvP63DhG2fcnVFNV8Oci8hlf4/27kFHAazK80bsL+tVrIJVNKeDGQld6psDlJpmnovgXTdBRVsNyd8LXbOjDozjVbiTyS4vRw9pZYDTY4QiizPtIx+dS2PHfg14tDYwaSlwwzPHzIR1joK+FhzepvR2tLPQxZjh/0+D+vZsAACaPby/mTglexjYAk1UgciQbszQKOUnchVa0TUXza6xtsJHrOVWUnaznIMPaygATx7fjabezJU5ATEx02AJeZSGv8vNzJzkRKiYmhKh/7xbx9+/u64buvm48xyn88moOWmoq+LB5Bvt5QXEJXn6Lxc3grwj7mYzkzFyUljGhra4CW2N9WBroor2zA7xdpVdZTlLRRN7raKgqy23P8mSwhxsGVygAER6fgvdRCbj14RsSMrKQkpULFSUl6Gqooa65ERzMDNCxoSNcbKSbBtXexUEuv9+Lc2V/gwwA+rZ0Qd+WLuzn738k4G1kHII+RSLxVw5yCoqgoaoMC31dNLQ1g6utGXwbO/Et7CAO0vqdjm26EAferCbtCxjVTSprKPi7aW5swxbpvmQm48T3d4jMTgODRkdDfTNMqNcaOsrieVsKSw+7+jKdvzIvk2LRwtRa8MC/iJluHlW9BUo8LezxKJ782iOjqAD6quoizxmcGk/ZJ+3vAwV/JxvCF2GO0yqpzyuymJdRUMD2zXv+MxatLK3hdeSAQsiTISm5uVKba1oDT7hf2oi1TTjViXoHHUDor0QAwNw3VxHRfxEG2DdCN2vib/rudzpuaJ956BW0H3qqGuhvJ3kpagU1GyaLunIgP0QV7hQo+FtQV1FGO2cHmaXyvfwZhyFnzyJi+gww6OKleSuQD04WxnCyMOYS+P5E3Cdw/O2C95ALXhXHVIbqGCoa2ZmjkZ05/uko22h+WUEl5IkLP3FQnkR8jMU07zUAgBOfN0DPWAffQ+KQl12Ahq15/aAVyId6tUywsnFXua/byNBM6nPqqarjVxH5eWv4r1SFmFcJVxn8DaTFwQ794HCE3JOz381juN9LfGulyghb2VmWxORkIik/Bwl52UjOz0VWUSGS8nOQXJCLpPwcZBX9n72zjmtq/eP4Zxud0i1IKagYmAiKiSiK3R3XxLjWta7dIirY3V1YmBhgY6JyFRQFpEN6wLbfH/stDjtnARug7v16+XLneb5PUNs5n+cbxdW9RSUSWNkwBIveTcXRbzsxzHaiXOeuVCxGbFYmPKxr496IsfA9cRjXB1fNSeufxtds8hLG4rDSrkUIp53TkOuFNdnFE5NduJ5bvP4LncaKjJ/n1pH/mmenzlDBdR/5/gIq+TXJLAyr7i0oUaKkHHlMJkaeP4/zgwdX91aUKFEiAX/LyWjXpzmS4zOw4coc7Fl8Go+uvIJrS0fM2TkWs7utQ6uujXAy6BrOft2K3Kx8DHSaieuZ3IqLq0btQP1WToh+/BmLDk0SuZ7jtwFOjWoj7EgEzn8PRleDcahT3xplJWXY82wl3j+NRVJsKh5eikLtuhawrWeJrTMPIzerADO2jBQp4KMoLu6+i10LT6O1byM8vi447HNoaANfk4nKnHp/IK4KqC7bzNQatxJEK5QDQGTyN4xycZf7mr8y2qpq1b0FShhiPOXEFbGgYtzdc5R90UNmUPbJCzaHg7/Cz+N2QqzC11JSNVBVr32a+RBPMx+S9gU3Ja/ULIlKiXnLH4RjhBu3gmJSbm5lpqoWBnXegOwsotfbjahlUo2dPGQH4v5Lkdq+shSWlkJLVXyZeCVKqor/0pWVv5QoqWn0OnEc+uqKDX+SlqiIT3D3lN6jJuJmNDy7NFDgjpT8qpT3vms/awd+Fvz6ngjjV/SH31hiSoYDr9bwX2cm56DftK4oK2Mh6u57uHeoD5rQQ+ykdUMwqvF8rDg9jfR6xpYRWPfXHhQXMvljdkQs5b+u39IRAODlLxAxrh18gHWhs6tMyAOAXQtP8wU7XmVbJX82Jprako1kxMXQhFLMi8+T3WlCiXhOXnqBQf7N0KF/EHy8iWHT86b4VHr+pS06Yekz8nyoT1MT0NLMRuq5qkNE+56XA/+rhym9RZX82lRUmKsIMot5qkKlmVkcDtx2hSCvhIk5rcXn6aqJnLw1h//ax32JTGPdmtoh7r8UeW+JkoZbg7G9Zw/4OMkvV5KSX5cvWYuRXnARNDBgoNkBTsabqntLFSKj4Aq+5axFKSsTBpodYKU/CTpqv94DfWbhDST+3IriskTQQIOBZieY6Q6Ennrz6t6akj+Ir9nZaGxeM0JjnOpLnzw7NSkbqYnKhyklfxYJn8TfQ6YncT1MEj+nwruvaFiwoZk+QpO3Y/ei02jkVU/kemyzhQjL3ot3keRVPMkIy96L3YtOI+NHNjoObC3Sz2SXoqCMCUC2oj2Garoy2StRIm80VagdIvJLmJR9SirGIH9ufm47GyO5iHflGeXiTinmDb91Cp+Gza70GsYKEJUBYOK9Cwj79udUsVeiWGQW8z5NFribfg2YhV0vn8NCRxc9nf+sEsUTZ/ti4mzyIgXyIriHHwIuX+FfTw69TGk7VciuMsTNoq4km1PyFaHfhoMDNqHdQssdXayCSccc+twGwjd9boaj0MToL1LbDzmn8Dx9C6HNy3wJ7HXJPwQ4HBYOx3pJbZ9a9BphiaIeZc76/mhtKigaIE0Bj0OfPeBqMBjNjQMobeQFrzCDh+0XxKT9hawi4odXesFFpBdc5NtImkOatRpZXIG2muAk7V1KH+QxyaunUhWOELfWk+8uYHOIN0+ZhdeRWXgdANDS5h0YdMV8iMqL+OyV+JG7n7QvveA80gvOAwCaWz+FKoO6+paSmol90CaMc3fH3qgokb4vM4nvkz2PH0N0aqqIXS0NDbycRHzP6X70CD6mp+PLzL9hH0QU4cvPW75fGrvXKcmE6+ipAaRe3eXndjYyRtiIEWJtqNaXFl+X+bj+cQ2mD9iGLaenoFeTf3Hx1XJkpPwUa9+vxTKcfbYEHDYHNDqN3+7XYCGuRFd/vi8lSiqCz3BPDK47C6Y2hthye6FI/8Wk7fAznYBdj5bD3NYYXQ3GAQC6GoxDWPZebJlxGLeOR8Lr/w/N5a/HLesHP7OJOBO3mXIPe5+thJ/ZRMzePgatuzVG/zrT0aZHU3RcOYBvczQ+HDtjr1fqa43oRJ7fSomSqkJc7rOckl/f07emsn+T4lJwBXp2x6yIqyLtJSwWnqUmoIUU3nmzI69R9r0YMLVS+yvP/o8vsPzZHbnOqURJpcJsAWBCU6XniaLo5uyMYGNjfMrIqO6tIPT7CGQzuW7Idrqd4Kjri/yyFDxNC4STHnkZ8EOfPaClYgof62DQQMOF+EF4m3UQb7MOighlZ772QmFZGhg0NfSofQhl7CI8Sd+AhynLEJt7RUQsLGHn4UScD99eha6Be8kL8DBlGR6mLBOZ/0fhM9xK4grRXa23Q1fVGrG5V/A26xBic68SxDxPs8WISF2BhynL4GUu6rH5OG0tAFSJkEdY95sTOGCBTlNDS5to0GjcP9+XSd4oLvsOgCusyVpdVhqs9QNQysrkX8dmCirqOhrJdpMuLP6Z6vSHo9E6AEBu8VO8Tx0GDlh4mtAQxto94WxM/RBS3dgZLOKLeZZ6Y2BnIMhR+TV7JZL/3/c8saVCfiZKFM/eqChCsYgSFgv1tm6B4+YgxM4QhP6FDhHNjZFdVAT3nTso57YP2iRRFHs5aTJqaRDDZu2DNiHg6hUEdxdUruTNYx+0CY3NLSTmzHPaspmw9r34rxhz4QLWPnyAf7za8tvPDBwEd0tLietLYpj3GizeOox/PXNVPwCAg6slpf2M5X3412efLcH+jdeR9C0Ti4OH8QU8/+EeImPL2EU4Edcew52eSL0/JUqqA/sGNjjxXyD/evyKAYR+FVUGrqTt4l+HZe8l9E/fPALTN4+gvO43rSv6TetKOR4ArJ3McSVVkJMuNIX4nuV5e275IXJn2Fw/+JpMxNWU7fy2pLhUjGslW8SMkurhWfo3DAk/wq+AW1PJFSPYGWrIXv1USfXT16EBqZgHAAPCjiN+5DzSPmHOxr6jnFue9Lp6BK8zfsg0pq1lHYxycUd7awdIqqdrd2hdxTenROEEvBxKGXob+N8SxBfEVm3OvI2PI/Dge7xIe+jAYaLGQpSWlMGv9QrK/sB9Y9GgsaCa0NY1V3D17HMRu6tP/oWKKkOknZcD70bUMiR+y8DYPkQBSB757cqH40oz5/cv6RjfP0SkvXHzOli3c5TYsddHcm/MNkZEYMfTZ9JvVM5kM2Ohp1YbvW1PEtrr6vemHGOiUR/dbPbwr0c4RfC93spTWJaGgfZXocEw4Ld1t9mHsMQpSC4U9Yw5EecDFbomhjrcEbFPLXqFd9lH0NBgOL+PJ+QJi3xuhqPgZjhKZG4HPV9EpK7El7wbpGLep5+hlF+zIuGABQNNb7iYEr3Bmlrdw4vEVihhpSlsbQNNYl4fYTHPVKef1PMIC3nlBS49jZZobfsZTxPcwGLnI6MgtEaLeQC192Edg0WoY7CI//Uyy35AXYVcuFBSsxGu+qrGYCCkux+mXpXsCW2gyX04KC4rg4aK6EftuymST3zLC3k8rn76hODuEodTMqYpMdG3t10dAMCeFy8IYl55Ia+i61vXMcHhLbdAZ5BX0HVpXBvzx+xDaWkZBk1oD+s6JkhOzOLb93FfglEzfXDp2GMAAINBxxDPVTgeIerNpELX/CWFvF1XnuDUvdfILSyGa20z/DuiCxwtjWSag8VmY+H+MER9SkAhsxTtGzlg5ZiKRRDw5op49wWa6mpoWc+mwnNtPH0Plx69BwB0b+WCfwZ1qNA88iYyOh6bzt5HUmYuDHU1McGvNfw96ss8D5vNwfmIdzhx9xW+pWXDykgf9WqbYkTnZqhvR57Iv8HcIESvn0m4bu1kiz3j+/CvL/w9HE7mxmgwNwiTO7fC5M6tMWbXWcT8SEczeytsHUk8SN18PQLHI19DhcHAXx1bYFRbd9I1Tz1+g7Wh9+FiZYLjU6mF/7h80TDgGXX9UVvLBKp0BgKiuELj0oZDAA7wITcBV5KeoZAl8LqXxiNv6Bw/aGiro7s514t5SH3u/cWUdYPhN6adxPFKqpdPP9PlPiebwwFdTJGDipCUT53b3Ui96nJE/mlcuxONNSHEonkPL1Q+BJaHhZYukgvzKjTW9/IByr5Az0rcZJXjUMxLqYS82U3aYqqbaHoDJb83zrr1EV9Q8byNwk8YUr1rDrt4FpEJ3yq0GE/Is6pthBaezrhw/DGlLYfNIRXyAKB7q+ViRbRnkZ+xeNrRCu1R3uRkFZAKeQDAkSHlyGxPT8z2JOYljEr6gQEnueJaSA8/+DpLn2xcFqIyuKel5YU8Sfja7JJsBOBZehAAEIQ8Hl7m/+Ls194oZRdCla5FsO9itZXS/lXmboKYp0rXRim7APmlydBRlZxTyttiFe4lLxBpj8k5CwBobjJNiq9M/pQX8njUNzuBVz86kvbVRMx0qB8gmlrexfPEFgCAgpIPhHDfX5Xsojsw1x0u2VBJjcfX2RkgPwjG/fh4HH79Gp8yM5BTzPUCYFO80WurSVcp7mdxMVbev4fXKSn8OSvLEDc30naynfLW/5Kdje8/ycNhydAzEITJrz0wjtBn58QVOAKPcZPd0xl0hL5ZIWLfYwj3pvb8/z/vew4THAZlZxKLV/0qNJ3I/fxi0Ol4vn06oY1HdHwKBiw/DEC0+AMV8/dew40XxNxo157F4NqzGOhqqeP+JumLFjWbtJnwe1vILOXPFdDLE6O7SheRcSDsOYIvRhDaTt97g9P33mBEZ3fM6NuWYqTiKf89T8nKw7LDN7Hs8E0sHdkFPVtLJ+pN3HwOz2K+E9oS0nOQkJ6DW1HcnEj17cxw5J8hEud6/Jl4b+1kbsx//T4xDW7/bAabzf253H0fR7BtMFf46ynFxisPkJT1Ewt7EYXTx5+/Y8WFuwCAt99TRERFYea/OUi4phLmOpk15v5v3hjTnHvgU14SxjzlpkxZ+u44V+yTQN/JndF3cmd8iU4Aq4wNp8a2EscoqRkkF8q/AGJi/k/U1q0l1zkT8nMo+2z1RJ8/lMiHNSFhuHtmJlRVRJ1w5MElvxFocXobad/+jy8wxqUZ5diPWYpzghBmydNbYvtrqWvg9aDpVbIXJTUPFVrlAmVlHh2Z8A1fA2bJvNCZw5EAiJ5sE2d15Xu6lRfnaHQaqWD3NTYVEwdux4+ELFjaGJKutXjaUVx+vBhqapWOIhaBt6dTBx8RBtqbAAAgAElEQVRifzB54k0ezyI+YfH0Y4Rx8sTdqmo8faKzKyaM0kDuhVGejzlnAIDSaw8A4vNuw0m/J8H+WsJ4SnsOh0W4HuJwC4c+e+BcfF8AwAD7y9BkUHs92Op4AwAufx+BHrUP89ufpnNzSLnWGkQ5VlHY6FMLiJqqdfivi0q/Eq5rCgUlH/ivHYyo81ypMgQPMB/TxqKZNbXo/6tQWKosN/8rQuYZQHbq1XL3LqQXFIBBpyOoqy9a29jAUEsLDhQ556ThS3Y2Oh3knhpPb9Uak1q0hLmODhqEkOcnlQVbfX2Z1x/U0A0uJiZyWb8ylBSX4vKJJ1i1dwyhPa80Cbkl31DEysDj1NUE77wyTjFOxHrDRKMh1Bn6SCyIgIOeHzzMFuG/nDN4lh4IW52O+JZ/BzQaA/a6XRGXe5U/x5HPrQjzXfo2EC1MZsNCqzmSC5/jv5wzSCh4CHvdrviSFwY6jYGhjkQRqzwsNhvz9lzlCz5UNJ0YJFbQK2Ox0WLKFsp+AMgrZEqcR9q5gi9GIPhihMS5Rqw9geh46gIPh29F4VYUeWVJRTJ87XG8jxfNbynM0kM3EXT2AcIDJ4m1Ky8IUkG2npoKA9EJqWhgY4Y1l8Jxde5odF/P/XsjOwC4//EL3q6dATqd/Ny9vCCXV8RE6yXbRcS8GYcvi3gEXn75ET2auojM+aMoi/9alpx3zrpWeNBxLdre+Qe3U19jjENn1NaSLm+sfQPpK1AqqRl8+il/QeRNRrLcxbzHyd8p+zzMleKxIlGUkAcAppo6lH3Ln90RK+ZRUZExVIR+/SC2f0rD1pjTtPoOtpRUP9eSz1VqvPzVLgrOHBJ/YystdRy5J/o3Q19h1BRyTyRFCGcVQZFC3p9GKafypbtHOj1CQkEE7v6Yi9NfegAANBlGGGBPXlhEV9USWUxREUZakVLeWOtLl4iVLYfvlSKIz17Df01VNKM8JSzxD101iYyCy8hjvkZhaQxKWKkoY1OfAiv5NSB7qP6eI/pzTS8oQMy06VBjyO+GtdPBA9DX0MCrSdJ7VMkTnpBX0WIXikJNQxV9R3uJtOuqWkFXlVtB93HqakKfCk2DIMZFpixFXO4VeJgJcjy1tViFk3GP4Vf7KHRULRGXS+F+SUJCwQP+/G3Ml+DI51bIKYlDLTUHseN4Qh6ZMOY5PQSFzFIAgNeMbXi4eQrpHMLi26UVo2FjQnwAfh+fiuFrjwPgik9PggOgpip66xfzPQ1DVgvytUgzF5WgV1LGIgh5ZHbTQi4iIvor6XhFce9NHF9YU1Vh4GmI6AHZ2hN3cfr+G/wsKMape68x0Lsx6VzCQl7ElqnQUievlLny6G3kFYlWylzYqwOCrj/Evr/64Vjka8z3F6SyCL7xCEM8RNelEvLI0NXkJvsvLCmFlppgb2dnEPN7tnayxfyTYaRiXmWg0+i43m4ZfO8vwZBHGwhiYE8r2ZLKhyaRR7coqRkoIsw29OsH9Kgj39/JMg6bss/P7s8q4liV+HZogMTkHFhbyFecFaa/Y0Ococh9R8Wwm6co+/5tIb9Ip2kPqItXqtDoSiHvNybg5VCx18LMrVfxYm5VJuYZmerhZ06h3OYrKSmT21xKagbiqsfKwx4AbLQ9MdLpEa4nTEBa8TsUsTJxNWEsutvsE7HtbrMXJ790419/yw8HALSzoM77qEholXTDrW6EPfN+J54nNkMpK0uyoZLfgvWR5AdT8hTyeHRxcJR5DJOl/GyUhI6qNWm7BsMAOqqye7wzaKIh00VlWRLFPABYMboraXvElql8waiguITU5trTj/zXVsb6IuIbwA3xvLJqLPwWcj/jPGdsw7NtouE8wkJeeOAk6GuL5musb2cGfW0N/CzghnsnZfyElbGol6f/YkE6CKqQ3K1Te0nt2SYv/t4hyHdLJuQBwD+DO+D0/TcAgHUnwynFPGGohDwAWDSsE2m7v7srlpwlhl7x8nOGRn3AzrF9yIZRUsAsQcvF5KFmwtgYEX9H6lubioT3ygtdVfKiAqXK+/dqo83lLcgozscz/1nQVxP8jV/6JpsQIkxKkfzDbCOTFfM7SYWuGnWlWyWV4/rdaFy/G01ok2fOPADY0KYbpZi35OktLGvZWaQ9IjlernsgI7NYvO4R2U+897eSXxteQYuj33bhaeYDuOm7i9hoq+hiiC11pKE0yKwO9KrrgjrBgaR94sJvd5yYBB/3Jfhn0iGs3TGSa/9ZvNfNwM7rkZNVIOsWlciZWmr2yClRXDXOWmp1kFMi/Qk9zz6l6CXMNZtWaE1ePr+zX3sjo/gjqY06g3vTeyLOB4MdbuBeMjfZuq1Oe1J7JeJhcQQJao20yB9gfyVeJrVDcVkC/7qWZjuYaPeCoVZnMGjc/I5kHoiJKTkYPG0fHp6WLV1Bm34bEXlWvjdASiTT8/gxfrXagadP4XlSkkgBCQD4K/QSdvf0BwCc+/ABc26EidjIypn30VjaoQM0VVTAYrPFVscFAAMNDXxMT8eLpCQ0s7Kq9PoAUFRWBs3/F/BovF28WJBcnI7JUUsJbRfaSBYYFE109mG8ytiOOro+cNDzQ2FZ5Tx+WWxi7kJtKfKwkuHVsA66t6T2PhnQrhFfWCJj0QHB79jllWMo7SyN9Pivy1jU3ik8yIQ8HuGBk/giXI9F+0m97lKzufkMVVUYCOjlKdLPY3JPD2wPlf1QrrK0aWAntn/R0E5YeYybRmXdyXDMGyT/z3wVkmIwy/p1wvZbT5D6Mx9O5rIVP2m5eBuiVgVAXcjrkphHj0t+MRM6GgLhIpfEa1DRXE/fSbi+uOsO3j76jH8PTSS0B88+hmuHHlbl1n5rWlzahCwmV1xwv7iRUH121tNL1bUtUgrLSuU63+MU6hBbJRUnMuMxTn4/i3WNVkKVpoI0ZjqsNIkHYvIW7mTlUMxLUjGPihmN2sht7cVPblL2qdDpMNOiDhFW8vswzHYCnmY+wHgHxUS6yBwvOL5JM1wdNJz0nyQOhs7Aq2df4OO+BD7uSzBx0HZMnO1LGobq474EOVkFaNW2Lm5ELSP8UyJAXg9s4vC3PQIAuJbwl4Lm5yrXZAUnxNnfSJQtVIOMpsYTxfY76/ujhJ0HFod7YyFcPVeJbOioCZLu1zXZLvW/mgibw+QLeWoMc3jYfoGr6QGYaPvzhTxxqKmqYNjMg1iwQXADHRkVh/aDN6PPxN0E20EB+7Ay+LrQ2hwMnLoX3oOD8CE2GQCwJOgKJiw4jvwCJtoP3oxPX6smqe/vjo2+PhqamsE+aBPsgzbheVISetarh0XtiBUWb40chdtxcXy7VffvVTo8lTe+fvBW2AdtgtOWzVjUzhtbunWjHBP1/5DcAadP8fdSmfVdTEz469sHbZK4fk3lVcZ21Ks1AJ7my2Ch1RypRa8rNV9BJcVAHlum9BLb37WFdKFfgRN7SLRZMEQQNhT2nFgoY++1pxWeSxz7Zw8U2z+uW0up5pEH8/YIwqaDp/YWa9vHqyH/9al75L8rwvk0B6+qeME1ZmkZv9BFr2b1sf2W7DlioxO4v4/CQt6HRPLf0SVnibmeTz95izbOlcsXFpleOa/7XYvOiAh5ABCwkTokSYnsdLRUTJG8X4GRt09T9g2r26QKd/L7cDftPlgcNoKbBgLgQJWuin/e/ktqO2vZWXj13oiOAzYrbD/bvak/T/teJ75HB76iPiSY0Zj6AEpWrn37j7JvgbvSMeRPwkqztsLmltkzz9XEtMKLjeq5GZ4dXbF4vfgbPB6m5vpYFiS5CtafzKlB0n0vKwcNWirGSC+OxqHPHqir3xu1ddqisCwDrzP3orAsHSOcKpcT0UijHr7l38Ohzx5oZDgGxhquKCxLw+vMfShiZYqE1A5zvI+jse2ktj/02QOaDEO4GgyGvW5nMFm5uJEUACZLfHXG1qbz8OnnJYR+54rVKnTysJHfgfySaMlGlcC21hxEp1JXsf2VeJ8qeMhoZi27Z0kxsxRHg0ahpLQMNx9+RBcvF7Rxd0D4iRkAAO/BQbh3YiZ8R4Xg+kGuaH39/nsA3IfIUyHcap88b73bkTGIPDubf6304pMPqfn5WNWpE1Z1Ig+V4+FgaEgq3pG1XR0mfVVjKkGwR11qkYdsTEpyPZhbxKCVtQ3lnLLsVdz6NRF1hj5ick5Dg2GA2NxQOOj1wJvM3ZIH/h86TQVHP3vAXs8XX/LCYK0tv5t9cWiqUYdvCtO+seRw7H5t3bD6OPcwatulSHRtXpfft/f6swrPVZ6sPEFYUX07M4lzVRXChUbkEd77YscM/jz/JaTzXx9fMBT1akt/n+wfeBg7x4oXFyXRwIb7fb7yKgbdG9fDmadvsfw8+c/n7vs4hNx8hB5NXbHy/1Vtd42TLaS3PPPeHJSpQIaS6mFNcz+sae4n1sZYQxtPekpXQZtHs4uByCmRf67mrOJCGGpIPhyVhhIWi7JvZasuclnjT+Nw/HEcbLFLop1X7414cH42eOcf7foE4v552QtpSqKbbV0waDSwSHIdR6UlEa6D35Lft4f6jZT7vqhoaGwut7n2f3wht7mUKIZ/XNZINqogVZ7JX1ohDwCsbEXDDJKTsuW5nSoh6XtmdW+h0vSvI8g189/PC7iVNBORqavk5qHgZ7MfvDqRb7L2486P2Xicth5FLPLvHYOmirr6vaW2B4AiVhaiMrbhzNdeCP0+gi/kjXSKlLi/3JLvoNOke7CqyQiHhZbne85Gha6tpyHwwohJ/7XzRBSXySdkQ01VBVfvcvN85OQWYsj0/eg0bAtKS7k3nrn5xaTj5q27AL+xNdNrUYmSmsYA+xuobzAcb7P2w1m/D9wMqUNSyRjqGAEDdUf8KHyK1qbzYa9X/d6J8SkVz9OZlEE8xCoprXgOs9xC4nvUt9Rf7x6topCFGA9ZfQwtpmzBy89JJCOI1LUwQWLWT9iZGBDaNUgKlEjCydwI/5y4jobzgrD8/B2R6rY8Xq2Zhp23n6L7+gN4/Pkb/unpTTlnS6O6lH0AoE4Xf08UXyD9/eGKUTtF2laNliwUKJEvdXRlC+8GAAstPclGFeCv8AsKmVeJfGhSq5HUtkKOzNi7UfoDTVk52Km/RJsfBdQ5Ht2M5CewSaJYjqHky58po8b+ZGS+Y4hI+IbhF8+S9onLmcfDx30J4dra1hj+g1qi54AWIravnn4Bi8UG4/+5RdhsNkb1VJyLrrwJe74UXZsvxZjeW7EqeDiaeQhOvFN/5CBw2UWs3zWq+jYoI9IUnHBeHYRPC6jtRjo9ApvDweSzodjer2e5PmpRzXl1EEY2b4KFnb35ba1M56CV6RzJG0fFimXwMNNsgtSiVxjmGF7hOWoKr5I6oLXtZ9K+nKIHVbaPrMIbANiohvMEuaCv0RoZBdQVqgDgPykFS0szbm7GgVP34cbhAABcjzsqhL3ueHayVDlU8muQkdEHGhqdkZcbBAvLT/iZsxAsViJKSz/AzPw5mMxHyMocAh2dAOjqcT97c38uRUHBCZiahYPBMEdW5jgwmRGg0bh/Z1mZI6Gq2gDq6l5gMu+juPgmNDX9QWeYQUtrIJJ/OEBXbzYADnR0JuNHkiV0dWdCXd0LauqtqvG7UXmaGk9BU2NBRVhe9dm6tfqjbi3uA0Avu3Mi/Ty61z5MOq+FVnP42xKr4pUfqwjyi8iLYlQ1eYVM6GlpEK7/JF7unImfBcUYuOII0nK4uQLLWGyMC+SG9V1bPQ7mhrqkY8/NHCbSRibCUQlzwlz4e4TU46SZDwACm4yF5+25AID+kWtwps18Qn+Y9zK0v8tNj+J5ey7cDR3R19oDNBoN898ckmoNgJtDz9dkInxNRENt5+6QTXhXUjmaGdvIPKauvik+5sjnYF+YF2mJcpnH4bDSa1QRTHeejOFPxxHaDraQ7PEe9e47nOwrHuUnDi/LOpR9Z2Lfob9jQ3hfkN4rv7LY6OgjIZ88Auz6t09i9yst7avw61FSM5FZzBt+8SxftHuU+B0e1rXhfXgf7o0YK3Yck0muQCd+y8C2dVexbd1VQj68kzfnYFCXDejWgpgj7/TtuRggJ3f+8sJi+bZ2XRpgwZr+UtubWtTCkSuCmyQanYYbUcvg474ECwOOiIyl039NIaOy0Gg06GtQJ9iuaaQWvQIA0H5R4QkAGllcxpvkHuCAheeJzeFmHgp1FW7S9pS8Y/iStVim+az0/kJSLvcD5HliMzS1DAeDzn1gYbHzkct8AQNNb5FxHrZf8Pi7MzicMjz6xhW3nYyDYKzVDaXsLBSUfETizxDkMV/y7anhoLA0FswygQdERuFVqDMsoKXqDAZdmsSy3DkKS2JkmsPZeAtfzHv0zZ6wz+KyBLxM4uZUU2WYoJSVLjK+vrMF+k3eg+S0n3xhLr+QiRkrzuD5G0EVtzvHpsOz/0bCe0VzN1tM/fcUElKyYWct+ym6kl+DEuYTGBufh44OVxQuKDjA7ysr+4TMjH6wtPpBGMMseQYOpxCFBUdQWvoehkZcASoluR4yMwaByXyA4uJbyMsLgq7udJiY3vl/f30ANOjpL4a29igAQGbGIABAXl4Q8vKCRNaqSdz7wRUcStj5SC16iZam86p5R4rH3rLif/uqKvKrvGxpRKxmSyVc1STIPOoqg762BsLWcqvRPf7wDVO2nuf3dVuwF3Q6DS+2z5DrmlVNbS0TkTZVugpWug3Horfc+9uorFhEZcWK2C1rKDn3Ha8oRsr3DIADmNsaV3LHSiqCe0XEvFqmgIKKz3qc3YFHlaj4mVlcSBp2ySNmmPzDPf8kjrTcK9HmxPax8OotOKC2tzXGIP9mCttTfUMzvM8SFZfnRF5Df8eGlCHX4b3lnxd+RL2mWPWC3BHk+KfXWN3ap1Lzpxbm42vun+MNr4Qc2X35hUgv5FaavTdiLFY+vIdFXt6kdvl5xejrvUZE7OKxfvF53LlGrNhmYKSDfeenYcuqULx//R1tOrhi2gI/6OppUhbBOHlLOi8tHrIW06ho8Y0bUctw/UIUju97gIzUXDi6WGDybF+4uMn+ofk7QAOwxu/XyFGRVvQWACpcNbemoK1Wn/+6lJWJqCTRak3NbaLwIrElOBzJIVe2Bv/wxbxSVhaeJoi621MJca1rfyJUef2cMROfIf3DFVmFWB6f0gNE2ppZP4Iag+g6L485JM1Ho6nA2TgI71OJ3hfW5rWwe7Xoww1ZjjsNdVVEnCG2b/5XNIyAVxmXN4cyX97viThBLTtrIkxMrqGE+RhM5gMwGMSKcioqdjAyPsm/zstdV67fFkVFlwn2+vrLoKIqPtSuJmCv54tnaRvBBgtuhmPgrF+5HGS/AlrqsqV9KBQ6UG1kT6y+W6+2KWK+S180R3guWjmnYIdKiIy/A61dbfFy50ysPXGXX4mYzaYWE2o6Xib1MbOuP0w1apH2e5s2JG0XpqOZ9OF45rWVIl51MMyRK664GVpKsBTFUktfslEFERcSKQ3up4LF9mswKvUYrEQKrC0McPfMTIQ/+oTalgao56jYUNYzvkPhekz24l919AwkG8nIcDFiHgDEZKejnoHoQYm0tDyzrcJjlfw+VOpd7OjbN/B3dgEAHHz7ilLM6+vNTfpHJuQBwNwVfUTEPACwtjXCht2jK7NFhfEhIw3dTx7B16mST3XaHNqDyJHj4dvbXaY1Wu/chZujR0FXXb2i21QILA4HLmuI4c6fFgh+tm227EZ6AVfobWRpjjOjBEUPnFcHkY7hzdt4QwiYZWWUNjxc1m7B6u6d0buhKwDgYvRHzA0NExl39cN/mHnxGky0tSn3VJ5Dnz0I10bqdeFjHUJp/6vgYfsFMWnjkVVUPrcCHR623NN0O4OF+JolnWjtYfsFcVmLkJp3XKSPThPveelh+wVp+WcQm/kPANEHndq1ZsFaf4rowBqEh+0XFJZ+xusfoidrHrZx4OWAVPJrUtlqtJXF3CIGyT/sYGh0HOrqHrC0+oHMjH4oK0uAmflTWFr9QHbWJDCZ92Fu8QEGhjuR/MMW5hbvwWQ+gH6ttUhJdoOBIdfjRb/WWmRm9ENJyQsYGZ8SWU9NrSVoNF38SKoNA4NN0K+1FsVFV5Ge7gMj41NQU6u6yqOyUlunPWrr/LmV4VYevY1Fw8QXaVl8QFARe/moroS+NWO7ofeSgxWaqzwMIS/icw/foq+XG6VtVTK1VxuEXOSm8jh8KwojOst2PyYr/wzuAEcrY36hkJr0vZCFNY0kJ4SP6LQeh77ewZ64G4T2v+v2Qh8bD4pRAoY2mIdj0esk2ilRHEubdpVsREEjQ0t4mFU+XJAKu0Pr0MLMBqe7Sl8QsZTNgtMR8XmgFzT7cz8z5MHwp+NEPPPI2gCuN3iXti5Vsi8tFeqDrm95OVWyBx6SxOKuofsRP1L2SIIyDhuOhzdUdFtKfjNkFvNUGYLwjBfJSXDbFYK8EibmtKau7kaj0cDhcMBhc0Ajye003K/ylcUUxaTrodjh21OyoRg4Yly8xZFWUIDGIVzVPW4W+YPl+ofc8tq9XFzgbFw1J5ouazZTimwA8HDaeND/f1wvLN4BXJGNxWbDZe0W0nnndPDC+Fbk7tc0oTmXde3IF/JGHDuLJ98S+HticTj/z90n2KO4PZXHVscbKUWvQQcdXay3opYatRdXVSA+1FQ2u3qme8T2W+iOhIWu9NWcHAxXwsFwpdT2wpjq9IepjuRkteWR9vuh6DkAQEvVSeJc8lpLyZ8Fna4HC8t4QpuRMTFfrYHhDsK1hSU31klXj3tzaG7xf89iixiR8cLinLkFt1KyqqorLK0ExV00NLvDQrN7Zb4MJQqERgM4HOB8xDuJAlz46zj+6/KhsLZmAo8ESXNxOMS5xLHq2B2xAlZASNUluB/TtQVfzNt87oHCxTyAWPU3OTNPqjGxyZlwtJDeu7FxAPd+5nUw+T1Z44Agfp+0ufIqwsg6HTGyTscKjWWVsfn58obM7o7h83rIc2tKFIy1di0cbic5lLoyPEtNgN2hdZjR2BMzGolGlgjjemwTCqUoLvBXfdFc7Urkj1fvjXh4oWqjRaa6tUbI28ci7T6X9pHaPx8wVWF7+Tx8tlhh2e7QOtzvMwG2uuTez8JEJMdj2E3Rw1gAaGJiiVfpNTcdihLFIbOY92myIO/H14BZ2PXyOSx0dNHTuR7lmLAXS+HjvgRdmy8FABib6YFVykZ2Vj7fZvU20eS9NYGwOPJiAbLwaJT84/B57Hr2HADQ0MysSsQ8thTCJL183I0M81IJeQBgb2QgItIBwJNvCZjlLfhwZ5CsL8uevC1WS22rRIkSJUqUVAdRO2ai6USumNN0YhBlLrj+ywXFO7o0Iw+b7uvlhnMPueLv8LXHceQfci8Y90mCwzCq9Sb4tcauK9wHqWaTN1Pmi4uMjidtVxS2Zgb8arvNJ2/B8+3TxdpvPHMfs/u3I+0rLWNJzD3oM09weDbBTzEFZF4Hz+QLejwO3YnCyI6KFyvlxckYrodJWmIWRjZZgOMbrwIARi70x6AZvtW5NSXVwO1e41BHz5C0cMXm1xHY/Dqi0mtUxBuqPBPCL+BHQS5istNRyibPwyYLdoek90610tGDpZYeNnh2g52u/MNDJfFv9AoAECmA0duqcs4v8mJ2k7akYl4xizyNkImmtsL2okqXnKO23XlB5W4LLV00MDIHnUZDUsFPRGdKLi7TzNQaZ32HyvQ79Ccw5OZJxGSnI6u4UC7zSfv9ZdBocKplDOdaJtjaVvzhVP1LS/Hef2ml9lXpjP4TmjYXK+TxEM43l5GayxfyVNVUsGLLULi3chAZsyPqGVof2AW33SHY9zqK3372I9eLYMmDuxh39SIAYNjFM5h56xphfC6TidYHd8NtdwheJCehPLlMJkaEniPt3/c6Cn6nuEl964QE8v+V50lSAtof3Q/PQ3tEhC5x43jc/BKLBruDScfzUFepOTkdknPzFBI8KM28IQ+fUvYF3ouE8+og/j8lSipKQVkxfMLnw/vObP6/iPRoUlvvO9zTxruprwn2C98eELGNyvpMsOl4dy7lHqRdX4kSJX82woJSq6lbRfqbT96CuB+ZALiefGvHdSOdZ+HQjvy53senUs7FQ9z5mLBwxWZzsPTwTUL/3VexfBGyKrmwbBT/NYvNRvPJW5CTX0Sw+VlQjMUHwtB0YhCO33lJOVfLqVvRdGIQwp7/R9q/9sRdpP8UHFhLW3SkuKQUrWYFg3c7eC7yHTznbkf0txQAwJx9V9B23g68jBO9pwUA9+lbEHTxAUHg67hgF85EvEVeERMBO7n3zHffxOLYvVdS7amqMLU2xPX0nbiash0aWuo4tOoSfE0mYtu8E9W9NSVViKO+ERg0GowVJLDIQ8gDgBvfP+FdZopchDxZScrPxfO0RKQXFVT52gCwvMFiGKkZ4kjLvYR/faxFxTyvlo7VsEPgH3fvalmXjLeDpS+AlFyYh1sJn3Hj+yephDynWsY466tYz9hflUfJ3+Qm5MkCi8NBTHY6Qr9+qJL1KqwS5RQX4yezGLb6kt1CechSQKL5/h0Y4NIQj0dPAAAEPo0k9NcJCcTXqbP4YhnvdVBn7o3q9bjPmHw9lJ/Trs2hPbDU0cWZvoMI/S/GToKRphbaHNqDH3m5fPuxjd0xtrE7f24qvv3MQfiwMcgoLITDtk0EW95rKjGvzaE9MNHSQvRfAXy7mEnToV4uxt7VtOLJMeWNlb4eSYazqpnX18UJCzt7w3l1EO5NHQdLPUGoUP9GDbCqe2cF7IxiL64LcP2D0oPvd4PJLkX3+4vAoNFxryPXLT6hMB3DH6/DyDqdMdpeND9eZPp7rP94im//KS8RzrrWBBue6He6zSJ+IvHO4f/A+85s/jje+j7h82VaX8mvy4+iNEx5Kf3nIoNGx7amS2GmIVuRgUJWMcY9X4giVrFU9pMdh6CzmfhQJkXA5rDR95FoAWryhBgAACAASURBVJrzbUJAk+EYqZBVhKFPJIf1dDH3xCQH6vypvwJPQ6ah1dStKCljoaSMRSmS0Wk0vNgh/oFCnnNdWz0O3RZwcyeFPnqP0EfvRWzCAyeh/awdIu3CSBL9yPpDAnrDo74dqf3LnTPRKiAYJaVlYLHZ6DB7p9j5JbFg3zUs2HdNrM2jraK/01TEp2bjSWAAOi/ag1srx6O5sw0i1k/GxG3nsXNKH2wY6weAGD4rzN5p/fA2PoXgmXdn9QQMXn8M/T3dUMgsAQD8vfcyZWhudUNn0OHZsylun+R61lzZfx9X9t+HbT1L7Hz4bzXv7vfE8bQgXQqdRsOSJj7ob98EalJ4FSmKFwOmwuvcTiTk/5TbnF/lJOQpAdY3ki7FzsOnsYRqtgCqJOx2YoOWWBt1T6Jd9BDFVxrXU1PHtnb+mHL/klzn7VLbCbvb95HrnErkD8/7rv6lpQqZX2YxLyr5B/qdFT0l+xog3/LehhqauBb3iZ+Lb1ZL4oPFsAbc6lgDXBugjbUtAMDewBAccNPOCwt5ABA5cjzqhAQiLjsLDgaGEvulZaArt5KXsZaWTF9fZMI3/MjLReTI8fy2kK5+cN25FXFTiPnxcoqkewCrSoLuP8LMdtzExidfvcWgJvJJ7FxvzWbEzOe+sSbn5sFCT1fE5vak0fAO2csPtw0dNww99x7FTO82MNbm/hzmXb6BdT2UwocS2fAJnw9VugputV/Lb7PRMsH6xuMw9/VeUjFt4dsDBEGuvJDHZHNzt+xqPp1QEfBW+7XwvjObIP75hM8HANzpIAgvEV6/g1lj2GqbyeErVVKdFLGKMeSJ7J+ZLA4bE6P+xYU20lUw6/doGlgc2b0Gtscex/bY4xhn3x/dLbxlHl8RqIQ8ab9WAMgvK8Dwp9Qer+W5mRKBmykRsNexQWCjf6QeV9N4EjINAOC3cB9+ZBKrP1oZ6+Pg3IEw0pPOy+VJyDRk5xVh+NrjpHNdXjlGqnnMDXXxcudMrDp2hx++y6N/u0aYP7gDAKBFvdp4FvOdbAqF8SQ4AGwOB22mhYBZKhp2xaDTsXdWfzRyoK7seXvDBCw+EIbHH75R2pxbOhJ1zKW/nwSAejamAICS/xcCKy3j/v3unMJ9YPuUlA5nK+oDXhqFy6S6Kvd2f9/0AYhLzsSZ+cNl2hcZmcxc5JUVQ52uCgvNyof6HdtwBUfXXwEAaGqr43o6UWj1NZkIX5OJIu1K5Aubw8GSl2FY8jKM0N7K1A5rm/vBWlt6Jw5ZUaERA8Ye9p2IyORvGHrzJMUI6fC1rYsd3r0qNYcSImp0NansqjpfnjDaqmooKC2h7K+tWws6qlVTZLK7XT20MLNB89PyKaj4fMBUkfDg4LY9EfAgVC7zK5EfwmG05UNq5SHwySzm9Tt7Akd69YOnjS2/rdHuEOx5+QLjm1LnO5OVG0NG8b3uOtjZY59fb0K/mbYOAECFToeFzv9f02hgs9mEamrlufklFpPcyZOe1jcxFdsvT25+4VYPFReCy+NrdraityMT0fOmocG6rdgRKQh7lUbMG3n8HB7HC27aeeGwPFEuet40NFofLLbiLQDUNqiFfzq2hXvgdkTNmox6piY4NmwAPLYIcg6oMRgKF/N8XRdAW1cDpSVluPRqOXxdF+DKu5VgMOjYvPg8Zqzg3nz3cFsMNocDO0czLNk+HKYWteDrugDdBrTAtdPPMGlhD/Qc2hr7A8MQfuUNigqZmLGiDzy7NMAQr9XYdiEA88fsx7fYVKU3YBUwwVE04X8LI+pUAo0MRFMECHPy2z0AQF09G9L+G8kvRARAqvV3x17DqkY1s8K3Eum4nnwfu7+crpK1KiLkCbP3y5kqEfPkIeQBkEnIE+ZLfgIiMqLgaaz4PGNUeebIqGtjIpP9lVVjK7IlEQx0NeU218KhHbFwKHVhhJ0z+oodL8vXLwt0Gg2Pg6X3mCuPoa4Wtk1TvEdE39WHMat3W1x/8R+Ozx2Cjefvg06ng/7/YnK8cNu38clws7OAm50F/go+i1IWC+O6kN/L/hV8FndWT5B5L2wOG/0i1yKtWHxFyJ3Np6CBvq1YG2FSvmdgtPsiAICauirWXJgB1+ain6sLD0zAqtG7RNqVVJ7PAxZh07twnIt/i7Qi8mItT9Li4X1VIETMbOCNKa7UxQ8rwhS31iJtbSxsET9yHuocWlehyKAVrbpgeN0mld+cEgJklWvHPZ+Cvc1l+9xWJOd8h6Fr6H7K/lM+VeuZb6KpjfiR81DvaCBl/j5J1FLXwKN+k0mr9vao46IU82owu1oPU8i8FQqzFRbyAODNX1PhvH2zXMU8QBCmGhb3GXVCAjHPwwsTm3JvToQFO6qTSDLEedCl5OfL7GFXUWppaAKA2BDemooag0FZzbZ8u/D1oSHib9rVGAx8nE/u7lx+3jEt3TGmpeDBq3ltK9I9dXeti+6uxITf4irxCtOp7Sr+69sPFor084S1TQvPivQJU1bGEhHh5q4fgPZ+jWFkpoeeQ7k3L9dOP8PZp9wQEuEw3oc3orEzVHyibqp9k0H2tVSGsGtvsHHtFYl2sq4r6fuvKNoY16fsK2WXQZVOfNv0MHYRO1946hsAglDb8qQUSy/WR2aIhqop+XU4lXANJ79fpexvZdQYrnqOsNEyRzozG5EZUXiTE0Owqa9XufwzuiramOw4BK2MGvPbEgqTseBdEPLLRPPv9I6cIrOoJgtkQh6DxsBZD9GcbeLoHTmFtH2K41B0MvPgX7/PjcXid5vBKfdYGPjffthqWcJGy0KmdZX8Gpy6+xo92tSHlrroAxAAuI8PQtSe6g875VWyvb92EgBBldrhHbj3O7sD+hHsmzpYEcJl6XQangVN41/z+g7OHMhvy8yTPYeQ523phfKJz7nvF866VtjfUvK9y2j3RRgxvycG/02ez5GHmbVsXo5KpIcGYFbD9pjVsD2hnc3hIPBdOHbFPBIZExR9D0HR9/jXsQMWybTmZb+RMtnzQmTTiwrgd+UgUgvzKW2nNGyNmY09oSLGuaOyyCv3XnXyatA0yUYywGQzRdqycgrhP3o7AK6XXrfhIbh2RHHVY4WpZyA+TZWFtl6V7KM8McO4z/55JUz0uHII8XninwN61nHFjEZtYK8v+T1Qnr+XVfk7roi1atrfqKep6P17ZYtfAJXImSfM65RkbPdVXCn5rg5OAICdUc/5Yp4knAyNMPPWNX4OvaQ8brhIf5cGlP2ZRYX8fkUzs6UHtj5/jLSCAphqC9xky9hs0g8fh8BN2N6zB3ycnKpkf0qkx9JWtIpwcRG1WzcAHN56C4Hzz2LIpA78NkMTwYeKsPjn4FJzHy7/Gr0HX+LSJNrNmC1bRbq5fx8nXM+efhQbtyjmRKM8iYXpsNAk/8AsL+RJg4WmIeILUgihuBXFTKPqq5YpkQ8sDotUyBtvPwDdLMgrZnYWEqEA4FHmK3gYSe9hcNYjGP0eBWC4rT/6WHehtLPRssCRltzQ7n6PAsDisKVeozKwOGz0KyfkaTDUcaLVJpnmIRPyqATI+nqOON8mhHTctFcrFSpcKpGdU3df49yDt6hjbgjjWjqYM8gb/gsOYJxfC/Tw4B68lBfi+iw+iHlDOqClS218/JaKRXvDEJ+ShfUnwvk2PPuD15/j8qMP/HnK9wNASlYehq88DtCAM8tGoJaOJr/PfXwQnu2ajmlbL+L91xQcWzwUVsb6ivlmVJK8IiY6LdwtU668/V9uYf+XWxVa71NeEjxvz0VEJ9GqpMJIGzbr1NhWGWJbxdBpNMxx64A5bh1E+mJzM3A8LgqHPz+v0j2ZaGrjaX/ywxslVQOvim35arZk+I/ejocXZvPz5q2cWzMq3tY3rP6UNbpq6rjX56/q3oYSBeNxfR0e+c5DRFosqaBXWXhPpmJd2xxDuDfWdDodxlpaqBMsGhp6tp98XVXLh586GxnjxmDpT3FuDhmFVgd2EeYR9oIj6+cV2xBmd3d/yjkkITyO99pcW4e/zteps2AfEkjwD7g9dDQ/Z19wDz8EXBZ4PE0OvUy51tTLkj2jpCFu1t+SjZQAAN48jYNLY1sc2nwTg/7yhmuT2pg7cg8Cj07A/Wtv8c/GQZRj834W4dLr5WAwBMJtwpc0cNgc0Og0HNx8E6NmUD98i6O8F9vObbdx9hR1JeDKUF7Iu3htFnR0NPjXBQVM3Lz+Fn49m8o0r72DKV6++Mq/dm0gPgxVnsx/sx+3OxDLjz/J+Fjh+ZY0GIau9xZgw8fTmOMyoEJz8NZfrQyx/WXp90j0BFxW4UgWIQ/gFsyQdY2zHsEiItelpDvwt6IOlawIG2L24lEmsZqmnqoODrVYRzGCnJ+loiFh0n7NF9psE/lal70PwZL6kr0GfNyXwN7ZHDtOTJJuo3Lk4e0PWDnvlMSiYt1bLYeKCgMdfN3wPPIzjl77NT/f45IycXrpCLiPD8Lp8Nd4vmsG3McH8cU8cbjYmuHcipFwHx+EhyFTRTzzRvk2xyjf5pSeeWfuvcHGk/fwdCfXw6z5hM0InNwTbRvZ820GLj2Cs8u596c1xcOPDF1NdTzdJFtocXkh72jrWbCTkLe1c/giFLEEB5pLo49jaYMhMq2rpOZxLeED5j27jCJWaXVvRSw+OiNxI/9QtY3/FckpKUKrKxsQ00e6AjNHWu7FjFdzsbmJeKGejLQM8jBuRdD6LHWBpas9RlXZPuRBi7AFeNb110i11PXcQcRkpSN+/ByRvt6XjuFV2g/Svt+VnyVFAIAJj4/KxROvPDwxj1c3ghQWhys3sVgsZBSSu+f3O3tCrkUwxIlm/VwEN3CrvAUVTG8MGUWwe0IizsnSDwCd6ziS7sXV2FSkXdI1GV/E2HRzdkbFM7rUHDqG/43LXqvR4+ECftu/9UeinWkj/vWUqM2IyRXk09NiqONy2zX863tpr7Hi/WHCvLPrDYSvRUvCOo1qOeBNThy/7U572Tw8ZOFLTApWTj+ObRe4P6XAYxOxdPJhDG+/Dit2jxI7trSkDHNH7kFWeh56DfeA/zAPXP+wGqO7bEDezyJMX95b7HhZ0NKSLkmtrNy4TkxqThYKq62tjt79mss898QpnfgCpIoqA2PGe1doj7Iy1dkfIZ8u4XbKK3QyFwgn/7zZV+E5NRjc7//VH88kinmS1nfQoU7IrqTmsvfLGZE2K83qPxWWloiMKLmKeSwOW0TIAyCzkAcAE6OWEK7raMsm/NdS1UWOkCD4Oqfiwn1No6yUhatPFFP908d9iUQxUd5oaaihsFi817u8WXvsLl7sFohzT3dMR/MJmwmCHU/IAwAVBh1xSZlwsJKt4nRNZOX7U4RrSR52PG61X4neD1chncmtQno75bVEMc/XZCJln9Ibr/pY9vIGjsRK9rxb5i5b9IUS6WGyytD5RjAKypiYVK8txjlzPfbrnV+Oj33+ResrG6Ctoo47Xafx23miXIewLfAwtcfKptzouQOfH2Nj9B20NXfEjtZch4MtH8KxI+YhfywAqUQ9TxMPiTZkrNp6HV3bSz6IkQfJBbmSjX4BPv5Mqu4tyERY31Gw27OBtO+C/9Aq3k3NoHxqF3kiVcyYvCvVKpGeuFl/41liIgafqpqE6Yqix8MFBGGtY/jfuGMquB5v74fGBo6E/o7hf/PHeJs2hqdxQ6jQGQQbYTEPAIbbdcEmA24o8sBHy+D/cCEueYnPIVcReGGwvUcSqywv3T6C0pbHrGG7cOnVcv71YM/V8B/G/VA8cJN4UnFcSACtaWxcS+0pKg+qMk8ej342XriT8gor3x/DyvfHCH2VCZO913Ejut6bT5o3T3jefjZe6GzeFP4Plsh1fSXVy9XkeyJtIU0VI7LIg+4W3oQ9x+ZTV+yUFbLQ2tpaltjSRPa/9x9FaShmEXP0bGo8X6Y59rdYgz6RRE+8C0m30NuqM8UIAcKe1UoUj6GuFrQ1FHM4JQ7htMy8whNUWJnoIyO3QMFiXhnklCVHLGHJUfzX0gp5PC54LcTeuJs4+PW2RFtfk4kwMNXD8feye/kokQ/5pUzMeHIB95Jjxdrpq2lgS6s+8DS3F2snibTELDCLSmDjZF6pef4Emoauxfve5PkIH6R8xhM/6TycGl9agwCXdiJzTXdtD11VDax/d0tqzzwA6GctXXXghxdmY86KcwCAjgM2V1l1W3HSSWvz2hLHj3myAx9/JsHTpB42NKVO88MBB/++OY2orC8o47DR3bIJJjv7QFXoebU8CYWZmPPyKJKKslBLVQuD7dpgiB11MZnxT2Ur/PMu5zvWvL+I7wUZMNHQw4y63dDOzFXsmKziInid3M2v/rvWyweD6rnhypf/EPjiIX4yixExeAK/8MbJmLcYVM8NZz69w6KI2zjXcwgaGIs/pOYJfObaOngyhBjVcPzjGyx9fAcW2ro40X0gLHWqJ5+hInjvvxRbP94FAGz6IPqZ+Ldrp0rNr/i7ASWVpoW1NWn4a1TSDww4yS3XHtLDD77OzlW9NanxMhGtdrsn7grGO/gBAEHIAwAbLVMkFBJDOFXEvDHyaGIgyCm4pWkAhj5eWZHtKpTAoxMwpXcwvn5OgZdPQ5yIqLmCnTg4Qp+U7s3qVN9G5MyO5tInBJZFYAvzXiPZCIC+qrZSuPvNqaWqW91bEIuzrh2uJst/XhaHJRJuXF/PESsbViwsccZr4kFJC0PJVdXLQyMJSjgcf1EqMU9NTQW9265G8zZOuH8zGu26NMCCNf35/T7uXK9BDU01GJnowr2VA6bM41bLfnwvBktnnUCLNk5I/J6JHwlZBE83H/clUNdQRcdujXDt/At06dkEs5aQPzz5uC+Bi5sNNh/g5i+6cPwxv4/3WldPE538uEVP+ndYByazFJ4dXfEoPAZFhUyRtQHAt7c7Htx6D+f6lli7fSTl3ADQe4hoFUoA8Owr3XtZxDnpHvCkKXeWlk2dGL8mMH3paUS9E0QiLJjaFd3aS5+vOSWpNsytfihia3JlnEMXqcQ8AEohr5ppfEHUi8ZQXQtrm/dAB0v55OouZZahhznRAzMsm1sNtavBONRrZo/Nt4j3wz46IzHg7+7oN80XA+ymEsJf9y46hZ4TOiHk78Mwq22MKYHDCWN/fEnF8sFbsfMp90B/uMvf6DW5C9w86yGg3VKE5R4EAIxpNBdpiZk48nETBtkTP58kraFoVr0Jw7te1Add7cyl/9k88ZuDxpdW42jcM4T7khcblBVezrxdzbZCjaaG0c8nilS4BYANi8UXQFQEdY9Sf/acIKliO/HZHrzM+oozXn+j/0OBs8n9tA9oEbYAj3xWQIVGfA7t+yAQCYWZhLZj8RE4Fh8BF30rHGotmtuxRRjxdzyV9RObY65hc8w1kTDa8rblr4faeWJ6PUHhIDaHg1Y3iL8vSYVZmPPqKAAgsssKUpHxQ2Yaup0/hPjxc/AtNwftTu3BoHrc+6ludZzhZ88tJGm3ZwMhPNZh70bEjZuN/s4NReYkI378HMx7EIb7iV8J7f0vn8DUxq3wacyvmQpEGqa5dMCzjPhKC3dkKMW8Xxg3818nTMtRx4pwXVvLFJ/yEvjXEenvsCT6gNg5JjwPRGy+9K7GDFrN9Zrgheb+Lhga6VT3FpQoqZGQudaPqdOPxBJoMDcI0eurP98WXU7vnWp0QX4yDjikeQMrKuQBQCmbmLupvWmrCs9VEd6/+c4XwRgMOu5ef0sQ8wDgxI3ZMDQWFW+XzjohIqCVlbKgosq90Rbum/C3D/w9V5GKeQEjdqNRszpYv2sUv40nrO0MDCMV2c7cJVZ444l3wvDWn7GImKxc0tw1gSImeU6vwuISymq24uBwBN55bLbiQmWkgVl8s1rXV/L7s7/tYLQ1d5D7vDwhr3W3xnh87bVIf8yLL6Tjxi7npic5+WUrdsw5ikkbuF5S41ZyKzQvPzMTXfVGEYS2pLhUjGk0ly/+lZWUIS0hE30DugIArv88gAX+G7D60hwkxaUiLO8gaDQaNt5YgNk+AkFF3BpVAZvDAZ0mzREGOUVlgvdCDYYKYvr8iwOfnxBCcSvK3bT7GG8/Gm1N2qCQVQgVMQXituy9i4hnsTA11sW21fLNsU8GB0AJi0Xa18REfLqa/g834XibaXDU5XqNphb/RI976+B9axkiuiwn2J7wnI6Lic8xoLbgszAuPxWDI7aQhsbOeslNFzXesSPGOwpSl5Swy7D6/QURe564xxPxJOXMo9NoMFDTwfE2ATBSF9x39Lq/AT+KstHv4SZcaifqyfk+M5X/2lavlsicwjBZZVBncH/Wh32J9zsV5XlKItrZ/D5OIVQc9Rojz+n4NyPVJubdTxyA3JIY9LB/K9m4hnL5C1e1rq6vQZUh2VNNFk4+eoNtNx9jlp8XejWjzmfQYE4QojfI9gCWXS5JeU5pAWy1uW+UxawSLIk+QAjD7Rv5L3JKBKfrHcP/hqWmkUiorpKaAa0SNxuycOHleyw8fxMfVspP8MgrZqLlyu14umgydDXUxdq2XLkdecWCsL4lPTtiYAvZvYGU/Dlc/hEu0uZl0qwadkIkjZmJdzmfkFmSg3RmFjJLclBQVohMZg6ySn7KZY3aWoJK3OVDWTuatsZUJ/lWqF4Xs1uu80lC30BQiX7eyr64e130XoBMyCPDq5MrNi69gH9WiQq9GprkoaXzJx+GkbEOlm6Sf3EBH/cl+HfjILRp7yL3ueWNCoOO5n9thr9nA4RGvicUp+CxJaAXfGbvRt92bkjPyUfQVH8RG+/p29GleV1+VVqAW9XWfXwQOrlzPWBuR32ulgIXZWWxyEhty79OSRI8kJpZfgaNJvhdzM8LRH6uoACbnv5yaOkIqk6yWalISylXTIemCnNL+YXTy4KFnQmiwj/Avb34MDAlVcOYBydE2qbVb4uxdVtBW6VyYe4n/guEgak+uhoQq6C6NHfAx+dxFKO4GJjqI/z0E0zaMAysMha61RoDFTUVuLZwBKecyD6m0Vz4jBD8vdw48pDQT6PREHUnmnANAA3b1OW3SVqjKljc2BeNLq3GG/+KRfBklwjy3Jex2VCh0zHaqRUSC7IJdiYash/IH44/joMtJId/evXeiEsHJmP6uA78a0WH2tY5RJ1/90I38YKsGl2FL+QBgJmGPpz1LPApNxmXEp/D37o5wVZYyAMABx0zLGzQG6uiRcW5h2kxAEAQ8njzLG0oH2HsRgfR35WL7eagRdgCJBdlk4wA+js3xLLHd+F/8QjepKdgZ2fB56Pdng246D8MjU0tRMY5GxjLZc+/AwEv9iI2PxnXvRdX+dpyEfMKy5IQnbEWLcyDpR7jYbkPdxP85LF8tWGl0w3qjF8/yTGPQR6NcPVVjELmvpgYgQCnPvzr3NICzKnHTb76IF30AUhYyOMx3Zncm6WmMLhvMNLTBclWj5ycAgtL4glHp7bE/H3S5oUTHlcdueSKi0vx38cfeBTxCZEP/0NKCvFh/2bYW9wMoxa1Je25/PelPDfC59eI/FRPF03mv3ZdFFSNO1Hyq/Asi/rv4nlcIkKjPsDCQBeTO3NvCPsEHUEpi43Ls0di1M4zcLUyxfnn0XiynBuusf7yff510LUI/JecjtffkrF/Qj+4WpmSrsMBB0OezBLJL6dobP4v5pWvGAtA7kJedaCjqyHZSAzb1l3lvzYw1IGNneDG2Md9CfT0tRCwwA82tuQ3zNZ2xgitQKVy3twDR3uifmNbkX6eV96aBWexfPZJbNg9Gm7udjKvA1CHz0obfjuwQ2MM7MAND760WlDNW1hQ41WaBYBFI8hDWDzd6ogV4eTVd37FKErbyqCi4ghzqx/IyRqP4qKrlGG2PJFPuD8lyRKq6i2gqso9eKIzzGBqEQM6nZeTiIWUJBv8zJ4JfQPB55qOigbyy4rl/rWUL3ahoaWORQO2UtorC2AontgBgjxqSYU/MTHiND7mCLx1tr5/gK3vHxDGTKjngTluHWRax8BUn7RdV+hghIqslBx0HMzNL93tf+yddVQbSxvGnyS4u7uXUqECFerUXW7d3d3lu/TWlfqtu7u3UKhCKXWHtlDcirsm+f7YJmGzG4NQu/mdwznszDuzk0Cyu8+8ojeaFHLbUWsEyTag4Ahmtv0HMe8TYO9hjc4jW2HbjMP8fi6Xi/qt3EnHDAYDUW8Egrakc9Bhu58+6T8ATKvfBHMbtZA4hzChXeag+Y1NKONUYH6dDvjLTnxV+8g+/4P39Q1obGSL2bXbIv67cHcz8QN2f3qExMJsrGpI9rjubl0HykwWal9agR42dbGmoUDMqfyarvUahrpGhNA1w3kyQjOeoLkR4RF/Iu4MbdoKADDQ0xDMcWQyrY28qOBwRPZJ43awvC5VVNvjNR5tgpZjzYfLJDFPFI5a9Lkg9zeZiLFPdsPr9mLsaDwaXoZOtHY/g4KyMlzpRRY6s0qKMdzdk1bIkyceRqZ4lpqIxmayFTD7VZjz8hCeZxH5RpsGLkRYh7VSj619xa/aFW7lIuZ9zNyMEna6TGOUmdroaPtAHqf/aTQwkf6P9asR8y0L3TccgYmuFjLyCvF2PX3+hMpeeMK/e1ib4ktKJl6skS5kNDjtJdqZNsChmFsAAE0l4kHI17QB1kWc5F9MN0aegTpLFcVCD56L3+5DYOuNSC7OxLAn8i9qUR2Sk7JJQp61jSFFyPtdkSS0KVCgQDT55aLzd43ac44SVntxluBm6vBE4qZyUDNB5e/53VuRjnePISpfN1yyHS9WUb+LRz9bjGw5edrJiqGKPpa930Lbt+PL8d9e0EuKz5RsJAZe/jxhDm4PgpObOXaeEF3hEwCmzO+CW5de4NTBhxg0uqVYW2GEQ23pWLS6H0ZMaotRvbb+8Mq1CqqOgRG5YBqTZYKs9O4wreR5JxDyAIAFFdWWKCm+RBLzDnnPxF+hVb/PXfaOyNMkKUywpOjHbjIoEI+ljhtb/QAAIABJREFUhi6udRgHAGBzuZj15BJuJnyk2O2JfIw9kY8BAK3NnbC/xcAqn/Plfer8PP6ddxyDF/TEIKcZfHHNoY4N7p9/gtb9mqCHyTjacVvu/g8dtUYgoOAImCwm7Gtb4cK2W6jXyh1TW/zNz5lnbm+MHsbjcDzSH1N9BCkHpDnHj0BLWRWhXamFKMWFyYbTFMXoYVMHPWxE5zbrZOmOTr2l94711K+HYeFjsTtakCPvsJdk7/gjZ5/wvfRqAveTm0X2BfQcI3G8nRZ1U1RTiYja4XCp3pkX4sOx7uMVqdZWV88GIxxa4cjXB5j67CAAwL/hCDQ3dpUwUjZ4+f9kQZnJgt2+DWAxGGhr44h9HXrDQE0dRz++wtGPr6Se5278V6x4QhR7aHh8J5z1DHG6G/Hd0PPycXzITAObw0GXi0dwsw8hkF/vPZxU/fZ0t4FoYm4t0/p/JmEZn3/q+eUi5qUU3oGuqsI9/mdgrauLhFzZH9S6bzgic6hsZXhjl56RLn/LJKeeKOdUoOODeXDWsiKFyzIZTOz3modujxZBg6WKLQ2mYoJTD/R6JPDmCm6zGVs/n0fHB/Mw0KYtgttshu+9X6PKcnJSNoYP2sU/dqtlgR17RokZoUCBgv8KhRXFVR7Ly6GXllsAa0M9zDlxA5uGdOUfS4LOI64yGiw12GtZw1HTBubqxtBV1oapqiHCs97gbMKtKq+bx/nE2yL7gr+FITTzJU41EX3j/TuQn1cMbR112rxz4tDV18TMUfv5RStehX+FpzcRHmpkqoPEOIFQ2K3pCpHzXA9bho4N/8bNC89x7IbsqSduXXpBaXvxJBoNmxA5s96/Fh16mZtdSAo1VvBzYbOJHE1ZGf2lsOagsGA/SoougM2OA4eTR7EwVzeAOksFxewy+ATNl6mibZcHfsgrJ0L8HrYjh7wpPO1+H1gMBrY17YNtTQWRNSXsClyKfYv1b4ORX04IsZKq4PLobTUFlxJ3ktrYFRxUlFWgdhP6Yg68HHmVveT+DRN8J179to9kX9mu8u+8QhgA+EIeABx+J/ASvp0vaBd3DlHEjZ2HpII8ROVk4llqIra/fiLVuN8VumIXdLToTfbEPn/jJf93eYbcHop4ITJXHgC46EkOC2VK5b9HwMtlN9C2Gaa6doLK97yBYRmfMeP5YdoxU1w6YopLR6x6fwlXEp9h1gvif/S+79/QUBKf6kcSy96cQUDKGwDAHq9x8DQQ5KETLp5RGbt9GxA2eCLMNYm0IKFJcYjOyYKjngGp4EVleAUyhGlr44C2NvTVrq/0Er2BK+o88oDNJbw1ayqXfjNjN4SmR4jsr3v1HzQxrl4FcHFUWczjctmIyN6KxPyrAIDc0o/8HHI86HLJSWMjbO9rEwB1JXM8ThmDzOJnlXoZ6O7whmT/NmMl4vLIu5IA0NX+BZgMQeLjiKwt+Jp7HF3tn/PXpMzURie7UNIahdf3LG0GUgvJOZAkvYbMkhd4nEwVd2x1+qGuEXln5drXumhldRY6Km4U+2tf68JUoyW8zHbw2+6PlbzLUJPYGknnfVbOqUAncy90Mvei7bfXNMeNluQd4MqCH0CE2VYOtQ1qs0ms/dH/BSB4Xc0+KAqH1jb2dsSaDVXfnfwVERUiW9ljr0Onupi/uLvczlFQUIJeXTaJsCaoHOaqrqKMF/8j5+TKKizCgN2nkJRNfkh5s3y6VPkmefNXJT+ftOd2X+ovcn73pf5o6WKP3cOJpPf/3gvH9uDHJBtVJSW88vuziqn8aeir6CKzLIe27/36WWi9Yi/K2WyE+k2i9M/p2gKei7YhxI/w0No0pCvpGACWng1EQmYOxSuPTshz1bbHmrpzRIbC8HidI/qmpKqsqTsHeeUFWBMhyLFTwi7Fti9HMd15uFzOcan5TslGcuRUwFwE33yD/VvvYO2uEXwxThrOBs3Hq/CvmNB/J1KTczBwdAv++B79vZCelouePqvg5GbOF+xEEfBiObo3XYFzR0Px1/DmUq27p88qqGuo4NDl6bgiFKr7IiwKW1ZcQXZWIf4a3pzWKy/gxXKM7LEFRUVlaNTMCfP/6UOxUfBj4bAzAAAmZtTiApX5luIGDicP2rrLYWgSAADIyZqIkuKrFNs7bVbiW0kO+oSshk/QfACAr1l9DLVtAydtQehVbGEaLiaG4WpiOCq4godpWQRABb82xexy7PwYgn2Rj8Gm8VCSxIW47ehrO42UL4/3e8O2tbHqws8v/iQPLLV0YKmlg1ZW9n+8mCdMUNo9+Jq2IbXVdH48HnZi8uQBQNQw6cSiV9mxsBfyzssrJzZlKxcHy/6eDupYs6lw1SEX1cgoJeeJp2OJR28s8SAiK7xuL0broOUIbrcM2srqUq2TDp6QJ6lQBh2LHgXgcKd+CIqPxtiAizUqrv1IuODC53uVbFnCX2Vho+cITHu+D/FFGbjSchGlv6GhLfY2pRcya1/xq/b5qyzm3U8k/gGVmTooZWeByVCFhpLkmGp3w9koKItFWtEDlLKlC1FJLLiOyCwiH189Yz8woYzX6cvgZkCtjBeXdxb6qnXgoDccRmpe+Ji1CQn5V3EjpiFFdONwy3D9a320s7mF4PjOKOfk43nabLgbELvbH7M2425CV7S1FuS1cdYbBy1lexSUx1BEPTrSi8PwJGUCdFRc0dhsK5gMZSTkX0Zk1nYk5F+miHk/ChMdLSRl5cLSQBfXX0aiWwOqeAgA9e0skF1YjJLyClJ7eFQCvJ2ssfV2KMa1oxfo5MHYDhuwP/DX/EIZ1I8s5AXeXwwm88cUgviv477UH6/8pkFVSYl/7LFsC96vqBwuzgADDL5YxuUCjVfsQL2/t4kV6LhcoPYyfyixmHi7fIZIO/FIf+6Omw8iYDa5wtHYwxcBgC/kAcC+h08xtV1TTG7ThLTO5qt3I3Sx+HA8BT8PT/1aiCoQ7d10f9l4/u/CIbejWjXCqFbkYhmv1pCveyv7d6DMSVcI4pj3BmgpaVDa6aCrwFtVNFjqONFEsCtfW9cZH3K/8I/vfQtHD4t2sNO0pBsuE5llOTBU+THpDXgCV6+BTdBrIH0VXUmhqZ7eDthzlt57csy09hgzrT3tXC183SlzXwujJl0WdX4DI21cCRFsoOw+Tc5hNH5WR4yf1VHs2gHg8FX69BwKfg7KKkT4PYdbACUl0cIyh5NHyblXXvacYscT74QJSn2NoFTxgqGkOehQCH+/Bp9z07H2TRAepoovSMHDQFUDqxtJzoGuqaOO29n7EReZjPUT9iMtLgO1mzhh+Wnqs5yC35PbqXcoYh5Q9Wq2xz+9gp2OPnzM7Wj7I7PT0evGUZSwK2j7edhq60GJKZ1X1roPV9DHmvxcOz6cuKf6X52+/LaXWbEAQBHyANAWvxDHbq9xmPh0H07EhmCic3vJA2QkqShLbH9l4c7XxvGPEfIAYNaLQz/kPNsbiQ7FP9RcdL7N6ubLA6oh5rWxFuzgXftaF9oqjmhpeVriOEfdkQCAqJwDiMjaKtW5IrO2w0KrExqaCC70Vtr0XkDCgl1945Vw0B2BB4l9UVgeD01lG1K/qWYraChZooXlSTxKGoyUwiA0MiW8uT5mbUZheQLJXk/VA3qqHgCoXoZ0PE0lLlKtrM7x25z1xsFZ7+flXwCAu8vGYeC2k0jJyUf/JsTr8JhHeCK9ik3G0jOBeL9hFo5PGYDmf/+LDnXJ7u+fktMx6cAlXJgln5xHFeVsjGyzFlwOF357R8LZwwrr55xCUkw6OjsTN4O3vhB/f7/xh/Di0WdsvzwDdq5m4HK42LTwLB7eeIMNpybBtS45zr6kuAx+Ew5j7dHxlPNWlZTkHKR/Ewh5PXo3VAh5P5D6NuZ8IQ8AlnZvi5XX7pJsDDTVEThHIJIxGMDz/00VWbhCQ4Xw3K29jOivupAn/bm71XPD9TfUojOPo+JQ28KU1Pbyb7LnFYMB2BvpIyaDvjqVgl+DOrouOJdADjct55RDmaksYkT1eZL5htImrZAHAAUVRZKNpKSykAcAKz1mUrwGZ71ejbNNt1T7PXma+QadzVtVaw4FCn5lWCzJCcIz0lrDzDJehlk5YLPpC2oo+G8w8sFJhKR9lcpWU0kFAxw8sah+exkCEgXYullg5wPpHBkqh8kq+DXw+yDa6yu9NIPSNnr2UUTHpsO7gT2S03JlqmZ7LSYC4WkJkg0l8KDPBKlt6TYzvxYQxWC6WAiKjzT8HsIaW5gOO01jfvvlhGfgcOmLcHC4HJJ3H499UcEAgCZG9KHmTtpmiMpPRXDqe7Qz85DylQjo/VC6glN/IuGZPzef3Y9ALjnzfgSVhTxZ0VEhPhwJ+Zcp3nz1jVcCAF+gU66UFFhX1Q25pdWr7spkKIPD/TWT+56ePph0LCqHXuhyIvzr776+JLvhLRtIdR7h8Fc6ursv4ot1POZvGoR7V1+R2ke1WYtD9xYCAOYN+hcbTk0Cg8nA3PUDMHf9AHR2ns+3V1JWwsJhe6ChrSZ3IW/YQEE414jRLTFspOwVqhRUnWNjB5COB3vXo4h5ssJiMuG+1B/G2pp4sEB+/y/iWP9XZ1x/E4nxRy5i7whymNq5yYNFjBLQzt0J+x8+k2inQHrmn7uF9X91ltt8dXSpiY0Xv/PHhnrSe6yIYlYXH0obXcXaRbWkv5EFgLvfajY06FLznRRBr3/YzGqHye79elYh5in4o9HW/RuFBXv4VWsBcuVaM4s4pCbbkvoBwMDoPFRUiUqgLJYlpd/QJACZ3yR7Yyr4MxEl5NXSM8Waxt3goV+z1SwV/D5klWVhmye9ODT1JTVv65eYbyTx7mscVfCrSWJHSC72VJl/vcbS5pd70nEl6VhPhcgX2/+RP1SYSjBU1UJKMZFSJbDtEnS4Sy0e2CRgKaWNRxcLT9TXt6PtO9l8OrxuL8ai1ydJ7Us8epOq63roWeN9TgK8bi+GmZoecsuLUMwug52mMWILZStUqkD+iAqp/SWq2f5qlHPykJB/BalF91FUnoAyNlEggsMtp9gqM7VJxzxRDwBYjKrHrfPobPcY177WxbWvdaGlbIdmFgehypKcgPO/xq0v69GzzhKUlZRTRL3KpCZmYc7AXaS28Lsf4TfhMLoOIkKdykoroKKqhGf3IpCbVYhrEWvkts5B/baTPPJE5ZNTULOwRHhBFpeVQ/27h13ghy+Yeeo6v4/BAPQ1RH+m6/yPqLpZWFpW7fXJeu6QL4IwzGknqHmLAMB75S7klwiEGgYDUFeuOe8uBUT4ditXe/w7rBfiM3Mw9+xNtHK1x5HQl3i6bArOPnuHNTfu4+jYv1DHykzqecWF3VaXiHzqQ5mXgWQv8srkianAKy/2NlqB8c/JoaG9Q6fIJOitrzcP899sILXFFCbCXlOy99KvSsizaCxcKz5Ep6W3M4b29oK7c/UesM9ef4Fth8SnC1m7sDd8GjtW6zw/g7PXX+DE5afIzC4UadOtXR0snCwfASuvoARdR+4AXSqx4X29MX6wYMNPW1OtWucSDpElwVAW3w/A2Ix+A0h4nCLs9b/F/LrtMMixAbSVq5eEXxRX9gaj5/h2tH1L+23B8+D3uJ0tXUEFBT+PCQ6jRfZZqlNDToW5dudtjVazrYysQh4A2GgY4Wmn1RgVtgsRecnwMXbFxgbDaG2fdlqNPV+CcCzmIfLLS7Cwdi9+iC5d3rqnnVbjZVYMdn4OwKe8ZCgxmGhr5oH/1elHsaUbezI2FAeig8HmctHY0BFtTcleegebEM43E5/uw5vsONhqGmOv93joVCMPnwL5ISzaVXDYeJ2dWO15fwsxjwHpq48ExrVGKVt8bLg4WEz5X8R8LI4hJHkYCspjERjXFupK5vC1CZD7eX53rrxbBS6XS/K+o2OTUH4fvwmHcfPTOjCYDNw4JfAo8fQhPDIndN6EPbeqX/m2rKyCJOQt9etd7TkVyBeekAeAL6YJ56gTFWbLYjJxdtJA9N15AgN2n8KZidLn9RBGlnMP8KqLM08F6QGCI6Lh7UAOFU/OyUN+SSmMtDTxcKHAa3Dltbs4GU4NqVQgHz6unIVJxy7zj89OGgz3pf54tozwKovLzMYrv2lovGInv01acsrzoaesLdlQRlRrMHxXnhirGmCWy0j4fz5Maj+TcBMDrLtINYezlh2lbc7rtbjYfAfV+BcnPjkLg6cdlMr2YfgXPAwn8g6uX9wHzRrKViWtz4Q9+JYhOUE3ACxcewkMBnB+93iYGulIHvCT2XvyEY5eCJdsCOB68DtcD34HXx83+M2SnPNLFL6Dt6KklLpZzOPohXAcv/QUD88R9yGWZuLzOnZ9OB03Wm6rcr8CBbIS1V+0x5C8+HfBKegb66Bl78ak9o9Po/E8+L3E8VeiIzD93nWR/Qsat8SEul5gMaQP/h1x+zzuJ8bQ9tlo6+HRgJ+bEolHfH4OloUGyX2tFRwOHA9Si82tat4eQ2vVpx1TW9dd5HyLalHDZ+dM8EX7gVvh5WmH5NQcJKbkIDtXkMrDb07Vv3vF8WJA1YrD8Qr4HGo6WYIlwQRnX0xw9pV6/gYG9jjQpGp5rgfbNcdgO8lFrnZ7Vf//9mjMffz7hUgRc7zZTDhqCTasU4qz0ecRfcGRXlbeWOAu/fPx6+wYLHpzHDll1I23CU4dMNJBduH3bto73Ex+Sakw2zRQtLYAAN0tG2Nx7b5ibSTNAUhfaEOJycLsZ+fwsFP1isT8FmKetPBy2HW0fQgVlh5t389AX60euju8BZtbjCcpE5BV8hrXvtaFnqoHWlielDyBjNTdvgOFZZK9iw737YsWdrYS7c7Hz0ZS0VvMcAuSx/Jo6ew8H84eVoiPTsPKg4JKV71G+GCM7zqUFJXjxOOluPVlPTo7z4dLXWt8fpuAW1/Ww7OZM7q7L4KeoRZsnMh5xuasG4C4L2kIvPAcHfo2Ej4tAGBrJPElLOn1dfElf3G1biv6gqagZjn46DlGtxD8PYvL6B+kZrYnX/TKKkSXrH+0cAK01VT54tr1N5HoVo++MIw0SHvuv3u0w5mnbzH/3C3U/e7ddWg0eZduxAEi52ZlIQ8ALr36WOX1Kag6mqoqAAALPR2cefoWczuKD7O/2HwH+oSSqy2PerqwRqqvuus4UdpkEcjoquDWFC2NG+N68n18KYjlt52Ov4H2ps1hoKIr1RxHvddjeLggZJkLLh6mP0NL48ZiRv1a9J2wF2kZeZINaZi/+iJCLkh3I+jTt2p5c7hcYo0dW7lj2XTp/o9+NPNWXUTYS+lyfgkTFBKJoJBIqd/Hykj7nnI4XPj03YiQC3NRz90KJy4/lflcChT8zvQY1xarR++BkaUB3L0Ib99Vo3bj0eXn2HJnMdwa0W9KzH14C+c+Sxb71j17iHXPHsJZzxBB/UR7j42/cxkBcV9E9vOIz8+B7X7C8ztu7M8pCCDrWpua2+B01wES7QHwXxsdS0LvYEnoHYQNqn5xtV6d6qNXJ3phsCYI6DkarnrGkg0VSM3d1HdwdDIDh8tF8zvUaq2VuZwYLpWYx+Fy0PwONZy5MnuiArEnKhBm6vq41EKyl6U0QtuvxJe8b3DRMZFsKIE/SswDAHUlc4qQ96vAYqijucVRAIS4mFNKf3Fi04QDS4PjJsm56Soz8sIFAMCmLp3Rq1atKp1TXogKrZ2wtAcmLO0h1nb1EfodiDnriAuarbMpbJ1NaW2kQUVFCb4tqbkPBvXdjlMXqrbzo6B6bAx4hAFedfmiSsN/dtCG3m65E4rxrQiX97PP3sLvSrDEuf/u0Q5jWzRG+00H0NrNAVrfzyErspx717CemHzsCm0xDAAY0LguNgeG4PKrj+jl6c6fU5SIqaBqvIhNQmpuPt4kpKCetTlexiUhI78Ir+NTYKBJDVNYdf0eprRtgvuRMRjgJXrDiAEGdjf8BxNfkJN+9w6dgg31FsBJy0bESCqrI3ZjcS3ZbrBPx9+QSszrH1b1oi9VZX29eegTOpWUdHrMs8Xob90Zg2wk79hrK2lCiaGECq6gmp3/58MI/haG5bWlr5KYVJyGqS//qRGBVRwnLj2lFfLaNHVBgzo2sLU0QElpBd8bL6+ghGQ3rI+31OdaMbcHlm2khvE72hqjd8f6sDLXQ35hKW7efU8rjAU8+Igl0zqDKYPny49iw5I+tMKasjILQ3p5wdXBFBrqKngXmYSz119Q3kcAGD3vGA5uoA+nEqa0rALtBm2h7Rs/uAVqOZmhtKwCZ649x6sPggTuPn03Yu1CyQ86J+Ju4WH6S+xptAQL32yDo5Y1AlPDcK654P5n6JOlON5kJe3xvuhLCEwNw65Gi2Csqi/Va1LwZ+N+Xn4pZ+j42E/8Q/7k9YMxad0gdDYYh0Mv12ByCz8UF5biRvpesJToI7DeZ6SRhDxlJguT6nmht5M7GGAgsSAX216F4WmqIFRNnJAHAHvb9yIJWVrKKujvWge9ndyhqaSCtxmpmHn/BmmM2+EtiBz546t3063Vr2k7eJtboZzNweGPL3H04yt+f1hKvFRrFRby7HX1scirFTyNLXAnPgqLQwIBAE1P7YaphhbSiqipN9hcNkY+nQBnbUfMdZ0BDZYGhoWPxTFv+YVKn+lE5I6OycvC2ah3eJqWgIT8XGSVFkFTSQWG6hroZueGmfV8fsnr0p/C3bR3GOfUXqKQJy05ZYXofH8Fpd1ByxR6Kpp4lxOHco7AASK1OBtNAxdK7fFWk6yrPxxvc2IRV5iOtzlxyCuXvmBcn/u7+b8zwUBdfUvsbza82muSm5iXXyZdCfOahsmghhi9+vZ75TX7kLEOPpbHSW3vMqhiUmVkFfIqM+fmLQRFRWNH95pxdf7dKSsTPCSuWj8AS+afAQCkp+fhxNEQDBlOTUKvoOZgMRl4989MUsiqpqoKJcxxx5AemHriKt/O1cwYH1fOEhlmWxlLfR3M8G0GrxU7sbR7Wwz2rgeAGia7/Gowll8lRLrKIbWynru1q2BHeufQHpT+sS0b41DICyy+EIDFFwJkfj0KpKOhnSWOju3PP25ga0kpRFL578z7fUrbphLnNlUzhLuOEz7mRZHa570RePx2MPOBm7Y9jFT1kVqSgY95UXie9QEFFaLzftFxxGsdRjwl72L2Dp2CjfUWwFFIOCxhl2H40/ko5wiE4b+sO1Eq8NYkF5vvwLL3W/A+V+CBcDbhFjqY+cBQRfLm3LlmWykehW9zPvHbvAzqoq6eK6zVzVHCKUV0QQI+5X/Fm5zqFbiSB/8ef0g6vn5oMvR0qJWHmzV0IOV3KygqRZfhOzBhiPTFl9o0dYG+rgbyCkoQfGomlFj0D9BtmrrwfxcWyFr221QlD7Yfwd3TM9F24BasWdALLbyoHqoA0LCODUb+RXxeW/XfDDZbUHXw89c0xCRkwN5acl5jOiEv4Ph0aKqTN394+QY5XC5a9iPC2STlRASAIbadMcSWKMQz3WUQNkQeQQlHEHEhTsgDgI950SjhlOFWSiiG2ynu7RQAZRzRkQk/CgaDgVuZ+9DZkNiEl5Qjr+vlo/zfb/QaDg8j8sa8va4+Wlja8Y8T83OlWseZrgPhZWZFKwA56hmgt5M7Nr0IwbZXYQCA4oqft3Hqa+OIAx360PataOaLFc18ZVrr1WjydS927DxSVeIhbvUwxI2457Xdv4FWyAOIYhc84a6ILVrQGDfvOFK/5SEnrwiPLs3Fii03sWymbB7e9joGWNBAUdzqZxFb+I3v9abGUsa9dlQhjseqD+fFzvU8KwrTngs+9zaaxjjTnD4V1pOMz5j1UpB+RJKgJ9z3JT8Zw8O2ieyvCi1N3NHShByZ9ywzCtNfSBaxL7auvqcrHXIT8zjcUhRXpEJdSfok4DVBYXk86fhz9m4kFlz7SasB7sS1Q3vbIKDSVyWbS90Rrkx26Vtkl76Dvmqd7y1cxOadEWnvtmUrpa2TszNGNWyARpaWpPZvhYVYEngHd7+Sd91vff7zSzdXF16xi249GuD61ZcAgEP7H8C7qROcnH/u//1/hd4NaqN3g9oAqPnohGlby5HWRrhNW02V1m5Ca29MaE32epF0TlnPLcvcoYvpLwLSrknBz2dVnVliw1gDU0MQmBpS7fPoKGvRts99Q5/jRJjBNt1/qJgHACs8ZlLem7HPlkjtKXe6qT8GhtF/Fp5mvcXTrLe0fT+ToBDyQ9WA7g1phTw6tDRU8fC87Llgz/07Dmqq0udV9PVxo6zzV0VFWUkmofHB2dkUsXLjniDsXDlQ7Di6IheOtsYUIa8yTAYDU4a3ws6jD6ReH49xz1bgRstteJcr2Ag43mQlZr3aBH/POZTjtRGH4O85F+9yo/Aq+/f42yn478BgMjB0YQ8cX0tf7EsUwkIeHVba0qVnaGJuLdFmTkMfvkD2MxEl5FVGlrVOuyd4JmYxGBDnz6arqobcUvpnViWGdBJCZFQqHl2aixa9ie/aru08JIz4Ocgjz9yfTl09W+zxmiTWZklt8cU8Kgt5AEQKeQDQxMgFZ3zmYkCI4DodXZBKyt/3O9ExaCsCfMkRMLWv+P0a1Wy72D/DzZjGCIrvQGrv7kC+eabLW1e5TV3JAr42VX+A6GB7F4FxbSnn6Wj7AAFx8lH0Jb0G4ddcwk7Hta/1aGZioLvDa0prJ7tQ3I5tjpCkIaT2VlYX8CCRmpQxOisL5WzBbtuenj3h6yS68pyJpib29e7FP67s0ee4aTOi51DLigtzJnYqMkpjYKPZEN2t/pFoDwCpxRG4lrgMXHBhr9UE7c3p80+wuRU4FzcdWWXxMFJ1QD8bfzAZLJHzvsg8g1fZF1DCzoOlRj30sFoFlpgLTBmnCCdixqOMU4Te1mthouYi0rYylavWzpzbGQ/uRyA/rxgAMHHMgRqtavvogeJmXIGCP4VLzXfic34sFrwVna9GXueRNf8dA4yfWjyCbs39w2bgbFPqhpUwqkzoF59PAAAgAElEQVQVXGq+EwvebsDn/NgaWqF8CX9FTmY+aVjNex7IIuQBgN+sbhQx79HTKJGeb787byIkV5Zr1Z+cMF5bSw1HNo+QOG5Qz8ZVEvNGO/REz0ezcLoZ2avA33MOgtOeop2pF+l4Ya1RfPvfUczjcivwNGUgisuTaPtb2/58geV3RJoiF3UurEMxm/Dsamxsg03ePWGhQRbIInLSsP/TE1yJewcAsNLUw/2uUylzddIfS2mTZCPOU6+Cw4ESU/qCiPKmpKICakq/R3Yqadf6dYz4zY+3w6aJzK23vcEmDAsfiw5m7aCrrINzCZfQ0UxyIQhpiy/912Fz8pBZdA0mWkMkG38nOmMqHI2kv4d7l9IWdczvSm0vSciTlYA2/5NoY6NhBCaDCQ6X8KIf+njLLxFuWxUONB2O/g/24myr8bif+glTwk9VW8gD5CTmsRiqFBGLDmlsqjNGlWUk0l64vZbBTNQymCnWprnFkWqtpyr2ykxtqV8DAHQ4dJj/uzRCnDDRc2bDadNm0Gw0U9j5qSsquKX8468Fj7E10hfTXG+DSSOgbY30xQy3IH6BCR4fcwNoxTxhu5Tij9j+qSMMVe0w1J58geeCi22R7Ult8YUvsONTJwD0xSyE5z8VS1Qq0lE2Q155KsVeHJeuzybl0fNtuUoqQU9TUxWFhaUS7SqzfvXP8yz9k2m0bAeG+zTA9I7NfvZSFPzHcNG2w6XmO/Ew/Rmlmqs4nLRssKGe5CTAPC4134k1EXskeqUpMZRwrhlZMGtiWA9PMn98peS9jVZg/PNl/ONyTgV6h06R2kNvXV3i2uL3YbvUYbQMMLC+3nyZchfKgzpulrh1/wP/ePrfZ7BrZdWraP8oXn1I+GPEvIlDW2D38UcyjeFwyHdMt45QhQxRzBrbDv77xeduFa5U29eqHfpataPt5wl5wsdXWhDpF6oTYvs6MQUDDp6u8nhhPv1Pshf5/bimKOfkgAEmtFSk22xVIB+czhJh2msad8Nf9qILFtTSM8Um757Y5N0TdS6uQ2JhDryv+CO8J/nvez62+hWXfSxtEZIUBwBwPLgJl3sMgaeJRbXnrQr55aW/jZgnzVrlIYwe894PNpeD7LJs9LDoSmvTsokzRs8mwqX99wbj4q1X6NSmdrXPreDHcrN19SteD31MTk+hoyxdJMID3xVocef3SplGh5WmPjY26ocmN9eihYmTXIQ84A8sgPFfIq1AkMegOok/740dg9b7DwAAkvPyYaGjTWtXwS3FQLtdMP3uzZZfno6D0YOw63MPTHW9STvmVOwkmKg5Y5Ddv/y2YjY1p8WtZOImwlrDE31sBLtAOz51QmZpLMWeAQatyCcs2PHIL0/j/15Z6Nv9pZfMQh6Pq7fnoUcnwVqnjD+EnXtHiR3j4mqOVy9jZTpPcbHkysQKfn1WXr6Lpb1kL7Gu4M+lpXFjftXVy0lBeJT+HBll2SisKIKJqiGsNcxRT88N7U2bQ5lZtcv1oloTAAAhGS9wKekOUorTwQUXluqmaGfSFB3MfMBiUG/qF7iNp7RJwlzNuNoFJIxVDeRShMKvNlGcKL00C2cTbiEiLxrfSjPBYrBgo2EBB00rdLVoDSv1nxeu0aN9XazfHcg/fhuRhICHH9Gx5a9dKb1Axg2pXxlrc4Mfer6+nT0linm/AgfDXmDdnYeSDeVMOScHykw9hffdD+ZusiBfqTghT5h3fRbA6exKZJZS87pq6Ur3oC6OE537kzzDel09AQB4PWwq9FWpRakUiOfVtxT+7x1sneUyJ4vBhJGqocj+VQt6Yt6KC/gSA1wPeodHl37NnKt/AgwxkWzVRV+FPn2LLEQXVO15W0nodSUUZcBaQ3Ju218RG00DGKlqYUMj8eHIsqAQ835jltwRiFK3R0oO8RCFta7Ahd7vbjD29upFazfJ5SpUmIKLs7ayMYzVHJFeIrr4ybeSLxQvOXUWNafF57z7aGDQDy1MyHnBprrextZIX5yJm4YBtttJfcJCHgC0M5uN4NTNeJl1Dg0M/uK3H4wm3JSF1zLR+bJIAVASGhoqWLSsJ9asuAIA+BSZjPatVuHOA9G7BzPmdMbIIQJhk8vhgkFThZUHXRVdBb8fi88G4MqLjwox7w/AaZ0/ohbIP09hL0tf9LKU/F30PDEJY85dxpEBfVDfwlzq+X2MGsLHqGF1lvhDSUgiXpu1ZYoES/EYqxpgipP0YSo1SUKSOeX1tG7igvtPBDlrV2y9iRVbb+LK/kkw1Nf80UuUCi5d0rjfFH0ZBQdhr7w/Edd/fm5RpSaWkguEKJAv40OIvNxtzGX3uO1k5YbbiZE4Ff0SgxwbyHtpiBw5E26HyR499Y8JQgk/jpgBTWXR+SpFUcZmo86xbSipqJBs/JO5GfMJsx7crPZaQ5Ji+b+3sbav1lwrP65DCbsEluoWQCWHkkmO1PDqDcuoaaIUSM+zeDvUt3wOZZYR/7iW6UXkltxHXkkIapleBABkFwUhgbUGhpq98SGlExrbxAIAErJXQle9FdSVXfA6yZvfTszlAE+r50jK8UcpOxEuxod+yGuy0zSp8tg9UYFYWXewZMNfhNpX/MS2yTNnHhcQmwdTwS/GkwRBsQ9HA/nsLofFJ4jsqyzk8ehn449/P/dAOacEykw1Sn9ljzxR8EJ3hYW8yqQWR0icBwCMVImLU2FFllT21aVdew/4tHRD1/ZEYnkuF5g8/iB27R1Na29lTf47tW+9GreDF0JJmbqb0r71avkv+D/I8ovBuPT8A1zMjfCXVx385V2H38dkMhD0PgoLz9yGroYabs8fBWUW+W9x8MFz7LkbDn1NDZyaMhD6muTd4NiMbEw8eBk5hcVo7GCF7SME1WizC4ux6MxtPPoUCwCovUDwkPRhnaJwhQLZaWRlCXVlxT7cn8LKeT0oRRgAoOdY4trJZDIQeHy6zLnuZCU6LgNfYtIQk5iJtPQ85BeWIiOrABnZ9JUMfydy84rxKSYNkVFpSErNQX5hCfHavv/Iwt3Hn6q9HhaLSaqi+yux61G42H5T7ep7Z0jic9Za1DWhVgtWUPN0s5E9/LGdhQtuJ0bC//39GhHz1JWUETd2Hio4HDge3ETpdz9CpIh4OXQKDNUki/PlHDacDm6WaKehpIyin1jFFpD/WjNKBFVnTdSr91nuYOaLhvr1wZLgDZabX4xuwwXe9i28nbB6Ib3TiAIyKixzPIu3I4lvLxLcYao9ClqqDaCl2gDJuYJwdnVlB1jrLfr+uysi0vqglulFWOsLQmRtDVaBwy0Fk6EKAGhs8/V7+wo8i7er+Rf1nQYGDlUe+ywzSrLRL4S8wmlFoXgi+I3RUFZBcbl8d5RUlGRz0eUJfCnFH2CjSfX6MFGT7Mb9NZ8Ip5DVQ27fl34oYudIbW8qZbELWVFVVYLfyn7wW0qU4/4cmYIH9yLQqk0tWvvZ87pg8wZBWHKnduITeQbeX4wOUgh7a1ZcQfCd9xLtRHn7HTk1GZaW+hLHy5PoL2mYMEZyOe+ObdbQtv81wBsTptD/3yy/GIyz4W/RoY4zHi2bgPuRX7Hqyj2SmHf00UsMblYfz1dMxePPcai/eBtJZPNY6I8B3vUQvnwKEjJz4PPPbpjpaSN4kWDncdi/Z3Fl9nAYaKpj3fUHqL3Anz+HvqY6do/uzRfxFALen0P/42eQkp+P1Z3ao4W9Lalva0gYTr56CzsDPZwZMoDfHhobj/zSUrR3dkSr3Qegr66Oa6OGUuYed/4ynicm48yQAXAxFh2+Qsfp1++wMywc2qoquDl6OKV/w4MQHHz2Eu6mxjg2oB80VMgi0V/HT+ND6jf0qeOOxW1aUfoVyJ+QC3OxeT+RS0gYDocL38HEw6oSi4n7Z2XPjUtH5xE7kF9AX6Xwd2fj3ju4HFAz+R4josielSpVENad7IzxKTpNsqEUPLzzAWEPP2HBCskVL6Vh673HpOPRTRtiQfuWcplbGtrbR+BBfAuEJXWHp+k+qLKMKTY1GUr2Xyc0LQY9betINqxE2LdYAITwJA6/Qdvx5Lb4z6W4AhhKTCbixhI5Ud+kp6LHlWOk/gbHCcGIZyMKYXHs65i5YIlIVSSq+MOP4ETkGywOCSS1VXetlUOTs0uLq7W+kPRQHPh6BK7aTmBUStUxy4WcQ7Tb8J2k0NrNe6k5zRXQE5VOTXfC4RZBmWUENicPANDASpATWZkl8HZTUbJASTkRPv8s3g7uZpehqVIfXO6vkSZDnSW7Ny2P/PLq/e/+afy8skAKqk1tE8GHNjVfPtWBPEwkl36np+pOnWwusZs00fmy2J/K3E5ejSJ2DlSYGpjqegsz3IIwwy0IvazpRR9ihTX37+7T0pV0vOLviyJtu3T3lHrei9dngykmDFeBaM6GvwWLyYT/0G7QVldFd89aeOI3mWRTWFqGmZ2aAwCauRCCzOfUDH7/+7WzsKw3ERprbagHJRYTqTnkz9qjZRNg8N1bb0G3mq9GqeDn027vIeiqqYLN4WDUWfJnfcHNQGwPfYLG1paIycqG0zpyyNrlDxFw3bAVTWysEfktHW4byIUnam3chqcJSWjraI8uB49i5lX6fKR0BH2JxtKAILgaG6G0gk05t9M6f+x58gx9PNzxNTMbky5dpfSnFxShWy1XnH79jtIvKxXlbPjPOl6tOf4rzB7bDv+uEl/8ooLNgU/fjaSwXFn5Gp8Bn74b/1ghz6fvxhoT8gCgsIicw1ZTQ/YHEjU5CuQNmjjKbS46fqSQBwB3YmqhjJ2BgrIoPEpog6BYD8qPgprjYqzshQp5YxoYWYm14wl5HYY0B4PBgLqmKjoMIe6/RiztLVbIE6aesRnixs7D7T4jKX33E2KoA76z/fUT0nHc2HkixbGfjbCQJ4+1OukJNgejczKrNVdqyTfsabQNs12nY5bLVP6PJEYPVBSdkxYbg+VoaP0JLxIEHrO6ai3wLf84WEwd/g+P3BJBtfTc4vvQU+/IP9ZUIXJh5pWQ85HyRMEfTWFF1UVFHWVFvszKKDzzfmOWtG6Fh4djAQBtDhxExMwZVZqnciGNFb7txFhSKWETwoaFRtUrE9lpEdXXmAwl2lBdYYrYOfiUR5TSnuRCftgsrBB9cUotka6yYVUJergEPTpvRNH35ODiKtzy2vv13IKcbGri4Bat3PD3CkWOieoSvnyy2P6eDamJ5j+lpMPFTJBYNSY9G2uu3sPnlAxUiAiNWn4xGI+/xCG36M98QFZAZkHrFujgQuQWis7MIuXRu/DuAymnXqt/D+BGxCd0rUUI/kFfovn9G7t1gtM6f3xOz4SLsSFcN2wFm8NBxNzpAICVndqjzubt2NKji1TrmnjxKuncdTbvwP3oGLR2FOTG+TBnGlSVlLCqE9mjNeJbOgDg/kQiRcD6rh1RXZSUWZjlT/U8lJWS0gfIyBwLZWUnmBrfkmpMZtYEFJcEQ4llDkPDQ1BWouaC4nLL8S2jO8rLI6Cm2gZGhodFzldW9hpZ2TNQwY6BEstW5Jw8iotvICtnNlSUPWFosBNMpmQPyzpulgi5QHgwTFp8Eu8+JdPaLd1AXPf2rh0Cd2cZ8ibShPPysLbQR9MGDmjp5QQnexNoaahKNe5XQdz7xWQw0LShAzq0rAUPVwsY6WuBxSI29wIefsSKrdIL5kpK5E3BquTQE55DFKsXn8fi1USS7G7NVuL646X436yTiPmShvn/9EGdBrYS7Ts28sOQsa3g6eUAJouBN89jYW1nBBt7I9g6iM9ZJE31WXnT3l66lCoK5Iu5hg5SioiH+rVvgrCwnnSRMrwKuACw12eAGEuCW1n7wGAw8DzoPbK/5WH2jlGYvWMUOumPxaPLz7Hr0d8yrbuWgTHixs5Dy7P7EJdHROqMCDgv0jtv43NB5epmFj+2enl1kORtKC3dHFwxhXh8wv73LzC3UYsqz5VSkoph4dT8eMe8yaJsOx83lJSW81NF9Bi5Cw8vKopgSAuToQpHo+38cFsXk2OIz/6HFBLLC8N1MPTnt2uo1IaN/jIAAIOhwm+vY36XNP/XzJnIKSbaPK1e1+hrqczzrKqHynoZyqd4y5+CQsz7jXEyFDwclLHZyCkugZ66ZDGsMmkFBWi2Zy//2EZPT6RtYUUmNJXIDyTn44mbPSWGKt0QqeAVxNgX1Q+TXa5LtE8qInYBbTSpuTmCUiTnlpAWUUKcOK7eku0Cdf7KTLmtZdGynli0rKdM568OVXl/hHF0NpXLPKJQl+ABYaZLX7mZR+0F/rA10sPNeUSV4rar9yEtVyB+7w4Ox/bAx3i5ihBIeGMU/NnwhDwAcDQUn690bZcOmHb5Ol/MM6epFp5eWAgXY0OwOYRYLOxRJwvCY4+8eMUX87b37Iram4hCQgFjR5DWXsvEGNt7doXTOn/oqanh+YxJMp334MrLiPmYiIjnMVh7YSac6ljjWfB7XD/0EMuPT8bHp9F4E/oZ1s5msHY2g62rOSa0XIFGbd3Ra3xbGFvQh/jzCmGoqNRHWdlrJCSZg8UyhYUZ+aazoPAgsnOWwNoyhT+GwVBBeUUUcvPWwsiA/IDxLb0XSsvCwWAoQ1nZA8UlAUhIMoeZyX0oK5M9rXnzASyoKNdCWfl7pKYRD0F0BTp49kymPsrK3yEpxQPqap1kej//XS1I7jxs5mHEJGRQbMYvPIGtfv3RsI7kh9KW/ai5pkwMtXFx7wSZ1vUr8ik6jSLkmRhq48KeCZC3042lKfkeKTdf9nAfafP0LV7dD1GfUrB5+RVcC1mCRVOO4WU4UXBs7vhDCHjuR2vv5GrOtweAE/sf4MT+Bwh47gcuF/Co//uIGAp+DI+6TecLc/s/PcH+T09grqGD3c37o7Y+ueL39fgP2PrhAWLyybmp6aqiC8P4/oG0dDJDVlouv33m1hHYMuNIldf/sP84mUNi51VDyPoTKK5mPkBh0U4UX2K+YcwcQUi0tYUBhkw9yD8+sYM+x/h/HRZTByZaRPEuPfW2pLx5Nvr/g43+/yhjDDS6w8CmO6W9kTW9N7+wsPcjSSyqumfoGMeqFa78U1GIeb85W7t2xYwbNwAADXftwtWhQ1HbVPoKMZWFPEn3vIeih2KqK9krIrM0VupzSaKcU4KQ9H3wMR4n1s5Kox4AIL7wJaWPC3rPKRed1vicdx9Hvo7ACAfBDUNeedXKZCv4PXgdl4L6ttJ7rlSGV7SCJ+QBQEZ+Eclme+BjLO/ryxfyFCiQhLqE/5U6ZqaoZ2Em1kYcQxvUIx1XFuw6u7kgys0FM6/eRMf9R3Bi0F/wtrEi9X9xc4HHpu1wWudP6ZfEipNEiE1Puxm4ErsVjdt54PqhhwAAdy9HcLlAbW9BWOCeh8Su8bH11zFsfjfaOdVUW8LY6Az/OCHJHGy26HxjyameMDTYCw11wQ0tl0v+3BYWnUdpWTg01LvB0GAfae7Ub60pAp2J0QWoqpJDg3iCHZdbCAZDUHU2PZMIldXUGAwD/U0U+6pwbMtIpHzLxeBpB1FeQc5LNcPvLN+bTxwcoQq0bZq6YMXcHiKsfy/GzD9GaZNapJTRsc7BlprDTVYSUrKltl089TjycorAYDJgbqWPgJ1+Eu07dq+PMdPbw9xKH3vnTCZ54P2iEYUKfgF8zBwQkvqVf5xSlIeed6QTbN71XSDTuVw8bfEuVFBMRtdI/MZqTZBRXCS2/32GfPJa/giqutZlj4OwoploYSQoPlrs+Dc577Dty78o45RhhvNkNDKgOlkoxDoFPJobuyE0XfYouXIOuT6ArWb1r8N/ElV6Ag35dgAvsy6ip/VyXIxfDAAYZLcdZuqu8I/oAABQY2lhkgs5l1B6STSOx1B3+5sYDUNT42Eiz3czaQ0+5d0jtTEZLAyw3QIzdfIO+t4vAymVTNVY2pjkcoF2bv+IDhjrdBzayiY4FzcPiUWVc60wMKtWAO0Y4bXMcBMd+nMpYQliC55JtL+csAwxBeGYVSsQt5LWIjJPoJirMNUxxfUKZUw3N1e+mAcAPY4T+YlGNmiAkQ08Ya2rS7Jnczj4X3AwTr99R5krao6kxNpc2iIV090CaWxlY4ZbELZG+uJF5hm8yDxD289DnaULM/VaSC2OwNZIX2grmyK/nLiQjXe+gL1fqOGpnS2W4nPefeSUJVFeg72WN2IKxFdwk4UzJ8Kwf1cwAEBFRQk37i2U29wKZGPIrtNVLjqho071NuV5TlUmLkNQhOX8U+rnCiDCvIQfphX8vlz5EIGetYkCN18yxO8uLrwZiGW+raWal8Vg4GPaN1waMViysQj82reVaLOlRxds6dGFFB7MgwEiFNfvzl0MOXWO0l8dKgsJa8YfwIAZHeFQ2wocms8Vj8pCHgAYGR5CRuYo5OVvhY42NbUEl1tOEvKI85IrHGZlTwMAkpAHAFYWUUhMdkJ6xkAYG53mtwsLeYRtHBKTbZFfsBs62nP47SUl98Fk6pOEPADQ1ByCwsITIl+nJMxNdHHvzCzkFZSgy4gdpD4uV7xI8y4yidL2pwh5dEgjbvKIjkuXaW7v+nYyroaKLKG5bTp6YOz09gCA6Yu6Yd6Ew0hLycH85b3B4XAxb8JhAMCr8K84HTgXbTp64NbllxgzvT2mL+qGkLsfMWXoXqzdOQwenraoXc8Gf7Vbj8nzO6NNR9kKHfwIuGAjKEZ8XjxFKG7NcLglcd2pHDorCQdtQwR2lt6L+8T6axgyvzvGreiPCzsCEReZDFs3CywfsoPW/klKApqYW0ucd/o9yVE9woy7c0lk+Cqby0XXy0dlnrOmEPc+rHhyD/vfP5d6rpXN22Np6B0AwNGPr8SKeWMCRef/fpf7AZllmTjQeBcAICjtHoaFj5XaY0/Bf4+NniPRNFDwTJxRmgcjVR0xIwhaBy+r0vl0lCVXt/4TqLI7CZtbjuuJKzHa6SgORg3HqdhpcNZugRYmhFfVo2/7cCh6JEY5HuaPIYQ8BhobDkA9/e5ILYnE9cQVeJJxDBpKeqinT74Br+CWYnsk0abO0oWX0SDoKJviWeYZpBZHUoS8t9k3UFiRhcaGA+Gq0xpKTBUc+zoBJex8+Ed0wKxa9KLTx9wgPE4n1tnefDaYDBYCkzehuckoii1PyGtg0AeNDQciLOMo3mZfFzm/sH1ayWdcTlgK/4gO6G71Pzhp+4gc089mPbSVTRCWcRSRuXdFniN6zmw4biKHlx5++RKHX1I910QRLUbI62dDnvtM7FSkl0bDVrMxulv9I3JcZQFOGnj2t5JXISr/IZSZ6nDWboV2ZtSHyQG225FdlogL8XNQxi6As3YrdLFcJva8M9yCUMouwInYCSjnFKOvzUYYqVa9NLYobl4RvO9lZfKtNqxAej6sm4UD959Rwl6lFffq2ZiDxWTwx7OYTOwe3RsTD14izVV7gT8OPiBupHjFNIR5t3YmPJdsI61FUdn212JxWABOfn6Nvo4e2OTTVaztpoehuPIxEp/SM5CWX0ASvCY19YLTOn90cnXG88QkZBQW8YU/SXyaPxOeW3bBaZ0/mtvZICwuARwulz9/RmERPqZ9Q3F5BQI+RyGzqAguRkaw1iM2bU4N6Q+ndf7QV1eHvYE+XiYlk9bmtM4fHmamqG1qgjNv3mFQ/br8vg0PQrDnyTN0reWKkvIKBEdFk/qlYfOMo0iJzcCV2K2IjUzGpNbEQ2EPm+m4Gr8N7l6OGFBrHiatHoBFe8dgdJO/0bhdbWhoS58egheumpu3llbMMzasesENnoddSekDCZZECC8AcDjUkEkDfWq6B33d1dUS83joaKnBw9UC7yuFlR46+xijB4hOKn7m2gvSsbaWbOk4/mROXnkm2UiOiMq7KopJczuTjjfsGUk6Fg61nTS3M2mMT1t3XH9Mzg17Lni+TGv4kfCEvPb2EQiOrQ8LrZ6oZbQcL1JHQUvZBa6Gi37yCv98ovovBQB8yU3H0hc38SIjgdTf264uRjp7UcJvJWFgqotuo1vzj5ccnoQJTQWhgn+foBZPGHBDsKlira2LuQ19YKerDwtNHURmp+NBQgxFyHo1VHQRhoiRM1Hr8Bb+scshf7wbPg2qLOJx+HLURywOvYPCcqLQTWtre7EFNYRJLy7Ep6wMJBfmITKLvFFwI+YTKrhcWGhqw0XfCK4GRqTqssIYqmsg87v34IAbp6HKUqKsdcZ9gTOHtGsdVqs+X8wDiCq4djr6WOzdCg1NLBCaHE8SR001tJBWRL3Obf60HYe8dvOPfU3b4Ehs9a9xPOyOrgMAbGzeBf0c6/CPhenr6IFNzenv2ThcLhyOrRd7nnmeLTGlTlOR/UPunEZoSlyVxvPWHDt8AW7ERWLKA6pTDgB8HjIXKqz/XpXu7g9WI6zDWrE28YXpJGcI/wbSe3qaqpHTYqSV5MJUTVeE9e8Lg8sluYsI7+3Sbh+GfDuAZ5lnKglLXPhHEMmyeW08QUqUgFYZUba89mmu16DErHpOthtJK/E576FYsW2G200wGeK1TXGvia6P1zbd7SZYQnPT2fM888zVa2GgHbnC4enYGUgpjhD7frY5cBDxOTki++noW7s21neqfqJzBQJKSsrRvR3xBe635i80F6p0q0DBD0QRVCUZLiCbmKeAysGVlzF6aS+5zccLSxWXk65yHy9nnoXZS7BY4kNapQl5rTx3YdFJZGXPobXT1poIPV1B0vaEJHOYmz6BkpItxTYhyZz29cjKy/fxmP73Wf5xvy4NMHOMaI/M2f+cx9M3sfxjawt9nNo+RqpzxSZmYuiMQ6S2zq1rY8m0ziJGSIdwUQ1ZvOnkORddcQ9J44XHTBraEkN6e0l1vh5jdiErhxzet3hqJ3Rp82tUaXX9R7DhdG7MINS1rHrIf1W4E1MLTS2vQEvFBSEJHaCmZI5G5kf4fc4Gc2GnS/nfVVznpOO3Cw+QNQ/ewQ590M5GfIXn/tdPITw1UeJcMWPmgrSNuXEAACAASURBVMFgwO77Gp4PmQxjdU1aW1nXKYwoD8GaWCsPadb8ccQM3EuIwZS7RNGla72Goa4R8Z1wJ+0unLQcYa9JXOuiC2Lg92GV3DzzeEKYprIKX1yta2iGpma2SC8uwMWvH/i2Sxq1wTh36nfwpa8fMCtEIEz2d6oLC01tPE1LxONUgUB3puNgeJvSez5WFhG9TK3RysIeoSlxUo3njb3SZTh63jzKfw2dbFxx8strJBYI8kbGDpctVL2mORpzH/9+uc0/liS6yYLPncVgcwUbW72svLHAvTfFrlngInCFvrZkXUdlT0AAGOfUHqMdZCv2KYlnmVGY/kLwfy/P90qIytc6/hsjp0RPxNxqLC35TCdEdYQ8APDQ64LPeQ/F2kgS8nioMOl3UVgMJbC59F5YwkJeZfsKbhmUvu/w8xhgt4Vi39R4GD+kWRT3xoxGUXk56mzbLtaOx8n+f8HbWrL7+u9EXu4/0NGlJgUFgMLCwygvewsVVW9oaEiuulVV1NSUcSd0aY3Nr0CBAgUKqo+0whpPyBO2FyUKcjg5AKhinrwIe0n2vnCyE58/xsbSgCTmJcqQs01YyPuTePZGtLeFOOq7W+H1R8ED9r/HH0ot5gkLeb8aM9o0w9Z7jwEAfx049VMq2jK+3zNrKFsjp1RQ6IYBFhLyTtKJeQr+UDraOSMg9otUttJWfD3bbRCufY3E1LvXRNrc+2sMmL9Agsmz3QahwYmdfA89Oqpa6TZu7Dw0P7MXifm5tP1HOvaDprIKuti70Pa3N21LqWa7owG10FJ14Ql5L/pPg6GaIGxys083vli26vk9WjGvt0NtHIp4jlMdB0FTifysnV1aDM8z2wAAAwJOihXTPgyeRRrP88TjnV/SeJ6QV9lmcp0mpDlOfH6FIS6eIuf4kwhpv5oksl1ODMflxHDYa5nAQEUb73PiUcqhFmgJbb9a5nPpqWgip6yQf7wv6g72Rd1BPT07lHEqkFKcjZxyon+j5wg0NxYdSXMj+QWi81MRXZCK1JIcxBfSp+ngvTYjVW2YqOnBQcsUjlpmMFHTRVtT+ae3kGvWdlM1N6nsEore4G32NaSXfEVBBbVCGwBklcYDADSURFdXFTf/l7yHSC7+gILyTJSw82SeQxQdLejDE3zNZyEgWfqdGZ59YPImdLEkhw0waDYZtZSMpJpXQ1mZEjKbW1ICFpMJLRUVEaP+G2hqjgQ0gaIiak4+BQoUKFBQdeTplScODoe4nqur/xjvydw8IkRHWMirYIv2ligoPAgDFbJ3fUnpI4pdv4l7sXftUBjoyZbX5ZRQaGi3duJvDicObYHzNwXpH6RN3zl+ofxCpn4kn7+mwcXBVKxNdm4RZv1zrkrz71gxkOKd59N3o0SPvn4T94rtlzcbVlzBPBkr3E9u4c0X8wCg864juDV5hLyXJpZPmavQwOwAHPSm4lmKIH8oF2xwuWwxIxX8aez1rZnrSncHN3R3EP3MGpA0Bw66hDAljVhWVUFNGl4OmSK1razrCB0wXqINk8EQOe+Pyo+3r00fkpDHI3b4ApHhtzyudqX//tJXVYehmgYyS8RvsIgT6aKGzYPTMeme/UXN09fRAxei32PJk8D/jJgHEN5rwl5zMQXfEINvFFtNJVUEtV1epfPcar0M/3t7CndS35Da3+TEyjzXyvey3TNklOYjozQfH3MFqQpqwmtPch1xGVBiiheL/CM6wD+iA87HzUNGSQzstbzQwmQsre23kigAgLm6O20/HTeTVvHnf5t9A0aqDmho2A8NDPqIHceQ4W0wVKXfbTdUtZN6jsr26d9fZ02iq6b2Rwt5qan1AQCZGYP4bbm5y/htGek/5iFTgQIFvz/KzP9e3pJfGTabXHE8KYVIW2BkUPWHCBaLCBMqr5Dm+kvvnZGS2ljkiMKiswDInvrpGf0pdqnpeegxZhd8+m6ET9+NuHH3Hdgicqrl5BVh0brLtGGhklBTVaa0+fTdiMfP6SsV/nv8IXz6bsTHL4SAaWxQM1EX8kJXhxwxMXreMZGvLTE1Bx2HbkP30UTSdi2NqkV++PpQhQCfvhsR/jqW0h4Vmw6fvhuRmk4I0T/q/ZRVyOPx6X+z0M+TCPv9mpEF13/80WMPtWJwTeCgNwkFZcTfTk/NE6osU9yJqYU7MYS3RAtr2XIxK/h16KQ/lpQjT7ivkz798+DPoKOl/D3MfhbpyZZVGlOVcTVFe2vnGpl3Rj36PNfSosQQ6Ac5pSVVmuMf7/bVWsPvTFiHtTjnMw8W6ga0/aMc2iKsw9oqC3k8/qk7CGEd1kKdJVoL8dR3gJO2RbXO87OQq2eeOKLzwwAADlpN0NOaXDThbiq1ipGWsiEAoKhC+nCQT3lE0mrhvHKxBc/wIou+mq2sFFXkQF/FiqZd+nVWttdWFr97rEA85eVvYWpK7CIbGp1CXi7xv6WruwIAoG+wG6kp0iWfV6BAgQJtFeLhftids3iUTA5njB0heofW7sg6qW0meTTBgoatJM7hdHQDKrhkcaejjQv2tKHmFgGAR8mxGHZHsuexqDWmFuWjybldpDZVlhI+DaXPF8fD5fhGlLHZ/HkTCnLR4sJuko0aSwnh/adAV0W24gvJqZ4w0NtY7WqwlbEwe4WEJHOkprWAgf4WaKj3BlCB/IJ9yM1bS/LC09Gejrz8zcjJXQa979eVrOzpIuc2M7mL1G9tkZBkDWvLZAAMvnefJNbsDMCanQEyvZYbh6Tz2rAy00NiKjmn7vw1RDEfR1tjqKoo4Wt8BkpKyaEtDAawdmFvjJkvm5iz5cBdRMelIy0jD8lp9GFclaETKU0MtWFvbQgTI20smCQ6t+/lvRPRZiC50BHvtZkZ68DMRBdZ2YWIT86ijL19bFqVBFK/Wd3w6GkUSoWKXM1ZcV7sOCMDLVzcOxEt+tGfMzenCCH3InD2+GOkJGUj4PEyMJiEoNyhyT9QVVOGRz0brNk6hN/WtIUrXj6Nhk+bWljg93/2zjosiq4N4zcd0iCpCFKCASI2tqjYiSIqdhfGZ3f7qtjd3diFLSomoiKCiKh0Ix3Lfn+MG7M7s72Aur/req9358w5Z86sy+7MPc9zP8R3w4r55/EjLg37TopeaZSbVT28cD7sI3s7KiWd7adXTV0ddS1Moa3OLxILYo+v8AerdoZTYWfI+ftqbf0Q9+IaopxZhLbWz9gpuAr+TGZs5y8sqKDqUd0yATkZfpW9DLmjqyadjRc35QIsKT0tbGj38ab/VhWG2bbFMNu2pLZ2i/cgI5ccyfg+UDorhhraxrjQqmKKMt3vQF+0UxSkiapLzPyFLisOwP/zGRyZKlurrwr7VbwSTxhE8wp5dNTQdgUAJBWKVoI+oYC46KAqECHqHKLwJvM8rLT5jYrfiikWsvo3NuZ/Wq9AdMrKvkNNjb/iYmKCJSytEsEbHSEPvFqupN1Xt0FNbN4lWYoKdyENQYh6jE6tVoFZTv1jY2lliCNnRQ/ll+X6WO8ft8+goPd09sKe6OQtuMpmYnwm/AfupN2/eFV/tGormi3Azi13EHT2pcA+3Xq5Y/r/utLu5z7HBTNP4WUoOWqEde4LZp3Gy+fkaKH1W/zQ0MNWpLUqkB5bPUO2qMaLzZF1aGZujdOdfSn3yxK6NfSqTR2t3uXKQXzOIvw7bPUM0cPWGfsiXqGwjN93RJzjFTPKYHNkHRwMTBDcS7hXFd08RYwysYU8Q4P10NRsi6TkJsjMJlIYtbS6wsTogFjzUFHTKgkZmeOQmTUdmVnT2e3VtMm/yUpKGtDXm4OcX+uQm0dEA6qomKOmVRKSUprxzaum5gwT4yNIz/DHzwRL9hw1rZJEKrwhDlcOTOCLSqPj9I7RtKLV1+/Uvi9ammoIPsFfMVgUuNN6JSU1IxepGbkAIFDMU1NTweThbbH98EO+fclpv9gRcbyw0mLHD2mF3cf506CFce/UdHTw3cwn6NFhqK+NS/vGC+2nb6iNIxemACDEujuhi9n/Z7W9efEVjZoSRv/L/uO/MVi0uj/GDN4l6qmw4S6AQUd+SQlefhduyi8rOtiEVdix/nU2fXiInZEhEo1lVcEVhFMj6muZpp0b4MXt97TjbsVPg7m2O96m74OOmjkaGY+BlqoxLLU98DJtO6yqNYWKkhpu/JyMkY6c9Z/7NgADbM/hYLQnhtoHQ+237/nBaE+MdAzB9Z+T0MlqA7udxenYPhhUO0iU01bwB/AhIxn9bh1HCUOyNH1px7evIbgoy5/CCt/O+JyQirDYRDyJFL3KswL5UumPuG4lCn9izUS50FTYctD/gYWmHxd7XXR8zX1G2f4jn/5ig8EshYoS+Qkmq3/Nam4yW9u/iJZWD6QkN4SZeRgyMvygpsqqHEukyqUku1fe4qTAf+BOJMbzRxFQ0bip4B+Jcf57ERvD70HATWJCFrxarsTm3cNRtz5/5CkvgsQ2cdcn7tzChDxRznf5AiJ6QlihElHP8/rlt7hzIxw3Hs4T2K+srJxPyGMd5/TlaXxCHgD8b9oJRUGVCmT+cyIyijd6bWHoHRyPCkNo8g+5r8HmyDr0qu2CLa16iNR/Zsh1tpDHve4Zbq1wPe4zJj26zLeP93gsePt8z81Gm4t78CU7HVHZaXAyoC+24HPrJADgg+90doQji5wS8VJQuKPjRClUoVNtJHSqjRTar/OdrfiRn4XIPktgbLQHxtgjdIye7nTo6XIEvxOxL7EyaBkAoqJrHf3dCGrPEWm0NDtRrpm3LeTCLMT+SMewgMNC18DNxb3jYGqsK9YY1vHKmUy07i84hUxNTQVndowmHcO9njXefpT/Z19SBvXwIP6btJ8vApGXbu3rYd6kLuztIX2aSiTmAYSgl5SaA9/JB1BGkyINAOd2jYGFqb5Ic5qaCe7HEvX+NcqZpWAyS6GiLJ7HpALRsD8r+nWdrEn+Tu2fzo2bkT/SCiOgq2YFO73OCE0NhKW2B5pUn8zu08JsFhjMEqgoqePLr+voaX0QAFBN1RRv0nejmWkAvvy6zu7freYOhKYGoplpxRd6kTXpSY5Q1+wEbZ3RKMw/Bl0Dzvd8ToYfdPSXIiutO4zMQqGsbIiMlCZgMnNhZPoEGckNoanVF7qGWwQcgUi/NTC5AiUlVWSldUV1ywR5n5ZU7PoYinVvH5Ha9NU1UUvXANa6hsgqLsDTJMGFkKg8+RoYm6O6VjVY6xrgUOQboesw1BDtoVtVx9PZBp7ONgCABgHCH/woqBgqTMwz1bRHalEMypkMKCsRQgsT5YjMofe/qFXNHd/z32JzZBe+iLt3mZfgZsQJ2a/5O5Lv4o+56GvNCYMMjKR/misuI+2P4mDMMNxMXAtvS45p47V4IvXGv/Z+yv5bP3cjrZ/VX1VJduG9/zLa2r5ISqwFU7MXyM8jDKZ19WYiOakOLCy/I/F3dATr/wCQnRXwO3JPeriFltJSBm5eDcO2jbcEjBBMVmY+n5DXpr0LRk1oB3NzA6Sk5OD0sWe4fpmIfPAb7kk7F5MJkrBl72iOXYc4viRXg95g64ab7O3p4w8LFY6G9OdPi2etz8zcAOFv4/DofqRI6+Olrzfn4sO7R0OMHNcWGppqiIpMxMpFF5EjpBLgglmnxTpff58dAiMSlZSV2NGM3j0aYurMLlBV+y0UJ2Vj3sxT+Pk9AwDxb3/l4mv07OtBO5+/zw44OVti+/6RKCtlwLvtGva+ob/f10OnJ6JGTSOSkFhezoSycuVXVvtX2N6mJ1/bymadcDyKeAgz8eEl7GwrXy9OUYU8ALjwlYhMp0rX6GZThy3mCeOD73S+tlq6nCJU3lcOIXYYfTrEy5SftIKhuFF5/wq1rU3YEWL3n0XhfWQCwiJ+IiE5GyUlZdDUVIOjrSm829VDp9bOUFOVztNRWUkJIRdm4X1kAq7efY8nr2JQUsJADQsDuNWtiSn+baGmxn+MrcvEyyIQVgxCXpzeMRoMRjnW7ryN8Mh4JKXmwMRQBw62phjatynq16H2gZJmvRam+nh4dgYyswuwfvdtvPnwA0wm4OpSA3MmdKIUXgUd7+ThECxdR7zfllaGAACHOrKN6vwTicxYisTci/CylV22jQKCqBz+B6DaquqoZyjbz92pjdfhO5O/eNH3z6JdjyspqUDtt5jL/J3W+CJtGyKyzsBE0xml5QVw0COyJBz0uuLy91HoVesg8stS4Wrsz25/kkxce91PWoTmf4GQBwBMZj70DInrSF0DcqCIvjFhUWFi/hF5uWugo7cY5YwEthhX3fIH0hJrCBXzVNXqQk29EQBAWdlY1qcgc7iFvHu9RsNOn7zmg5GvBYp5tlxCHtV4ACKJeQoUyJMKE/P8bHciMLITtnz2JrWPdzyHr7nPEJzEr/D2tV6LIkYedkX3RWBkJ7793GIeABioW+F7/ltSX3OtOvC12Uo5Xlz01czR1WoebiSsweec+6R9HS2mw0jDmq9/gPMdduEP3v71DejT8kRl2f37OBr2DicH+qBpDeERVbzkFhfDbfsO9jZvJdw/AV29/0FXj7jB1NMnnljr6k6H7u9ICpZoJyvxThBqaipwcJL84ict9RcG99nK3j56bhIsLA1JfcwtDDD9f10FpnWy6OTJEYRuPpoPVVVyhGuPPo3Qo08jdGu3FiW/U4WmjTuMLXuG064vJYkT9UC1voYetmjoYSvS+rhhiVe7Do2GvaM5aZ+buw3OXxf+2eSObKMSJVnnyzpWYoJgr8s7TxbQ7jOzMMDBkxNw7dIbbPmPEAi3bbwlUMxLTcnBiYtE+pSqmgpGjG2LQ3sfAiDEQO41Bz9dyHlPttzBpADZPZhQIJjuNtQ+m5oqqihilOHG9yi5Hv/FAPFS3ln4OIhf8n7PxxcAAA/TGnzRdCwGObji9JdwlAspg6qs9G8Izn61m8CvdhMAgHOQdMbM3LRv4YT2LZyEd5QBDZyt0MC56hicyxIVFWUsmOItvKOMMTLQxtq51H6W4jAhoDN6d1gHyxpGOPw73XbH4THYt/0uLp99ieHj26H/4Oa047esu47rQcQNZqdmy3EsaCrMLAxo+3MTtbhihI1BwSdw2ks8T678EvkXjPtX6XabU2n5Te9Zcnv4cmRlEGycrdC8K0dsmuC5FAAwdpVkPlIRWWfYqbV3E7mrYyohp4SIJuZOvQWUUE3VFADQ3mKFRMesiigp64nQSQ3McirbAeG/3WVlUSgrjahShTEEMfnxFfZrukqyqQV5AsezrngEVbRVoEAk5Hh5LJGY52k6Cp6mZO8c3sg5Ku86qjYAqGfgjXoG1Bdemio6tON4aVa8EnNnncblG/xm3XRziDo3Cye9dnDSa4fBPttx8uxkvv0d26xmv777aL5Yx+hdk/5HxVjDhnKeo2HvAACDz5yVSIjT1dCAqrIyysrp00MUVBzcQt7I8e34hDJx+Pkjg/3a1EyfT8jj5vqDuWzh6NNHei8cWa6PikaNa/MJeaLCHcl2U0i6q++wljh19CkAoEeHdbh6T/If6u69G7HFPGHUticXvBns78kW8wTx+EGkQsyrIOwpnryymNuoLZa+lH81RTNtyapdPkoU38NkzZuHAIBFjdvT9ulk7YDTX8KFzrWkSUexj69AgQIyJcWluETxmzRmckeMmUz+G6NKuZ02pxumzeGPfqqq3ItzQ33TjTDV7oDnCfQRyfklCo8meaOhoio3Ie9W1n7M67MJy/z4szuOhK+FmbWJRPOqKKnhYDSRAdLP5iRpXxmzCAejPaGlYoR2lsthrkWIiIWMLByM9oQSlOFdcyu7/eqPscgvS0FBWSYufR+B3rUOSbSmyoBapBN5tNAeqqpOUFaxhLHZKymOU3FciyMieD1M6QNd9kS8EDpeEJnFheIv7B9j0KaT+PQzha/92ZpJ0NHkZJM0CAjEmZl+GLXjHPKKSn73mYgjD95gzx3OvxNvwY29d15g+01+C7TAkT3Qob49qY2VGnxu9hAM+I/fgi1k1QToaWtSjqGCqvhHcWkZGv9vm0h9WYj6HtFR6Z55lcHSRRewdEU/qeagC1BgCXjcop68+JEt2BdGVPb27oWRFwmj1/ySElRTl7yyjufq3cjM53y5Geto48m8cVKtz2UB8Yf0adXfEQovKr5DpSuZPtKXY37NigaTFUrKSlKvj4q1mwfLZB5VijQxbkaOa8cW84qKRCsQIAs6daX3+xMkjGZm0D89VCBbXIzoK4w3Mq2aT6S3tu6BqY+vIjaH32ez93XRqpD2un5U6nU4GUh2MyZPZrw8jwfJ0XA3rokDLYdCTZn+u2FfdAiOxIQiv6wYrc0csKWpokDVn0rjRdtRUEJ8t0esE//aoe4czgW8JOOpaLlsF7ILCO/Ice2bYmrnFjKZtyrheHI9Rjk3hr66FsbXbQbb42swpX5LeFrYoolpTdgeX4Ohju5IzOcID0yUoaiMSPfLK4mBugr1AxUmFA+d5c2s+vQPdWTBmiBO0EFpcRnUNES7De1Sg0j/7GjJsSZpbkrM5e/wgHIMq8gF7/bBaE8MrH2RHZ13MNoT/WxOQF+9FnpY76Wc609A3/gMKWpOmJ+dsXkYqb+JBRH5WlJ0D3m/loBR9hMZya5QUXOAgTHhM62h2VWsY1QmhhpayCouxPsMes9dQRIma7wg3M9sFbj/X+d/R2/g088U3F8+Fia61djtjWZtRYt5O/gEroEbT+DQZB80srNCg4BAtJhHFDJ8HxiAdUEPceJxGBKzfsHSkIhCDYtNwPabz9CrSV2s8OVkQDYICETAwasIXjIGZgb8D8cH/HccL9dNgaY68f3z/nsShmw+Dc8Fu/jWZKSjjfP/G0Jav/fKg0jIyEGXFQdwaxE5uI0l5N1ZMhrmBoTFRkhkHK0oyHqPmjjUxP6J/YW+R1QIrirxlxLyWPoUqVPn+KPyKpp7X2PZr1WkSG9qY8upLnUtSvL3JreoGJn5hTDU1sKgpq5o52yHed3aSjwfNyrK/+RHtdKgq3rLYtAQ2d+ECBPg/gasahjR7qtlW/WEkH8RVQHehBoqVfP5V09bF/babI6sw/+e3cSjhFj43j6Fd+mEvYCgyLu/FeegZbiZEIEiRimepcbCOWgZrKtR/w06By3Dpoh7yCjORxGjDHcSI+EctAwPkqMreNUKZAFLyAOAU8+FR5VWFfQNtFGz1p/7W1BazsCchu0wvi5R6flBr3GY4doaA+8QURCXvP2xvElnlDA4FYA72nyEtd4w9nYb6xDK/6qp2VToufyL6NFYLcgDUYU8eaClQv4d0FWrmg/qxEFdwxPVLRPY/7HgFdx0DYiq5srKpqT+SkpEkQZ1zQ4wMg1BdcvvMDYPZwt5AKCjv4zyGFWRKQ2I+5QSBoNSlLOlKGxBNR4A5fj1YY/42hSQuRUWBS11NZIQBgBvNkwFABy4xx/l2ciO+FvU1SK+izYO7w4AmNWrNQDgcQQnQtt/21kAIAl5APBiHaHReC3bR7muBrUs2EIea5uOhyvG8a3/5kKi2FpiJjkatqCYc93BEvIAsIuGUMF6j7iFPEDwe8RLhX2T3r75Hp29G6B/7y1wdrbEijUD0KPLBhw6Pg4mJpwTzssrwpjh+6ClrYGDR8dSzrVl0y3cvP4OevramDTVC23aUvsbAUSE3ORpndC7rwcunH2J4Dsf2O0sWNF0APDrVyFmTD2O1JQcNHCzxso1PnzzUY0Th9MnnuPYkSdQVVXBsOGt0M+niUTzXPwUwX49uXkziebg5dyHjxhYX3zfJQAYto/4o3q6YLyQnuLxr0TkvXsTJ7e5xak+CxAputY25BsK7vUNHdlaFssi0bS5vfBOIiLu+YrCioUX8PiBdMbbgqoUGhlLllqpQLb8zM2h3Rf3S7DHYmUSNWQmlr+6h4OfXuPsl/c4++U9AMBAQxN3eo2CqZbgz9etniNRx5C+Uu2fBsvLLqL3YraX3/2kKEwKPU3Zf5h9M8yrT05ldw5ahonPTyGyzxKp1zPx7RAoK6mgnMlgt3mb90YPy/6kPlTsdD9O6jPbaSn+i1pK6jPNYR6cdOsCALbHrIeqkire57yl7QMAxeVFCHg3mtSnqZEn/G3GC+zDuybWuobbTMDhOE5E+HSHBXDUpb8+qyh+pMsmi0GB+JT8rvD7bQhhfaH82zhISYIH0DrqjsgvVaTaypOTX9+in41rZS9DJox0DMGFOD/kl6agvtFgdpTeSMcQPEleg5hfN2Gu3ZDHT0/B38JIZw8sf3UPANCQJoIubtgcymq1rPHHosLw7Vcm7fi97fpi7IOLslnwX8agTUTK+/O19B7QW66FYFSHxuxtDVWOLNXK2RY33n6Gl6sDAE5QT2wKYSEVHP4FANj7udFSV0MLp1p4FkVd3OT49EHinIrI+P4+5yNT+LM6hrRxx/FHb/naAfHeIypkKubllHyDvrot7f6ObVbj7qP56NhmNek1b2oq93bd+jWwZfsw0hxjxrfHrXtzwWQCB/Y+oBXzuOcGgH4+TdDPpwlfOzcBU47hwBFCRDx7KpSvr7RptAN6b0GXbq64foco2HDogOTK/o9szk1nKxsbiefh5lu25Derqb/yZbKGf5Uf39PZr2taS1clKilROtGhnCIyj3t9VNUOpcXQqJrwTjRIe750nDnxHPt33pPZfILeN0W12qrBq1R6z8j9n15W4ErE41rcZxz89Bp3e48W6PvHSyNTK7xJTcCq1w9wzOvvSis1UNciFeVob0FfXIJXyAOIiHeGkKIf4rC63lboqXEE/Ylvh8BU0xxNjQi/J16BjNWHl/+ilvIJfFu+rCG1vc95S9oOzXhM6sMS6Xa4H4MSlzPzxLdDSGIeXZ+9sZsxtja5+vGrzGeU5yCIunMCMdSzIeb2aCvWOGFU01BHfjHhuzOnRxuZzq1AdL7+ykCPmwdxvIMvGpvWxJmv4Vj86g587KgFI0GVahuYbpbXMv951jbufbcAsQAAIABJREFUgbmvriI8Q77RVtcOPMD2WSfY27ey9gMApnutRt+JXmjdR/BNq7j0szlB2d7KfB5amQv2Vlbw5xM3bA5aXtiFhHxyBJWNriEe9iHu9V1NLBCeTp2K+6D3GByMfM0WBbnH3+s9BipKSgLH/8uwPODcZoj+vW1lzCnioqpCnZHH+H1/euQBUeRpSBt3yn5D2rjTinniMnL7Obz+Sn9vwOJbKmF107A2f6RvV3cnPjHv2WdifeK8R1TIVMxLyH8mUMxr2swOANCipQNtxc+gq5worNFj22H/Xo4XQsgTIgV0oC8RhaakBIwe1440XkeHMC7s2GY1du0bKfY5sIQ8APDxbYa9u+8L6C0+WVn58O7GuYgZMUryi8xiBucJv7oAHyBxyCksEqv/jfdRmHXmBqmN5XEH8EfVuSwIhLOlKS5M8iP1o+vLQktdDW+W0Kc2P//6A6MOXmBvqygr48OKaZR96y3czFeV8eS4QXCzlrwKrSxQ4friYjCk84ZR4fkS7NCpnljjq+nwp1rwzlmVkPZ8qSgtZfAJeY0a10aXHm5o094F3IEF8ogEVFD1eJki/Me8spj86DIAwQU8qFjZtBO8rx7CEwmKZ1RVnqUSFhRjHD2lmsdMSw+JBfSRmuLCLeSxOPXjEFvMo6O0vARqyhwv256WA0j7jdRNkFmSzjuMRDPj1jj6neMHtTeW8KBSoiixFpX7CU66Luxt3j4N9BvhXfZrvnGT7GcLXAMv777Lr8L8y+WSVYRWIB2sCDwW3tZO8Lb+H3t7ZZMuFb0kBSLQ39YVc19dBQAEfnyIgHptZX6MDRMO4u5pfqN6APj8OharR+6RuZin4M9F1Aqywvo97TdB4P7LXYcJ3D/S2QMjnT0kGi+rc/hXECdiOyUnFwBgpKNFuZ+uXVy4ve5sTY3Q0tkG1iYGWH1BPH3IsBr/ehKzpClaw0GmYl62kEpTLnWJijJGxjpwa1iL3c5glLNvxnX1OCc7yK85Sczbtvk2ZszuKvAYNrYm6NhmNfr2bwwHCatiblh3Ha9fxiIvTzxhSxRY0YgA0KyFPV8arzjUMjBATAYRbvoqIR51zUylXp+Zrq7wTlx0beCErg2IaIdWa/YgI69AaFpsZGIqXBYE4tp0f9SubgQmE5h+6ipfP9Y8vKIfL6z99/83Gub6xPrdlmyFy4JASoFQU00Vb5dyCkIsCgqudCEPAEngTkyQLtKMN51z7pLeUs0HkNeXkZ4LYxPxPivyRB7n27Utx2i5ZRsnLF09QEBvBX8TdU8GImIw+buDu+L3OW8/2rGNz27HKx/+Bw+OxzfIboECmPf8Fqa6toSFtmh/n85GnN8NmyPrEOf/519UPkv9CgBobcaffmGiqYP0Iv6CMnllxWh8da3c18ZLSXkx+3URowjLPs1CTik5LbScx/i/bXVyFKG2ijb4S58IJvIXYTlCFfkXmx8NJ10XxBd+p+0jC4btPieXeRUoUCA+MT4L4XJ+DXZ8CsGOTyEY7dQMc11lV6H87ulnaNuvCebuH4suhuTUfYPqushOy5XZsRRUfUa5/g8HwtdX9jIUyBlRCjhIQh0rU6Rk5yE6MR21qvMXEIxOEvyAUxRGbieuUd5tnM6XPSWumJeczX/d6WhJ2FlJ+x6JJOad+eoFJSUV+NS+BQA49oXen62F2ULafdzRM5LUa9DV1UJqqmAV883rb7h9fy46t1+LXn0aCTSc5yUlJQd+PjtIabXyqErLmj/kcZTAlF9h9HVxwfonTwAAqx89xnB36lBTYXCnEXVzdJRoDnHhFtmUlIAtg3tINE9RKWGifHbiYLaQBwDvlk2Fy4JARCSkoK4VuTplQCdyFMSKPl4SHVvWONapfEFRENzr27z+BlasH1iJq6lYFELev4OnhQ1CkuJgc2QdtrfpBRNNbRz9/BY3vnOKAzU2rcE3rndtF1yK/YS0wnw4HNuAFc284Gxoip0fQnH7h/yLKMT5z4HNkXU4FR2OU9HUhv8Bbp6Y5spfhZo1FiAEvQbG5uhmUwe/SopxLz4Gn7PSAACrmnWCn1NDma89LPMCHqdyvNa0VQ0xxl5yoaeaKhFZXMTgr1RdzuSPer78Ixxz31xCz5oNsM6jD7u9ybW1yC0t5usvL2aEj0Y9fTessZvFbqMS0tSV1WR2TEFpsVoq2kL7SAOjXFGdtCoTFp+EQQepPSYlIWqx8BuW4G/OUFXWRbtaVdfS4G+k7oW1KOYqSgIA+6NCsT8qVOQ5Ynzo7/9YzN1P7YVev4Ujnlx+I/Kx/gT2LzmP8zvusLdnbh8Br0HNpZqziwn5/buVLt/quxV9PHnwKzMPA6wm4Hbhscpeyj/FwJauOPM0HEvPBGPpQNnfZ68Z0gUt5u3EwpO3KX3zlp+9K/UxWKm1otogdXJzxJ130dgX/AJjvJqS9u2/y/+bxiq8Ie17JFLe3EC7YLaQBwC1dDpgqEMo33+1dKSvlrdm5RX2615dN5L27do3EsePCDYq1dBQg4qKMu4+mg9/v91iHfvi+Vew5qoilpnBr6LKEs/W9P49ojCuCSccXZqL4gZbt7Ffz20j+8IG8mT2WSLF12fnSbgsCCT9BwBHnpLz02d1aYU11x/CZUEgUn/J99+3sunVj/P5GNp/u0znDn36RabzyRpp05QLCkpktBIFfxrHOw1E7DAiLWzyo8sYdPsUW8jzc2pIG7m2uVUPPOxLXPiWljMw99kt9Lp+FLd/RKOamjri/OfAzcRSLmtueHorW4wb5dIYixt3YP833LkRaugQkauB70LQ4vwuyjni/OewRcr3GclY8+Yhdnx4zhbyAKCesWTR7oIoYvwiCXkAUFCWhS2fJY8IGWBDPNg6Ect/8ZRZXMDXNvfNJQAgCXkAKkTIc9FrAAD4XkCkBk/kEvLkSf8awqPtjNX/noIoCkSnsLQMTssDZSrkiYOj0f+Ed1IgU3iFvIrm+c0/p+K0qHALeQCwcfKhSlpJ1WWpTyA6aw1FZ62hyEknIjMnNF2AFb6cghNDnTgPATprDUVZKYM9JvJlDAAgOS6N3dZZayi7fy+T0fC1ncJ+3cuEv5jT38bVY0/Rt/4CTOu9BV8jKq/i8IL+hCZ0MfSjXObX0dSAe20rFJaUgtfaePaR6yhjlKOetXTXrHSBZ9ypt9xs8O8GANh2g99O4OnnONrjXAz9iMCrT8ReHwuJ0mz11WtRtmurmlG2i8r0md7YvPEm4n9mIDMzH/n5xTh8nGPEzDKP79hmNezsTZGamovcX4W0kW3jJ3WAV9vVCH5I3q+hoYqObVajRUsH/PyZiUPHxgEgPPounH2JzRtvIvzdD/z8kcE35+tX3xD7NRUAcPrkc9jaVoeFpQFbBHz1MhYpyYTHztlToTA104NTHUtYWBqw165voA1XN2t8+ijbP7JT79/Dt0EDscaEJSWhqIzzI64sSchkJfJdSJW6ghJyZMbIVh7IyCvAoZA3aLuOKFkdtmwKqYJOVcG39xacukTt+ycKk2d0xuULREnr5CTZV/OTdn2ypl6Dmvj4/icAYGCPzTh/Y4bEc2lrqwvv9Jslc89KfBwFVYfVzTtjdXMifVFZSQlx/nMw5v4F3Iv/CnNtXexv3w8uRoKtDGx0DREzdDZG3DuHT5mpYDKZWNC4PfrZER6Ol7oNFThekhTX5IJcZBUXChy/tElHDL97Dg8TYpGYTx/dfs7bDzklRZjw8BJeJv+Ejro6PC1ssbRJB5ho0ReoiR4iuQB1NX6xxGPpMNEkKvde+hGONY2kT7mXFSsj52KhM5HKey3pPABg3O8iEtbahN9wfOEP1NCyBgCSx52saW/aBefjj2NG+Ghsct3Pbk8qioeFJjnylLcPAPwsiENNbRuxjxsa8wPrrz1GVBJHJD4WEoZjIWG0Yx4tHAsTXfrP36vYeAzfQx/JGbFOPmk+LMoY5XCdv4W97e3qhA2DBVvCiMLUo1dwL+Ire/v9mmnsin5UHAsJw9qrD2n3BwUMhaO5Ce1+Fm5rtgntI0/UVPhTphT8Hdw49AhdR/B7hZeVVK6YqKBycGnqgKVnie/nzlpDRYqe62E4kq/f2EZzKcdeTt+P85tvYN+8U7icvp9v/9+Gd23OtVj0+5+Y3CMQQR9XQ1OMexpBHHn4BslZufjClcI6bOsZ2Jsbw87cGA1qWaB+LY6A9vq/qfCYvRUNAgLhZmuJ0R2bICU7F48/fcOjiFip00sPT/FBg4BAuM4IhF/rhhjr1RS774Ti9jsiG+ZkgK9U86/w7YyFJ29j6JbTODTZB6oqyui+mhDldTQ1kFdE/8DXc8EunJ3lh8LiUvRbfwy2pkbsAhncsN6jQ/dfI+xbokTvkUQKhqsxdZi0gUZt2jGdvTki0/SZ3uzX3EJc954N0b2n4BQeQSmpzi5WuHxjJnu7v09T9PdpytePVUmWFzU1FaEprx6NbeHR2BY+g/jnBYDGTYj3gO48JE2ppePD1Cmo/zuybmHwXax++Agfpk4RMoogMi0N/U+eYm//aUIeANQw0kdMaoZQnz5uZnu3xmzv1igsKUWvrcfQcMk2BE0ZCicRLnLlTfDThexiCulpuRg5eBcOnhRs3nruZCgGDKZOfdeupoGCfOLLxqvlSgQ/FZwG8fVLCh7cjcDoCdRRtuKuj8Eox8UzL2nXJ0sCd/mz15aTU4BJow5gx4FRAsfs3HIHE6d1kviYr0K/4tkT+adQKqgc9rXvJ/YYVWVlHPOquBT0Zud2AgAGOVBXh2RxuOMAdvSeIPTVNXGy0yCZrE0UEgvpn9qWlhdCTVkyE2MVJWUwmOXwf3IER1r5AwAaXlkFLRU1FPKk3xprVENGcT4KGaXQUiFSWJ2DlkFHVQN5ZfwXa19z0xCdk4rEQuLBXWpRLk5/ew0LLX046JnCUpu/0AVAFK7gTpvlTl9VghIstWpgdSTnGqF/jSFQV5bNRTgVO92PY2nELL5UXu510fVZUU+wly0vdeeI1/9PobisDO4LOOLX2PZNMK0zfyq7uPC+X4IESVHf2z6BxM3u6xWToaVOnap99eNnEVcoGgf8+sLTjjoAgAo1FUN8SJ2JDjbvZLoOBYIRJUVWWlxb1cHWGcewax7nvmPztCO4dZSISGFVtpUHrHTR3U+WwMaZv9KkPFDXUENJMee3pm5T+wo57p+Ez8zuYo85HLGRr+1c/C501hqK6jWMcfzLv1n1+ldWPmV7n3rzcTNWNp7NGy8/5mt79y0R774Rxay6NHTC+mGcB1nqqip4HxgA1xmBePctEZP3XWLvq2FMfZ0kLu8DA+A2YzNOPA7DicfEQ8HObo7473eUnDT0bOyC0OgfuPY6Eu6ziAd2muqqeB8YgJTsPHgt20e5noP3XmHztRB0WX4AANC+vh02j+xJGdHHeo8m7b2EJ5HfJHqPZBqOZK8nme+ZAsnRVlODqrIy25y9oLQUdhs3wcW0Oha0bYtmNWuS+jOYTIwNuoSH3/iLlXyZId+n1/Jg48CuaLRsOxYFBYvtfaelroY7s0bCZUEg+mw7JpYgyOLI/kdITc7Bt9g0fItNRVkpg7Q/4v1PeLVcCU1NNVQ304ONbXXY1DbFsFH06czcgtnP7xmkSqlKSuALJ3ZwsqAVyy7fmU0aL2wuABg4pAXt2gBg+TofLJ5zlnJ9VAhan6y5E7IQnTyJ9UR/ThKpyiydmKeiosxO1/VquRJNW9ija0935OQU4PSxZ0iM5zxhoXsvFfyZMMHE2k+cC4F5LkQ6/5pPXVFTux6G2FQ902YnQ8EpkdfiIitoJbJDUiEPAD72XoQHydGY+PwUnIOWAQCmurSDj00jeN4gX9iGdJ0F18sr4X6F45G7qUl/eFvVZY/lpvvdnaTtzOICLHt3nb0d2WcJ5Zoa6DcS6D/Hitrjpr0pufon1fj5zmRv38n21A8sqcYurSv8Il+UPsJ89drUseVre/SZuA6pYaQPO1N6f2NhkfONa9dAxLoAZOQV4O23BLyNS8TRkLcCx8iCwpJSeCziWFisHNAJfTzqSj0vtzinoqyE92umC+zfo6EzroZx/r49bK0wrkNTOJibIDHrFxacvYNvaZzfK49F22nFwVkXb5K2A9q3xHjPJqS25ht2I7OAiAam8sHb9ug5tj8ivNZGnbgoklcei7bWz5BTHI57cW7wsDgCNWX+KD1tNWuR51NQdVh3hYga4i5+cevoE9Rtao+Nt+bK7bgRL2LkNrcgriTswMoRu/H6XgT6TfLC0Dk9K2UdfxrKSkpgMDj3Umk/yVly6pr8DyI0tNTZkXk9jUbhSuYB+S6yAojK2gwnQ8Hf/dyc3/tQfov5jaSRdOGbhI/jnXvl4M5YObizwD4s3m3ivE8FxaXQ1qB+WCVo/XT7Vvt1wWo//irsZgY6tGNGdmiMkR34K3MLOv6OsWJnkSgBYAIyFvMUVA5RAdNht3ETqe1Tahr8zopuIO5c/c/0xmE9Xb7w+qNQMS8lJw9m+jqU++rXkCyv/vgh0XLci4pK8fN7Bn5+z8CTh58FinkAsOfIWIzz50+xkkQwCn66EL281vP5wEkqPjX3dIS1jQl+xElfKUjWKCmRxVBpuPlwHjq1WsXefvEsBi+e8V8U3nmyALu2BSPorMKw+2+BJeQ1NOyKsKwb7HZdVWP8LJCP/4e0bAt/ihHOjWj3T350hXZfZWKl3QAJBe/lMnc7c0dKYY2qLbwXdWSKqOMVCGbnCP4LVZZo1c6lNub2aCv1MYx1tOFV3wFe9R3kLublFZWg6ZId7G0NVVWZCHl+O8+QtoUJeQCwdlAXXA2LxL15o2FuQK5iXV23Gq7N8sfuey+w7Q7Hx6eMUQ5VFeG22bxCHgDoa2myxTwqprRpjvCEZDyJiQMAdNlxGLcmDRd6LIAogMHiZSJ1hLCX7Z/3YEIBB3lG4FFxcPnFCj0eNwsPjRfe6R/m6PILGLaYnAHh1MQONw8+BACUlTLAFOFmpayUAdXfVlyd/cn3V0bmBrJZbAUTm31QLDEPf15yncy5GRqJNg3/vQhYicW8z9nnUFCWytfubjJJqgUpkIyvM2fwCXqi0sGuNvb2rjq+QgDQdMVO5HLloheWlLKLWuhraeL5Qk5q56dVAXBfuo29nxvuaLuE7By0W88fEgsAZyZIl1cva2rbmyL46UKcOxmKfbvugVnO/2OmoqKM/oOaYvTEDkLnuxxMRGr49t6C9LRcyj7+o9vAb3grkSpNHzhBXKCcOxmKvTuoKwapqChj276RcHCSvWm+MIKfLkRUZCKWzjtHeb6qairw8/fEkBGtaOdQUlZi/xtQnePiVf3Rqm0dAER0n0LM+zs493MpAE40HreY19ZsBK4mCI9SKmUwsPPac3z6kYI9U8RP1RWH977T0eDUZmQWF6LuiUDc6DkCtXSJi9fnyT8w/kEQckqK2P0l8eWTJ/2tN1EWu6imalwJq6natJ6xE483TazsZfzz/CosQvOlnKIt56f5wdlSsJ8mL1S/sz5bTyIiIQUAYFRNC08Wiy4ECPMFHN+hKUnMm3TkMvaM7CNgBH31WVNdHXzLyBI4dv/gPnj7MxG+h87gW0YWcgqLoK+lKXAMoBDqFMieyorMUyCcoQv7orfpGFjYmrIj66ZuHQG3Ni7oqjsc627OxYjlPkLneXQ+FNunH0FpcSlm7B5D2td+UAuoqqvCW8cfHQe3xMy91FZhonLjWz2YaXdASsE9AEBXW+IBb37pdzyK52R0sNqZKMfNbxyrsY7WT6D+2xf04c/OKCgj/POt9QainvEilDAy8eBnZzBRjttxRHRXZ5tXQtc1YGw7nNv9QKpzE5XWE7ehtZsdBrR3w+UnH7F4BJHh1H32Pvh6ucPdqQaGLj+B1wcI7/LYxAz4LDqCtRO6o4xRjouP3mPv/3zwq6AIveYcwOEFg3HhYTiy84qwfDQRBec1fRdWjeuG6gY6GLDwMHsuj1Gb2K8BYMXhO1g0nDh+eg51qvHfjkRi3rEvzaCspIpyZhnUlXVRyiwAk8lAAyPB/lRnYvhDDhubLkBtvaolJMma58nz8SMvGIASBtrL74b/68wZyCspges20SqX+jZogJVeklcM5OXJvHFC+4iayvpikXg3LG+XCvcJdK9lJVEqrSCEedBJy4DBzWSaoipKwQrHlYQoGr1Q+Hsli/XJ6z10craUSYEOUc9R0HnIY58C+fA9n76qnrIIBeA3XHyE4/ffwq22Jd7FEj4iL6J+YNy2C3i3XfZWBnrqGrjZYwS8rx5CflkJ2lzcQ9mvn109bPSU3kNEENl5+2CgM0Z4Rx6m1bmLD9nX8DTtAAzULDHIZofwQX8R7hMC8XbXn2dzIYx+zybiQoudwjv+QWTmFaDVCs7f2P35Y2gj/gVhU52cPsqdWmtb3RDXZg2XeI10zO/ZDquvEDd7IVFxEs9jpiva+brX5FTvbvLfLrHSbRUoUPB3cyCcsCu5lMofZNG6X1O07kd409f3rMNupyuQ0cG3JTr40nuVtu7bBK378kcZS0ojsy2k7XJmKR7Fd2MLeAATL5PHoon5XihBmd3+JWsH7v1oA29bIhuhoCyBawyBuooROtu8wo1v9UQS8VjoGmhTtsvKL4+bguJSrBxLeOO52hPf8+9jEpGcmQu/TkSGyGAvd7ScsBVPd02Fz6IjOLN8GOysCG/6Lk2Jf9P2U3ayhbkZg9rCY9QmLBruBTVVFehqa6KJM2GpUN1A/N/YfwmJI/P87ENw/lt3OOr3YYt4x740g6sx/YX8QHvOh/J12hp8zam80OeKpJZuV/zIC4aNrrfwzlKio66OrzPJVTx/5uSgrLwchppaMBDyZDS/pATV1OVnuM2N3aZN+DpD8oqjChQoUCBr2poOR3AytSB2OUG4V97x+2/Zop3bZOIGvakTx+PpS2oGHEwFR505LQ8U68bX2chU5hF3xSXvEZ/WD+pqzqhpegmAMr7EW8KhBiFQZvxaBwYjC4UlL1HL7B6ycnchPWcl0rKXwEhvGoz1xFtPfYPuqG8gvhn2n4IwTzlebr+OQmFxKQx0tNDW1Q6hkd9J+zvM3o17/5Ejty49/YjeLetJvVZBXE68i16WsnsI+CeRkpOH9qs5N56vVkyGNk0hCWHYcX0HcAt5jWvXwOFxAyRfpAAcLWRT5KumoejG5W41LPAuPgkA8DIuHk1saggZoaCyufHzE1aE3UFaUZ5Y44QV0ehiOBp6xjo4G7OZ1MZCHum33yLiZT6nAgW8xOcF8bQoIb2QiIRmMhm4GecKbbWaUIYqmChn9+pq+xE341wBJpMt8EmDPIQ7KqgsGpIyfpG2a5gaoJirSjVLyBNGWnYeLE30YV+D018US4iKYtSJizjg15dy35RzV7FtAH/9iIKSUsprBbpr/YPP3yAsPpFyLiokEvO0VQl/NW0VE+SW/GS366hZ0g35p7Gs5kkSMiuamvqiXXgxmEw8+PYN3Z2c5LyifwPHlYGoZ2GGi6MGV/ZSFMiQbfefY0r75gL7eK7bg4y8Aqzu2wl9GkrnozSl12bERCQI7HMz5j+pjqGAg4dRLwQn78GxuNkYasN5X1kCX+8a8jPqrkr8KjiDGqZXoKHmjMxfG2GkN5Mt5LGobrAc5cxcxKf1QY3ql5Ces5KvjwLxGbr2JCJ/pmJE5yZ48C4GbV3t0MyZUxHUa85ebJ3ch9Q/NjkTg9u7y3QdG6L2wVnPHufjb+JQ4/V4nhGGH/kJeJ4RhubGDbE/9gyqaxjhRvIj7Gm0Eos/BqK2Tk3cTXmG4005th+jXs3Fgcb8xT3+JApLSklCXvjqaVLdYLC87Xy2nSS1y0vIkyUW+hxfvvS8fJjoVKPt6+3iyBbzrn78LFTMe/hd8G8rALSt9VzElSoQByaAuufXoKScIbSvpEzZwKmKvaA/IWL3HNMeV/bdxyiPBTjwehXdUIk4sPyCTOdToIAKfXX+63xlJQ0AwJ0fzdnRdzHZexGdtZXUz9smHIl5N/AiaQSaWhyS/2JlQBmjnK/Nq7ETFuzl2NKcvhuGxs6cB9m7Lz3D+N7kAov6OvwBRpYmoj8sev4xjrStoqSE0lIGQFMAQ95QiW/ZhUVQV1GhbKdjZPNGAOg9sHmRSMwrKEsDANjr98SL1PVoab4UAFBaXiDJdAqqCL5nzmBYw4aVvQwFCioc7y2HcXPacJH6ChPyACBkDpFyHhQWIc2y4G0/W6rxCiRjnssNbPo8AGs+EWkErP+zfPTEZdjG05y5r9zG+dGD4bZmG97N49gDUD2h2/zgGaa3a4HVtx9hfuc2aL5hN+5NHQVtdTWxo/fERVPdHeqqtQEAjPIcyj5KSupQUTJGSekXua1DEgIjHiCgbjuh/ea8voJ1HlWrwuDMPVdxbO5gLDlyGwDYkXavojkPToPXjcXt11FwsTbDrL1EfwDYceUZ/4RSMMrWBxPfLsapZkRKUXPjhkgtzkBzY+I64WbyI3bf+IIkTLD3w+boQygu5xRb+huEPACkqrWzurWWOlLAqJoWKSIPEO57J4xJhy/jYWSsVHOIQht7G/brHY9fYEnX9rR961qYsV/fj47FCiFza6rye+zmlUSDiXLYGU6BqbbgQmcKJMfhrOSFw5RFMVsG0Kq3BwCgILcQb+5F4FLCDmhqa+Dj8y+I/fhTyGjB5GTk4u6ZUBxacRFlpdSC5PhW/NXJqTjydg3MrEXzbe1iIpoHm/+8XvCdKV+rC0F0NRuPch4RZunxSWjWxbVKHm9S2xX4KuJnYumJSWjWWT7nIQr6GnWhq+6AbzmHYazVFE8TBrIj7aqp1kRi/k0Yabgj7hcnTTi7OBzxuZfhaDgFOSUR0FarRZpTSUkFaYVPoKViAR31qlXUYees/vAYxXlg9/rADCgrK+H2pnHs9jYN7bBxci/2/o7TdmH/1VDSmHtbJpLmCdk1VeixB3VsyB4zy5d8nTe4UyP2Pi0NNTwrqGEQAAAgAElEQVTZKdyCSxZ8Sk7FhNOXwWQCjwM4Gapua7ajrLwcqsqc64V38yaz21l9WO0AMPzYBbz+kQAjbS3SXIKQqpqto35fvEhdj2NfZOfppYDD/Y9f0b6eXYUca9PTp4jJzMT1qChEpxNVSqc1bw6V3x/A98nJ6HPyJOyNjMAE8DUzE7f8/eFgTPzY2W3aBD9XV1yLioK9kRHeJCbCy94eu3tybpTsNm1CQwsLaKiq4sVP/i9ou03EH2BHOzvc/foVBpqaeDNxImn/gT59MCooCI4mJohOT6/QNN3pF6/jfnQs1FVV4OVkj1XdvWgvYJJ/iZeewE14QjLGn70MJpOJme09McCNP22KCWBm0A28+B6PsvJy9GnggpntWkKNQv2XhncJSRhz+hJ0NTQwtoUHBrk3ENh/8Y17OP/uI8z1dLGqW0c0t7UW2J/FuruPcezVO+hoqNOeMzfc71Fbh9pY26OTyOfEy7TT1xCXnoVpp68BALYMIlL96i/dAiaTCQdTE+wc0gsW+rrYFByCq+Gf8WAWJzWk1/ZjyMgrQEZ+AQ6P7I+mtjVpj+WyOBA6GhooKi3D+6WCf7T+m3kKABB4fjLquNUS2FeB7JlRR/Rq4Ny82x7ATq8FiFRbQx0tdurtmp6dAQDO5oRhfuvAfVjZg/oGdXq7Fjjw/A3md26DX0VFWNurM1ps3I2tIobeyxImsxQFxY+gBFVoa7al7KOuWhvZeYegruYAbQ3PCl2f44UViO63SKwxVUXI4/bL2ziO+Ldd5t+Z1KexY01S8YvOHk6k/gAwqSf5qbe06Khq41SzLSTvu/TiTFIfbk88Vr9tMUfZbQcar0X/Z5NwvsWf64PIK7ptuP4Y3RvWQXVd+og0YTRcsJWvre6cQIkEveVB93AmVHCKlpISYKCthax8+iq0omLK5Zl38nW4QDEvJj2D/TozX/gD/2ZWvOlqHIK/OaOG7kARV6lAHCY8Jf/ecafM2v8W+bjbPmQmoc/dAwAADRVVRPQTL2K9Xy3i+kdTm4heatXbQyoxT1RB7V+lmzm/sHYrfW+FHm/Dtdmo18xB4Lh5/QIR9kj8IjhL/YjfF3FEWEnh9bhj0Yrru4s7ZdbTihMd2tH6Cfu1gYYrDDQIAdLZiP/BvbcNvX9zZdPE2ZpUhIKFsX41ynYAuLtlAmU7Xf/1EznXNlfXc+65Zvm24xPxRJlPnriYm+LR9DFoHUj2f3w3bzIOPH8D30YNSGm2rPb1wY/ZIh6Lw0P7YcHVYHY1eFGQSMwb6sBRVoc4PMPxL8QFZEuzxZJMJxI/8+7iVeoqlJaTRRIlKMPH/oXQ8XfjRyKj6ANfu5GGM7xqHqUYwYKJMzHUppn1jMairhG1akpV7MNaxwvNzVcLXSuLihLyAGBGy5a4GhWFbk5OlGm2fU6exIcpU6CtRnwYG2zfji5HjpDEtBPh4eztgtJS1N+2jb1v7KVLsDU0xHlfomrsvtevsfbxY/b+tY8fw87ICHeGDwcAJOfmouU+flPU0UFBFe6ztyb4EQ69eMveLiorw4XwCFwIj0DUwgBSNfD6a7ehuIzjEfAxKYVdUIIFb2GJFoF7kJ5fgOiFAXBdtw2FpZzxC64Fo5OTPakKnN/Rs3j1g5x2eTD0DQ6GvsHzgHEwrkaYoPbZfwIRyamk47HWMrNdS4xr2YTUzruuhut3IL+EiLDIKSzC4hv3EBwVgwO+1F4B3OcZn50D/xMX0MquFmV/unPOLCjEgmvBlGIea42879HF8AjM69ia/R4JK+DRfvtBxGfn4Mb4YbA3McaWQd3hvCiQLeKxKGOUI3IFeY4ZXp6IzyL7QkSnpCNyRQCKy8rgtmwb3xgWXpsO4tNyYt+Q/Wcp+3DzNiQaABRC3h/Iu+0BuPn6M669jERnd0f0bEafan1l/FCBXqYPo2MxqnkjrL3zGKt7dkJhaRlac0XGyAtdbU4V3uoGywEA1TQ5Xmncnni1LYkI1FrmIXJfFxVvM4ibwFsJkbDTJXxWetzdi241XFBdUwf9bNzQNXg3WpnZYbhDU1ho6SE8MwE7Ip9gb8tBlbLmP4ED387ifmooNrktYLelFKVj4POpONN8Ky602IkhL2ZAV7UadjVagWG1+mDg86k43ITsLXm+xQ48TA1FW9M/+8Gvi5UpPiWkAgDartyLj2sDRKr+TkVJGXXkUMDxawgcIrp35OyTN3AjPIrUNriFGxb04r/ZuREehdknRY8uLmUwpH5AeO4t57pbmGezKLxPnQ4PC2oTfAWSE5zA+QwJ874DgPpGFojxWQj7sytRzCjDy7TvaFJd9GsVJpMJda5UuF8Zkj8AVyCYJ1fegFFGFta235dfcTW649k3EP5w/93jz1Id2999nlxFSgUKqiJSReYBhJjGLe7Jg685F/A6jTpNg4lynIlpjNp6vdHYdAHf/tyS77jxoz+pTQnKbAPKzOJI5Jb+hK4afzQN71glJRUwmZwLsI+Ze2nFPFGpPzMQHzYGoLi0DN3WHMLdxZz5Dtx/hVHtyaIgo7wcbrO34MPGAMp5ACDkcxw869hg3N6L2DOWWniRBJaQBwAH+/TBwDNnSPtZQhxvXwC4FxtLEuHGeHiQxLx9r1+T9pvrEp4sUenpcDLhmGBGB1R8NTSWkMcrDk2/eAO81/Ef5hIhvWl5+Wi5ea9Ynnl99p9AbWMjBI32Y7cdeRlGEvIA4ODgvjgX9hFDGrux26LTMtB9z1E0D9zDXufanp3RYy/1Re/GB0/ZYh6jnN/7AAAMtDUR9r9J7G2fQ6fx5Ot3/MzK4TPAphLQLoZHYO7VO5RCobBzpoOqf1ZBIek9+jB3Cuqv3YacoiLoa/LfPMRn50BbXQ32JrJ5eseKztRQFfx1Gp+VA799ZwT24UZNXeqvZwUSsOZTV8x2vgRVJf5CQAWMHGyJ8hUp3dbbow68PerwtbOKX5waQUSYsG5wuVNmuV8f8yc8tFb37ETap6gMycHdmPj97mLlzG672pGI1GhydQP62bjB07Q2Tn97A00VVQTUbQdXI6tKWWtVJzO3AB3/twdvdwVgvJ0fxtv5kfbPdyZXmv90uCY7srCXlRd6WXGiTLmj9v5kIc/V2gInJxGib6e1B5Dw+4FOvbmSRdKxYI3lrpB758MXvI1LgLuNaJ9PbiHvf91bw7+VAJ8dpnjr8955BHenjBTab+DB0zgzkloUj0hKZb/u11D64iy5JeJH7SgQHQttPbH6f/FZCIezKzH4wTGRREDughdXknexX1/afVes4/JCJ+DwRuztfrIENs6y/e6nO/YCny14c186qxVp6WY+nk9YO/hqJSxtTeVyvCdX3mDVSHIBMXGOdzNtD9+/WfcRbTD5Pz++vvuXnMf5HXf42mf3+A//XVVY1Cj4d5Dp3WJBWSq0VWX/BWGn3w/Wup2gpqzLt+9BwgSkFr5G7K9LlGIeS4xrYroItnripdSwxtIVrygoS6Ydyz0mMf8JniQJjibTUFNFSo7wJ1OtF+/hE/I85m4jtcWmZGDBqdvILihEcVmZUJFBVKZev07a7sYTwWdjYCDz+XnFMlF9OWRFZgGRktKtLn+04ua+XWV6LN4oOgDwb8LvYaihqkoS8gDAsboxVnXzwoLrwew2J1PqykGmujpIzeV81tbefUzZ78HkUaTtsyMGwXFlIDrsOEgZ7ce79r6udTH3Kv8PLTeinrOg/obaWqRt1ue98YZdfH1ZhqPv/kcOawYAJhMSRVmUM4k7pCKuaEEqrAz0cGKM6ClC606Mx8j2a1FcWAoNrcoxc/0Xsanmhv8ie2OO8xUoK3G+O5+mncLjtGOoVU24L4vXgn1I+/19/m57AJYcvwNVFWUs8q0aVUDTimLwOvM0fuaHoaQ8HypK6qiuaQ8LLRc0NOwHbVXDyl6iTJn0/BxWNeqO+a6dEBjxQIqZmPiRH4bo3AdILPiIYkYuChm/oKmiC2MNGxipW8NetzVqVqsc79mInFv4mH0dBWVZyC1NhZ6aGWpWa4ga2m5w0qNPheTGSFdbzqv882AJeQBwZ+4oUtqtpKmx49o3Zb820tHG0r4dsfQiIWgM3XUW79dMY9uc0HHxFVkoECjkAfjwk/6alcX8zm2w+jbhhfgzi9orEwD+59Ua64OJa4d38UlwWbEZ7+ZPYRt9zw66hSsfyMLbrA7CU++5H5hztSI6k4j2dDZZLnQOBZIzro54qfpKAAbYuuHct3e4mxCNjlaOtH1vZe3HxkmH8OllDA68Ihe6YDKZqONRW5IlK6CBSsg7GfEfjMxELzBQGcdTVlHGmgsBcPUUXIxx9LL+GL2sP/rYTEVhHqeYwIfnVcvDV8G/Tfd6Tui15zhOjvBBTFoG236qez0nrA9+jPS8fHzhapcEmYp5X3KuwNV4tPCOEkAl5AFAO6tdlCmtvFjrdpH1kqBNYdQrT7ij71hsu/kMr9ZwDB5vhEVhSGt3DGvTCDHJGbxTCERdWRl5xcW0+7d2k9y4VVlJCZcjI9HLmYicYAkgLLTV1NDH2RntaletH3Oj30LR9Ygo5BQW4eBg2UU68sIdbSYJrIgfXr6kZcChujG2PSYiaNf16IQRJy+y9x95GSaT9BcqzHR1kJKbh+CoGHg58Ru4invOovaf3KoZtj8JxYnX4fDz4IgvTTbuouz/cdl09Nx+FHnFJSQ/PF6cFxE3cTc/RGFg4wZY2rMDqmmoo8e2o6hlbMBOsWX1A4D5F+8gckUA7s4chQVBdxD8KQatHGyw0UewGGxhbYwdVwPQu/58rD02Dq7Nq5YB7t+Kb63VYDDLsC6yJ+a6XIMSlLE1ejDyy7JFishzn7IZM/u2hl87d7Z33jyf9mg2Y5tMxbwtn/nnmlaHPrrhRsIKfMl9RLmPwSxDQsF7JBS8x+uM06R9w2ofgqE6vQ+kIL7lheJKvOTpPILOhxduvzzu4hcve8wi9ePeJ0qK7cOU7QjPuiSwTyEjB/EF4YgvCMf77Kt8+xsa9UNrU2q/GGmIzXuGq/H09iY5pUnIyU7Cx+wbuJXIsfgY5xAETRXqaypeCopLoa2hhtuvo9DZwwlrT99H/1YNYG9lgj3XOVkZEd9TULeWmYCZ6CmmMauvqkSsCyAJeg3mbcb7NdOlmnNA0/ro4e6MRgu3/Z5zC3aP7INWTja0Y55Gx4l1jKMhb4X28W/qzhbzACA6NR2OFA8GRzVvxBbzAIDBZKL+Kn4fQBbT2okmEt2No4/ea1XzPjRVLUSaR4Fk5JXS3wPklRZDR02Dr316vTY49+0dNn58IFDMA4CZO0ZQtt/K2i/eQhUIpLvFBD5hTZ7pp7I83o2U3WL1D4rbKnPPRO/as/jabsZuoOyblpSNYS1FKx5jYW2MOZv94OQmmXBDtS5htO7uhnlbhwjvKGMYjHIcXHsdFw9QX3cKYvYmX7TvLXo1V1EIfx6DuX6ifbba926E2Zt8Kfcd8KPXAagKVpjp6iB4CvG9V52r8ruZrg47w4a3IvwqGh9tOmQemVdVCYrtgP52T4R3pCAx/wksq7WS8YrIFJeVwUxfh3b/97QsXJ0znK/tZEgYpnhzLpKsDPXw8Ucy6lmbY8Cm4whdPQmi0snBAYvv38egBvxFDmwMDdF0924EjxgBPQ0NvIiPx5zbt/Fw1CiKmfg55eODgWfOsMU8bj89AHg6diwa7tiBVV5eGFS/PvJLSrDn1SvMaNlS5PXLi3EtGmPPs1cIif0Ox5WBaO9QG7sH9pL5cegi6ag4+SYcS2/eF6nvpfefMLtDKxwMfYOmtWqgZW1+XxNuwUsQdiZG+JqeSbmP1xuQm8ScXMp2cc5ZnP5T2zTH9iehWHbrPvvcWPKxlT5/GomKshKuThlGaqPyvqNqKyotFWksAKzq0wmr+lAX6xBUuXbu0D20+wDgZsx/AvcrEA8VJVXU0fPE2k8c76oZdc6LNLacyYRfO3dSm2alpkwzsSu6F0okrDZ/LzkQ/a03Ce/4lxGZE4w7SetkMldY5gWEZV7AENv9MNawkcmcp+ImILVIsgiEPV/6wNN0LBoZ+Qjtm56Tj9GbziIztwCdPZxQ39YC1qZEFH5uAScaom4tM2T8yoexnvhFIT7GC48Yq2pcnD4EfTcfBwAwypnotPYA7swV7XqIDk01VWirq6GgpBQAMP5gkMCoP31t+TyEYzG7YytKIY9Fxzp2uPv5q0hzTWzVVHgnAF62ijTayuRtRjztvjOxYRjlxJ8ub6hBRPPG52XLbV0KROfZjXd81Xwv/9xO0/vPO15V4vB/N3Bml2j3YgCQ9CMD0/tuxd7g/6GmnXxSnasCqyYeRcgtwUWZBPHfjFP4b8YpDJvRBb6TpXsIXlJchhFtViMz9Zfwzr+5f+kN7l96g4nL+qDH0MrXIYQh0h2GONVqm5vNl3gxopBd/AUxvy4guzgaJYwcFDLSBPb3sQvF2a/NwGAWsSP4ethcFykdmDWWlSKro1YT3WpdFDJKPFhpFBqqqiS/PAAkv7xa1fnTnmpVN8TzVWSxztWG89QybP00sdYys2VLlDIYcNuxAwaamiSh7t6IEYhOT8fIixcRkZqKQfXrkzzyhOFhZYUrQ4ag3tatqGlggIipU9nVawFAT0MDX2fMwIaQENTZsgX1zcwwrrHwiMuKYGZ7T8xs74mPSSnoe+Ak7n+JhePKQLSxt8W+Qb1ldhxVISk1LFiimX+ThpjdoRU7reXx1ziMPkWuBGdcTRv7nr/G7A6tkF9Sgi39OOLE4hv3MK1NcwDAtDaiPTXXUqNP93w9ayLtPk016q8aUc9Z0v7cNN5A+Dc9mCLdDZeCf4M+NebjZtI2vMu6KVJEnix5+jgKS+efx94jY2ArxgVfTmki9NUs2dvSRsYB+OeEvJjcJ7iesEwuc8tCyAtJ3Ys3mcIL6IgyT0jqXoxzuAhNFXqfrN5LDuHtrgAsOXIbALUVAZMJRHxPRj0bybIVPiWkoqCklFTtrarjZFGdFKGXkPULu+6GYkJH6bwBX62YLHIa74SOzYRWseWeR1RE9ePc4dMTaXn58NwkOAJH4e/553A/kf8BgZeVE4ITorAm/C6lmHf0C2ErxBL1RCE1PhPFhSWo6VCxGU5/O90tJvAJa9eSdkFVTbpCNlXleHSoqCqTIgOz03NhYCJa9LkklDPK0c3hfxKP/1uFvNePPmPRCNlF2ZYUC7YvEsaQ5suRkSK6iMfLziVB2LkkiDYqs6ogcriAKEUuHiWJV5pcdOgrygpDSUkFA+1f4VPmAXzIJMIrr8YR6aJ1jcagnhF9aC5rbNC3Dihh/EJe6U+2IChsrKgwxXUkljNzW7fG3NatKfc5mpiwq9HyQlVhlretrqkpPk6dKnDMLE9PzPKk9lWp6Cq2vNSzMGN7sHXedRiPYr7RFlmQFxn5RHTNpdF+cDEn/xik5eXz9V/ToxPGnuakiLHShse3bILdT1+K/fn7mJRCu09Pkz/9ojI55e8D3/+zd9ZxUWxvGH9gl+4OaVABu7sL1Itd2O21FfP+vHYrYot91Wt3gmJ3YgOC0t0dyy77+2Muuywzs72Aut/Px8/dOefMOWfhsjvzzPs+77FzWBV4Hys8uiK3mD59RBa+rJItvaocZXRd9bEhhDrlWYuhB22GAalfmLhnZayPhYdvYstEvi1B45l+aOgofnpYu451EfT0f4iOSsNQr+3IyixA0FOyJ2xlInIfo7kJkToqKgXzZ4PNSUd4YiO42yaIHiwlh74PQwFbMnsKcREmmInLkR8jkFcq/AGmpOyPGIhh9rtgqcUvHlJe0KLi61VjewEAerfkj1swpDMWDOkMAFILeeW0+Hs3Oro6YskfnaGtoYb4jBy8jozDnc8RuDhHdIpQQlYukrLzEJGcjojkdIG++SdvwtJADy4WJqhtaQJLQz2Y6UkeQUjFvaWT0G0DcfOyO+gF+jevBytD2W4iK6fxdlyzH4//nkoaV/k91Fvsh2PThqK5I2Hwn5KTjz1BL3DxzRcAwJSuLXHg/muZ9kbag64Ovi2fh4sfvmLZ9SCehUov99pY2rMTrPQl/1lwuWy8ThqOolLqv/XO9i9k2rMSMrPrdcTOr9T+yfvaDYHLOSKNcPHr69jU8g9e35u0WGz8SNgh/OkmPIKltISNPyynCbSVp9d6GE2Ca3MnbA9SbEDIr0xf6+kkYU2hqbUU6wWk7YdKFXubA4CNiyViwhJ5xyWFLIWtxS3jyiTk/apIkwIsirE+0lukyXM/nk4LsPLQBLTq6i63OeWJXHN/FFH8AoCAkNfEdD7qGI6o1C86gsvdeCLcjSfgefJSxOXfAwB8zTyIr5kHaQtclDPA8R4ALs7/aIcybinv3DIuCw1NyEb6Sn59bv85DnXW+uHU24/4sz05fURRX2avYogUiMpCHkCk01ams4sj5TwTWjeD/7PXuB8eKd8N1iCa2RI3NCfffsQKD8L8vYmN0m9HifgUcajTw4URsHoiGs/0Q+OZ4QAIIc9IVwvHfUT7s1VkcF8/DBjSAueuEWLx5DEHcPC48AdISUX8z4CaIOTZ6TTFEPvtSCz8gsSiL8hixSGbJZ0Yx2SITrHPyPOHiR7/ZvF7Uge4WIlnrxFb8E5hQh4ADLETPzKKiuOR48US8lRVGDBWd4AmQw+ZrFgUsqltESpyNmaWRP6E8uL24gnotekI7/hxWBQeh0VJNMeofWfxPjpR6Jjbn8Ip21cN6oHBLWWrsGppqAdVFRWeiNV9wyGZKtyWs2P0H5hzgvBfzMgvxPSjV7B3PDkToFfDOgLvb6w/fdTmnF7t5C7mlTOocT0MalxP5nnSCx/jfQpZuFSiWCqKeXmlJdCj8MYDgIvRH3Ej7is6WjojMi8DP3L5wvkI56aU55RTLuS16d0YL259IPWHvf11r0cVzfdPsWCzBKOYFCnkVfV6NYneQixxxKF2A+k8iAGyb19Weh6+vo1CfGQavr6NwtuHYTLtTVoG1K9ZIrw4Ql6TdrXh3twRTKYqIr7E4/ntL0LHr5x0pMZG6Ikl5okTlQcAhurOMm2GimIO/+JalOgmGhW0tdwIAEgreo/7CcSN0b34SehmIyosVAVDnJ8DAG7HeiObFYHQrGMyi3kft8gnqkeJYkjOzYelPtnLsDyeraW9DeV5pjpEuoGwSDZpaONAfAlEZmTCycSY137u/Wee0EfFgeeCfzvlBS+oovnK+ZiQjEa1+NEW5ZVgBzQUfDJxYHh/TDlzBXXW+pGqx1Y3VyePQr+D/2LORaJS8tlxkgkqSn4P5J1G+2G3bH8H+fnFuHBDcA6/vWNoRvOJzCciVqiKY+ipmWGC82mRczxJ9UdwJuEP2MpU9JrCYKiow1qrPqy1hAsmVPsVRXTqYOhr9UJqri9ca4Uht/AmiktDkVt4E/rafZBbeBMsdiTvGADi0seimBWK2taCggarrBCX4xaLXHOo/Q5YaYkWLL5k38LTtIMoqSAGG2uQvUrF5Uv2TWSx4mj7J7ucgzbTmLa/HGE/5x1h3atc0LMxNsCjZVPQae3PfRP4eeNcTDp0ES8iYgEQxSs+bZDM5qQy3eu74NOGOWi4dAcA4FFYFF5+j0VrF0Hj9G0j+wAj+whNo+3k6sgTAv/y6oL112Sp6KxY3qdMhZqqoTL6rpow09SlFPKOdxqJMY9OAgBKOGwEJXwT6NdXEy9D5fQ3XxiZG8DDSLDQmFsLZ4S+Ec9/UYkgPn024+ur7wJtihTWqnq96JAEHFh+HsEPyQELVc2KiYdJbVvPzUC95tSBE+Ww2RyMar0GOZn52HFlttCxkmBkqof2Hnyfe0VEx4li6aj9KBYSCWlpa4yjj8QT+/avvYorR4gHsPM2D5NqP+M7raftu/BhDXT0tYSezyouRT/3pZR9nk4LaqSgJ9fIvNoG8i8KEJZ1HABgp9dLrvOaaTVBE1MfvE/3RXrxR4nO7WV3CuHZZ/A+3RdfMw+hnrFiKvhWJU+/RmGW/xVwhWRdWpvoY0Cb+pjsIZ6RsSSsP3sf554I/z1Ym+hj7RgPNHWuJdac5ZUkxYXqBvyf18E48vId7Tnl0V/CqFwYQhbBy+i/NFmPfcegzmDATFcHCTmEH8Cr+dPQaht1pZ6t959ialvqCNbhTckFT0a1aIwhR6lv/Dd5Cf4tdnZx5K1NVwSjukQ+NwszAEBAaDiW9uhULXuQhd61F+Hq1/VQE1JAoU/dxbj5TT5G/UpqBkcPPMKs+b3Qo/06aGgwcePeYujqinOzxCUJNg2NvNDFQvyLxw7m09DBfJrogdWMtfEWRKcORNl/hT30tfuglBPHE+70tfsAGeAdx6SNQEExEXlSUhoODTWi6mIhJxsHIwYLXWu2axBUIH60dX3D3qhvWJ6azcWLtH8keGdk7iVTf67qq1livPO/Ys8zx/UuWGWF2BfuRdlfHYKeqZ6OTJFs//4p3QW/KCTd06FJg0SOebZCsorGDFVVsfch7riR7RpjZLvGEu2jqmld67LoQUrkzveh9P6qbS0c8X3oMl66bUVGu7TAiqbi3aMZmRtQtusZySft/Xfj4t4gkrAGEAKYg7t490o1cb29S07j2qGa9dBhZOvVAkUUuvRrikV+3mKdy2QycObtSgXtrPqYO2Anvn2Mpeyr09AWO65I9lBr6rJ+mLpMei2ppKgUyXHU2QjiinDqmmoIiNxKK4yGBsfAran0D2cVQXWW2BMLIw3CnyW1kDoqT5wUWzqyWd9EDxJxroECohGrkrY+u1FYUirW2MSMXOy58RxvwuNwYLbwmx9FrT/B75zMUS+SsKR7R3St7YRz7z/j0Y9olHI4cDQ2wt6hXiK9YMKXzUNGQSGG/XMWGQWFsDUywOz/Ck5U5Pk8yVJKwpfNw45Hz3HoxTvkFpdgde9uPEGOSjSjE9JEtS/v1QWfE1Mw4fQl6GqoY2rbFpTCH0CIjOHL5uHfNx+w49ELFLBYaGZrjTV9eilJ6RgAACAASURBVMDB2JA0XtL3LGy/omjjaIcXUbEY30p4CkhN49i2QHC5XLBK2ELFvDJOGc7vf4AhU7tU4e5+D1hlRZTt6qr0T/ZuvQnDX8cCKPvE/ewKCviECVM6I+jp/3DlgvQR6eOcjwsUxPiV+J7UHu62CUjM5Ee3l7LpU3jN9OfB3uwUUEmUEybkNTUeig7msnrjqqCN2Xipz6aLpmOqaEgk5JWjrqqNwXZ+uBBL/f8ih8sGQ6X6Lw2b+u1F8LzpKOVwsCzwLjb1IcSCD4lJOPHuA3z/8KQ8/tkI+BGBWYE3sKtXH3i61FHYOo67fBE1y0dh88uT8MyNaGi+vbq3oYQCYYKfOLBZbDAprmde35G+8uXvzMHl5ynbp3VcpZBoOUWvd/Xgfexbekbs8bqG2rC0M0Xk13iUccpEnyADFYW8mhidVR3QCXlDpnbBhMV9KPsUSf965Ig6HX0tXPiwRuK56AS9+YN31bjfv9RXbGHZ51HITiW1NzWdQTFaeuz1PPAy5W8UczJRyE6BNtOCv4f/ovaEcSmyK9paroelduUKTFxE5d4AANjodCadF5MXgHdpW9DPMRAMFXWBvrj8u/xzdX/eG+jpey6JLaRVZPEQ+bxnSSPnqpreFtNwK8UfLe1taNNpRWGio427M6S/kaNjTqe2YleglYUG1hZ44yMYTeAX2pP3ep7bHYG+US0aY1QL+T71/5pzB3cSt5LWEpcXUdRfNjWd1w9CAQA6eqIjsp7e/qwU8+TIneS9eJd5g7ZfWFruX8cCsGGcJzybu0q9/tCRbTDkDz/cerAEXz7Fof9gyR9aqaowfykhLySuFu+/7rYJsDBchvDEpnCx4pu2szgxCI13gJtNNADAxeox71hboyViUgeDxYlHbSvCOkRUASDZhTzFMaMu/f+foqil3YC270rcYgyy85V6bnmjxmDwhDwAaGxthRPvPtAe/2xMv3UNUbN8wClT7I3oz0JL69N4nTgChJlJ1RvpK1EsQ5zm4HL8HoG28iqk9VrXro4t/bJ4mk9FQOr+n2o9OiGvg1czLPafSCkEA0B/u1koLlRMkbvKmFuTAxR+R278+5y2rzqEPDrOv18t9bljfTxwzDeQtr8kyQlMg41gaA+Veg15UPGvQuxvzRMRraGqwkQZlw11VT2UcgvB5XLQ0Hgi7Tm3YgcjjxVDan+Tug5vUtcJtFX2xlNn6IPFycX16L6k870cbuFaNHUlQgAoLcvDo8RZQt6NCtpZUVeRLC3Lw4Uf9NWZmphSV1d9n+6L8GzyB1JsfhBivwcJtMnuAygdyVl5eB5K/n2Ig7OViczrt1uwR/QgGfFoVhfBPxKQmp2v8LUmtvobh1+tEdn2K1AuqlUU9Wo6J8co/oN2xpiDcHQxx4Ll/BBx37XX0KCxPXr2bQQAOHXkCbwndBBrvujwZLHX/v5VcRU+fzdeZVzCu8wbmFf3PDQZOghI2gVPq1lILv6Oo5GzxfLXk0XIA4BR49pj1Diiqvey1QOlmmNWXfoLkJ+RylVsTfT+hIme4IMGO1PBB3zqTGeesAcA9uYXBPp3htF/hlVHQYjKPEqh/p6c4HwSsgodrvrdEZZLfo/xheLbjnifPIeuLs7Y9+IV3s2djtob/RCxhB/xt+rOfSTk5uFbahoeTSfsSP4OvIusomKs8+wOA01NrL/3COc/fcGtiWNgoaeLmZevw1yX71P78EcUTgZ/xMEh5OIPVHgeOo6OTg4Y17yJVJVUq5JXCXyfW4aqajXupHoJinKjaKOvGtjDMVSR21GiIC7G7MIg+1kCfnnlr5t1rYd1F2uW5/LPwp6Hf8O5PuGn7WHKfwDFLePCp89m+N6Ub+VVYet5mE6ROkKv4lzl1MSiGseeyhad+quwZ/klyvZzwdKLZ7KwaspRynZZClIOn9GdUsw7tTMI3rN7AADYOUvAzlkCAFAzPgZVDfHu8eSJ1JF5I12e4kJUX9QxGMAT8U5EtEYjk8mU43vbXaBsF4cBjvfA4uTifbovYvPvQFfNBi3Nl8NEk3i6LEwQG+byBoXsZHxM34nUonco4WRDR80KroZj4GxAf5Nkr+cJez1PROfdQkTOORSWJoFVlg9jDTe0tFgOPTU72nObmPqgiWnNTmfw+Jtc8MNUXwd31wuPRHj0WT7VpgqKyWaZq0b1RL/Wws3F30XQF3mozMbx9CKvOFGBuobaGN/8f0iKTsOmKz5o1L6uwBdV+eu14/2R8CMFa8cTfnXLjk6jbCs/x7mBHWK+JeJG4l4AQF+rP2FuYwJNbXWsPDkT5jaijcyV0PMyOg6uFmbYcv8Jzr8nqhO1sJO/d0hl9hwnf/b5LPPCnRuSeXKW49rIDiHB0WKNdXJVVumVF8/TiQcxmgzCwyfzv+qrlpou8LCaiQ0hveVeMKMyYSGJ+OfgQ2z088b0iUew9/AEic7n+7UpEQ51ZJ6RuvTV5uTJhyxq7zA9NQvKdknoZb2EUsyThDdxCTg1cigmtWpG2f9vMP+z73t6BlxMTXDmw2ecGDEYBppExPG7+AQUsUpx5sNnhKSk8kS7a1+JqnydnR1xMlj8z9D2jvY4/f4TNJlMzOuo+Oh1WVBnMEhtA86fQmxONt5Nmo770ZHo6uCE5/GxGH/tEr5Nn4tWR/zxagJxPeG4yxdvJv4JU21tXhptGZcL593b8GrCNBSWspDHYqGBOfH/S3phocDYmoJSnPs90NHXQmDWIcSEJWLz1ENIiUlHvdYuWHVGfgUBfjcqi11nwnwx3JX/t/311Xe5RuiJWg+QX0SgJEJeVUXlWdoq789EoWeoXS3rvrz7ldQ2d6NiAjlObL8N79k9oGFFaCJlxQEozZqB0syxvDHqZrehwqyaaGOpxDxtJmEqr80wRV6FCmu6CkzpUWfoo5XFKrSyWCXxudpMS7SxpK9uIgwHvd5w0Pu1bozehFNXxRMl5AFApwZOClnfydJEpJAHAM1qS5fuKg25Gfk4920bWCWl8Ko1g/aLZdnRafAwncIT7OjauGVcnii4oO8WHF1zCeP/Hgh2KQcHX6wGgynek/kSTj6OR02Buqo2eljNg3WF6op+oT1J6ah+oT2hzTTE1NrnyneCwMQtiMh9gp7W81FXvwtp/Dy3O3ibcR7BmRdhoGaJYQ6S+dcEZ17C09TDqG/oga6W5MjYgMSN+JbzEPpq5hjpuBcaDMGKwfeTdyEkJwiNjLxgrimZL+WYfwUfHEjjz0fH4B5b4OhigY/voqFvoIXcnCLceb0cQbc+4Z999/HH4BYYPpY+mrciPVuuxp3Xy2n7B0zoiJDgaNy58AY9RaRZ9vEmezEqkY4yLkfgOLkogve6iZEnApN2Cz0/aN1kdFy0D8fmD4OjpXQXfkvmn8KVQMKro2sP0Z+LlelmSR01rkQ8RjoerO4tILaAvvCSokkqCoGVFn1klCRUjNQrP95w/zGS8/Lx4HskLo71xuvYeDyLjpVLJN2gBu74X7dO8HtMnwJERXhiM2ioOcPe7JzowQrm3aTpAICuDsT11sjL5/FiPPE9dnXoKDyJjUYHOwcAgKm24I3TnNs30cXBEeY6OgAEiwpUHisOr6Pj8e+bD7gdGiF6sAi+LVdGXikB7F2tsecR/bWPEukxNNXD6tOzsHzELl4bt4yLnIw8GJjIP1JZXuvVhEq14jBfygqrvxpZ6XmU7cbm+lW8E4KIz9S6Rq+hLatkfVVNT2hYRYKdtw2cfOIegZXWC1DRhprJCaiqNVHo+lKJeYXsNACAi4EXXqVuRjvLlQCA0v+qyimp2czYS37af2jOkGpd/9KyMVW2vriUh+aqa6jJZb4bRx/i4SV+FGlqPL/ijrhCXkTeE9yIX8MT7A59HwU9phmGOfAjDYs4OdBiCFYMKxfyijn52Bc+EKOd9sPDehGO/ZiIWwkbSALg3vCB8HbYheYmQxCZ/1Ki9+kX2hPuBj0w2/UmYgrewi+0J+a4BkBVhYhC+Jh1DW3NxsLTegnKuGzsCOstsP720F6w0WmEmXWv8folQdGVc1dtHYa/55+B7/6x2L+d2HeP3g3x+pl4NzssFht9268XKuQBQHuPBlBRVYHfknOwczGHa2Ny9SRPl4UAAI9h8q8w/bvSzPgPvEjn39CzyorA5rLAVFHH15yHlOdQRfoOWHuM1CZuAYzJ07shIT4TpaUc7N99F4OHi//71WYo/VzEISiJ2sBYl2laIwpAXI5bQtne3GS43Naw1W6CuML3pPb7yTsw0lF0ZEXwvOmot2UnjgwbiFZ2NrgxcTRa7vDH3kF/oLlNLUQsmYdRp84jPicXD/+ciKJSNlrs2IeedVywtGtH9K/vBvctO/FmzjQ8i47F6l7d0HrnftgYEjcE4WkZ6HOYSJ0uX2fUKcKA/Xl0LLb36yNw/GLWVMy4dAOdnR2gq6Eh9s+h3I+RzUnmeTLWNAhxDrDU1YWlri7tuND0NAxxry/zelvuPsGh529lnkfJr0kZlwtVGdLXlCiOlj0aoFH7uvj4lF/kcVhdH4WlrMpjvQcXXytia3KnQaufu+ilvNi7nDprYF8AdQVYRbPFR/yiKZKirauJwvxiUntRYQm0tAWvM5h688HUIx6mcwpPgp3zN0rTiUr3KoxaUDM5CxWG/APfZLpirWMwEK9SN+NEROXiEkpqMiw2h9TWvAoj3qjWr4lwuUQKFqtY8iIhFecoFwX7ju+MMg4X/aZ0lXq+ikIeAExy+VfAu25anfPwDx/CGxOUtA31DPj9+8IHYrbrTTBUCIFyrPNh+IX2BKusEOqq/Kf2g+02w1CduMFx0hX/7/tO4lY467VFL2tCZLLXaY5JLiexI8yTt6dGRl688ar/3TRzuKW8PXHBxWC7zbz+OvodEZ77GDUFbR0NMP8TX6XxYrhxQfwbpFvhm+HpshDzBtNHgx24vVDiPSihp7P5OAExT49pgi2hfL8uMw2yqCrvCtt9vPhP8YKe/k+ic3tZ/yXXvfyqhORQewoOtd9RxTuhgzoFuI3pOLmtYKfTjFLMSy/5Idb5ehoa+LqQnyJX18wUr+dMExjzrzf/QaGWGhNfFghGaof8d355SuzL2YKR1FSRfcKO702Tf8Gp6ubswGFw3r0NUbN88CklGQ0tLGnHBnqPRe09fhjm3gDF7FLc/vEdYxtJFhVQd3X1FScLinKDClTR3ZGcMhUU5QY301Ww0ates/FfFZdza2Ggrol3/elvyF3OrSW1mWrq4KWXeN+BNw4/wO4FJ3nHgVmE5c/cHusxcHoPdBwgebEnYRiY6CEngx9F9ONzHBzcFG+7Ut1suuKDPpbTeMVFAMLm5+w3X4VE6Mm6HrdMeDEqYchyj6ZEOp4GUlef1jeqnhTbuO8pCpvbzMoQMRFkD/MPz76jjZDMGYbWELBzNwBcItCNy0kAK5XwwtawDAFURBc3FBepxLzRtfmROqNqP8e/EcRFWDsLZdi0kl8H1+ZOGNfsLyTHpGPjZUJpZ6ox4GUzA6UstsDY/lO7YUKLZWAwVXHwxWpem6fZVNjWtsTBF6uhoqoC/2Vnce/8S4S/j8aRN2th7Wgu1z1Xjsj7kh1IirrbGUauMpRa/B022g15x+aaLlKtH5n/Ch0sBL3j9NTMSOOCMy/hS3YACthEdKKwqpK1tBvUKDFPVgZ6t4bXkBb4e95prPEbIXJ8wPctvAi8yszbMBS2zvL9f0iJYLXamXVO4FrCZnzNeYgWxv3Q3VJ42vb7Hwlo4iz7zUKP9usQ9PR/2LbpJuZLUBnMTqepzGv/zsjDj06RqMoxarCyvcHvipZ6UxSxggEADFXZI1tzC68jq+Bf6Gv1gZGu7FkHLWvZ4Pn4KajnvxONLCxxagC9mMVUVcW36XPR5uh+GGpqYU3nbhKtxeFKf1NNx6S2zbGwu/im4HYG9D+zhLxzSjFPATxKIgT8HFYxbdTd7BfUhvfpxQX4kZsOZ31ToWts/fMI7p6hTn8PexuJ9RP2y13Mq9vUAa+DPvOOr+y/h25Df48AlJvJ/qSiEoqM0JNlPaf6tsDZF1KtO9hlrlTnSYqBsfL78mfD00lxkYJ5OTTZqNwCsDJGgFv6hdfE0JkApv4ysHMWgVN4ASXJ7jy/PXkg81WhClQFxD0lSn4VtgeS05xuJO2jHDtt3TBMWzdMZBuVKaz8v1hVUMzJhybNjVplcU+e6DBNkF+aTtufW5qCw99HY6LLCTQ1JgrQiKqKyyorkuseqdgc4gkAaGzUGz2thFW/pqZnS0LAfRT0FUf23MOd18sxY8xBRIQlAQC2rr4qkFbLVGPgj8HN8eVDLOo3pi+mU07Ad+qK20qqBq9ai+BVS7yKcOP9zsHVxhxRKZm4s3YyDHSIp2+NZ/pBRQXgcoGZf7TDpF70Xh79PbbyIvLs7IXfICn5vdgR1r26t/DL4WhxXa7zxWcQ0YkaasKrWjextCIVorg8xJtyrJWuHr5OEywUUPHciq/VGQye756osZVxX0P2x93QrycGNuJHIDTZuBuFLCIaprIP3qeEZAw5fJp37GBiJJGQBwBGmvSCTl5JmERzKRGPyU/5aWpUQt7Wzw9wK47vazbUqQnKuGW4EEUUp+kV6I/vQ4VX+bx75jk6D2qJJYemCFS0BQBDMz1kp1H7cMnCbN9RGNVwMe844mOM3Neoyfzzbj3GNROM1h9gPwuXY3bRnCEbgekHSIKeOOsN/LM7DvwtuV/psmE7qiwyz8SyevzgfhbMrX8vi5fCXMHUW3b2QnCKLvKOVZh1oW4WIDCGabAZTIPNKElyAjtvE5h6iyEPpBLzzkf2RjEnk7JPKewpUaI4TDTsEZC4EZ7WhNCYW0oOLZ5V9xp2f/NCO/MJaGYi6IXY3GQoT0xTBKOd9sEvtBdamfJvSPZ+G4COFkQ00/tMwmdBX0T0C5tbAqYK4UXwLPWIQvYqDReCiAi5TXtGAwCmzCFKk1P531FVt/WewL+padmuaqocKal6pvVpjYYOVui0eJ9ACu77XfNQUspGq3m7hIp5snjmVcbx5AaB4261auNQ58G8vr+adsX64Pu8/ogRi8FUVeX1P+0/He2v7OX1R41cyns9+v4ZPE2Kop27jqEZwrPT0MOmNoLiCU/JrW36YpBTA6nfjzzIKImu1vWVKPlZoCpaYaGni6iMLMrxDWtZ4tvyeZh06jKefI9GdEYWPPb8g8AZ48RfM2MDzLSp7UgsdIQ//FMiHWUiIjL9Q5/xXlcU7VY09UCDi5sAAEXsUmgxhXtMLzlEXWivQds6eHJV/kV/TK2NSG0eplPQdXArLPKfSHnO90+xcGko+iHrz4ClvSlJYCsqKIHvzKPw2a0YSwJ5redhOgXnI/ygZ6RD6ju69jLObucLJfVaueDrq+/Sb1oMGKrieZv/rljYmlT3FqocTsFhsHPXVWhhQMMqHIBoCyZO/uHqFfOKOZlK0U4GnnyJwsVnnxEWn4rUnHzoamrARE8bLeraYlSXprAz+73U7d+N4B8JOH7vHcIT0pCclQdLIz00sLfCFM9WcLYS/mE4xukgDkaMEIhmqxxpx1TVABdcPE09TOrrYD4JOawkUjScJNF6Fc8tf22j3RBD7LcCUIGXzSqBMbbajdDMmDAA7WQxDeF5j3n9KlBBA0PBAhfz3G7DL7QX73iO6y2Ji2AoUSItLzMu4EHKEYFU23K2fxuOIk4uZV9FOjcgTJLPLhlF6tNQE/21K4tnXmUqim+F7FLUOytY+GF98H2BMY4nNwgcL3xxk3c879k19Av8B1c9xgEATnQVLMZQWTi83WcSaU7HkxuqXczLZ9NHD8vCooHbsfnSXMrjSe1W4dCzFQpZV4kSRUBXfdZciJhXziHvAQiOS8SIo2cRlZGFnKJiGGiJ9ghyNpqJH1m78SNrN5yNZvLa70cT9gENzLdJ8A6USMr4OuSHTCFZfL+oNc0Er8W0GGqw0TFEfEE2/n53C1tb9ZNq3RcBH6U6TxwW75+ETVMPCbTdv/AK9y+8oj1HnIyZMU2WIjUuQ+x9HNtwFcc2XKXtV4T1TjknP2/GyAb87IKgMy8waHpPOLgrxj+Qar2n14OFRuidj/DDkNqCnzmVj6lo2aMBVp+eRYoIVFK1MBi/n9hZLuQxdCaCqS/ZtboK00lu+5BKzFP5ryplTaFyJcHTi0fCzVb0ByJVBUJxjMwrnzeoXQP8PUJ46svJB8HYcvERZV9uYTFyC4sRlZKJc4+JLzQrY30ErKZ+aiQJ6bkFePDpBx58/I6vMSnIKSRXZAGofxZUSGr0HhKbgoeff+BLdDKeh9KHtytq/ZoE3f8DiRm5SMzIxe1gohJUGzd77JsxkHaeybVP0/aVI0yc62vzt9TnitPvrNdG6JjJLqeEng+okM5XZGrwz87YTutx7JGy6IG8oKtYCxCVbp+mnaTtr8yn6CSY6GlLXPSHywVGDNiJ0lLCm/PizfkSnU+HNkXUhKjnhwc7Dea99mvnRRLsfkZKOPJP5xKFUsj7PcgukDxV7GfDUAxRDgCa2vKr9nXwO4hPf4m2sHAynIGk/GuIzN6DyOw9An1tbW5ItlElEuOga0xqG/uYf802wpnsydrLxhWHv71EcEa8yPlvHX2E3uM7kdrZlXyo5UmXQS1JYt7vhomVIVRUVHiF/QBgWsdVuJG4F0x1+Vdvp1qvqKAEbBabdj09Ix1o6WqiiKJyqDBWn5bcGkeJ/KGq+FrdTFraV2Fz12/pBIa2N5gG5KJAolAz8ocKk1xMT1qk+gtubb6EtoJtdUTsjejUGKcffeAd+11+jAOzBws5A3gXIfpLR1z+GkadDnD+6SesO3NPqjmTMnPReKYfLAx1cXstOV1PGOIKY4qgPIVMCZ9RW07jSwy5Eg4dL0Jj0HimH0Z3bQafgR0VuDMlvwKpCcIjJJRIRkZJHG2ftVZdked3bugs8Bl8/VUIPkUlwbN5XRQUs3DzdajIOf7osRk37orn0SeKrtf3IyqX2hYDAOoaCn/wpaOmTtsXGPcNfz6mNkWvyTBU6N8TFbN7bUKj9nXQqX9zuDSwRXRYIhxcreHj5Qvfaz7wtJqBvuM6Ii2B+Dl7Ws3ApOUDeMe5WQUYXn8xbiXs5vWP9OmNk763EJC0B37z/kXXQS2w93/nsev2YqhrCk9Vq4mExBERHrWMd8BAh3/9lZA5BzkFF0jj1Zg2qG31HIDwh8MsdgySs/6H/OIHlP3qTHu4WFGb6lNRUPICMan014dMhiXqWEue7ldQ/BQp2atQXMr3FcvMO4TMPHoRwd02Qay5Y9NGCX3/tqZHRPrzyRMrA/GrYaozGGBxOChhs1HMZkOTKfq2o53NbQBAasEdFLETYKjZDAYaDUWcpURRZJXQGL3/h7shYZsSly/8WqRRB1fsnH8C+5byH0hvn3MMgcefAOBXtlUEgekHwCouhZfNDIWtUdMJSNuPuR4bEfaWb7zf13q6wgpiSLPe5eidCH0TiXmeG0XOr6h9K5GOiM/y01XkxaDJnRW8guRCHgCoasrXLkIqMe9FyjqMdHkq16pqsrBwcGcBMe91OP3NWDnzDlIbHm86/wCLh3SRaH26PHpphbyKpGTno/FMv586Iu13RVZh88T9d7j84guebpkuerASJUrkQn2DrviYfZuy70GKaP/G7VO8aPvazN8NFRXCO4+K6Mg0AMDWnaNw9/ZnuNS2BAA4OJErQovD5g8PocNUJ6XRViQsO1XoHBnFhTDR1Kbs+/PxJaFz11R01CTzdpm/fTQc3KzhaTUDAUl7SP1nvmyCgYku5v+xVeD42S3iukTfSAcqlUzlRy3og/ePCTP/O2deYJ7fKMSGJ4kU8ua43pVo71VNbtF1GOgMRkbePqRk01/olrLjISwuNC59IvKKAkWux2LHICSuFnQ02sLe/Lw0W5aJchFT3kjy/n8kExVrxRUHZcXFjP/3k55fAFNdsqdVOT7d2mPDHSIjYV3gQ6zpK34BF3OlP16V80/Ea4x0ac47DojjP3w623Us5TlxBdkAAB01DaFzb7pGVJasWPwi8PgT1GvlAl+KgnPyRl1TTa4C0PH3Vf99J+v+qQr70fHk2juZ15RkvXLcWjiR1vSymYFr8eTv3oooxb3qhauASuhKxEOqBGcNhmGNEfIA6spLosilSTc9//ST0PNKOYLpUjqakj3hr4idmSF6Nq2DTg2cYGpAfzEEAOvP3hfar6TmIUzI01BjomUdW/Ru4QpHC3JaQzn5RSXovMRfEdtTokQJBd0tCd+V+MIQUl9aSTSYEkZ1VeTFtpl47jsTdF9ZD+59xYN7X/HiWTjiYjN4x9KSVlQARz3+58ulyM8SzzH2Pr/K4eynV9HUVDHiRVVioGYl0fiUeCLCrlxoKy0hUsISowjxNfW//tT4LMpjUVz4thVe9nNwNYpcSfRno7CEuAEUJuTxob8EtTRaI9G6BSXPkZ67W+Q4hqoh1JkOEs1dHUj6/gGI9f7lgbsl/+HCg4goISMFhb83MTUvckOJIFF5glHcs17wqzM2M7WlPOdTZiIAwFpbvGqfgVmHBP5VhZCn5OemqirWKhEPJrNm2a1VFyVJzuDkV/89ulSKnINed5yIaA0dpgUYqoLeGf3sz8plY5Kip6WBvKIS3vG3+DTUtZE8moHNKRPa73vpscDxCu8etGPf7piD5nN2AADMDHRxe+0ksYRHqjTZc08+0qbzVkZUFJ+0XoHioKHGrNb1awpt5lNfVAfvmiv0/4H9AS+x7+YLgbbs/CLc/RCB7o1/reqnn7Pv4E7SbnC45C9pNVUNtDIZirZm3hRn8kktjsStRF+kFkeS+pgq6uhn8xec9aSvBFqZ7WGDwCojUk40GXqYXVe4P9K9ZH+8yyQbHjc1/gPdLQUjLj1diEq5Ad+3kNqUVB3qqlqYUfsY9kSQoxB0mEaYXUd8zzxJGf9fSsDl868xYAhhRL5lHXUUuThsadMHYPVEdwAAIABJREFUjic34HoMIUxe6Dma9PnT2dpZIKLuu7dgda2d7fsJ9FeMxDNQ1+T1WWrrSfVgrTrQYhhINN7E0gD9HObiajQhth3ffAOFeUXoMYywG7l96jn2/HUWvbzb8o59vHwxZCYRWeRpNYP3X6rIvu+f41DKYmOZ9x6BAho/I5yyLF60moP5RWhrUFuyJGcJ925VYxB+a+YGi2GqP5tmVBlC4vgCQ2rOBpjqz6QZS6Cp5gYXq2cCbQkZs5BTKF26eOVouNB4R3C5LACAsd4kWBqukmpeNYY1dDU7o4T9A7Wt6O1rKkYGivP+5UE9K341+hU37mJIk/q0YwtKWLzXcVk5Ys3/JK4Litn01iQ9HEVbFSiRjECPafAIJG5Ka59bi/F1WuGfiNe8/q+D6AW3+4lEpfLetu6K3aSS3xZl1F3NYuLSvti/hnxvc+XIE/Sf0KHK9zNoUidcPET2pGezOQoWHrkoK7kLhu40Ba4hGqnEPHvdrrDXFU9YqiqWe/fAwsN8c9xtlx9j/6xBYp27dVJfLDgknrHumQrpvADQs2kd2rFMhirOLR2NOrVMxZq7nA+756Hp7O0oKxMMWc0pLIaBtnjGw0qqj7ScfBSxBAUqj2Z1sXG86IqsUz1bY6pna5LgueDQjV9G8CzhFGDHN+GelqVlJXiadkKImMfF5hDhP082l4WLcSsBAIvcA4SOFYftYQPBKisCAOirmWNa7WO0Y+8k7cKHLPqKp8GZ1xGceV1gX/3Gtiel4gHA+AXC3+fRrcIrqyqRHH01Myx1v4W0kmhE5gdDX80UbvpV5195YO99npjn6CxbdbuK4hsA/PAWvClLKcojjamIk74Jbf+HIfSfSRXPoXtdEynjskmZBxpa6jwhDwDWnBQU4mduGk46rthWWcArP/a95gOAEP8CkvbA/+/ziApJgKOQCoMJhZ9RS7t6qwGLg6iUT3Eiz0SnjarC3TZBYamu1Y2dmegHB4p8/6UcDtQYwm+EOCJSq/Y/4wtC+prC0zABICjKDQDQ1f4dGKrU6f1K5I+LPv8+hQvgSDi/0qsOUx0aDOrbxWxWEe/1THfxbuKv7r+HjORsyr4JK8S7b1ME+QUluPssDP17Nqq2PShR8jPQf3wHSjFv/9qr1SLmTfrrD0oxb3K3TTiq4AKBDF3FP0AThVRinoUWuZpRddOjiWDU0qtvsbRjD995LXBcOeJJnAsYcZFUyCsneOdckqCz5tRdbJ2kuMosSuRDj/8dJLWJI+RV5Nj8YRi7TTDK9eTD9xjZuYlMe6tuTkTNQVJRuEDbELu1cNRtxjsOzryGu8n7RMzEF720mYaY6LwfWgx+ikdc4RecjuZHtQUk+sHTWnox1C9sAErLiNR8C01njHWiT2d6lX5eQMibVfeswN7OxvyFmIL3AIDNIZ48QW/a3/0o5xs6TbiHp1LMUxxmGg4w03Co8nUP/DMZO7YGgMlk4ObVYAweLr/oUiUEVlr1kFRETmG+Gr8MA2wFzbdtXSxI4+TJoj3jAADT1gwROfZW4mpMdql6bzhJMNabWG1rc7nFUFH5vR56Whqt4UU6yvP9e+49hruzJogcN+zIGZydMJyy72sS35NzkJAIvoq0tD6rFPKqge9Dl+FNWixGPDjOaxtfpyX+15jeu7Dl1W1iz1/RK48OacW8dkN88ey8j1TnVgceplNwI3EvBjjMRrdhrTHXbwyOb7yKczsCse3WYtRp4iAw/uyOQNw98xxpCVno4NUUPrvHU85ZHsE2u8d6JPxIwfi/B6IvRfXgck5vu4XL++9CBSpo2L4O/jo4BSqq5IfK4R9isHrMXqipMbH38XJo6QgK8xXXrtw+dLYHJiwfSDn26JpLuLDnDkwsDbH04BS4tXDijVvotRWfn/PvF4RF5/34EoeNkw8iMSoVju422HTFBzr6WqS9HAveAAs7ExxacQFXDt5H614N4bN7POn9KPn5qNvIDt8+Cmo/yXH0xd/kRVnJY6hqdFb4OsKQyjOvMsmFbxCT//N4uh2/K7xS2bnHH6toJ5Lx/kfVmBsrkS+LBneW+JxGTtakti0XHsq+mWqmopBXV789FrkHCAh5ANDU2AuL3APg4yY8vbCLxWQscg/AzDqnBcQyALDVri8g3n3OviP1nmMKPvKEPFvtBkKFPAB4lMovkrDIPYC0t2H26zHakR/l8yL9NJQoqYitvQm692qAjl3ccOuB0k9IETQ3oRYfYgveVvFOqHHRo366Xciu+dWrLQ1XV9vanLK8alu7ulBnOvNey/r+m9jw/SSFpcXWNud74X2IT0J4ajppTM/dRwWOJ7ZpRhpDBVNVuIe0EsXRwswO34cu4/0TJuQBwPwGXbCgYVcsaCh+tlZlz7yK/4Rx+vpbdBzuh8EzDiEjqwAAUMJiY8A0QuRpN8QX7Yb4Cpzz15Zr8By/R8BCqbSUg1U7b6HTcD+cukb/eV95LnnT13o6SllsBJ54CgA4tfUm2KUczO6xXmCch+kUHF1zCXERySguLEHQmRfwMJ2CMgpbqMyUHHiYTkH4+2gU5BZh98KT8DCdQhqXn11IiFvrryA3Ix85GXl4cvUdxjQhR86PbLAIs7uvQ3piFpJi0jDAfhZOb5P9IfLs7utwdkcgOOwypMZnYvOfhwX6Le3FC4bxrrcQMzqvQVxEMjjsMnz/FItBTnOwciTZ0uLpjWB4mE7BhT13wGax8fR6MAbYz5L5vfyOqGtQx4ONaiu536s82HyGulhk+CfRRVGlRVW9NTgF/yhsfnGRKjLvRERrjK5NeHh8zDiIT5n8P8Dy9ppMToXiF+3cHUj9Wy4+wsguNS/6MCNPeHl4JdXPsXtkodhbjtF0ZVzuT+NLVZkzMXwvLn01c/Sz+Z/Q8QwRRXZamAwU2t/AsCeepZ1Ebqnwap0VUavkAbottB/Y//kfuep3hJeN8BTBsFy+p2afWgtox1lp1eW9fpJ6HG1MR1COq+ifp6Tq4IKLjSF9eMdL3YkL1w0hvWGrXR+jHDYrfA/1GtgofA1RKa81PSVWFpx029D23U32RXfL6o3y6FNrBXaEiV/5U0k5v19FPRWBojyyvf8zE4aj7mqyr3FlbkwbIzDuD/8TQsfra2rASFtL6BgA0GLa4Hl8X6Uv3k/CNNe2Eo0XJdgJg8vl4vEZwQwLDXUmLvtPoYzMq9jWbogv/p7lCY+O7uCUlWHF7N5YMbs3Jiz+F95e/Oq95VFpVRHpVx5p5mE6RSBarbL4duDZKtjVFSza5GE6Bb0tppGi1bzrLcSV2F3Q1CYizXYtOImb/zxCbkY+9E10eeMGu8yFa3MnsarNWtqZ4uRn/jVPuQg4Yr5kGUeV9z9gWnfsvEt/H+Czaxx8do3jjafj1FfydbKH6RS8vE0OzDm4/LzAz6d8LF1koRJ6roZuhKcT+T4nIzkHIcHRcG/qUKX7oRMX5/TfgYXbRqBrf/EeJkmCmskplCTXR0mSEzSsyN7tVUV5ZJ5E6kBFP5lPmYcxuvbLn0LEo6K8qIQ4+siXGEFD3nn9qz4vXEnNxu/yY9GDZGDH1acKnV+RxBbwK0UL85uTJ81NBkg03lTDnvfaN9SLJ+S1MBkoUsgDgGvx/EIB9Qy6CR3b0oSfTnIveb9E+6yIUvCTLyVlBdgY0gcDbJbyRLxy3PU7Ia7wSzXtTElV8TVbdo9NeVDfsA9l+55v1O2/IrmFNxEa74yQuFq0/35luFyWyPcfkyrcg1ZaFnYXfo3b3dVZaH9F3iyijpqojIWOB9QZxgiKcqP9p+T3ZM+Jxxgw7QDiafz2KpKaQUSoVozW2+hPZGhoaqjh1LW3GDDtAMKjUsAqZfPOM9LXrvKU3Ybt6pLaUuMyeK8rC3nCWHNmloBQNWvrSADAtcMPeG2HVhIVisUR8gDA9+YigePWHrJ7Crb2aISpa4fKPA8dg2f2ou2r+PMp34sS6dDQUqNs9xm8G6d2BVXxboCbEdQP2rfMP43Tu+/KPH9kaKLAPCVJTgC3kPda2D9FUi7mSfQoT5NhBAB4lSr4Q9NmSl49Vp50beQicJyVX0Qzkk8tE6KqnWdzV5Fjr70METge3L6hBLtTokQybE0NSW0fIxOrYSc/L+qqknkH6TGJsP7I/DcCVXa7WEyWaB4dppHIMRZafK/OqPw3Es2vRHFcSyDEUVd98o2ss16Lqt6OEgXS0MiLtu9ZmvQRJPKimyW1zyebW4JvuT+PtYm0RCQ2R3zGFHC5xaIH/4LkFt38rzpu1b7/Fb27Imz5PExq21zouD1DvWBnRL5OqYxPt/Zirx2dcwgsjuJ9jpRUD+Hvo6U+99l5Hwzr2wzDZh3Gj1hyWndFygsI3v5nJu/fjUN/AiAEvi/hibjsPwWzxnYWOG/ZtusYM7CV0PRbeaOmwSQVP2OzOQLHMWGJOLj8PKZ1XIXBLvQVz1t0py6OxCrmX8/ePy9b8I22ruyenD2928k8R2UOLj+PhV5b4V1vIS7uobbW0dYj710e7+d35fKX9bR9J/xuo2/tRbT9wgg8+4oy6k8Uqgx697jj2wLxzxbp0sMvHHiI3s4LMaOP+B6hVYlUabaF7DQAQHjOJTQ0nkBqry5WjOyB+x+/8463XX6MNaMF1fkjd6hvmld498CtN2FC5z/3RDBkV0dTnWakeJRyOHgZGovIlExk5RUiNScfqdnEv4qpwEp+DhIyqP1lKhcykYXP0ckix9S7uhJf+62U25o1nYySWJyNWYp8tuw3AKaa9jjwfTyyWcTPuW+tRXA3EF6AopzEIv7nRwE7C5tDPMVeN5NF7Yfp6UIU8Rg0sRMmLVUWv6kKYgroPVNV5WMzq6SG0MViNj5lXaPse5txBrX1OsJck75ifVWgAhVwKZ63Biauh4NuK2j8ov5ilSPumAxzOFs+AkNVX+TYXwGq92Rr+g/0tHqQ2nMLryI+Q7zIN3Hwbi5+pErQrPGIycwm+eMBRMpP2HLJCk8p02t/XU6GbsVItwXoMaItfPaKLqxSkRIWGxrqTAzv2wzD+zZDr7G7cfsYfRVJSzPic0K3QmGDihF46xcQD3J2H3uEARWq186f0BX9ezbCoOkH4dHJHcYGVVOIhalGX3SxPMV00PQeWH1qFsxtjIWmnYoiJ6P6fUUNjHVFDxITT7Op4HK5GDS9ByavHoLajeywd8kZXK8QjViOsYXohw8/C9kZ+Yj+loTob8lIS8xG9LckynHvn4Zjq89p2NexhJm1IRzqWMK+tiVloRNJUVFRQUDkVlrhjcMpE+gbMq0LWnevBz0DbXA4ZYj/kYrXD0Lx8XkEUhNFR9yKg7D9nN13H2f3EQ9C6zaywx9j2sHW2Rx6htrIzSpAakIWPr74jqCLbwUEcDqqM7W2IlKJeSYarjgR0Rr2ut3QyET6DxR5Y6AtqK5ffxVCEvN2XuOnKY7o1Jj3WkNN8Eex69ozzPKS35ODV99iMXXXRbnNp6Tm8eDjD4WvwSkjG97WFKpaRNwbPgr57AzRAyXgUcpRnpAHADcSNsNC0wUmGrYiz00rjpLrXgBgxqoBOLDuOi4efoSLhwXLrts4mcFn8zC4NranOVuJNHQ2H4cgmrTnqwmivfJGvpoMMw0TpJdk4t9W0nuwjHw1GSdbkStjy8KxzTfRqV9TOEiQtlMZT9s56DKgORbtHC3HnVUfvWv9jVsJ1IbNp6MJgWSOq+zpGQGJ6+BpLdwnlIrZrkG03nn+4f3QxXIOGhr+Iev2cOTHSOSVpsjlvcpKeu5OgWN329+r+Jek759K7K1K7I0N8U1C0U5JzedKeCjm3r0JAIieTtwcj7lxAcf7ipfWTVe9Nuj0cwSdfk7ZR+epp6qqAu+5R5GYmoOWjRxIQt6a+X+gw7BtsLM2xkm/cQCISL4tB+/i2t1PGOLZFLPHdQYAHPcdC6/J/rAw08eTc/MFRL5yLu6dXCMq5Pr0Ia455Onn5jmmI24ceSi3+egoKWIpfA2A8FKs/PNJ+JFSJWtXBYtG7MPnV9LfX+ZlF+LeZeGFP8sJiNwq1RrCBLSKnPd/gPP+ZJFV3gREbsXMP/zw4yv9d+e3j7H45hNL2/8zIZWY19vuH8r2n803b2GlKqNNnGvxKsYevvNaLmLev/eDsfXSI9EDlfz0xNNE5v0OcLhVKzL6hnoJpMHOqXsBGgxyhMrL9HN4nEqOGKDja849AMBox+04EUWkMhz+MQWL3EV7aKmr8s29Gxp6wMN6jtjr0tF3ZFv0HSloMJ2dkY/jfrfx8t5XzBtMVNZV+ubJj+bG/fA97zU2hPSGjXY9AMDZ2L8RmU9cDFX20aNie+ONCt1jdRIQtwObZws3u/+ZqK3XCQNt9XEpbiHtmB1h3cFU0cCU2hdJRXKo4KIMX7Jv4X7ydoF2acQ8ABjrdAzHIsdS9j1I3oEHyTtgrlkHIxz2ij3nw5Td+JR1DVzUvAdEqTmbeK9/NyEPEHz/Opqir0OLWB8UuZ0qJ6fkE94mjUYZl1oMUEbvKR63AztQxC5F9PQFcNjLv8F/HBst9hyyFLuojBqTgVPbx9P2d21TB13bzCe1L5zcHQsnCz4McbYzxbWD03jH6v8Fc+jqaKB/hSi96hbyACIFtzLfgmV7cDxzszduHHmIv4fvwpozgpVcuVwuKeVXXHz6bBbw1+tnSx85qWiCH4aIHqRErgREboXvwjO4e7HqUtSFsfv6PIS9j8G8QbuqeysKRyox72flwSdBZbtyVdBRXZryxDxR1Le3FDmmw8K9yCsqEX+D/6HGYMBEXxvJWdUfCq1EfPKl+F3Lg11hD+D/jRCMtRjk1O+LMcFY/oGfSvbcczEM1AnhKSwnGYMe+mOgXRNcin3PG1Mxwq5yxN3Z6Le4GBOMc52m8PorjqWaQ57EFnwUEPIWut+CCm0NH8lvVMuFOxvteogv/AoA2BLSGwtFiDjmmnwz8AyW4p72GJrooufg5ihlsXH3Us340vzVGG6/DtvChvB+/+IIeRvCtuFHfjQAIqrOTb8OlrkRAtGfwfOhAhXsberLGx+c9RHbI/Zhqet8uOkTqZxl3DIs/7oe2gz5pfb4zj+Jh1feYeL/+gEgnpb3r7MQl79thoqKCtZNO4oPT8Nx/ssGDG2wFOc+b8CyUfswc8NQfP8Uh0fX3+PD03CsODIJ9VuKb3hfmTIuB3nsVGSURCG9JAoZJdHIKyWO6TjyYyRMNBygxzSDiYbDf/8cocUwkHofVNjqiK44zuaWYG84kequwdBFHb0u0GIaQF1FC4WcLCQWfUVKUZhCoqQM1WvRptuWk1oczovgM9FwgINOS+gwTVBclodidg6SikOQVqz46HEl8sVYl17AKCc7/3QV7KRq+JG1C5HZ9KK0kabSt7QqKGKX4sWYqaR2HTVqw3sliuGvQ1MxtM48/G/IdvSd0Bnv7n/FjaOyB4gYmOjhzd3P8DCdgqad3VFSxMLXV99hZKaP06GSR2fpGmrj66vvGOAwG0Nm9sIZv1swNNVDdrps97HpiVlIjScsdEJe/4C9qzV09MlVsT1Mp2DFienISc/H9nnHMfav/ji2/opMayuRHJ8tw+FQ1wqH1l+v7q0AAFyb2OPQ/SWY1FU+D9iZagyMmEmdKVGd/HJinrOVCX4kUafeLTkq/Ga8W2PBAhrPQqLRzt0BAPA1RjBkd9WonkLnajl3J1iVDEzLWTioE0Z2aSr0fEC+XmtKFI+pPjkyrGsjF2ybLHsKlDD8vz0iiW/lsMs4WP7hGql/RaO+GOrAN7fuae2ONU2Im/0OgVuwI/Qe5rgJr8ZaTvncVZVmeyaGX4FrruslIUIeeGKMuDQ26s177e2wFVtD+6KMywEXXJyImovRjttpz62YiptQKL+ngokx6Vg38wQiQ8nFT2atGYTeI1rLbS0lfOa7npdo/FJXIiqgcnpsxePy1/nsfJSUsXC8pT+epD/HlHd7cKDZDox+PVVgrKyEvI2Cz7aR8NlGVLQ7tvkm4n+k4kr4Foxqvhz/vl2N//kTYsGJrbcwz9cb7FIOosOS4L/iElYemYz2fQg7Ck/bOQiI2yHWunRpoZKSV5qCvFLx0mXcDHqip5V0ZssAkUor7r5LOPn4nF21F6uzXYMQU/AGV+JEV9XOKIlGRkm04jdVAyhmfa7uLQigxqgFFpsQqAtLXslhRuE+ncWszyjj5sthnZpBZPZe6GvUQyvrC3gQ0xJm2p1R32wzuCjD3ah6aG51vLq3+NtgpatHaivhUN/XKFEM+sY6uByzC5PbLMeacf7oNrQ1AtMPYM/i05SecOJy9psv2KUc/LPuCm4dewQNLXV0G9oaCyX0MiznwvfteHL1HU5suoYrB+9h+fHpaN6tHoa7Sh/dWNkXcH5vfsRyxbTawPQDWOG9G2vG+cOurhUCUvdDRVVFKeZVE4MmdcKgSZ0QH5kGv0VnERIcLdH5JpYG8A9YAF0DsmgrDbUcTHnpw5vnncKDq8ESnd+hdyP8tZvaVqYkyRlMvYVg6E6j7K8qpBLzTkTQ3zxWd6rtCu8eGON7hneckp0PC0PCaLOEwhdBGP87HoiHG4lf0K7rzwT6nK1MaM+LSsmkFPLe75oHKaOXlfwENHQk+1CFxCrWt+FwxDNYa9Mbug56uJ8kyplo6GLVxxsCYl4HC35l1ZmuXXAxJlhsMU8akorCYaUlu7F8xdRWKiLzZYtcW+B2A5fiVuJ73iskFX1DaO4juOl3oh1vq10fcYVfAACvMy6gpYl43jJ0lBfAMDHXx7p/JqNp++o141ciOY0M6/Ne19N3AwBcjL+OsQ4jAAAdTNvC/weRCi5MmJaGMgqPTef6NgCAUhYbG6b/g2Eze8DJvRbKyrho07MBNs8+gSV7x2LhIMK3KzIkAU7uv16BASrmuN7Ftfj/ISpfHiKM/LHXaYE5rkHYEUYugvCrUljyAtoabSj7UrJXIiNPvr6SsmKmPxcJmYTFgjyExrj0CUJSjTmITPGQeY2aRiNzwj5Cm2mLPNY3AIDKf6Lmu6RxaGb1T3Vt7bdBBUCTI3vwfsIMgXa2DL7NHkaTYO9qjf0vVlP2AfJNza3JVBSj1p2bQ9sHAFo6Gvj30yaBthmbRmDGphFCzxPVzlRjYNLKQZi0chBlfwevZpTnLvKfiEX+E8nj+zVDh37NBNrOhPmSxonr/yeJT+CqU+SU3sD0AyjKL4bWf9VqA9MPYFqzxaRxFd/PBb8bCHkRLpZ33LRmi+H/bpPIcbKy+fSfCl9DGE6n1iPS+y+JzwssiUTGDFMEdKm+dOvKLPLzxiI/bznOyEVZyd1qF/OkLs033Pk+VFXU0Mp8MUa5EEKXm+FwuW1MWioLKg8qVLetSI8mom+Ks/OLeK9fhsWIvYcRm06S2qb3aasU8n5xGjtZk9oUnSqdVJQDG20j2v64gkzY6gj22+saK3RPdHS14D9lOxElu5+cKO7TFDGQlIG2K3mvr8dvRF4pfdXuofYbeK8fphyWy/oAYONsDkvb6vm9KSEo40r2MKiciDx+tasfBUTETl292jyfSQ6X/+BH3ima9Vs6o3+dhbh08AF855O/l5p0qIsDq6/gf978tLZH14JRv6UzLyKvvF+VQVwufHn9A2mJWQiT8Gnrz4KXzTpMqV2Ti1WpYLZrkNxTjQHASN1G7nNKg6XROt7r6NTBKCkNJ41Jz91R44Q8ADDQEXyAE506QOI5Kr5/AJTvn1OWg5A4O4nn/hkoLCU+J3XV6yKfxX/vDBUt5JR8qq5t/VZ8mTwbWcVFPL+82v5+cNi7FZ3tHGWad/5u0WnjSmomSxb8XOn8uVJU7R08ry+WnyN7LyqRDi3mr5+Wr6otT3FQOqSKzFNT1YGaqja0mebIZcVARYWB0bVf4kREazQ3myv2POtDl+MvN/ITGnlyNOgNhleoWlvOxvGelOPNDHSRliM8ZWFiz5ZC+4tZ5Ju+KZ6thJ6j5OfHWK9qSthXpIO5C85Gv6Ht72fXGDfiP8OzFj86KDhDNj+3RynkGwtxaG4yAPdT+E/aNod4Ypj9RtjrNKIYzcXj1H/Q0Zx84dfRfCwepx4DAPiG/gEfN3K628v0s3ibKb8Q+0XuAdgcQnxm7IsYQ1sQg6HChLqqFlhlxIOAzSGeQotnnIlZAlvt+mhnNoqyP+D7FmRn5GP5pMOY2E3wCaC+kQ5WHhgPtybKarbyJK7wC/6NXsTzx8stTcOeCH7xgf42S+Cm31Hs+TqatcHEt4TJdDsT4nugtUlzjHw1GeYaZkgtSeNVvW1i2BAjX02GuqoaNFQ15PJ+roRTF0c5+2k9AMBjhGDU081owt6hPP124xnByIz6LZ2x5cJsueytpqLFMMAc17so4eTjQuw8pAvx9ROFhWZd9Km1EnpqZnLbnwpUeILjxVgfxBd+lHoue53m6G9bswq2GOuOQ3IWv1jIj+QutGP1tfvBVH8mIpNFRytGp/ZHYQn99yUAsDnJCIkjR6JaG2+BoY54F+2qqnooKyNuJAtLXlPOB9AX95D0/duY7KVdQ14EhoTjU0IyClilogfTsKqPeNH+71OmopvDJ7ibrUVi/mWUlmVDTdUQHG4RzLTpfxZK5IeOmjqipy9AUn4eDn98B1cTUwx2rS/6RBHUbUYtBrbq1RCvbiuF2prMxq0jRA9SENf3B2HXTOIBuXMjB+x7S3xnJXxPxng3Qnfo6t0eS/6rcuxlOBbsUg6YagzeHNeyifuGrRP34c5xwnfQ59A09BrbGQCwuNdafH4aBkMzfZyKFvTt7KnGD1bye7QK9drWFTrXBPd5iI9IIu2rp9pw3Co8id7ahPXJjqdr4NaqNnqqDcedUn5W4bYp+zH/ANmz8mdiklsrTMJvoH1I+aBfHiuXv5BKzCstKwAAWGu3RETOFZ6AZ6op2Qe9ooU8gEizBcjpjgxV6qDEzRN6Y7zfOYG2Mq5gtISwKrdXX5I9uujWUvLrUdvaFBGJ6VUDF3RdAAAgAElEQVS2XifLOijjcpFSnAsLTX1ciRWsareiUV/Uu7oSS4IvYWPTgXieRhigv+srWVXFc9FvMdShOfJKi/EoORz1DMlRiOKwyD0Au74NQxEnFwBwtoL/HRVUYl5r0+EIzryOfHYmOFw2T2SrjApUsdD9Jm2/pMyuew47vw0FIFykm+t6CVtCevOirEStb6st/HPT0EQXOy8LRjIGPw1HwJlXmD9EWc1W3gQkCVa+2hMxFipQwRL3m7gYtxZX4jfCzZ1ezKvolwcAo+2HY7Q9OWq98jgAWFB3FqmNjjmud8UeW9XU5L1JggZDFyMd+b+nvNJUxBUG41vuA2SxYlHMyUMZtwxaDAOYajrBTMMJdfQ7w1RD+kIhkjLIrmIaExefs28ivvAjUorCkMdOBVNFA+qqOrDUcoWTbhvYaDeCnppFle1PWtxtExCe2AhsDv33aU2tdOtaKwxsTirCE0UXVqHD3TYBuYXXEJ9Bn2LlYvUY6kzF/b9Wd7V8fZvFEfM62j2CmiqRTaACVbSudQkPY4gHDppMKzS2EL9isxLZsdLVw7J2nRW+TnKMYq+bezCGkdqCOGcVuqa0/Nl8MVJi0rHj6RrY1qW/1l7+13msWjeEl/WVlpqL+3e/Ypg38feyctkFfPwQi4lTOqOvF9+n/cjBhzh1gm8ddfcxcT+Qk1OIUUP3oKiIqCI9f1Ef9O7bGN07EpHCpmZ6OHNR8EHeymUX8PJ5BGbO7SWwBhWVfweurVyw6/k6mtGCHFj0L0/s6qVBiIpsFhvj3eby2ifUm4+lvddjw62/cC37GM5vu4G+U7rz0mzL8f5rABYcJj5Xe6oN5wlwm24vw7Yp+/H2juDDscpCG9VcbBYbvXVGodfYzuhnNA4dBrbCkRA/3r4qsnv2Edr5qpOInDT0vnUIF3uOQ3ReJrwc6vH6nE6tx8sBs9Hthj/KuFx8HUpYAG18fx9j6jTH8reBsNExxMrm/HoCS17dxOOkSDzvL/517c+GqnprsHOWgKE9tFr3IVMBjFbmixGecxkROVeRVxqH9OIvpDFpJSnYGLYSvo324Wi0P0bZTYCaKlFx81DkHkxy4j/1n/ZuNJa4roSdtiPmfJiMXU2kS1PTUGOS/PF8Lz/+P3tnHdbU24fxm+4OCVFAkDJQscAWVFBUFAO7AxO7u0VRsdvXQBEDQUCxu1BRUQkRk+7OvX/MxeGcJRugv32uy8udpze2E/fzDb76tmpC3N3MzC9C5Gv+LZGorPqaGuvy3Z+BuGOtSRAPgUtHo9Us4g3wuJ0XcHIe+UZCVMQMWAPXW3uQWVqIaz28YaaqS6oP+PoS9iHrMbCRvcBJKmIGrMHoR8ex4V0Ypll1QcyANRh6nxzL4qbLXHQI2wINeSUMNLHHdCvq2HKzrC4gs/QHjn2ZQlnPD95Nz+L017lILo6lrG+q7oSBDVcIPT4VijJqcDXyQfhv+t+Xm6DHyHzLS8iTk1bkaJVXnW/xqbh95RUuHr7H/6IlCExuGfncu8T2OgDAxWAq4vKfkOpdzeYh/OtOAEBSXDIaNNSGkrICXM3mISRuO25ffoVdSy4g/OtOuJrNw7XYbehvtQjhX3di9cSjWHtsEnznn8OCPwko3JsuZI4nof6gJqcPW40+sNWon3HKXPXYhR8VhKffqLW5RSGsRb6Ph0tzVvzWpkb8WxzyM7+pfu0FRJeV0a/xZ6Ku3B+2yv35aitKYdP7wjXcjq2bzMcKMvqEYzV5G7iYfaqTtUgg8/DHN3Q2Ed4bYKjFXAQmkBOJfftMTvD1XyM5MRVjLFli2QRbH8jKySC85Bxl+3WbhmCAqy+CwxcAALw8/ZnCnHOXjczXEWHRiLzxHi69m+NLfCosLBvg1oPlcO6yEQuW0DO0f4lPxdSJR3HrwXL8/pWNd9Hf0ceN7jXDGGf4nzi6DDjNIQ469GUJhZ086N5xN07dI7TxWjwA2yce4DmWURMDka2LMZasPEtOKS4owfDFAwjrSnz3DeYt6L+bMauHiGx+UdL7+hFmbLwWOsSQZYzy90MWwPzcJmb5klY9AABHuw6F+blNBDHvv4CczjmUpjRDabI5FAwTeXcQE0KJeebqrIyPFurueJa2mUtrYIn1WgDAeNNpOPPtOEY1ps6WoyyjDFMV+i5jeVWZMEsDAAx2ao5z994wj8sqKhEV/1OoscJffsazWP7dErVUya6W39NzBJ6XPYmHhL8HqriIbxPFf5MS7sy6AQjtSQ426mXWFl5mbUnl1hoGJHFvmKkDhrElxwCA052Iv9nArmQhzlhZE8/cuFvaMdBRMMEi23DklafhVsp+fC98BylIQ1lWA3YaPeGox9udabTZLmSW/sDTjAAk5D+DjJQcmmv2Qkfd4VCQYWUW5ubmKkgbAGiu2QvNNfm/WC2yDUdycRzupR5BWulX0Gg06Cmaoolqe3TQ5b2Tc2pHBM4fuE1Zp2+kCZ8tQ2HvaElZL0E4Giia41fxZwDArZTDkJZiuWkw3KcFQVZOBr2HtceuJSwrADm2G78vMfRr04IdI5jtJUiI/WEEK5P/1gPuz+y8ul6CBKDOhDwJ9Z/kgpr9RvMyC/A07C06urHCH03vtAYAMGWj+Da9/wa2jt1LKqso5549uLCwlOe4fdxaYqjHbrj0bo74+BQ4daa7iOrpqyMhLgVwa4n4+BRmeyNjLVy++AJwowqBw3sOcfAjlnUt/PbnnsmytTmhTcLbJMgr1o8YbV/efkPDpnSryoS3Seg+nLNHX3VKi3j/TesDlbQqWAZsgZy0DFrr/jeSpFWHVvkbsqrTUZG/A6XJjO8j9T28gmG82NYhlJjn1GAV83XHBsvRsQF3lz1NOVYA/ozSNI7t1OVYWTkPtjktzNIAAAsGdyWIeaEviLt6cwd25nusvaGPKWPgcaJfOxusDyC6GBWWCCZMdpjnj4pK4TNGSahbJvVuh6M3XhDK2vv447nfv2tqLCzqcvqEBBOCoqNggn7Gi0S3IDFgqNQUXqbCucEyhLyB4zpjynJ3SEmy6Iid0WY7sOVjX2z+SN+0YsTOA4CH6Wd49i8uEOxGrKqS7o7Nbt3Hi6fph1FSmYv4vNuY0jQCAHA6cThkpRRgptYZHXQn4cbvNfhZ9BoTLa7hWEJ/TLS4htCfi9Cv4TZ8yb8PExUHnPwyGE563rDT5M/6R4IETkw/cRUHxg9EFY2GvTefYnZvR9gt9kPMVh8AwPbrD7Cwbxe0W7UPL9bNYNYxjiXwx6In4djmKJrQEVS0305t2bKkVxeMbtcKsmIOG/P8tyfySsnhatiRWOqJh4c/vsGpYSNIS0khr5T6OvYhPQ1DbYQbPyL7KJZ67MTakWTR6lT0FjRoJLgX07/E5xeCi+jde9oCAPLzSzBjNnGjuaCghPn6xBl6ts0+bi3h3GUjmrcwQU52IWbO7c0s3+8fiRlTTiD282+mxR0vqOYQB78SUpDw5ivCj9/F9890K+Smbcxh1qwRgvxCYd+9Ga74hxPcV7sPc8T0Noux895afPv0E616CBfz0f/pRrgpj8Sexxvw+0sqNPXV0aKLLcf2IXn/g7v6GDRpZYrQQ5G44h+O6TvHcmzP4EHQM9g5WmGEmTfT9bc+YxmwhZDllt1i779CWVonilLuArw4qJGbLb8sfDcDu+wP48TXg5hhwTlLTErJbzzPfIz2Ok64+isQA42F80GWrvbAe/3FR8LxOGei1VF1rBrqIfYnPWNldSHP1cGKa18FOeqP9N3XZFKmXSo6ztsrkHgoof4x092JJOaVllfAfqYfziz0QrPG/Jt4J6ZkYt6RECSlZuPtXh9RL1VCPUcSC6/2kYIUltqG4WlGIDroEt0h0kuSYKtOdh937N0cn998g3Wrxpjv6Y9LH1g3NWUl5bh37TXf8799zN/uXXeDhehusBCH4/pgStMI5JenwtvqLrO+t9EaAMCLjBPoYbAYVbQKZJbS3QCaqHVFbN5NTLGMwMVvU+qFmJdclAenYPpD3gSrdljR2rmOVyRaqmiFkJZSYVrcMf6vrMqEjLQO87iw5AFUFOkxGWm0MlTR8iEjrYP0nHUoKn2Kxg2IVsT5RcFQU6a79Bia6iE5iX7vsvTo5Fp9fwfGD0S3DYfRsrEhdo92x8kHUZjn1hl5xSVQV1KEsZY6Ljx7h/lurM3U6scSeCNOIQ8AcopLCMexq2r3viOvNAatGhyErjJ1mA4J4mN0yEW0amCIK4NHosUxf47t1nXhL5EJFZuvsJ4By0srIKdQK4+hfwXDFg3AuU2XBeqzfLUHxnjtR1pqLiLuLCXUqbLFiitje67s49aS6V7LTlFhKfYdFizbMKc5RE1H9zawaGWGWf5mmOXP8hQ69GYb83X1OHS6xto4GbsbAKBtSDcWOhhFTCRXvQ9V0gkrhyYIKzoLALBoxUrgwmksBSV55utpvmMwzXcMx/moym+U1k3W4MQRywiC3LmeI9GhAWeX+gvOo2F+bhNkpaXRTIv4XOtx4yRislNQWVWFfuHHEOo6UWzrrkvq0rWWHaHOoveSF6Ob4VbeDf+ws+VBrPu4BPoKBsx4edOiRgMAXkU9A0C3xDvY5jT+l3QE53/8D6Ma1+wPr6akgPxi+s7S28RkgfqO6t4aK09Tx5oZ2pm32fHkPu1xJOI5oWzMjvM8xZiO8/aiuAaZwiTUH4JXjcOAdSdJ5aO2B8DSSBcXlo4iic4MikrLsfPKAwQ9kmT2qkua+/tjfOvWmOfEv3m8hH+HjhRu0FMsyLEiAWDlwfEY1WENykorEJa4A8VsbhKrJhxBYX4Jrif4cp1v5npPeNgtwfAZvLNyslNBo7agOPVlCPoYrwMNVTBTdcLbrEC00PJEaWU+FGTUoKdAd8+WlRJN1tyawhDyAOB47It/TsyrqEzDj7RBpHIZaR3CMUPIAwApKXnISLHqDbSJsaa+pbqhpOw9rP6IecdfrhflkgXm3oopsFtMjyl6+VUMAmeNwIard7BhSC+8SfqN7SPcCO2HdWhBOE7O+bfdbF2Cj4FGo+F0r2EwVFZD35CT+F6Qg/de9CRyTpcOQFFGDr0bWeLox5eIG0WPhWV6aiuSxi6G6amt6NGwCY739AQAfMnNRJ9rJ9BUUxfX3cfhXNxbbI66hzMuw9BSl/fmMS+crWsvkQs75VW5dTLvf50k7wVcjwFg10tyzFhhkQh5RMavH0YS83Y/4n1O//0rm1R24+5SZuIKADh6agpMzegZ1SPCohERFg0tLRWsXDsILewbAaCH+HDushHS0lLw3TWKWT5z6gmkpeUhO6sAUycexaFjk3jOIWpo1RJRShAP7JZ2nMoYx231TSjbA8CV3uNEvjYJnBHqTPqj4L5A7aWlpLHKdguhjJMb7RjTyRiDmu8orxrhgoXHQgEAlVWCuay6t7flKOZVT5BBxYx+jiQxDwDsZ/KfGayjTWOsHuGCPiuP8t1HAp091x7hTnQCklLJFzhucPv7aKspw8JQB4dne/I1VmN9LRycOQjT9pJ32eJ/Z6D1LHIAYAn/bVwtFgrdV2LBV/ecebaG+VpJmSWQbTnnTWjHcKVl/H/uJT2mbN9Rjug7yhEAMMybt+VD8I950Fe0wpDG1AKjprwJXmQch76iNQDgafohTLe6jeMJAzDBIpjPd1V3VNJokBGzW3mnWywX/eaapjjg4E3ZbtxzPyTkszYFHzlvo2zHja/JTkyLPG4UlT6GsgL1BoIUm/D6K2MiGjcIQ0rWXIHXIk4YbrXX5tGtETYMobt+VRfyGO3YWda/u5hXV7cMt2yBibb02LWrnkfiuvs4ACyx7ldBHpLGLgYALGzdFX2uHUdE/wk47UKPJZY0djEm3A5ijnf8UxTiR7MEl44GjfHeay5GR15g9qkJ+4bWvsWui9knvEmdhg/pi7m2kVA3NNX+b7vCihthMuxSucTKyEhTlrMnrWA/du6yEQGXZkFPT51ZfuLMNJg00sHeQ9TWepzmkCBBQu3yz26LuLSiDgqvplQ7Vghv9/oIJN6x82r3HMjKiDcuyb/My7gfAgt5vMjKL8KL/CKB+nSwboy3e33QetYuVEl2lSTw4OQ94g6XnLwMtPXVmSLfjLUesGxmAk0dVcRGf0fkpZd49SAWh28ILwJK4MylHxuYmWsZcfO+F76Durw+NOVElw1NWAaYEOPrsbvYUtVPt6LHX2QIedoKdHcRj0ac3akAwDyA7nZhrKKBh/3FF9usq6E57ifTXRZkpaXFLuQBLFGOXdSj4mR7uvB0ICEMZ5PuCTUXI5lF9f+r1zOEvOr1epqrCMfGuscAkK31JNRfJtq2xYaXd2Cr3QCVbPcEDAGPHSkAekoq2BJ1D0vadKMcT65a/LryKnqsHlEIeXVF5Fd6QDanhuFQlK25daEE4aCyygMAtyZNa3klEkTNp5hfsLEzxrJFRJdPv+1h2LRtOJ7+CfVh0kiHqnudsPzsnLpeggQJ9Raxi3l6Cg3EPYVAjOnZptbm+t/84QJnpT23aIREyPvHeO0/F87LDyMjt1DoMfZ5e4hwRRLqIw0aapHKBtuvhIq6EoJeryO17dK3JVJ+ZmF8t80SyzwRE/LLlynksXP2Gz1bM3tSDG7wm9BCAnCi23D0v3Ec2aXFYhUNJUioC5KL8nEhLhrXkz5jpJU9BjWxw4Dr/4O7mQ0ScjKxxbEPqc+xHp5oesaXKea9TPuJ9OJCJORmwkJDB+fi3qKhqgai0n7hQLeB6BV8DCva9kBw4keE9OMdcL2+0skkEkqyDet6GRIk/HPcerAc40cdRFpaHoZ5dcSmbcOZ5b5bQuHSbRPs7RtLLO4kSOCD8iz+Q8LJaR8T2zqEEvM8za/jdHwHNNXwgKIMUblvqTNJJAsTF5P7tOernbqyIvKKiIGAOSW34EQLM0O83euDwpIy9Fx2iGNiC6uGelg+rCdfCTIk/J3c2jgFAN3le+yOC/jwLYVr+67NzbF9Yj/Iy1KnuP6v02TnTljq6CA+MxMNVFWRWlCABqqqeDJlCqENAGY9AHyZN480TnXY22goKqLJzp1QlpNDUTk9nuXL6dOhraQEAMguLobDgQOQk5FBeSXdKuLaqFGw09cXaB1UHN0SiqKCEq5CnUFDbQDA8W3XMWFRX55jSuBNVFYIPuTeYQp2jKy2ANBFbzQepAufaV1UdNSbwrvRX8i13hN4N/pL+f01HX6zT+Fz1Fcoqymh++B2mLZJuCRfEoTj44svCNxzAwnvviMrNReaumpo3c0G7Xu3QOf+3Dd6A3yv49SmqwCAXTeXwtrBXKC5DZXVMNe+E+bas7LfBfcdQ2hT3UJPXkaGUNZWvyFBpGPE1Jv0x3WX0ZZx/DfiYvYJT372hYFqX2grtoc0RUxPdQXhslJKEJxHP78x730Y9DKzqKPVSBAFnLLOLljSjzIxhgQJgnAw4BH+d4Ucaqw6TwLnk8och+7gWs/OjDUX8ObjT45tbzz8hLX+YYR69vHZaWFljIPrh/Ncc3WqSu/yblQLCCXmXfk6EDJScviSF0qqq09iXk2yfz7YNl1k61BRlMeznbOE6ivKDKatvP3wZr9PjcZs5c1yHX6znzwOr3pAtO+JitMLvMQ6fk2QkZbGmYX8rW/1jlDcfvyZUBZxZhZU/8TjmrL4LD7GE5O7PLpMv7l/8+EHZq26AEVFOZSUlKOZlRFy8orxMzkbK2a7ok83OwBASWk5eo/yR2VlFWkMbutgb1N9HcpK8rh5djZf77Em9LKwQMRY1oNNdWGOSrj735s3GNOqFQDAMyAAMtLSiJvLOebUpvv3CeM02bkTbQ8cwJd581BJo8HhwAHE+/gQkpk02bmTNDc/4l11rp54yHfby8ceSMQ8EXE37QTHOkOl/5aLUci3j7wb1QLjnvshqzQfAxt2xPHESEJd9fh1Qx9vwe/iLEJZf+P2WGQzWKxrvHroNg6tuAgAkFeQQ/BPuvvyqBZLkJmcQ2ibl1WA4CN3EHzkDgDAL3wxrB3MwC/vHsdh8UDeVp/h6Qf5HpMdVz3qhz1+6T3SCXN3jRbrHPy+t+HWC5GbmU9Zl52Wh9uBz3E78DmAIwAA7y3D4T6xG6mt14K+9H9W3B8wJNQMhpvtl2x/fAF1CABJzDzx0/r4PmSVFAOgi8rsxE2t3QzHEiRIqP9kZBeg/9RDdb0MjnAS8gDgXewvOA7dwVNArA6vbLYVuatQWXQG8nrhAo0rKOxiHg30MB08GWHB/0NmTXGasxePd89kHreeRheLXh9kXUxWn7qBtWN78xyr9TQ/Qj9OHA17jklu/Fnw/ddgCHTsop0g9RLoWF1eh9hBq7i2uf34M0E0yysoYQp5ADBtdGe0btaIeXwi8Ck6DfIl9Ll1bg6i3n/HnNWBTCGw0yBfppjn7LUbYwa3x5SRnQEAH2J/k8agWgc71dfRaZAvaQxxwE+W2bPR0Qj88AHfcugP0yl/LOMA4E1yMt7P4i6ye9jacqybHUrfzKDKSlxeWQk5thvgJjt3YmTLlljXk3diAwbtetjiaeQHpCfnQM9Qk2vbtt1s+B5XAndMlO2QWBBFWXc37Xgtr6ZumfPkal0vgUlWWQFuJL/mmnyCEfuueptOtxYh9PcLPOi5VaxrZFBWSrdk4Vew8nHdigGTe0gs9UQIrYoGtwaCb8ruX3Iej0JeY+tVwTdg/gV0VJSRWUiPDzwl4CoOew2s1fklQl39IKukGDGTZ0NFTr7W545//RXPr0fhftAzpH3PQEVZBVQ0lGHV1gJdh3RAR3cHqGgoi2Xu3Ix83Dx1D+HH7+J3QgrUdVRhamcCj9mu6OjuIJY56xMV5ZU4v+UK7gc9Q256HnIz8qGhqwYDM320d2uNgTP7iO2zr0veP/yMoJ0hiHkah/ysAuiZ6KDHcCf0GNEZpna14/L/LDQKT0Oi8DLiLbLTcqGmpQKHXi0xfv1w6JnUn/iFnGAX8nQ0VRBymPr+Z8O+CAzvV3shzwCWkEcl1o2afwqJPzKY7QQV9Lghq7EOshprUZrchKfwV6N5xDayiKj+oPz6oA9T0JMg4b+Euqoi4ZhdQAOA8UM74tj5x6R+bZrT27ELgQDw+sN3AGAKeQDQzIp7pkV+1mGor4HktFye44iTShoNTf3o54mBNjZwt7bG5vvkLNzKcnJcxzFSU+NY9ysvj2Pdj7w8mGvRY+B9mTcP7Q4exNnoaJyNjkbM7NlQlOV96l2wfRgG23/AmM4bObraTnLeymwrQTT0NfKBf9wo0ECDVLX9rbSSr9CW5/0bkSAeLjhxznDJQE6a+rdV20mIvn0mJrDoMtABfcd1Aa2Khpe3P+DSPqKFYfCRO3yLeS2cmiI8/SBoNBo+vUrEx+df8DMhFTfOks//wtDcUXAL1PdP4sQ6R/qvLKR8y+C7vZS0FLT01ZGdRjxPd/VwQOvutjCzbYhvn35hz/yzKK8WAuXdY8HeC4M1I/fiZeR7OA93hM8ecsw6n95bkPDuG5o0M8Hmq/OhpMK6Jl/eH4lrR+6gILcIK05Mg31X4gbN63sfsX70fhQXljLLIrKO4M39T1jqsRPX0w5hrP0SaOioYuX/vGHQmJh1dNVwf8Q8i4fLCEdM28TZnejunIlosYluEXc//qtQn4OEf4PaFPJKi8uwYZgfnl1/TVlfVpKLZ6FReBbK2miz6WAJb79xsG5Xc7ff8tJyuCmPIpVnp+YiOzUXb+58AABoNdBA4G/qDPL84iLD//2aiZURjn8U/zPvyv5bOX72jM/g07N4nFxFz7YrIyuDXQ/XieSzF4RHV15grSfZwmrN5QVwGiB4eAHvtksQ/5p8nktNSkfAlqsI2ELf0FwfvAgdhBSg2P/ejv0dsPYKMWndrTMPsHXsPlK/7NRcRJ5+gMjTDwAAXksGYsLG+ul5NmHJGcIxJyEPAFbMIMeHrQ1unpxJWX5mx1iuVns1R/zJ3OqFmLf0aBjuv/uCkA0T0Hf5cTzzp1vLCCraFZeWY+7+YBzy8UR5RSXcVxyHroYKlo/sCZtGDSAlBVx+9B7bL9zD490zIS0thSoaDR6rTqK8shLbpvRDM1NilsLJOy/Cf6YHFOVl8ezTN8zeexXnlo2EhfHfm559/uEQPPrwFd7ujhjrQtxpCnn2EaciXyElOx+zBnTCsK4t62iVnLmTHIc9H+8hsSADno1bYZW9K6H+ZMIz7PhwG4NNW2GNvRupfxWNhkF3jiCxIAO2GgY43mkUlGXlCf1PxD+Diqw8wly8CX0ZFnVLo4IR9jMG29t6oJeRDaH+o8cKyEhJk/qwr41RzoDKSm/66C7oNMgXAOA9pitGDCReqB48j8eyrcHcPywunAh8CgtTPcq6zOxC6Gip1Mo6xEFTPz9sdHHB8ObNmWVUYt6b5GS0MhQuVqVr06Z4n5pKWccQ8hi8mEa/sOWVlsJuzx6c9vSEY6NGVF2ZKKsqIvjDJgxotoyZ0ZaK5u3MoaKuJODqJXBCVVYb860vYctHltsyI25eM40ecDemtjid+jAIkT/pIsC8Fl0x045lObouKhIn415ynfdanwlopsVfltxfhbnofI1888dOT2NLHOkyhK/xAOBt5m9c/voeZ+KprRJ/FeYyM9tyItFrGdd6BrzGEWQsBsnF9Azm2+3Hk+rGmTnj5NdbAo1XU6Z1pp/fQ5P3Q0aWmNSqZWcrTFozGCuH78Wr2x+Y5f2NZ+Lar718zyElJQXbtk1g27YJAIhMzNsWLJhVWnULRF4utjWdg1+X5HMx2zC06XwExlHfqFu2bATn4R0BAG7600FjE3zDTj2E29jOlP2oCNhxHcuPT4OcgizWjNyLPtqTEZF1hFnPflxVWYWoOzFo68K6PplYGuDkm83Mtmc+bIOukRbzWFFZAVd/7kVZSTn6G3kTxgaA6Z3W4MyHbYh7k4RxrZaS5r78bQ+U1ZRwJ/AZaW3sKMjKolOTxnj05RsAwGqdH+3kulMAACAASURBVLYN7IMBLSTW3/8lFGVlMfNmCPb2chfrPCWFpXBXH8O7IQWfnsVjVsflkJGVQUTpOaHXIIi4lp2aCxeZYRg8ty+m7RBu3fWFksJSeBpMRmlRKe/G1aisqBTJZy8I9y8+xYbh5Oztux+th21HwTaHZnVcjs8vEvhuv3IA3drf06cfpvryvr5x4sm1V8zXb+9+wELn9Xz3ZYiLN8vPQ0pa/AKRIHxOZD0LidKyTZRUN2hhZ1Cvlrh8MxoAsP/sA3iP7FJbyxIJ9SJt6o1XsXiyZxYexyThmf8sPP6QBAB8ucQCgJyMDErKKrDiRDgO+XgCANrP3IOILZNxZukI2DSiZ9Sl0YBBnZrjqf8sOHjTTwjSUlIIXj8eYZsmYcyWAMK4U/2CsH/2ICjKy6KKRoOMtDRe7JuDzQF34H/1EaHt5qA7aDnXDy3n1m+rwVbeftgxxR3P98zGsYgXGL6JqKbnFBYjaOUYPNo5A1sD79Q7d1mbK+uxJCoYh5288G7AMjRUIbofWl1eh8+5qXg/cDmcDa1gdXkdKmmseHAPUxNgc2U9s/+G1u4EIY/R/77rXIS5eJP6M9psaN0f0QOWYdaziwRRjhfjLDrg/UB6lqjYQauY/6gY6dEOjy4vwKPLC3D2ygt0GuQLxrNGSUk5lm0NRsTpWcw2grq1amkoIzu3iLKO3fqOah0MqNahVU9M8JOys5mvz79/T6rf5eYGz4AAUjm/TG1LFzW3PmSFHXiTTIxhmF9KvElSV6BfTHJLiK7KnJBXlEN4wnbM3zYM0mxZrqWkpNDZtQXCE7Zj2znRxfeUQEdeWglLbcOwxPY6RppuxXTL41hqG8ZRyKtOxA9WjEnzgE08hTwAfAt5Fuc38xTyAOD2r3iYB2winb+oOPjxKQbdPMlRyPsb+F2cCQAwUiK7oxgp0RPFlFdV1uqa1gXMJAl57Kw/PxNz/FjWIOVlFTi/S7yxVURNdSFP2Dh9nCjMKybN4RfO20KTASchrzphaQcIx/4LzvI9BwB4ze8LOQX6/vias9QWAL++0B94pGWkCUIeAMLx8HluCDlKDKy96CA9a568IrU1+eFn9PuQpq1MoW+iw7SUvBv0HKa2xlBWo2/49Bjaged7OTZyEGJXse6/F12NgNU6P7gfPI33v6k3sCT8W1jr6CE0IRam+31J/0TFphG7hRby2AkvFuy3yo4gQh47l3Zdx7Flwt8/1jWMz14YIY+dmnz2gnD73CNKIe/k510CCXllJeVwkRkmkJDHTpBfKAZqkzcMBeXuhScCCXns9JIbXq++exWVvO8x6xpbC+731wsmOTNfnwnmfb8uCFXlb0U6HhX1wjKPAcMqrqBEsJOLnqYqHGf7E8S/OYM6w2nOXjzaNRMUIa0I+Oy/hpex3wlliw6HoryiEnJ/solGvPiMFScimPW5hSWYNbAT/jYm9mnHfP1ghzdJrBvdk2VGfNRnKCbuDKy1tfFDFY2GF/1YVkoTLDsyX4f++AAFGVlsaTMAANCpAd1aoffNfbjVm27tOenxOZzuMhb6inT3SQt1smUaoz8AzLfrSegPAN0MLCHz50vlZdYGAV/F/wB8/dQMdBrki9OXn2PM4PaIfEQXC1TZ3HTeV3Pr4sXw/g648ziWsk5OjjqLLmMdDKjWwUkgrE18+/TBgogIBMXEQFVeHj9yyW6/7tbWmBsWxjNxBjc+zJ6NZnv24OTr1yj7k8327BCWNVRWcTHs9+2Dkqws1BUVkVpQAFlpabg2FWwX0XmQA5wH/fvxWuobUpBCI+XmvBtW41M2/YF33tNrIl3PvKfXBHYXtTy/BTFDF0JJhrtLeW3ioGeCNxk/USlC11cTFfq5/EdRBlO8Y/Drj9AnJ1272cHbOvPOutlnVCfs9mFtqp3aGIzhc1259Kg/nN4aQjgWxKqQXzybEDd1xTGHqAjYcR23zj9F+s8sUt3yE1Mxse0KqGmpYEf4YjRqSrQIj339FZf3ReLd4zjkpOdhyGxiHOi9C8/CsV8rvtYhryCHinL69ehZeDSSPv5CH+3JfPWlAdh3/xmuvSfHrotLy4DnUeGtcNgFQgn1m7epybwb1YCZHZYh9uUXkYwlrJXSBFvq76OyuhJa92yOivJKgltvdc5vvQqvJQOhLKBnRHu31oh5EouCnEKB+omK4oIS3L3wRCRj1ZaF2JbR5GQ4538chI6RFkVrzvRVIbtSM5BXlEPb3vZQVFFA3Ouv+PH5F2W7wtwiJCemwtC8gUBzM4h5EodNI3ZT1jWxN4WpnQl+xP5C3CvOMdbOb72KiZvqh8vtLbYEiX27189M4+1bmoplXFo55yRxNJShMnc9qsrfiGVuduqFmCf952RAFUieH35n5uL1QR94rv0fglbTd3nG9nLA2F4O2HPlESKj4hCyYQJlX/akGOxuvdum9MPqUzdQWFIGFUV5mBpo4/HumVBSqD8PRMIwrW9HUtmP9ByY6NEt3JJSsnDq1is8+fgNGXl1c6EBgJmXQ3EjNp55HL+U903ghugIrLEnZvS01TTAx5wUQlk73cZ8r2OKlRN2xNwmlPm2HcR8baXJnzWNoPxMzkHIrXeYPppu6nv+j2n20H6tAQB9ezTD1v03cP3OB/Tt0Qxb9t9A6C2y9Rk3bC3pDxOdBvniwaX5SMvIx6jZJwimyJzWwYBqHUqKciguKRfujf/BcjPrt0j1t6cS3NjLPGxtuSav4DYOA6rkGNXbK8nKch2jsaamUJlsJdQP3uVEIr8iA066gt000QDklpXgahLdhXKJfQ9MsaG2iFnxMhyXvvL+7Vpf2IoyNssyHUUVvPSYQ9n2Z2EuurBZ79kFbufqtjrNtiOm2ZKvDezusMYqGnjYfwbPdfJDoDPZTcX70WWCRaOg6CtoAAAWvz2Bez03E+pOfb1N1UVCDSguLMU53+vM42mbhkJOXrS3lFM7rSUci9rqT1R8jfmJ6Z3X4trv/fCaT78HqS6edR7ggIgsB+RlFWB862WQkZVBYAL9OueqOwX9J/fA0mNTAACHVxA3USOyjmBy+5Xoqz8V9l1sOLrIUqGmpYJ+E7th5vaRfLW3Xle/vDEk1A1fps9nblqLmutHbnEU8roNdcTyAOrrGju7ph3B9SO3oKmvIfQ6fsSyNsAbNjXEiU9kyy8Guel58DQgC+IDtMYhsvKCQPNuCOFsWSyspaAg9Ncgx/MEwLfLrCg+e34JP34HOyeTM6QG55xkWhvzC5UVqIauGi4mH+EqSp5ZH4RTay4SysZYzsaqi/PQeZDgyTLndl5JON5+exXs/yQlpGJ5vy14EU4WhI4vD6gXMfTuPWc9q7v3qJ9innUT8Tyrl2X046udQgPxWufVCzGPirtvv+D+O/rJfsfF+5g/pCsAYHvgPQCA36UH6NnKEi3MWbubWyf3xbUnMejvaIfW0/xg06gBPn1PxbEFnINKt7dphMk7LyIq7ifMDYnuOWvH9kbnufvwcNcM2DZuAIfpu2DTWB8xSakIXj+eKYD9TWTlF0FfU5VQpqFCd6lsP3sPWpgb4shcumXR78w89F15rNbXKCz6SmpIKSYGu04tzhf5PMqy4hd0Gxpqoqi4DL1G7kF5eSV6dbUluNFKS0vhf7vGYZVvCA6deYj9G4djiXdvgtUcPzy6vABpGfkYOPEgNNSUsGnxALSzN63ROmaM6QrXMcJbT3zNyiYc9zp0EjenjhN6PAkSBCXkly8+5N5hHjPEPEbsvKW2YTzHaHWJbvHJK/bbhrau2NCWuyVWYXkZQcgzU9PG7X6cAww3VNFAotcyghhnHrBJ4Dh0fxsO2pZ4lRUP/7gQzGpKj/W0OPokAGBgQ97uhaJEx4D/B532vZrj+U3BNmPqmkGmrAdudW1VDJjcQ6Tjv773Cd9jWdZBp17zjrNYV1w+QE9mwnCBvXX+Kce26tqquJS0hyD20apomL6ZlZTi8v5IDJ3DChK+qL8vkpPScT2N/FDLi5m+I9FHezLfYp4ECQDQ49wxfMvNYR47GjfCyGYt0beJVY3H3jWNLEZbtW2Cvc/4/43PPTgZcw/yZ23KC37EOA09dYSXnIOr4giRzFlXcBILBREkRfnZcyP0UCR2ex8llUeUnoOMrGBW9pm/s1FSSPT66z7MEcvO8RaOR630hGP/tpjaehGhfN2QnQILudXhp//G0CWY0X4pyVIvYMvVeiHmZeexvLF0q+kL9QVZGfFElRNnhlpBqBdi3qv9cwEApgZ015jeDvSLRXf7Jlgzpheh7cKh3bBwaDdC2dqxdHeEJkY6aGJEF+So4u2xlzFeH5gzmNRukhtLaX+4i2WJ8OrAXP7eUD3GY+1JPPajx3N58jEJAKCuTBfzyioqmUIeAIzZXn988tnJLC2EjoIKqTy451RYX14Hb+vOhLZLmrO+Q/qKanCN3I/waoktOOEQspXQnxc6CirY+j4Sy1rQv5PbPwgfdH3+FGfMn+LMsd68kS7O7CHGbmAIba2amRBEN06vAUBfVw3XjnOOu1aTdQhDdQtdeZnadY2rTxTkFmNIG+qYiuxwynYrQXCiskLwIfcOU7BjCHgA0EVvNB6kn+Z7rI9DF/FuxAfNg4giPTchj52Rlq1xNp46Q92/yK7Wk1FeVYnud5biwndWLMsHPbeSziudbhH/Nu9zkghlj5y3cWzLfny/5xZCwiMGTn+sqPnBdUznv0rMY49h121QWyw+NFHkcywfwnJD6jaoLfRNtLm05p+qyip8epWI6Eex+JmQiqyUXOTnFCEzOYdrP3bxbW4vluVnRNYRzN87Hk/D3jLb7IxYQrL0qG6pF5bOEuZ8ry8i1F/57o+AHSyrxw2Bc9DfyJvQptdIJ8zzH8fHOwaOvlhPmp+TdV9LY/FYMEj4u7g/chKpLCE7E2b7ffHVW/j7O88G5HG1DTQFEvJEif+TjXy3lZWTwb7nmzGj/VJC+d3zj9F9uBOHXvUHqs8eEEzIEyVSXCw/r+6NwL45J0jlwq51uAn5nokfIY+BeUtqj64re8LgMZucaJEfBHkv+55vrhWrTWEw0tfA+z9Wrl9/ZsKogfgtNgEgJ7+Y77apGaI37KlP1AsxT0Lt0cLcCAPWnICZgQ7uv/uCiytYZsfGOhpo5e0Hz84t8Cr+J9zb2+JkJMutMiUrH4kpmYj7lQEAOBX5ChZGunCyM2W2efIxiWt9TZlh0wWO13dACoC5mi6+5GcwE0hIgS4EWV1eBxcja0T+/owGSmoYb8myyHjo5gOry+tgfXkds/++DkPhbGQNAFjbqi+sLq9Dcy0jZJQUIL+8lNCfFxe6TYDzDX98L8jGozTu8UCsLq9DD0MrfMxJxn3Xv18oFhWNtYgWrwc9+9fRSuoefoQ8CaLleeZljnX6ivxl0WSgKFO3l9j1Dn0IYt7x2BeYYNWOS4/6ycn2/MfakpOWIQhxnOCnjTBtGega8m+5b2SmTzjOyciHpq6awHPWBv0MiRth4hDy2OdQ01Kp8Rw5Gfnw9T6BqLuc49vwgpdra1AiMQZSeMZhvvs362hJqp+wmrXR3N/IG/97txX6DemC5tHVQQjyv4F5/uPQqivZ7fboC2Jg9YYWBny75gZOrHtLDwn1h7vfEjE78jryy+hWTY01auaRlEvxUH3hl+AWp6LCur2FQO2bOpiTym6fffRXiHlUn33vcd1qfyF/0NBVpyy/vDsMB+adIpULK+SFHiYbVXjvGifwOPOPTsOOScRQD/t9Tgkl5nETMjkxdEF/BPqKNg6zKLCzNMSNh/QYq8+jk+DUhvwbEQfff2fzbvSH+KQ0Ma6k7pGIeSJCmB9mbfNmP/cHotD15LiCczxYVm4G2mow0FaDo60pxrlQB+N3tDXlWl9TZtt0w2ybbhzrP3ms5FjHgFP2WAAYbtYGw83acKyv3tfLrA282NqbqGhxHZ+fNUjgL0biv872+XTLWL+gmbC25z/Oo4SaIQXO5/LfxXF8j6Mhr8i7kRDschzAuxEHNry+9VeKeX8jCmyxR3mhqUcU7nLS66eYt3veGVRWsDLXiSOGXfXMtfxmo6WiKL8Eg83/7o2y+LffYGnfmCnkAUCT5iZ1uCLO5GQW4N3zL+ji1pJZVlFeCVkOCbVO+d3AWJ/elHUS6hbT/b4w19TGjp6ueD+JHD9YGGY5LieVccrOXBsoqYrmGk0Vz+xvQF5RDguOcfbKETemduTz2IXt13B0CTlDbk2sB3dPJ29keMwSPMlUn/HdSWKesFwv5N/Dg8HkrSNJYl5FWQVkRRyrVlA8+7TCzuP0sDRBEW8wb4JoQ25wolKALLpXIqOxcDJnD7PSsgrmazkBXLhp5dGQkmvJu6GYEfs3oOVc7sF02zdthMPeZFfXVvN2oaqKnukuehfnB/tFp8Jw400sZTvGGE0MdHB5yRi0XbAHZRWVVMNwnYMBp/dya+1kNNbjnlEnr6gEnZcd4NpmQDs7rBvB26Vz0r4gvIz/QVm31qsXBrbnHEizNnmcHos9sTfQVqcJFtj05d1BggQJTB5cjwYAiZBXy4w284V/3CjQQCMJe08yzkNb3oivcRa07CaS9YR8iyEc929cP87vErhTUljCd9viAmIsHxUBsyPWBjkZ+Yg4/Yh5vP78TJHPMbol0X2tJmLh0KbzkZ9NTuK1cP94dPdsR7kBW11IrA9Y2jfG15ifBDdZFXUlkuVffUBTRxVtOhEztXMS8iTUbxKnz8e5mGh4XKILK1IAPK2bYVuPPly2u7jz+XkCqSw4+6TQa6wp/k/5d7HlBk2EWdnFxZ4Z5PjndfnZA4CpXUPC8dmNl3FyFVG0U1JVxLVcspVeTRg0Rzi3WFEiJ6Jkmqnf0mFsaci7YS1CowHC2jexJ1AsKS2HYi0lHe0zgZUw7thm/uPLlmV4AOAeO49W+RNlaV3EGl9PPBEB/9DKh3NmIAbP476LcwkAgC8pmZh77BpHIQ8AHJfs41gHcBclnVcfgbkB93guvIQ8AAh+EYPC0jKe6+Ak5AHA6oCbyBHgIUKcOOlZwVJNEn9FggRh0NKrf5Y5/wVUZbVhptIKWz72xemkhQCAC99XMmPnTbUgB2SmwlpDn3cjPojOTObdSABKKit4N5JQY9IFcAFJ+Z5BOBbERbe28LJZSDh26Cn6rHUZbJ+ZY1/7Go1VXcgzaKyL8PSD6DGk/V/hScFOaOpBRGQdYf67lLSHa/ZFUbF/7VUEHb2PsV3p8cxcLRfhzJ5ITOlNj+HptyQQFw7ehbvNUpRxyGD/8h4xQ/WelZewceZpFOTS4x15u/vh/IE7uHnpFVV3CXWEtJQURjWzR5L3AiR5L8CW7r3xLTcHZvsFS7LGi7q0Kmps25B3o3+EW2cekMrq2qJLtyEx6WR1IQ+AyIU8AOjh1UnovkZNGohwJTWnvLR+3M/paLHi2HcaLrw1/aBerOv+pGWcMysvFcLdmJurLbtlnkVjPYHGlZbjfq8iJSP+84zYfsns4hcnq7c15yOx0KOruJZA4O77L+hkY4p9Uz0I5esu3MKlp+9RWFIGj82ncGUpOWU3+3u5tXYy9DRY2VpeJfzExL0XMWX/Ja7zBy4chdlHgrF/mgeaGBBPYMnZ+eizlv6A6Lh4H8fPq+2CPczXEasnwVCL+LDPWGfX5Qf4sjSUIEFC/WXr2WmY0GMLSovLoaBUd64o/0WGN96Isqpi7I0bDQBILIiCs8EUtNUeyPcYavL8u1lyIz43vUb9lWTkUFzJetCOzUlDSx3+rAslCM+rWzG8G/3hcSgxSUltCDWCwG6xJiUlhbA03puTgpCfXYihTecT5lh5Ungrueld1hGOj79cD0NTwW7QJQAhZ54wX39PSAUAjJrtglGzXQAANy+9Qnj8NmSm5nJ0l2zbzZpwHH7+ObacngpVDbr16f4Q+r3qsLZr0GuweMKzSBCcn/m5uBr3CX4vHqOSzfJsUkvJ3+hvpLigfhh5sGP6R0z99Cwes51WkOpFkZgj5StZwJnZYVmNx5VAJOTQNDgOpYt4NBrgOHQHpnl1wsj+bSHzJ5MsjQacC3mJfX+E5SeB80njzBjVBWevvQQAJP7IwMy1gdi7eiihTfdRu1FaVgEpKfqY/DJ20Wn0694My6azQjucuvIchwJYHgfWQoi1MqpTBe4jasQuy1sZc76BWjPcRdzTM1GQkyUJeQCwapgzLj2lZ5FLTM0i1Sdn5TFfrx7uQhDyAMDBoiGid/nwdCe2MtbDjTXUmYQMtdR4jkGjgWlZGLFqIknIA0AYY+DmU7hKIUwy6H9/B34VZaGngR1eZX5FbnkRolxZJudtwumxLZqo6qOkshy/irNJ9X2NW+Fz7i9m/TmnmbBS59/clzFHV30b3E/7hMDOc9BElT9rlrOvo3Hk2SukFxSifeOGGNTcDv1srfieWxDW3ryDh4nf8DM3D5a62uhkbopF3TsL5WpQWVWFNTfuIDLuC3KKi2GqrYUZTu3hbmfNu3M9wv/RM9yJT8SntHToqiijpZEBNrm6QENJPHHCRMmx51E48zoaGQWFUFWQh7udNZb1rJ1NBUEwbKSDfSE+GNh8GbacnoqWHQUL1CyhZshLK2GedVBdL4MyU6og0EC82/nbrJIEwXot6xr6ebUPs6z6a+u1fljbryeOPn6FH9m5+LhqLinbbU2pbm3HjWtH74l0blFS3fVU1EIeAIKQZ9ykAY4+W1uj8ZI+/SYcS4Q84QmP55z8Zc6GwfiRmAbv1fxtclRWViE8fhtio78j8NBdUS1RghiYdTMUI+1a4st08gO3BAmiQENPHUX5xWIT8gDgcfBLkYzDjYKcQqhqqvBu+I/zJHA+Ri84hS9/7n0OBjzCQTahTJBxGMLg65gfzNfsqCjJ4+bJWXAaxp8VIGPM0LsfEHr3A2WbJVNd0L9nC4HXS6v8JXAfUSN2MS/2V82sCkTFi+2cA7i2MDXEuyRqV6b+m04yXw/qIHq3En7psZKe7amBpioMtakzAAHA2B5tcOpOFL5SCJPsXOtKvEAzhDV22MW7yc+PYOHrc9jeegSzzERZG+taeDLrRzzeS+jDja6R67Gt1Qj0NGDFf2oTvpxnf8vNZMHzYeI3PEz8Bp/gMDQzaIAr40dQ9KQmu7gY7XbR4/JIS0khdgkrWDbVXJ/TMvA5LQNHn9FdQvhN1NB21wHkFJN3xr5kZmHetXDMuxYOAHjlMx0aitSC2MQLV/AgMQkAYG9siItjhlO2q77uW9PGkzLEUrVlfy8bbt3DqZf0oL4DmtnA170P5dgAkJpfgJuxCbgZS4+HcmH0MLRuyL/lD9WY7NzznghjDc7feX4I/xyH2Veuk8pLKipw4sVrnHhBt4zxbGmHzW6841bWFjPc6Z/NktHcs72FJ2yvjeVIqANstBrgXjL3zNjcqO5W21Tj3xQ25gWFMUU7ftBWVkbk7AmISU6F7bpdAvX9r7B29H7CcW0kvKipkCcuBo7Yh+wcuuvu/bBFdbya2qG6kFf9+IRvOLxmOuNh+Dv0G+kIdU1lrvEeGRYaVi0bwaplI0LdhZdrRLNoCSLhymB63KjFd2/gwqf3MNXQxAqn7nA2bVLHK5PwLzFAcxxluYvMMJEIesmJ/3YW0/rGaV+6EdGo+aeQ+IN6Q7NvNzssncY98dGTwPmYtvI83sWShbLjm0cJbEH3+UsqngTOx9HAJzge9JRyPmGpyNsAGRVyAlEGVaX3hR6bX8Qm5rW1NGHGdmu/yB/XV0yArnr9VK4NtNQ4innc4uyxIyMtjcoq/jOrCEpWQREAYHgn7r7ZbS1McOpOFACgvLIScjL8Bx8uq6qAvDT1V2KyRQ9Mf3GcUDascUeu9dwoqCghCHkMEvJTYaFG/SPlJfoAwIeUVFht2UUQ5fil6o+9blllJey27eHRGtBW5i9IueOew5RCHhUOfgcwt4sjZji1J9V5tW7BFPPe/uI/jtbJl6+xupfw2YXCPsXB170PWvj689V+2OkLWNO7B0a2rvsMPwAQn5FJKeRRERQdg6a6uhjfrrWYVyWhPpNU+AYB38gbHAyW2obV2lpa6xqLdDxFmX8zif3rH4Ltjprr0ePc2hmKLwZOYW4RVDSUubapKCfeY5jZivbvXROeRbxjvjYyE70I/PIWcYc8KGGnyOfglwfBUXU2999Km85WGDiWHn/q6+dkqGty/65L+LuwOrQLpX82g5JyczAp7Aq2du+NYTbN63hlEv4FeslRGyQwCPS9hqEL+tdojsLcohr1lyAcZ3Zw9gzkl4PruX8/AP5FuNwCeozWSUMdMWmoY43WxY60kjuqikNQnjkEcjoXKVpUojxrvMjm44TY7uqPzvDE6XtR8L36ACVlFei5ip55y8nGFLsm9oe8AKl/xU31jIXC0MXODHff87aeePL5G2YcvsLM1Csou0MfYXcof2arCcmZsGlI7bbaNmIlAGCBTV8YK3PPxAsA2vKqpDIlGXmu9bxY+vY84biXYXOOfwl2Ia9DYxNM7dgWncwa42tWNkadDUJaQQGzvopGg5P/ETyeNZlqKJ5UF/LGONijsZYWMgoLceLFa5RU0G9ubk/jrMSzj1VWSXxYG9+uNeZ07ggVeXm8/vkbEwOvoIAt8cmuB0+QVVSElS7dCf2cLYXbET0TFV0jMa+8spIkpB4ZMhDtGzdEeWUVjjx7hYNPXxDq19y4w7eYx7AIzCoqRmJmFqJ+/obvPcFNs6n4np0DtyP/I5Q5mBhjg6szTLU08T07F8vCI/GKTQjYdPs+Nt++jzg+rS7FicTirvZ5lRWMyJRD6GvkgxaatRcKghM9jS0JxxcTozHEvH4I5fWJuT2c8DE5DbaG/IVq8Lv9CHuH9cemiHtoxMFyuaZ4Wszjas1WUlQKj8ZzCGX7768Uy1oEhd1ibsjs3piwkhympKas8tpLmIOX8CkuaFU0bJ50pE7mFhVPXnyBY7uaWU09efEFOloqsLLks7AmlgAAIABJREFUL3HZop1ezNdm1vUro6KEmmG63xf2DQxxdfBIUrlEzJMgCmg8noOPLD4Ll9FdodVAQ+g5dCiSSYnKhVfC34O4Ek7Lae5GaXEIqsqiUJpsDilpHUjJtwEq01FV/obZTqHBGy6j1ByxbtGP7tYGo7u1gfvGE/iengMAePwpiZnI4cGm6dBQrv8xtvhBX4O7mDVixznE/EgllctIS6Ohjga01ZTxJlG0ftdVHL69m2OCUUWr4tslFgA2xQTDxZB4Ad8TG4H5Nn2Z9YKgJCOPvsat0ElPsDh31d1azbS1mKIdu+CUVlAAGiCwTMsYQ0VeHm/nzyDVz+vqJPBYDFoYGeDSWC9CWeuGRngzjz6P/Y59KCyji3r/e/UWy5y7QUbAOE7lbMLhHo++XC3SGFZ+ANBQk7+LZcyi2ZBns/ZUkgPmd3PC/G5OiPgcj1lXQpl17XcfxPM5/Acx11ZWgrayMRxMjEUi5r388QsjzgQyjxf36IJJ7dsQ2pjpaCFgFD246vSga7gVTxfkaQCuf4pFXxvxxGGUUH+5m3oCAOqFkEfF4ufXhRbzfJp3EXpecVqei4KBLW0R+Po9Jp25DA0lRYTPHAcACJ85Dnbrd6NTk8aw0GMln1rWpxsctuzDvJ6dcHN2N7Gty1VvGiztG2NP5FJC+YGl50mx8kJ+7xPbOgSBXchTUJIXuZCX9jMLY1uxgpDvu7cC5naiy/j2v7ebMcae9Xm76k3DsmOT0bl/G1Jb9veqqKyAkqJSka2jtkhJzcXSNZdq7P67dM0ldOpgiY2rRC/cSvj7qC7kAUAbA0nyJAmi5WbFeUhJSaGyohJ9FIhhkoYaTcHYNUMwaqWnUGPbdLDk3UiChBqgYJiIqtK7KM+aCFpVJmglN5l1UrIWkNeLAFCz2Ne8qBV/m5DldBND9w0n8D0jh1neZVnNs66WV9SPtMyVXHYYyisrCULe3ikD0dnWjNSOVxINALi0eAwsDHV4tuNGK20zBH1nWVJFZX2lbDfogR8ud6H/faKzv+Flnw2E+nNJT5hiXnT2N9hp8H8zHt59MbrdWo8VzQbCw6QtiipKMfzxXlIsP3ZuTeNuqhrl4402fqwYP+MCLuGU12C+18RAT1UFT2ZNEbgfNzQUFUlCXnXezp9BtEDcfRAv504ntHFp2gSRcZwtQP/36i3ztat1UwB0MS/sUxzcbJoS2l5+95H5emQr3kE/zbS1CEJedfpYEy+aWUXFPMcUJ+xCHgCSkFedA579CZ//3KthEjHvP4ianC6yy37zbvgXsPQF0R14VrNOQo+VUpxf0+WInaGtm2Noa+Kmk5mOFmJWziG1LSmvwKsl5A0bURGefpApFMW//UaKDUeFrBxvj4WVw/zx9dMvZKXkgsZju7n6nFLSUtA11ERja2OsPz+Tss/vr8Q4x6XFZXytvTrcLBLZhTwAmNFtA4eWnHGf2A3eW6jdcPSMyd4GmyYeAXAEFi0aQUZWGrGvk0htjj5bi1Etlgi8lrrmwPF7db0ECf8gVTQaKTFQYk52Ha1Gwr8Iu5WcjKwMNHTVkJtBvNc4teai0GKenSP5Hj79Zyb0GtbsOVqCBHakFbpDwTARtIoE0MpjAJkGkJbvUGvz12rwnJAVdDGmuKwcHRbR3StazvWrkaD38Uf9CG75kcLqjoHDfJbbZk3Fy3sfvtRYzOtj2AJOuk3RNXI9DJU0saHlUKxpQRa9LnfxwYLXZ/E6KwmPeq0mXdSjXDcS6tndbue/PoN7qZ+YxwFJT5h9AEBNThFRrhuxN+4mOtxYBVsNYwR1Jj9wMehhac4xiQMDdUUFwvGTpO9c23NCFELekP8RXYhf+Uzn0JKIZ0s7BEXHAABlnL2Nbi5MMe9Xbh4pMcSWO/SU3zYNiPGNFoZEkMS8659ima8ndXDgubabU8fxbNNERxtfMrknX6kLPizknACHHWfLJkzrvPrEpWP3kZ3GWUyZtLRfLa7m32ai+T74fq5flimJXstgHrCJeewY7I8nA3h/py98ecuzjQTxkPI9A8E//DHAhPffSU5eFtd+7eXZDgBe3YkRek20KhrSf2Uj/de//0Aenn4QbvrTSYJnwjvyfYG0jDSup+wnlf8t3HsYy7sRD84GPhPBSiT8K1ho6cD8wA58mT6f6SES/iUO2SV1u0krQTh0jbWR8at+3Ztbt7cglQWlHoWLzDBSubAJMTT1yV5HhxacxorzgsdVlyCBF1KyFpCSJX+vxU2dRMJWkpdD9C4fpiXaiduvML4nUUzQU1dBak4BVXcCKTnitRbgN7EFNzGPwZ7JA4Reh4qiPApLyuB//TEmubQTehwGanKKuO/Cis3DKemEb2uymT0/9Ttaj+JrHTOb9sLMpryzhx7y5O+zm9fVCTvvP+arLRUDm9kI3ZcdQRJUsLPZrRdTzAOAm7EJ6GXFOjFoKbGSbmy7+xC7B/alHGdt756E4+px+wTl7nTe8QEBwNupPeb/ycxbl/gEEy2SFGT5O9XtHewO6y27mMcfUlLRzEB8AfJ5Md1tB5LiUni2k4h5NWPzRzfCsaqsDqmMndpMgMGgmZYBPmTTvwspRfmwv7QTrwf5kDZZACC5KA9OwURxKNFrGakdL9rqmeBl+g/m8cAbJ3C1t/iD+Yqb2shcGxuVhK4eDghPP4jM5BxKiy+rNmbYesUHCkryFCNIqClhaQeQ8j0D49usoKxv1tES268RvQGch3fErfPkbHdUlFdUYvHqILyJ/g5dHVUsmNUb7R3Ma7xuQQiPfF/jMUrLKnD45AMRrAaIjU+Br/8NJCSmQVdHFZPGdEHvnuRkZ/xSXFyGJWsu4V3MT1iY66Nzx6YY49WRd0cJNeKW13gk5eagyYEdzDJZaWkkeS8Q6Tyn1lzE2DVDRDqmBDIrL/hgTidiPNb6+tlHVl7AKPOZSP1GtBJ3VRqJ8OKzNR7//sWnEjFPwj9FvU1r19fBBsdvvazrZeDykjEYsOkkAOB61Gf0bWMt9FiFJWUc6xgJQjjxePMM2PvQxc+h288gcCF/Ytl/jemO7QhiXlpBAfRV+U/Osd29j8jXNKEdd/fO6pjpaOFrJt1ywic4DDGLZlO2C/sUx1HMa2Us2mDU/MbUa8RnO3ET+lE4S4XqMQrPREVjS1/eYrM4eBr5AUlxKTBoqI0T9+jxn1wtFhKSYrhaLIRJE/4C/kvgjLkq+TeqD9PaXwgXrvWZgPvJiRh/j271m1dWAovzm/nqe8/dW6g5LziPJlgEvstKJhxXh5dg+DrjF5a+uI6E3AzwikdMNY+hsjqsNPRwvBt5554blhc3IH4ItaAjLnIzWZuROoaaXN1OBUFU43DCyExP7HOIe3x2DBrpCjTffP+xmO/POxNfV7dthOO09HwsWhUEAFxj1zH6Hds7DhbmnM/d7ONXH6/63LzKPfq1xlxvZ77aPnoWz7GO2/uaPPsU4hKIm9pp6fnYtOM6Nu24jjnTnTHInXuWeMa898MWoaS0HL09iKFn4hJSEZeQimOnH9Y4PqAE3phqaIpUvFt5wQfrhxH/pmfWB9VLQelfw7ZjU1LZmfVBGLPaE1ICxuauDc4k7iVZ6FWUVWCZ22ZsClvKoRc1DZsa4mcc0cBibpdV2PVgXY3XKUFCfUBsYl5KTj4MNNU41r/9yopJNNSJHK9rXA8Hppg3yi8AZ3zI8ca6Lhf/DaGpPiv2yrLT4ZRinvehK3yNtT7wFtwo+m+7cg8ZeYVc+7Kfa2N/paO0vAIKctR/vqoqGqSl69/JuS548ysZva3qNgBqZ/PGArXvYm7KFPMEsaijsiDtZ2sltLD1L1E9GQm//M7NE/FK+Cf0LN06hCHkURGesB2uFgtra0n/LMMara/rJfBFV0NzGKto4FdhLt99ogbNhZaC8FlCbbUa4GM2b8tzfkgtzkd8bobQ/ZOL8pBcVHe/SQkSAKBbX5bYJScrAxlZaZSUlDPLurpt+0+JTZ9ik0lCnrGRFn4nZzOzCO4+cAspqbnwntSdrzGrC3nstGkl2D2VhPpBF0/qGFK5GfnQ0OX8vChBfHg2mIxLaUfrehmU3CgLQG954rP/yxtvEXooEv2m8p+gzP/pRnjoEL2LYh5Lnosk/DuITczrvYZ1clCQk4WloS60VJXwIv4HSstZSStmuDlCRZHsYsKe5fb9txS0nOsHI211NNbTwtPYb8y6gPkj4LXjnJjeBZ1lnj2wKegOAHqMP0NtdVgZ6eFl/A8UltKt7a4sHQuPzaco+wcuHIWh28+gqLQcLef6wauLPRrpauLzz3QEv6C7VMrKSKOikrs7L7trcruF/jzb1gRemW4FyYRbl3xITqtzMa9NQ2OB2js0NMapl5zTWLNb7rFbHs4NJrv+bXJzYYp5515HY0RrehZM9ky2w/lIfvFfJb+UszWtuHn3nP/YfZtnn8HSPRJr3f8CD/vPQGllBWwCqa1nGDjomSDQeXSN5wvtMxGPU75i9N2AGo8lLoory9Hhmh8GmbbA6lZ9cOd3PGY+DUJbvUY41YUeCmLxy2v4XpCDgO5jKC31Oob4YUf7gXDUpyen6h62F41UtXCqy0j4fbiH7LJiRGV8R2ivqZD6U59fXoJXA0TrdgYAfeyWw2tqN4ydXT8zKgtCH7vlhGMtHVUEPBDMsqK+QaNRW6nl5BZhgBfdvV2cgh77uLfvf8K6rSGkckHGAFhWccJks53mcxoAMGNyDwz1IMff7d5vO6qqaLhw+SVfYp7nmAOUa5RQe5ju98W45q2xpnMPkY57PGYnJtjNI5R5NpgkVDw0CYJB9dnnZebjzIZLGLVC8GSB4kZaRhp7Hm/AbCfitXq391F0HdIRatr8eV2paqrAa6kHAjYTDW/6qY5GaMFpka1XAv/4vKUnr/KzP8+jpfBj9u5sg96dhQ+ddSRxKz7mvcECqy0wVjIVxRLFRq242ZaWV+DDd3Lcp8CFo2BlrEfRg070Lh8sOBGKyOh4AMDvrDz8zmLtyj/dOhPKCnKiX3A1hnVqiWGdWjKFtOSsPCSzrePRZm+oKSlw6g4rYz0s9OiK7VfuAwACHhCDkoesGI9GupqYvC8IL+J/UA3BJHqXDy4+focNF29zbFMPLabrjMKyuhNjGChxsKDkhLI89+/0JlcXeP3J1Lrt7iP4/nENjvhM/52wx4dTkmONtfrGHaaYt/HWfWb5ml787ZRLqF0amusjKZYce/HDy0Q0a8uKy6RvpInHN2oeN0kCnZSSBJxInE0ZF2/zRzdIQRpLbENJdYc6C5dtTRgUZGSFioEnLE4GZiKZz9XEWizrnvEkCI/6zYGaHP063MPIEh8HL8X3Alaih61t+wMAKmnkTbPVr8Px1J24AXbXbSa+F2RjVwz9XLmutSsAwCl0Nx73m4O7bvRssLti7mOuXVeRv6d/hYgY+sbfl8/JmDGYvyQfwuLeajV81nmgh7u9WOdxdWlOWa6poQxNDWXk5BaJdf76hNuQ3czXVEIeANwNXcgUC3v298Xta9wF8PSMfImQVw8QtZAHACbW1JvbLjLDoKyuhODsk3yPVVVZhYMLTqNDv9b/Z+++w6OoFjAOf5uEJCQBQui9hiq9KhZ6E6WIgKKodBtN6pWqIOVSVBQvNiwgCggiTUBFVHqR3kF6byGBJKTM/WPYTTa7STYYCIO/93nyuDt75szZNWR2vjlFVRu4/zeJBIXKFNB/ZvXSOx3fd9r+5Yg5mjtpkb4//5lHK6rbTev75R3/7MvWDtXKuO9chty2ydUlTQFw59EdXMK86MibauTdXlPXjVGZmp4vWnBsz0l1rWDOtUoIfe+omr2OsvjcG1M93W13LMyz9wybtmydlv+1X2evhsswpJL5cqhZ1dJ6vq5n84hNfKmFzodFqP+MxTp24apsNum15nXU9qGEPx7J9UL7a7JnE1xOeKG5JryQ/GTniY8zdt6vWrBhtzJ5e6tLwxrq3LBGqu2QpOceq6qmVUpr6pI1Wv7XAQX6+6pGyYIa1ynhuJ+86tnF4NN1KurpOhU1YcFv+mPP3zp5KUyFcwarXZ1KeurBCvL3vWenQrzrsvglH7LeLTduxqQa0CUWkUpvsOqFEr4M/bTvoCPMs+tUPfULmSOJVpz19vLyuG1WdXDInZ/wPr3Vb1lVn09Y4rTN5mXT8K6fa/720Y5t509fVY7cWZPujtu09mLyX85Cs9TWwXBWfSw2a6x8vby1/5mUL7iLzUqY069FkbKa+nCrO9Kezx95RhN2/KJjEZf14UNPq+L88Zr6UFvFxcercFB2p7JXol1XYzx9w3nY8rZLp7TxwjGVzJrLZTXUm3Gxjtdr5S7i8joyTszN2NQLpYMBvZok+9rooa302gBztMj+Q2dVumTeu9KmjHL9erQks1eeJ2JjU19QDveGsOgoZfPzT71gGi249LnLsEdJunEtUo2822vQl6+q4XOPut03MiJKP8/8Xe+/+pljW+0WKc/FiAT1OtRxCfMk87Nv5v+s6rSsoZHzkw/bF/1vRYZ89nmL5dbZv887bWsZ/KIWXv3C4zpm7H1XL5V1zQVef/BNFatQWNO3TpAtmSmq9q4/qMk9puvorpQ73CDjPF/k9YxuQoZJ99Sn3A8jtafVSMfzV5o9qFea/bOVp3JnC9JXfTo4HaO1UV7etjsXQjyybKIuRUc4vRdJGtK2voa0vb27VTmzBmrUM4016pmECfXL/TBSO1sOv633MrB1XQ1sXfe22vJvUSF/xq1Earfx+EnVLVksTeU9FR1rXrx8ty2hZ9bAeo94vH9aQkbcXU93r6vPJyzRy80n6aOl5l3AeVvf0lOVh6lZyQGqULO4dm48IkkaP6tnRjb1vnIofGOyr1UObnpfhHnFZo3V3x3v/FBH+zESh3p3QqUFE/RGhXr6+pA5z25kXIxORFzRwuM7VT9/qLxsNj2/eqb2XDmrLa36K4dfoN7+a7nmH9uhv1oN0PQ67fXymjnafPGENrV8QweunVdO/yB9tO9Px7DbxOyvT9m1WpVC8t/R9wbP/LZ0x107lrd38t/XKpQv6Hg8dfqv+uC/z96NJmWIpSsSvnck1yvvdrzw7EPpVhduz+YXX1Glzz5I99VrJXPY49R1Y/T6g2+6fX38Cx9q/AsfpvtxM1r/+qP0964TunYp3ON9Tuw/7dIrzc5ms6lIuQJq9XozPd6todsy7rjr6Wa3ZuGmZF/LSF8fmurSrhvhZvjrae+4gqXyadzyNzW4ies0UX/vPK7GmTq42Qu496V7mJc0/LoT7sYx/miW/icwd+7Ge7kTdh45o5fGzNbmz/qlXvguunTDeXhLw9ASGdSSBB+sWZ+mMG/W1u2Ox2VyJz8MPbFRK1Yl+1qbCuU0f+cex/O95xKWex/TzPpzMt3Pvlk3XNlzJUwMHRDkr3pPVtGqH/9yBHllKhdRgWKe/Z4gdTn8Cul81BG3r52M3ON2OzLW9tZmD8FOJc2e8vb58J4raQYM+9s6XzSuf9LsqTusitnDystm00d12jleb1esiiSpTVHX+UQ3tXzD8djd68nZt+OE+jzjftGuD+e9qhJlnUPBHLmyatqYRfrxG9fw2D50Namk89NJUqnyBfT+nORXM+7aYopO/u1+URJ3x3F3jJTalFata4xS5A33vdOX7HjbKUi7fCFcz9Yd51RmwuC5mjB4bqptWzR7vT4cvchle9c3mqptZ89viKVk527Pb8xZ0dKVCWFecivg3o7qlYumW124PdW/mCbJnDsvqfQI+MrULKmVcd+pqd+ziov1fKE3K9u+On2/PxiGoaO7T+rQ1r/TvK8VP/vkQsgWWTppcfhXHtVRrWFF/RT9jZpl7igj/v7rVf/eweE6ev2Ay/ZeoW+pWKDrisbDd/dUeMxVp21N8rZV07yuIwX7buugKZW/VXhsmIbv6uH02sRKs+Rtcx2ibchQv23Oi5gknSev//aOijPinLafjz6tsXv76dWSw1UyqJxTG7xtPppYaaYk6bO/J2pX2OYU63fn62NTtfXKGqdtXjZv9Q4dpcIBzkOu/bwyu5T388qsMRU+dfue4404jdj9siJiE6Zjy+mXR2+Wfc+lbOL3lVSAd5DGVPBscZr7f3wd7gvxHg5lSmnhiIyy/bTrfJGe6l7bs7vdMSmsevtSzYRu8CeuhumXgwkLKzxervRtt+1e9lDRwhndhHSROMizGzj5Wc3eMEJD3n9O320aqSnzXsuAlt2/audIfiLodRfn3MWW3Bme/i1Nzb9heH56sgd5vn4+atnxQT3/WgP5+ps9o5MGeZK0fdMR/fjNeuUtmF3jZ3RRmxfqOF47sPuUS/m2D5pD73PmyabB/22vIf9t7yjb/pF33LZp1ZLtjiCv6kMl1en1hmr+dA23ZRMfQ5LTMSQle4y0sgd5ZSoW0lvTOmnwf9sra3ZzNebHKw5zKhsbEycvby95eXvJdmuyYJuXzbHN/uOOPcjrM6q1pszqodr1zImyP530U7q8j3+DK1eu35F6/fyYKiajzW39TLI/6emn6G+Ut1juf1RHluDAdGrNv8tP0d9o6LeeTUeVnLv92X+w3vU8E30jWtE3oj2uw9vHWytivlVIvuypF06Gzcumd5beWws5zTv5udsgT5KOROx12fbO3j4uQZ4kLT87T5MPuJ/b+GrMJZcgTzIDuaTijXiXIE+SBmx/XiG+CR0QaoW4ztv+y7mFkqTfzi9xea12jn82z/v7B0e4BHmSGcIlDfLskpaPjo90+54l6Y3tHZ2CPEm6GH1O4/e5vwniLsiTpBtxEW63u5PqGbPcDyM1r24Ptf1tuiqHFNKHtZ9RnaXmHbjEvcrK/ZDw2F1vs/CYKNVa4nwHdcPjg5UlU8J8DInrkKSiQTm0tGHCGOjWq/6n/WFnkz2GJ3WktR1Jj1Nh4Vta9/ggdV3ztXZcMe+6ZvPNrHXNBzntv7JxHzVa8W6y9aT2ecHZE599rSVdO6Va7qO1yQ+Ru5vaVXpAc7bvSvN+AxY5X0g8Ub6M23IdKlfQt9tcFz3wdrP6SeLefeN++V0bEg3jvV/XSvnymacUOnaK4/m7v69Vn0fvn6E7wTmC9GjzShndjPtS+Wz1tOnyQo3d01xFAiuqbNZHdS3mgmMuvX5l5qZSg/Td4e0avH6py1DWVacPq/OqOU7b3Q1BPfzsYHkl+rdcfNZYGZLq5C2qNWePSpKaFCqlh/MV03OhZlh/I/amyn83yame1sUe0OSHnpAkHQ2/rCeXfeF4reKcyY7H69u8rgAfM1iae3iHBq53/QKV9L3kyZzFpe23M3Q3tXbfD+y92ZbtGu0InSSp48vJT9nxx/Jd6j2qlZq1NcO1SjWLq/vA5mpa/k31ajfNqbdZ2wdHK+JapDr3a6J2XRLmmnqseUU1Lf+mwi5fV0R4lIKy+DvVP36gGU4n7bnWa6Tr3IY3o2KSPcYfy3dpTL/ZLse4He560dVtXlFPVBmhmJux2rLmoKrVMVeoz50/WEt3vC1JGv7KV9q4er8GvNM21QUw7P8/Eh9r5AfP6ejBc+rZ6n01Lf9muvU0vJ8FBiTMScyCFfeXGvncL1RxJ3x9aKrj8eAmY7Tl55SHzPsF+Kn/Zz1Vt939850uozz29IN67GlzKqyZb8/TlyNT/n6T0Z996Rol3PbQa5GlU5oXo/jupHmDLS42Tn0eGa59Gw+lWL7zmGfUtu/jynQXFt68HWsurlChgOLqV8qzG2v/Kfuu2+19t3XQiRvuR6eM2v2qmuZ9Wk3yJtz03ndtu6YfGasL0WeVyy9hjtg3tptTTIx+4BMF+iR0TOi/vaMu30wYIfZUwc5ae+lnHYrYrZJB5SVJGy+v1pP5n9OPp2c6yp2OPO4ob9elWEJAllwolvS9SVKxwNLqFToq1fKSNGZvb5fefvZ6kr5n+/ZJlWbJK1Gvvc2X/9Cs4x9qyM7OGlvhc5dj/NNVfT26/fXLmX3a02qkyv0wUk1WvOd4nJg9kEq63a7WknEphlZd136tZgUe0KQaCV07Y+KdexstqNczxWN4Ukdq7ZDM9/Ly+m+0+qz7hLvm4rHa3OI/CvDxdbRn0Jb5Gl+tjaNMrw3fOY6z9OQul7kEU/q87ENYJemRSsV1+NQlnb4Y5jSkteXgz3TqQphqli2s/SfOKywiyun16l0mq229SlqxYb+K5Q/R9kOnVbdKSU187cmE99F1iuINQzmyBepG1E3djInThk/MuzTx8YZqdpuinNkCVaJATm3Yc0wLx3VRgVzuV4qp3mWyMvl4a9303o5t9V+fpms3ovRo5RL6fdthZQ3016/vv+K0jyTVrxqqDXuP6XrkzWSH7R64cEk/Hzyc4rDZyzecJzZvVCrjhtiOad7IKcyrOPED7eifeg+qH3Yl3D3J5J38qlIjmtR3hHn2efMkaUKSxTDsCgZn08mrYVpxIOWT1f3qwzUb7qswD3fWi8Xe1ZnIA/ri7z46dt28sCgRVEPtCnt28m9fopIGr1+qSdtX641KCSuddl41R0OrNXA8rzhnsqrnKqi5jZ93bFt6fJ9KfDPOKRgzJJcAcEDluiqRNYekhEAsaQhYbNZYRyhWNEuIdrTr59huf5zU0yUq6ukSzsNHi80aq7o//k+/PZkwN+PR8MtOber067e3NRdfcu2+EXtT/3s0+V6SVjH/K/OObpZsmZ2CPE/Yg7zURFwzz32JQza7BZtGqHWNUWpb+22ngGpMP/M7xqK/PPudblljVLLHeKTJA5Lkcoz01LV/U330zmKnMO92fP3BL5KkF153nWOqaGj6zrFbueL90UM8OQ3rldP+Q7c/8gD/XkN2vqW8/rnUO/Rlp+3jlrsfxn+7Om7oJil9Vx293bru9ZVPnxvWVs8N82whxttxL/w/cMfbx1tT1925mzd3832fi3LttZ+esmUKcQryJKlMVrNjwc/nftAzhV3n704c5EnmkNzEwZvXrTUDFp5RnDpDAAAgAElEQVSaqTdKJ9wgrpe7hX48PVPR8VHy8/LX/FMzJEm2dOiG4mmQJ5nvOakeJYZo+uGxbt9zn9C3nYI8Saoe8ohmHf9QUXHOU4EZMkfKXL55wam3Ylp5FOa9XjahS+NbVZ5MoWTK6i2frFVN3F9AtC1SVf02zVWtXEXVrqg5tDCTl+dLZCeuY0zVlvL3zpRsHSm1wxON8pd1BHmS2bOv1pJxTmHe9/USuqE2L/iA+m+el+bjJA62uo+fo4EfLtKEV80Ls4XjujiVtQdjiZ29FK5fp5rh2divf9b3vyXc7Vq19ZDiDSPZ8MzLy+b02tYDJ9V26BdOYV3iY88c/pzKFEnoKh91M1bXbrgGjEn9MLazCuYOdtuGpF6e96O+6NBGdYoVcXntxs0Y1XrPeT6iaU/d/u9qehjVpL5GLP9VkhQZE6PQsVOSXVU1zjBUZpzzXZI9A3slW7dPoiFuc7fvdjx+MpmefO+1bK6nvpztcdvvBweH9HXqnRc6doqy+vtpS9/k54+SpIm//anp6zbpyfJlNOnJZne6mSkyDMNtABARFqnFs9aqQs3iKl/d8/kY4bl8mUtpSLmlt73/yhbd1Wjxx05hniR1KVPT8Tg8JtopyJOk5oWd/w2fj3Tf1X7flfOOMK/W/A8kySkQs5t7eIdLOHc7joVfSfH1r+p3SPNCF/Yhv+7avfyE+5tp96pWPRqoVY8GLts/Hm/+Do2alnrP8sQat66WLu3KHOCb4uuZfD0b0ni35xc6f/qqvv34N+3bcVLXrt7QpfPmsJX4f9iOWR+Z5+Qvp/6sL6f+fFt1XL9xU4HJfK679552PO7d0/X3we74ycsqWfyfDS+UlOaAOD21a11dH35ifp4Tpy5X/9eTX+UX1lP8o0ku0zL0rVlHvav/s0UN76ZZtT7R+H3ueyD9WxnGddls6TM89vrl7goM+Thd6koPRw+d04djFmnw+HY6eui8qj3kfthkemtacah+2jE69YJ30GO5mmv1haXqu62Dcvvl15Cyrtfc7hyK2K01F1fqfPQZhcVcTrHs04W6JPtaRGyY47E9VEwa5CUnNKi8DkbsdvvaV0ffU7fig3TYzVDhtLC3Kcgna5r2c/ee7QFf4vds78347sFhLuWTYw8m395jjiB9In9H1c+d9lEpaZ6YIrtfQJoPIkm7Wo7QAwtHqdwPI1UsKKeWNHTupdS0QHkN/WuhRm5brJHbFrsMffWEvY6qi8yE3V0didvRv3wjdQ6t466qFJXNls/peVrbeTu6Pllbr0xMORC8GRMr30wJ/0v7tEu4g16qkPOXxk8XrdcLzTy76y9JRfJkV4ybiVKnLVijArmyOQV5kvTNii0qXdj1i+qhkxdVsmBOSZKPt5daDflcA56tp/YNqnjUjhe/na8yuXOqz6MPqX5oCZ26GqZnZ83VmWvOq0MVCnbfg/BuerZqJc3bsVs7z5xzbAsdO0WdqldW30frKMjPVztOn1XnOQsUFhnltO+DRQp5fJxRK35NtUzF/Hldtt0Li4PYxcXHa/+Fizp9LVwHzjtPxv7phs0qlSunQnPlUKmcOZXV3y+ZWlztHthL5Se873h+LSpaoWOnqGK+PHq4WFHlzRqkvy9f0e+Hj+rwpZRPYhmheehANWhdTf3/m3AXK/J6tJ6uNtzxvEGrauo/kVW47jUls+Vwen4o7JLbcqkFYLkzB7nd3rxIWcfjiJjoZOs6F+n5ynl2teZPTTZETE/7rp6XdOdXu01sQK+ZOnTwnPoObK5H6yV8hq2bTVK+fMGa9rn5xa3Rw2NUpVpRTXjP/bwoaVWwaM40lc+e0/3/9/vdqWOX1KW5ZxchGWXEOz9o4uh2bl8bPOp7x+PiRZO/0z5/0VbVf9T9zbdlK12n0EhOrpyeXSx56vRZ1zmUUhIY6Kfr16O1aNl2wrz7SMn/TVa8YWjjiy8rd4AZ/HyybbPGrP3NUmEenBnxVyRbyjd40uJeCvIkafWynZrweRfZbDblyJ220MbqWhXopL+vH9DxG4d0Pvq0+m7roOy+OTW83Aduy7tbnCI1WX08m2fwaoz5fdfT3mZ1cjZ2hHlJh/juuZY+c+FfvGlei+fP7NohKCWevmd7/Wk1pfK3jp6Ki07P0qLTs/Tfil/LxyvV4dw2mQN30h7m3W73Ri+bzTG09KP9q1Xuh5Ha3WqEU32bW5gTLl6KjlCtJeNUIXsBffdYtzQdJ7U6ErfjoaUTNHH3Spd2pOZS9J2/yEkqJItziFqzm9njqEPDqqpZ1n3wUyhP8j3eLlyNUOE8yf+C/vjnLr01Y4Uqlcyvp+tXll8m978qu4+c1akLYS7bz10J15XwSP1nesLcS41rllbim8jrPzaH9L47Z7Wqd5msJrXKaEz35i51da9dQwPqPezoZbXv/EX1nPdjsm338fLSry93Tvb1u2n+i8+q57wfnRad+GrzNn21eVuy+7QoV1pTWrp+Dult7OON7/gxUpK411xKZm7ZnuxryfV0tPP19ta+wX1cej3uOHNOO87c3h/eu2X+579LknqPcR720KaSuVLna6Pa6Pel2/XLD1sI8+5hMw9u1XOhVdVo8ccaULmuy+ueDEsdXq2hU+DVrWwtt2es25mzLqlis8aqXv4S2tDmdadtd0KWTGYw72m7jx65oKLFb38owrkzYeo76HHlL+B87mv08Bit/NN5eNfKP9/UwN6zbvtYSUVF3lTWYM9vhnp53a8zmibveniUI8j7ceso+SZaCGHejD/06cT0W5zi+/XDFHib8/tt2npUN2/GyjdJr8awa5G6di0ymb2cJbfSrWFI46Ys87gtFcolzG32bNdP9M2nafvObFe5YmFt23FcR45eSL1wIkvn9nasZNukzRQtn5/8OfnU6SsqkP/2J53H3RMbH++yam23ytX11a60X1h33NBNvUJ7KM6I06/nf9fQsgMkSXuuHdDua3t14sZpfXdivmbU+NBRvmPhdiqbtZSG7hqtWbU+kSSdjDytITtH6bWS3RRnxOmhHLUkSddjb6jPtiGaVGm0Fp5eqojY63q5RMrXALOOz1HFbA8ok5eP3t7zX8cxOm7o5ngsSRP3T1X/0ua5cPbxeWqct75m/D1Lufxy6oWi6bcYyNXThRSc/0Si50UVnP+o4zW7bHn/ks3LvDF07Vw1SV6Kjzsr2TIpKMdc+fhWk2FEKeyMORWBd6aKypLLvA4LO1NahmJkU6Zbde28FezF6+rpIomOsV02rxDHsTP5N1FM1HJJcrQxLmaXrl/uLMlQ1jybEr0T93WFX2gi34D2igwbIUkKCJ4k3wD3N0RuV6tabyk2Jk4LZq6VJI14r6Oq1C6hn+Zv1tJ5m3Rgl9kz692ZPVSmovmZNq041LH/7FWDlT2HeRNt4ax1+mi8+bnZvGxatu1tR7nE+0z6spvKVzHf76Rh87Vy4VZJUr+32qhxq4TFB++WvqXM3oE346M1aMcLunLzovpu66D/VvpaPraEcGhX2BZ99vd/JbnO15bS3HP2IbGp8fMyz60x8e5Xpk+qUnAtx+Mvj76rXH75HPVExyd0dqmYrabLvp6ytylxfZ5I63u+nfnv7PtsuLxK3x6frgE7nk9TXRmyZNTLpR/T3KNb9fH+P9SjtOv8Kzn8gtzOy5cWntSxtvlA1V8+Jdl2JGfWkY16s2JC2NJlzVeOYb12P5/Zq4b5yibd9baN/fpnNaqRsKx0fHzyQ2Q90afdYxr+6TK1fOQBt6+/NWOFU/0zl29xW+7DN57S2cvhqt5lstZ/3Ec+t1aO69PuMX3/2w690+Nxj9rSp91jqt5lst7u1sxlyNWAeg9LMoObD/5cr/f+WJdsXfsH93E7ZCsj/a+tOdy31YxZ2n32fLLlHipaWF8+4/kcUdULFdDmEwnzIxTJ7tlwZbvgzHe+R+m9wNtm08EhffXphi0a/+vvqZbP4uenD596Ik29I++EH2b8Icl5GNzGVWY382WHzJPw4x0fVLOSAzR50HfqN769ayXIUIubd1aLpZ+rQojZM/aV8q49GkZtXqkR1RulWM9bW35OMfAaVq2h3t5ye0MG3fm8Xtq/ZNsX5kiLQkGe/c06dfKyuj7/sWJjzN7h7Ts+qK4v19fr3b/Q6P+205B+3yrmZqw++bq7IiNv6tyZMEfoZw/qBvX5Rls3/+2oc+WfbyoiIkodn/rAUa5i5cKa9MHzrg245e/D5zV04HfKky9Yk1Mol1i1h0K1Ze1Bzfv8D73y5v2zqMed8FTtW4tZvN/RKciTpJNHL7rbJc2Kl86nI/vPaP6Xa/T8a8kPg01No1Zm6Ojj46XgbAG6eMn5Jm9yC0KMHtpaQ0cvkCRHCJY7VxZdvBRx20OIn25VXXN/2KxTp6/oseYTFBjop+BsATp12hwaP3zQE2rwWMrfR98b18HRHvt/ixTKobPnwhR9MzbF97Rw9mtq+cwHioqKceybHBbKsI7ouFj5eTv/Ozx3PW2dGX46+4vGVxypgpnN0NkewElSkE+Aymctq/JZy+rrY+ZF64Hww+od2lM1Q8xpBprmbahYI1Y+Nh8N2jHCKWiz676lt2P780Xaq+OGbqmGeR0LO5/jYuJjlMkrk4oHFtWE/e9pYOne6rmlr/5XLeGm8zOFzRur/Uu/ro4buqVrmJdYZNgwBec7KEm6fqlTkpDPDP1u3pin+Ljzjteuni4kH1/zMws7E+rYHna2sq5f6qTAHF8pW779io6YLt/A55IMs/VKcowiCs5/zPE8MORTlzZ6Z3pAWfNs1LVzSUd4JdQVFT5JYWerOOqKDBvh1N70DvN+2DBcn7+7Qp37uHZUOLDrlMsw2GGvfOW0LfFQ2Y/GL3E8blZ5mNsyST3T7TG98XYbxcbEqUW1ERkS5tn5evk5gqC+2zpowPbnnYKh5IK89FI00Mwrzka5v2mVkks3zzuGCD9ftJc+PZJwTnE3J5+nSgaVkyQdu37wtutISbms5gjDxAt5pFWtkHqqFVJPb+15TVduXtS2q+tVObh2qvvdlTDv+PXLemX9N/ry4ReVwy9Ip25c1dnIML1QMuHCptwPI/XJQ8+rTm5z6F+tJeMU4pe2Mf2p1ZG0HV8cWufSDk81WvGuVjbuo/f3/qp1F47olybOdyN7bfhOm1oMUaCPnyosfMtpjj1PPfXmDH0/5iVJ0vZDp7XxU/d3PLfsP+F2e0qaP1hWwz9dpgW/71TrRytIkt6asVzDX0oYJrFozW49Ucf8hXx3zupk68obkkVeNptqd3/XEQBmvrXaT+L6py1Yo1daJwxrnrtqu56uZ06cufPIGUkJcyd90KaF22O99nBtvfZwbX371w59tHajLly/oVqFC+qpiuXVolzpNH8O2TNnTrV3V3r54aWOMiQNW/azftp/UBFR0SqZM4d6PlTztto++7m0nQjT8j6HNqyroQ3rprFFUuUC+Tw+zt363O261qqmrrWq6VTYNU1Y9Yf+OnVG58IjVCg4m2oULqAGoSXuqaHHl89fc9k2qucXbstu/cNa84v9W5TPbk6oP3Cd6+qwkvRWjSYavmm5auQu5DRX3vi/VmlQlXpOZX85dVB185d0u2J15zI19PaWn/XAnEna1e4Nx/YDYRdVKpv74Z1xhuG2Lknae+W8ymY3p0kYkEzbJelS1A3l8Dd7mz33y2zlDbi9IX/u2h0TH+f4/AoUDNH8pf2cQjq7IX1na+LU57Rze8rnwfHvPqu9u0+pbPmEnkxBQf5auLy/25557rza9XP9uHKgtv91TNPeW6FXeqfeu7l998e0Ze1B/fjN+gwJ81YvNefKDcnl/v/N1rWHVNWDeYVqPFpam37fn2KZ5I6RVtXdLHCxfL77G4p2PpnM+ZHj4uJTLNdtQDMN6fq5Zn30622FecHZArRw9muO0Co2Nt7jIE+SHnkoVC2bV9bCpQm9889fcB4Kv2rxAD31/DRdvnLdoza91r2+5v6w2fH8+vVoXb8e7dG+ieXKmUUXLia05dgJ91MDJBWcLUDdXnhUn3yZ+s0yWEOfGg+p8mcfam9353myb8a5TreTkmM3jqtpXvf/zgoHFHTZdiLypMplTfg+XDSwkE5HnlHhgPS9uTrz2BwtO7tSxQOLOm0fUravum0233N4bMK/6zgjXp029pCPzUehWYqna1skKXO2dxQff0FeXrkUff0LZc5m3tiIiV7l1DPPzssnod1GfMIUMfFx5pydifeJubkm1eNHR0zXzcgFio89LCnlv6Ge1BV9/XPFx53RrVGAkqRMfnX/Ub3pbdOfB5x62SWW+ByUK69n0zblL2xOrWI/F8G9pItAJGZfECK3X35JUvmsZiBq703n7317U73dTZ8cmaDxFb/8R3V0LPyKPjj0ls5EHr97YV7S3m/2533LNVS3Ug+rcGCIepWtr3a/faKL0REKzZpbO54cJp9Ei1NsfeJNdV87U302zlEmL2+NrdpK9fMlXNxsvHhUL/75hdtj2ofN2uvouW6WsmTyd6kjaTueKFTRpR2pvRdJGlShiToWq6l6P01WnsxZtab5QGX3df4F29NqpLqvnakNF//W62XrqXupR9L0XiTp+zEvqXn/TxQdE6M/pr3u1ONs1dRXVfe1D+XtbdP0Ae00onPa5yrZ/Fk/Df/0J02d+4f8/TJpbM/HnV57acxsjf5ipdo3rKLNn/Vzu4CF4z192le93l2gpv2m66fJPRx1fPj9n3qwx3vKEuCnoS849z65Gh6pNv+ZoVMXwtT8wbJp6mnYoUpFdajyzyd1v9tskkY3a6jRzVxX0sPdUSBbVr3XKvUeoxmtYPFcOnYwYSjwX2sOKj4uXk3b1XIpGx6W/MkRGe9A2EX1qvCwy/bnS1VVdr/MevWPBU7ba+R2/vKewz9AXX9znTM1cW+9vzsOUb0fp7sMiXXXo29g5boq+c04t2V+faKH6i+a7ng+rFpDZfbJpMjYGKc6Pnq0jZou+VQXo8zAIcAnk9a1TpgL91j4FdX9MWFRosXH9mrxsb0et/v3ls6rHCbn4cfKKCDQT7Xu8ETX69ceVExMnJrVTWinJ2FexRrFlCtvNl04G6avpv6sTm5WUf2nRkx9TqNen6lmFYZq2U7nXgNjB5ir333z22Cn7Qu3jFTLaiP1n24ztGzX6FQXUnj7o05qWv5Nt8dofWul26THSKsCRXPq1NGL+nDMIvV9O2FBsauXr6e6AEfjVlW19uc9en/UQjVKoUdElQdLqHCJ3Dp++LzW/rxHDzUs51Jmzc+7Vaeh8531H7551en56qUDFRcXrwHD5uqv7ceVI0eQBvZuqprVUl+QqN9rjdXvtcaaOWe9Vv2+T0eOXlCVioXVrnUN1a5hBgULZr2aSi3OVi8dqOMnL2v0hMU6deaKDEnVKxfRww+Gptorz27eV+a/ufHvLtPW7cd16VKEQkvkVtVKRdTlhUdS3Pe59rX1XPvaMgzpnUlL9Oc6899LoYIheqplNbVokvr3NXrtZayi0yZ6tC0tGuauq3knF6ptwZYela+X6xFNP/KFo2fdwlNLNbFSygsLBPmkbX7RC9EXtezsSqehtXYB3gHK4WsOMa0ZkvB3pNPGHk69AhPvkx78Ap9PGGqbaDikzeanbPkOuZT38a2uLLkW6+qZ4vLN3MbR483Ly7zZlbinXWrCzpRRtnz75BdkXru5Cw9vp66o8KmKCk/UU9d2bwUxvn4++nHTSLev+WdOv3kF75YlZ77V4/mch8jejDdv6iRdkbVA5qI6FXlU/zs8Rj1LJNzITOsceinxsWVSrBGj9w+OcFo9dshO971mbbJp0n73I1CmHhwpb9s/D0lLZ6mg/eE71XdbB5deiX9c+EmP5Gr6j+p/MEcDrbv0i9v6f7uwRBsurdKgMgl/Uxeenqnq2R9WgcxFncp+cOgtSVLTfE97dFybYTgtVZT029zdXb7MAiosfEu9ytZ3BHvulPthpFMol1Y7j5zRS2Nm/6NhtACs7dTRi+racLw69mqk53o1VrOS5jwz9iG2ds1KDlDZKkU0ee5r7qq5t8ac35vu6fNcsVljtavdGwrM5OuyvWbuQvqu0XMZ1LK7K+nwWUl6vfsXqtewnNq0S5hH5ebNWB0+eM7RAy9xr7ukPfPskuuZN7D3LMcCGGfPXFV4eJRCS7kuJuSJpuWT7/n30+4xLmWf6VFXL/RyHX5tryfpPpfOX1PHeuPd1v/OJy8l2/suLe1K6zFSqju5YyS3z0+7x6hp+TfV6vmH1HOw+5sxHR55R1cvu/ZmS3oMSWpRebhj2HZSRUrm1vSFvd2+di8Lj4lKcUG2rw6tV6eSqd/ltyDOc57JkHNdzy19nXq5zar1iYbsfEt5/XOpd6gZICeeq27YrjE6cv2oJKla9srqVyoh2E4cog0t219lb/XiS7x9Ro0P5evl66jr2I3jCvQJVIhvdo15wBwy+eKmlxUTH+vY54sa05Qp0YTzXTa/rs+qT3U83x9+UG/tmSBvm7eKBRbWoYi/3Q75/Seuni4k/yx95Z+ltyRvp+1Zci6SYdzQ9SvdlS3vLsf24Hx/Szbnfjk3rg5QfOxRZc42UtERH8svyyvy9jE/p/i4s4q41FZBOebLy9vsfR9+oYn8gl6Vb+YnFXamlAwj0mk4bErB4LVzNZzmzLPX5eNbQ+EXmsmIv6Tg/CcUfqGJvLyLKjBkukf13i53w2x/mr9Z7478we3w2KYVh6r/mKeUK082vd1vtubd+h4wut9sDZ1sBludmk7UVz+Z80ce2HVK/Tp9rHdn9dCZE5cVHBKoCtWLuQy/zYjVbZOb684mmyZXnu2y/Z29fXQh+qzTtiIBJVU7R319d+Jjt3Pp9S89ziV4sr9WLmsVdSs+yGn7R4fH6EC484JOfUuN1t5r2/TT2XlOx/j9wjItOGX2aEu8fdnZOVpxdr7aF+qh2jkSRqx8cmR8qotjuBtGfCPuut7c6X5V3sTl7fW7e89nok5owr4Bbt/z3JOfae3FlW7rz+dfSAPLJFzDLTw9U7+dX+y27GO5mqtVgU5JN7vN6Qjz0ogwD8Dd8vGYRVowI2HoUrue9fRSf+fFUZqVHKAJ37ysCjXdDv3gIid19/R5rtissW571xWbNVZDqtRT93L35cW5W40eHqNcubOq9dM19PQztd2GefZyefJm0/nz12TEG2kO835evlN//LZPO7YdV83aJTRw6JPy9vbSEw0nKCrK7KHYoPEDGjzcs94mdnFx8Rra4wvt235C3t5eeqhhebV5oY6KhuZJ60eRrOnjl+jXxdtlxBvqNbKVHm6U+twtW9Ye1AejftS5M1eVM3dWtevyqFo849oD2G7bhiMa2//bNB0jLVYs2KKPxy+VX4CvBox9WpVreT6s7cj+Mxr56kzduB6tfIVC9GLvRqrmZtiuJBmGoaHdv9Sebcfk659JDZ6orPZdH1O2kLRN8XInRMXFqvWv/9MD2fPrv9XbqOyCUQrw8VXprHk089GX5GWzqc2q6crlF6TpD5mBc9Iwr82q6Tp5/Yo2thiszw6u0cRd5ryaPUs/oqBMfpqy+1fFGfHqWfoR9S5XX3OObtHEXSu1scU/62GZATjPeeaePtfBczeu9FFszFYFhnwixd/Qjav9lCX3SmXQVPgA7g7CvPRAmAfgbhrZfYY2/LpHk+a8qnJVizq9Fh8Xr8dLD3LprZcIFzmpu6fPcyW/GS/J0Pan+ykwk692Xj6rJ5fNkJQ+q9cCuPeUXTBKe1uP0KkbV1UgIFhlF4zSwgYvq1TW3Ppw32rVzlVM1XIU1qXo6+q6ZqYW1O/hFOZtuXRc1XIUliS1/nW6FtTv4ajTLnEZSZqwa4UGPtDYUd5COM955p4+18FzSXu2xcXslM0WJC+f1If5A7AstzkdEX4a7Ww5PNUy/yTIk6QKxfMR5AGQJI38+KVkX/Py9kopyMN94NCzg7T8xAE9uvAjhd2MVLmQvPrtyZ4qkiV7RjcNwB1SMMBc6blAQLDWnj8iSSoSaM57dO1mpD7Y+5uaFDDn+2tfrJrL/qm97k6BgGB9+/dmj8sDyBj+Qa/r6ulCstn8ZBjRkrwVnP9oRjcLQAYgzAMA4B7WpFApNSlUKqObAeAuKZ4lp3pvmKONF49q3eOuC0PMeLiT2v32iarlKKKI2GhFxcXqz3OHlSWTvwoGBjteb17wAR0OvyhJKhqUQxN2rdCjeUJVO1cxVQ4p5PR89PZlGlShsaM8gHuTf9aB8s/KgjEAGGYLAPczhh+ljvMcAFgX5znPcK4DAOtym9N5ZUBDAAAAAAAAANyG1IbZcrcLAHA/4zwHALjfca4DgPtM4p55/JEHAAAAAAAA7mEMswUAAAAAAAAsgjAPAAAAAAAAsAjCPAAAAAAAAMAiCPMAAAAAAAAAiyDMAwAAAAAAACyCMA8AAAAAAACwCMI8AAAAAAAAwCII8wAAAAAAAACLIMwDAAAAAAAALIIwDwAAAAAAALAIwjwAAAAAAADAIgjzAAAAAAAAAIsgzAMAAAAAAAAsgjAPAAAAAAAAsAjCPAAAAAAAAMAiCPMAAAAAAAAAiyDMAwAAAAAAACyCMA8AAAAAAACwCMI8AAAAAAAAwCII8wAAAAAAAACLIMwDAAAAAAAALIIwDwAAAAAAALAIwjwAAAAAAADAIgjzAAAAAAAAAIsgzAMAAAAAAAAsgjAPAAAAAAAAsAjCPAAAAAAAAMAiCPMAAAAAAAAAiyDMAwAAAAAAACyCMA8AAAAAAAC4txn2B4R5AAAAAAAAgEUQ5gEAAAAAAAAWQZgHAAAAAAAAWARhHgAAAAAAAGARhHkAAAAAAACARRDmAQAAAAAAABZBmAcAAAAAAABYBGEeAAAAAAAAYBGEeQAAAAAAAIBFEOYBAAAAAAAAFkGYBwAAAAAAAFgEYR4AAAAAAABgEYR5AAAAAAAAgEUQ5gEAAAAAAAAWQZgHAAAAAPRemUoAACAASURBVAAAWARhHgAAAAAAAGARhHkAAAAAAACARRDmAQAAAAAAABZBmAcAAAAAAABYBGEeAAAAAAAAYBGJwzwjw1oBAAAAAAAAIFX0zAMAAAAAAAAsgjAPAAAAAAAAsAjCPAAAAAAAAMAiCPMAAAAAAAAAiyDMAwAAAAAAACyCMA8AAAAAAACwCMI8AAAAAAAAwCII8wAAAAAAAACLIMwDAAAAAAAALIIwDwAAAAAAALAIwjwAAAAAAADAIgjzAAAAAAAAAIsgzAMAAAAAAAAsgjAPAAAAAAAAsAjCPAAAAAAAAMAiCPMAAAAAAAAAiyDMAwAAAAAAACyCMA8AAAAAAACwCMI8AAAAAAAAwCII8wAAAAAAAACLIMwDAAAAAAAALIIwDwAAAAAAALAIwjwAAAAAAADAIgjzAAAAAAAAAIsgzAMAAAAAAADubTb7A8I8AAAAAAAAwCII8wAAAAAAAACLIMwDAAAAAAAALIIwDwAAAAAAALAIwjwAAAAAAADAIgjzAAAAAAAAAIsgzAMAAAAAAAAsgjAPAAAAAAAAsAjCPAAAAAAAAMAiCPMAAAAAAAAAiyDMAwAAAAAAACyCMA8AAAAAAACwCMI8AAAAAAAAwCII8wAAAAAAAACLIMwDAAAAAAAALIIwDwAAAAAAALAIwjwAAAAAAADAIgjzAAAAAAAAAIsgzAMAAAAAAAAsgjAPAAAAAAAAsAjCPAAAAAAAAMAiCPMAAAAAAAAAiyDMAwAAAAAAACwicZhny7BWAAAAAAAAAEgVPfMAAAAAAAAAiyDMAwAAAAAAACyCMA8AAAAAAACwCMI8AAAAAAAAwCII8wAAAAAAAACLIMwDAAAAAAAALIIwDwAAAAAAALAIwjwAAAAAAADAIgjzAAAAAAAAAIsgzAMAAAAAAAAsgjAPAAAAAAAAsAjCPAAAAAAAAMAiCPMAAAAAAAAAiyDMAwAAAAAAACyCMA8AAAAAAACwCMI8AAAAAAAAwCII8wAAAAAAAACLIMwDAAAAAAAALIIwDwAAAAAAALAIwjwAAAAAAADg3mbYHxDmAQAAAAAAABZBmAcAAAAAAABYBGEeAAAAAAAAYBGEeQAAAAAAAIBF2MM8W4a2AgAAAAAAAECq7GGekWIpAAAAAAAAABmOYbYAAAAAAACARRDmAQAAAAAAABZBmAcAAAAAAABYBGEeAAAAAAAAYBGEeQAAAAAAAIBFEOYBAAAAAAAAFkGYBwAAAAAAAFgEYR4AAAAAAABgEYR5AAAAAAAAgEUQ5gEAAAAAAAAWQZgHAAAAAAAAWARhHgAAAAAAAGARhHkAAAAAAACARRDmAQAAAAAAABZBmAcAAAAAAABYBGEeAAAAAAAAYBGEeQAAAAAAAIBFEOYBAAAAAAAAFkGYBwAAAAAAAFhE4jDPyLBWAAAAAAAAAEgVPfMAAAAAAAAAiyDMAwAAAAAAACyCMA8AAAAAAACwCMI8AAAAAAAAwCII8wAAAAAAAACLIMwDAAAAAAAALIIwDwAAAAAAALAIwjwAAAAAAADAIgjzAAAAAAAAAIsgzAMAAAAAAAAsgjAPAAAAAAAAsAjCPAAAAAAAAMAiCPMAAAAAAAAAiyDMAwAAAAAAACyCMA8AAAAAAACwCMI8AAAAAAAAwCII8wAAAAAAAACLIMwDAAAAAAAA7m02+wPCPAAAAAAAAMAiCPMAAAAAAAAAiyDMAwAAAAAAACyCMA8AAAAAAACwCMI8AAAAAAAAwCII8wAAAAAAAACLIMwDAAAAAAAALIIwDwAAAAAAALAIwjwAAAAAAADAIgjzAAAAAAAAAIsgzAMAAAAAAAAsgjAPAAAAAAAAsAjCPAAAAAAAAMAiCPMAAAAAAAAAiyDMAwAAAAAAACyCMA8AAAAAAACwCMI8AAAAAAAAwCII8wAAAAAAAACLIMwDAAAAAAAALIIwDwAAAAAAALAIwjwAAAAAAADAIgjzAAAAAAAAAIvwyegGAB54TNKTkorI/J09IGmBpHUe7JtT0oeS6t3ar4+kzXemmQCAfzGbpCckPSrz3BMgKZukG5KOSPpN0nJJN9PxmHkkvSOp1K1jvCnpZCr75JCU/9Y+ZyRtkBSXjm0CAFiDTVJrSQ1knhfiJO2S9K2kfRnYrnuRn6RxklpJOi9plKSlGdoi/OvZDMMwEj/PsJYA7o2WeXHizkJJXSRdSmH/ZZKaJnp+WWYoGJEurQMAwDRR0huplNknqaXMm0vpYaWkhomer5f0YDJl60qaJKlqku2rJTWSFJNObUosWNLTMi+C5ks6fQeOAQBIO5vMzhEt3bwWL+kjmee06LvZqAzmI+kFSc9KqiApUOaNshWSCkhqn6jsTUnlJB2+y20EJMmQCPNwbwuUdCUmJibTmDFjtGfPHsXHx6tmzZp6+eWXlSVLFknaLqmW3J9oMku6ER0drXLlymn27NmqWbOmJDWXGfIBAJAesks6Hx0d7TNhwgRFRUXpyJEjunz5soKCgvTAAw+offv2KleunCStkfRwOhwzl6Tz4eHhatiwoZYtW6aQkBDJvOBIHJp5S3pf0iuSdO3aNV24cEGXLl1SwYIFlT9/fkl6TtKsdGhTYrllhovFbj2/IKmmpKPpfBwAQNpVkbT1woULmjBhgg4fPix/f3/Vq1dPL774ojJlyiRJ82TekPk3qCSzR2KZlAo1atRIXbt2Vfv27SVpgMwbecDdZkjMmYd7Wz5JmY4dO6ZRo0bpyJEjOnv2rIYPH64yZcpo//79kvmH97Uk+zmF0vHx8Tpy5IgOHTpk35RLUgtJnW8dI7HU/k14ScrqQTkAwL9HXkk+R44c0fDhwzV16lQdOHBAhmHowoULmj59upo2bapb90+T9oy7XQUl6fDhw9q4caOuXbtm3+6XpNy7kl6JjIzUsGHDlDNnTpUsWVK1atXSpEmT7GWS680nmee8vIme22T2uHM3VYuvzOHFktRXUrHNmzfr999/l8xz7xRx4xgA7gVFJGnNmjWaOHGiLl++rEOHDqlHjx6qWbOmrly5IkltJTVJtI9NrtdAvrd+kkpazqbU//77KeEcktZ9k+PJvoUlrZJU5sCBA+rYsaMKFiyoLFmyqE6dOlq8eLGj4JkzZ7R27drE+6VFKUkdJJVN436AWwQSuJcFSNL169clSR999JH+/PNP7d27V/7+/urbt6+9XFdJRWVeJJyQOd/DGZlz5cnf31+SFBUVZS//paRFkj6TdFDm3AeTb+0TJ3Mo7mKZw44Gypw7wpA571HYrZ+4W9sOSep0q95skj6XdFHSDjkPfQIA3L/iJMnb21uStHDhQm3ZskUrVqzQ77//rjNnzmjfvn2y2WySOdT2XZlDd8IkbZI5pMd+wdFE5vDZSzLn5Zkpqfit4wRL+o+k/ZK2StLly5clyd5bXXKeRqKtpNciIyPVpEkTjRs3TgMGDND333+vPHny6NIlxywVbWQOI7p465jfSCop6X+Srso8Py6XOVR3r6QrMoflRkr6W+b58KSkKEnXbz0fLEkff/yx+vTpYz9OK0m7JdVJw2cLAEh/AZJ048YNSdLSpUu1ceNGrV27VkeOHNHYsWPt5bpKqi7pR5nnlxhJx2UOw/1U5vkg6tbjAEmv3toWKeljmdMd/XLreYzMa6eJt+pcIOmYzHPGCSWcQ36WVELSU5J+vbUtWtJGST1k9jgPkdRLZgh3QNI2Se/JDCm9ZJ5XtyjhXLVD5nkps5vPYrKk7EuWLFGFChV0+vRpDR48WFOmTFGtWrV07tw5R8HAwEDFxTmmmX1dZm/zuTI7mEjmXLaTZJ7jr8mcq/15ST1lnv9mS9pz6z2fvfXZJA5MAY+xAAbuZZmlhBDOHsoVK1ZMXbp00ZgxY+zlysi8uPCXJMMwZLPZ8kp6STJ75kmSr2/CTaMTJ05o165datasWaDME4kS7Ztd0uO3fpzaYxiGIiIiFBQUZL8oKyEzHDwrqZvMCyfJnGB8scwLMOYIAoD7mzl3iXlecPzXzmazKSDA0dmgyq0fu+oyh7g2lXkB0jFJ3R1lTlDeW9JwSYUkx/lKERERstlsCg4Otpe/cuu/fpI+kKT+/ftr/fr1Wr58uerXry9JKlSokDJndlzT5JNzT/Vnbv0oKipKUVFRCg4ObiypsWQO1c2aNatknneL3tqnQExMjGJjY5U5c2ZFR0crMjJS/v7+ioyM1OXLl+Xl5aXg4OCyMs+7hfTvmosJAO4l/pLrdVbt2rXVokULrV692l6u7a0fGYYhwzDk5eVVSGY4pbi4OMXGxsrPz6+LpNqSyhuGofj4eHl7e3eTeX1k75kum81WQuZcfEnnmC0YExOjuLg4+fv7N5AZ+inJvjUk1ZAZ2t2UlCVJHZVkBmxxupVz3NrX22azVZA0VmZw1khS7K19skpqHRUVpa5du6pFixaaN2+ey3ncLioqKvH5XDLDwyIyrxtHypzrPWui16tJ+koyr0l//PFHPfnkk/Ly8pLM4C+PpPqS3pI0wu1BgWTQMw/3sixSQs88e68DwzC0du1alSpVKnFZ/++++07VqlWTj4+PypQpo7lz50qSYmLMOb1vzf2gEydO6LHHHtPQoUMdO//888+qWrWqvL29lS9fPo0cOdLxWv/+/fXBBx9o2rRpCg0NVdasWTV69Gh16NBBw4YNsxdbLqltRESESpUqpaVLl0rmhVTj9P1IAAD3IC8p4eZRRESEVq9erXnz5mnJkiXauXOnEk9RvHDhQlWrVk3Zs2fXSy+9pLCwMMm8c9/x6tWrGjhwoPLkyaNixYrpu+++k8zeDp9IKrR+/Xo1atRIfn5+yp8/v7766iuFhITYewVeUcIFSltJef766y9NmzZNY8eOdQR5kowaNWrogQcekCSFhYVp0KBByps3r4oVK6bZs2c72jpo0CC1adPG8fzSpUvKkSOH1q1bp+joaJUtW1Zbt25Vjx49lC1bNoWEhGj//v3q2bOnsmfPrqlTp2rfvn3KkSOHQkJCdPjwYckccltcAICMkkUyz1eBgYH2cElRUVHavHmzQkNDHQXj4+M1YcIE5cmTR76+vqpYsaKWL18uSRo9erQeffRRe9HyknntZD9vREVF6T//+Y+Cg4Pl5+enWrVqadOmTZKk8PBwlS1bVtu3b1fnzp2VJUsW5cyZUydOnJAknTt3Tq+++qqyZ8+uwMBAtW/fXhcuXJDMa6wsK1euVNu2bVW6dGk9+OCD9usvmySf8+fPq3PnzvL391dAQICaNm1qr7euzHli7bJL8rp8+bLOnj2roKAgRUcnf58pPj5efn5+mj17tipWrKiSJUtqxowZktkJZbykrIsXL1aNGjWUPXt2derUyT5kWWvWrFHr1q01adIk1apVS/nz59eAAQPsxxsucx54wHOGM/HDzz3009YwDOP77783JBkLFy40lixZYrRv396QZMyZM8ewmzRpkiHJ6Ny5s7Fo0SKjTp06RqVKlQzDMIxr164Zkox58+YZx44dM0JDQ428efMahw8fNgzDMDZv3mz4+PgYPXr0MBYvXmyMGzfO8PHxMTZu3GgYhmE0a9bM8PX1NfLly2dMmDDBaN68udGgQQNj1KhRhre3t7Fjxw5HO0aPHm14eXk56jYMo/E98Dnyww8//PBzZ3/KG4Zh7Nq1y5DZS8/l59ixY4ZhGMb8+fMNSUbDhg2NgQMHGn5+fsYrr7xiGIZhxMfHG/Xq1TMCAgKMvn37Go0bNzZsNpuxe/duwzAMY//+/UbmzJmN9u3bGzNnzjTGjBlj+Pn5GaGhocYthxK16Q/DMIxu3boZBQoUMG7evGkYhhFrGEZNwzCCDMPoYj9mgwYNjICAAKNPnz5G06ZNDZvN5ji3NWzY0HjiiSfs9Rvbtm0zJBl//vmnce7cOUOS4evrazRo0MCYNWuWkSlTJuPrr//P3llHR3V0Afy3G3cBAiEhBC3B3QoJ7gWKe5FCqaAtWkop0KIt0q8ULW6FYqW4hSClQNHggeAQQhIIhPh8fyy72c1KNkZCmd8575x9M3dm7nuR2XfflZXi1q1bYsWKFaJ58+bCzc1NrFmzRmzdulUkJiYKIUSsEMI1F/zc5CEPecjjXT2+FUKI7777Tri6uoqgoCCxceNGUbduXWFhYSHOnTsn1EyYMEE4OjqKOXPmiG3btokuXboILy8vIYQQ27dvF4C4ePGiEEKIV69eCRcXFzFu3DghhGoPypcvn1i8eLHYvHmzaNKkiahRo4YQQogbN24IQNjY2IjmzZuL1atXC0Bs2bJFREZGihIlSghPT0+xYMECsXTpUgGIdevWCSFUz35WVlZi2LBhYufOnWLs2LECECdPnhRJSUmiZs2aonTp0uL3338Xa9euFWXLlhX9+/dXX9IqrftgIYS4J4QQn3/+uQCEra2tKFmypGjTpo1YvHixSEpK0tyL0qVLCz8/PwGIjh07ioCAAOHs7KyR2bZtmwBE/fr1xejRo4WdnZ1m3YMHDwpAKJVK0bVrVzF06FBhYWEhpk2bpp7+11zweyGPt+MQQvtDLlBIHvJIffQTQoglS5boPRQVLlxYXL58WQghRHR0tHB0dBSDBw8Wapo3by46dOgghBAiMjJSAGLcuHHC29tbFCxYUFy9elUj27NnT9G8eXMhhBCnT58W9evXFy4uLuLBgwdCCCEaN24s3NzcNA9iU6ZMEf369RMvXrwQ+fPnF/Xr1xdCCBETEyPy5s0rOnfurJ76mlBtEDl9H+UhD3nIQx7Ze1QQQogzZ84IQAwbNkwEBQWJmzdvirNnz4rTp0+L5ORkIYQQZcuWFc2aNdOcf/nll8LV1VUkJyeLAwcOCEBs375dCCHEs2fPRJ48ecQ333yjkW3YsKHQZsSIEaJixYrq0zOv9XESQrUv2dvbi4kTJ6r7173uLyeE2CmEEIGBgQIQ27ZtE0KoXoDly5dPjB07VgghRLVq1bQfgMSxY8cEIM6ePSvu37+veaBRP8j4+fmJwMBAjfzkyZNFgQIFtFVOFkJ8ngt+ZvKQhzzk8S4fs4QQYtiwYXrPWe+//754+PChEEKIhIQE4erqKhYuXCgSExPFypUrhbe3t2jatKmm38vLS4waNUoIIcS6deuEQqEQoaGh4unTp0KpVIodO3aIuLg48csvvwh3d3fRr18/IYTqBRUgevfurdkTfXx8xKlTp8TUqVOFra2tuHHjhhBCiHPnzglAnDp1SkRHRwt7e3vx008/CTXHjx8XgDhz5owICgoSVlZWIiQkRERFRYmvv/5aWFtbizlz5qjF56S6Fz3UHZcuXRIrV64UkyZNEv7+/gIQ3bt316yjNuTNnTtXCCFEUFCQAERYWJgQQohKlSqJhg0baq5nzJgxwtHRUSQlJWmuYdmyZZr5PvroI1G1alX16YVc8Hshj7fjEEIIIcNsJbkZJ1CF/9jb2xMUFMSePXuYPHkyCoWCSpUqcfjwYfbt28eLFy+0E2yjVCo1+QzUSUonT55MWFgYCQkJ2onC2bdvH6VKlaJFixZUqVIFJycn/v77bzw9U9IHdezYER8fVcGi0aNHs2jRIhwcHBg7diwHDx4kKCiINWvWEB4ezsiRI9XDZvI6KbpEIpFI/tNYAiQmqiJcu3XrRp06dShSpAgVKlSgcuXKKBQKnj9/zsWLF+nVq5cmH0/Lli2JiooiOjqa48ePkzdvXlq0aAGAs7Mz/v7+3L59G4CDBw/SuHFjnYW1crjC69x9gBfAnTt3iImJoVYtTbHaQ8BcVInAmwEcP34cNzc3WrZUpYl1cnIiICBAs6a1tTVCpIQIq/dUdX4lgOHDh2tCtIKDg7VDrjQ587QowusCVRKJRCLJMZxAlQO1bNmyBAYG8tdffzFixAguX75MhQoVuHXrFqdPnyY6OprY2Fj8/PwYOHAgPXr0YOPGjQBYWlrSu3dvVq9eTXJyMosXL6Zly5YULlyYQ4cO4eLiwpUrVyhWrBjffPMNX331FfPmzdNR5Msvv9TsY6GhoVSpUoVNmzbRunVrihUrBqTkorW3t2fPnj3ExMTQp08fzRw3b94EoESJEuzbt4/y5cuzZMkSfHx8WLNmDQsXLmTQoEFq8b+1li8JDFef+Pn50aNHD8aNG0dgYCCTJk1i9erVXL16FVCle6pRowZffPEFkFL4Kjo6mlevXnHmzBl69uyps8e/ePGCiIgIzfOn+pkSoEyZMty5c0d9ql05XiJJE2nMk+RmbAHi4uKwtbWlTp06NG7cmK+//porV67g6enJ0qVLiY+PByBfvnyage7u7jq5iwD69u3L1atXUSqV9OjRQ/NAEhUVxZw5c3B1deXcuXNs3bqVUqVK6ShiaalTK+aO+h/0J598QqFChZg0aRJz586lUaNGVK5cGeAxr5OdSiQSieQ/jyWkGLrUX+6BjqiKXXQG1UMToC4eAajyCVlZWWFvb8+zZ89wcnLSSbwdGxuLm5sboMoBq21YU6PeBwF1pac47XUePnyo7v8VGBQfH8/q1auJjY0lKioKZ2dnjTEu9Zru7u5ER0dr+tRy2npo7ZF3FApFJKrKgusA7OzstKvJx6GqXCiRSCSSnMUGVM9Zbm5u+Pv706JFC6ZPn86lS5eIjIxk06ZNREVFkZSUxIQJE+jevTu3b99mypQpODo6aibq06cP9+7dY8GCBezbt4/BgwcDqmesyMhIZs6cybBhw7h9+zZjxozRKUoIOnvIdfX+Fx8fj4eHh0YmT548gCpnXVRUFJaWlri4uGj6jx8/Tr58+XBwcCAyMpLTp0+zdetWfvnlF65evcpHH32kvbf+jKoaLqgqxldK9dJJQ9OmqkKz6oq2Qgjq1KmjmUute0REhGaP19YrNjYWpVKJs7Oz5iWY1p5IfHy8Jq870glEkk6kMU+Sm1FASsU+UP0DP3v2LP379+fWrVt88MEHFClSBECTTBVUZcOvX78OqDYSgAEDBuDr68uKFSs4cOAAc+bMAaBq1ap06tSJlStXUr58eQAuX75Mhw4dNA8rWg8tv6KqWKQA1tjY2PDNN9+wd+9ezp8/z6hRo9Ryc1CVV5dIJBLJfx8dzzytB5OrwFlU1VtfFSxYEB8fH7Zs2YIQgqSkJJYsWULt2rWxtLSkVq1ahIaGcvbsWdXgq1c5dOgQdevWBaBhw4YsWLBA81ARGxvLiRMntI1t6ieI28A9T09PAgICGD9+PMHBwSQnJ3Po0CFq1KhBr169uHHjBrVq1eLOnTv8+++/AFy/fp0DBw5o1vTx8dF4PGijbczT+twB1QPSe8BeUHnmxcXFqV+w2fB6b5dIJBJJjqJ5zlK/pElISCAoKIhu3bqhVCpp3Lgx5cuXx9LSkl9++YVvv/2WPHnyIIRg2bJlTJ8+HYBixYrh7+/PkCFDKF26NI0aNQJUz1gKhYLVq1czfPhwHB0dEUIwY8YMli1bplFEaw9pA+wAKFq0KCdPntT0qSOubty4QZkyZUhMTNQ8+50+fZpFixZpDH7VqlXDxcWF7du306NHD6ysrIiPj+eLL74gKCgIIA/QHNWeVC0+Ph53d3fmz5+vc4PUBamKFi1K9erVAZXxzcbGRiNToIDKme7+/ft4eHhQtGhRzR6v9lSsUaMG1tbWmhd96uKOkZGRrFq1iho1NHUvrqX7pyh5txEp5HTcrzzkkfoYI4QqR52FhYUoXbq0cHZ2FoBwdnYWCxcuFEKokndXq1ZNeHh4iEGDBok2bdpocj7cvHlTnDhxQpPfR83gwYOFnZ2diIiIEIcOHRK2traiRIkSokuXLqJBgwbCwsJCdO3aVQihypn36aefqofO09KvlBBCxMfHCw8PD1GxYkV1foRoIRN7y0Me8pDHu3T4C5GSf05dsEIIUVpLZrUQQsybN08AokaNGsLPz09YWFiIw4cPCyFU+0n58uWFk5OTaNy4sXBychLVq1dXF40Qd+/eFV5eXsLV1VU0bdpUFCpUSCgUCmFlZaXOWZcohFC+Xm+CEEJcvnxZFCxYUADCwsJCAKJs2bJi//79mjUrVKggHB0dRaNGjYSTk5OoWrWqZk11wY6KFSuKSpUqCRsbGwGIc+fOaXLmnThxQn291bWu9xMhhJg/f74AtBOIy1yy8pCHPOSR88cqIYTo0aOHcHR0FCVKlBB2dnYCEF5eXmL37t1CzejRowUg6tatK7p27SrKlCkjlEqlWLNmjUbmt99+E4BYsGCB0KZnz57CwsJCNGrUSHTp0kUUK1ZM2NjYiP3792ty5qXaM0cLIcSePXsEIJo0aSIGDx4sfH19BSA6d+4skpOTRZcuXYSLi4tm3woICBC1atUSQggRGxsrqlWrJuzt7cUHH3wg2rdvL/Lnzy/y58+vycEnhGgphFAIIe4IIUSvXr0EIAICAkS/fv1E69athYODg8ibN68ICgrSXI+zs7MmX54QQiQlJQl7e3tNEYtFixYJVBXjNfdJvd+GhYUJQCgUCuHj4yNsbW2Fk5OTpniIEGJwLvi9kMfbcQghhNCJHZRIchk3Adq3b09wcLCmXHnt2rWpU6eOxr1boVCwc+dOFi5cyIkTJyhZsiSXL19m+vTpPHnyhPLlyzNhwgRKliypmXjSpEnY2NhgZWVFQEAA169fZ/ny5YSEhFCxYkXGjh1LgwYNAGjQoIF2boMILf38AEJCQggLC+PHH39UexAuAqKy+d5IJBKJJPeQCODq6oqVlRWurq7q9jgtmelAx08//dTK09OTNWvWYG1tzapVq9TpGbCysiIoKIhp06Zx9uxZRo4cyZAhQzRv8729vTl37hzLli3j3Llz1KxZk+7du7N79261Z8VTUvLmzQA+LFWqVPnr16+zYcMGHj16RPXq1alXr57G4117zTNnzjBixAiGDh2qWfPDDz9k1apV7Ny5Ezs7OwYNGsTcuXNxc3MjT548tGjRgsKFC6uvUXuPjAEoW7YsgwYNUut3Sq7qeQAAIABJREFUHRlGJJFIJLmBmwD9+/dHCIGbmxsFChTA399f40mmZsqUKbRo0YLt27cTFhZG165d6dSpEyVKlNDIdOvWjZCQELp27apumg0MXb58OV27dmX//v1EREQwcOBAunTpgre3N8+fP6d58+Z4eXmpx0QCC4FRjRs3dj148CArVqzg4cOHTJo0CU9PT9auXavx9tu+fTuXL1/m+++/Z/369Zq8djY2Nhw7dox169Zx4sQJ4uLimDhxIp06dVLvz6eAXaj2y2+B35YuXUq7du3466+/ePDgAR4eHsyYMYOePXvqhBT/73//o0mTJppzpVLJ0KFDNbn9Pv74Yzw8PFi9ejUWFhYsW7aMqlWrAikeiJ988gkODg7kzZuX3r17q737rgILMvtDlbxbKIT6t0qGPUhyHzbAMaCykf79wNfAWKC1mXPOAxyBXhnQJwmoCFx8fb4XaDR48GDWr1/P3bt3sba2TgKKAneMTSKRSCSS/xx2wF0gT2xsrDovzg1U4abJWnIfAssA51Tj7wJdgMG8zq+XipXAV6/HNjehx2eo0kGoyQvMB9qnknsBLEVVqGkK0M3AXKtRhTv9xuvcSmnwN1CbFGOiKyrjXV4tmU9f6yORSCSSnMUT+BfDRReSgA3ACCAAVfqgPAbkQoCeqMJjR2m1b0C1lw0GJqN69kqLvYDaStYIWE9KXrs0qVu3LlWqVGH27Nna12BhQHQn8BHwRKttxGs9rQ3IA2wHDqDaM9Vpyv4AtmJejvREwPLx48cUKFCAHTt20Ly5zlZ+AtV3gFAz5pJI4PV3LWnMk+R2nIHPgbJANKq3/hdR/UN99FpGgeoBojOqfHZPAA9U/8CjUD1Q2aF6C7MR1S9/D6AKcAZYAzQE3gcKAc+B06j+QTcBPgZeonrDFPh6TVcgPD4+3iJfvnwMHDiQadOmgSovUrusvw0SiUQiyeXUQWUgKw5cQLXPnDcg5wX0RbUHCVQvppYAr1DtZ02BtoAvKiPfUlQvtnjdXxVVYQ1PVPudFXAfOPL6MMR7qPYzR1QPCzuAZ1pzNkZlaCwC3ENlNFTPVQTVC7D3ADdUVXAfo9o/I1Dtm/8C36P7cASqKoFfA/lRPQz9QoqxTyKRSCQ5S0FgEOCD6pnpKarnpUBS9ghQPY+1B8qhMuo9QPUsdpDXnumo9q2KqBwaVgIJr9vzvR5b+vU8d4A9wCVgHKo97QTwAyrPPDWuqAxc/qie48J4nZc1Pj6e27dv4+vri1KpZO7cuQwfPpyDBw9Sr149UO2xga91KoFqnwwB/iTFKSM1BV7rWf21zuGoXkhtAoJfy5RB9cwY+nouAXR/PS4W+PH1vemHao9XvL5P24GQR48e4enpyc6dO2nWrBmv7/VIVJXm5d4oSQ/SmCeRZAJ/IPDo0aPUqVOHs2fPUqFCBVB5CP6Zs6pJJBKJJIdQoKrEHov8Yi6RSCQSSVbSF1iyefNm2rVrh0KhQKlUolAoGDFiBN9//z0KheI54I3KCSS34Ak8UBvzdu/erQ7VbQbszlnVJG8p0pgnkWSCksDVmJgY9u/fzwcffACqNzheQHyOaiaRSCQSiUQikUgk/y1KAJcBi2vXrnHr1i3s7OwoVaoUHh4eapmewKoc09AwVsBjIYTb77//TuvWrbGzswNVaqZbOaua5C1FGvMkkkwyCxj6+vNLVDmHtuWcOhKJRCKRSCQSiUTyn6Un8BO6+VhBFQo7htwbIdUPVZFEtc3lJ+DLnFNH8pZjljFPhohIJBLJ24t8SZM2cp+TSCSStxe5z5mH3OskEonk7SX1XicgpRqLRCKRSCQSiUQieUdZfP0IZbZOyGk1dBAI/HfNzGk13nn2nb5Olf6zclqNXE2V/rPkPcrFnIvcz8SLrXNajSxj4sXWLAoZbpbstMtdmHixteY4HbEzm7WTvCmkMU8ikUgkEolEIpHkOjaEnuZp3IucVkMikUjeWkb5rWN82a30KTo9p1XJ9QS0eLvukTTmSSQSiUQieSOE3vPkZcymbF/nWfSvhN7z1ByCxGxfUyLJDNL7zDCdfKsS3GZCTqshkUgkbzkKCtmXyrHV3xavyMAdI3NahXQhjXkSiUQikUjeCFaWRXGw/zDb13Fx+hRf74f4ej/M9rUkkqxAep9JJBKJJD0oZMrQdxVNDlTLnNRCIpFIJBLJu4NXgaM5rYJEkqv4+cpB5l8NBNDLV5faI233g2CmXthFRHwM/h4l+LlGF53++dcO8/PlAwS3mcD60FMsu3GMuKRE1gX0x8PWSW/tG9Fh9D26AkulkrV1P8ZaaWFQx9ikBLoeXkx43AsaefrxbYVWGZZTX2NwmwmsCPmbpTeOYmthxZTKH1LRvZCenLF7IZFIJBkl5MUZNt2dibXSjn7FZuBo6WZQ7uKzw+x6uAgHCxf8PTpTxqWunszEi60J8OhKgEdX9j9ewb8Ru7FW2tK+0Ai8tTzhpl3uQlxSDOPLbiM87i7b7s/lUewtauf9kHoe3QGYdaU30YkRjC+7TW+d0JcXWHHra4aXWq7R10ppDcDW+3MIjgqikIMfPX0nZfr+bLw7jSvP/ya/rS9V3VtQya2xQbmHr26w4e5UXiY+I6+NNy0Lfk5Bu+Ka/ldJ0ex59BsXow5r7pU26uuMfhFLq05zdfq0PeQCWkynVvViHP8nhE2rPqNdj3kA7N48DFsbKwDu3H1Kz0+WaMasWvQxhbzcdeYYOaQZ8xYf5MXLOAC+GtSUD5pXAODSlQd8OnyV3tra9Oi/mLv3IzTnA3r7071TTQC+n/kXew4Ea/pcXezZuvYLnfX3b/uKhq1TvPB3bBiCg4ON5rxVp7lEv4g1eA+MIavZSiQSyX8X+coubYzuc49jjnH04ee0K3bmTerDppBKlHL7mNLun7/RdVPrALzxa88OQu95Utj7Lgr5/lKSC7nzMoLnCa/oHLiInY0G6/T5OKQ8iAw7+Tt7HlziyzKN8bJ35et/t/IqKZ7uRWswtlxzIMWYp1QoKOVcgG5Fq3Po0TX2PbzMnOqdaeTppzdf3+Lv4+fqybh/t1De3ZuT4aE6hrPP/l5D4ONrfFSsFoUd87Dg6mEexz7XM66pjW/mygF42DrRzKsM5yPvUz2vL0P8Gurdn+CoB3QKXGjKmCf3OfMwutc9j4ml/pBf9drzuzuxY9rHgKoAxqj52/FwdSQsSteL9LO2tenXsoZOm6FCEK1qlea7vk112j75cSOnrtzVkz29aJjO+c4TVxi3WD9pfwnvvKz7tmeG1jbnuo3NB3BywVCUSoWenLbuhtrA/OtOL0dPhjD6h80ZGjuwpz/d21XP1PoZZeKsv9h7+HK6x9nbWTNrQkdKl/RMU/Zc5H623p+Di5UHcckvqZmnLVeeH+dR7E1q5GlNU8+Un3l8cixTL3UCoHbedjyKDeHmi3MAeoa2iRdbU8C2KI9ib2KltKGIQwVuvTxPJbfGNPPsr5FTG/N87EtzJ+YS3vbvIYTg/qtrOnNOvNiaCq4NaOM9VG8dR0s3hpdarjn3dShH6MsLlHKuhbNVHv55ut2gjqnnaVnwU6q4N9frO/h4NUFP1uNo6UZV9+acjdpPVPxjo9cNUMW9GTZKe268OE1Y7G0dubsxV4hLjgFgTegEuvlO0JmjuGNlgzrOmLOLMxfusmax6v4FtJjOwe0jUCoVBLSYTuCOkbx6FU+fz5ey7rdPNDKpDYCpzyFtA1nqcWq6fbyIxIQkfl8+0OC4ZCFQKlL+HwS0mI5XQTeda9Be/9WreJq1n60579DrV6pWKszoYS0AeBz2nE6952vror3XSc88iUQikUgkhjHXiHfnQWmSkyP12lOHtz4O70lC4g0SE0MpmH8f1lZl9MaE3jP8ZdzZaSDuLt8CEPV8NlHPpxmUy0hIbXjkUF68XK/TZmFRgEKeutcfes+TgvkP8uBx/UyvKXl7aFZxPH0GN6ZzX31vjKzCx8GdyPgYzWdjzKrWSee8acEylNk6gdU3T2iMeWp6FK3BqLLNAPjQpxIt9//MkH/Wawxi15+HsefBJXY2GqxZs4VXWT1vuF+uHCLw8TUdQ1pn36p0ClxIma0TNO2/XDkEkKacNkeaj8TN2t7o9arJa+OYpowkc9Qf8ivlinqybEyXNGU98zqzc0aKgWLKqv3M23JMx5hXpf8sbKwsOTZvkKZt3OKdbD9+iTE9GmJrrXr8PHL+Fqeu3NUzYFXpP4tGw+ez76eBOuM3fNeLogXzmNTP3LXTc92G1q3SfxbVPplt0vhWpf8srC0tOP6rrpE+PddtLnU/zHzOzfkrD7N4zREObjSvQmpmiYiKoU2feZmaI+ZVPJ+MWs3uNYOxt7M2a4yTlTtDii4GwN+jMycj/mLngwU6xjy1Ic+QAetUxE6qpjKEPYq9adKApo2DpWuasueiDugZ8wCNIU9N6MsLOnM18xzwumJtG8aX3WqWPtrUz9+d+vm7a879PVR/G8by3Y0uvR5rpR0Ajeit1586R58x411q+vWqy4fdf9Fp0zacA9jZWfPw0TMAVq47Toli+fXmuRn6hKK++TTntrZWZq1viPsPIk0aArUNedpjtFm5oJ/ms12q39cn4dEaQx5Afg9nAHbuvUDzxuWMr2tabYlEIpFIJBLDJCdHkj/vKk1+OmN56vLnXYl3geMm5zI0h4NdK40hD8DVeahBOV/vB+nWXZDIi5frKVTwomYuH68bJCU9Ij7hkp784ycd0rxOiSQ3oDbkqWlaUNd4/tWpjYC+8bCtT0Wd83lXDxmc//eAAQCcfnpbI1fUKZ9ROUOYY8iTZD9zNgYBmGXIA/htVGed8zE99L0pAR1jGsDkj1XGj2YjFmrahvy8hRp+PnpjP21Tm8joV3rt3SevISExKU0dzVk7PdedlgFRG3cn1e91lf6zcHW00zPkQfqv2xSDxq3PEkOemiU/9cqyuUwxaNz6TBvytDHXkAfQp8hUnfNq7i0NytXIY9iAteOBvjdneujoM9pk/xclFwDwMvGZpu3P+/8zKGuh0PfLqpuvE28quHLqpc4Ehq3N9Dw79lwgoMV0vvhqNfsOXSL4cvq+0z0JjybqWQzfTd2mORr4l0KRysDmkVc/3URWUb/VDOq3msEviw5w/J8QgzJeBQ2Hc5siIvKlyX7pmSeRSCQSSTpQhaAqaFfsX01bYnIMwRE/E/p8C3aW+Sjs1Ib33PoZneNU2Djuv9iLg5U3Xg6N8XNP/SZeQXzSM06GjSH81Rnec+tLKbf+Buf6N+w7HsYcxtYiDw0KrUNh4D3dppBKGm+7Iw8+JSLuPCVcelLKfYCOvDq8FsDO0oPmhXeneT/CI4dRyPN8mnLpITk5CoB8eRaZlLv3qCZKpSsZibQLj1A9ZFkoUx7UlAoHAJ5GjsLT408d+UIFs+4aa+3R/TJ/vMlUI5K5H/W1vM3X8LZQfttEkkRypue5HxNlsN3bPn0PGjejw6mSpzAARR3zZlovyZtnx9/pD200B2OhqdExcTrnJy7fMSqrzaIRneg/43dqfjqXKu95s/CrjplaO73XHfLgKduOBvN38G3CIo0Xq/Fwc2Thn38DsH+WcQ87c6/bFMnJgrPB+qG6maGoT/b/HY/+YXOW650eFArDvkwCoVNQ4sTTbZx4ap63XVbibq2KUlhy80sGl1R5EJ6J3EN+W1+jstrktysC6F+PuRwKW8PhsHVpyg17bymzrvYlMGwtgWFrKe/agLYGvAnNYdrsnezYOBQHe5VR9uqNR+kaX7tGcQ4ducq3o3OuYm5yssiWSri1axQ32S+NeRKJRCKRmMmmkEooFda0LXpCp33brfextyxIpXxf8+TVPwRH/I/giP/phatuCqkMCBQoKe7ag4jYC1yOXKBnzHsef5PtofUo5dafAvb+nAufxqWIeanmE2wKqYyDlTdl3D8nKv4qm0OqAIbDZG9Hb+V02AS8HZtQyLG5wXXbFTtDkohn680aeuMN4VPwKncflHkdIqvA1/suYDiJvrm8jNnMk4jP0vR8U4flZtRD7mXMZp15tImLP2VgRNYFM6gNX0NP/8aJp9eybF5J1mNhkTuCWMpsncDocs3oWbSmTltGKGjvQkj0E7329FbULeqU8uB/IzosQ7pIcpb0eoKZy6B2dcySq1exGOWKpp3vrHJJL04vGkZ0TBz1hswzmovO3LXTc93qtXo0qcKcwW0p4O5k1BB35U4YV+6o/hZajFqsk3tPG3Ov2xQB7X/M1PicIDYugaMnDXstZZTK5fS9HDNCasNX/fw9Xnu5vXlG+K1mxmVVuOvRJypP6k+Kz9WTi0vW/z2OS1KlbciIIU8dTmssP542TlZ5NKG8ex79xt/hWzgfdcDscOPUHD56jeaNywIwYPCKdI2tWa0oz56/Yvuuc7RqpiposXhFEB/3yroUGeNHfkBAi+ls/30wTo62REbFcDP0CVUqFtaTPXv+Trrn/3l6N518fZ16z6eobz6KFDZtYJfGPIlEIpFIzGBTSCWslS60KnJIr0/beObj1IoqHhN1vNwAImLPA4KaBX6ioEN9TPHg5X6dOYu5dGFTSCUevDyoGbsppDIedtWpU3CBRq5i3tFsCqnMrecbKeLcQWfOi0/n6sxZKd84g2tbKMwPV1EqnSnsrXrDHvlsCqH3vIHM5JJL4knEZ3h6mP4y+OhJRxQKKwp7pf8LkzaWFt54e57M1BzvOm/KI+/vQ1eYMHSNXvuusxN1zptVHK8n02NgfXoMrG9UZti3bZn13RYAHBxt+ePIWE1fXg9nPfnNR7/GTqsCnbF1U+tmDCdL1VxJIhkLA14jya9r1Wkb8jLD9CrtaX9oPg9ioiho76ppX3tL929hXPkWTD6/Q298p0BVuKLaKy8tOUnupZ1/OTYcOpfl8/ZuXs0suVsPI/jxc/O9aZzsbTQGvJqfzqVK/1l6Bj1z1jb3uvtOU+VUTU9hCrVslf6z+HXLMT5tW1tPJr3XnZrf1h1LU6Z6RV8+71PPpLfd7kOXWLzmCI+ePCd/PucM62MujbvMSVOmekVfZo7vgIEUZADExiawfMPf7Au6zKMnz5kzMX0Gt2Phm6idt53mPCE51qDcwcercsyYZ2ehCge9/fIi+x8bN2w9TwjXa9v5YIEBSfNpkF+3oEySSEhzTJMCfWlSoC8TL7bmUNga6nl0S9eagTtG8unwVcyYu4v2rSsTuGOkpmBEeuZYtOwwjVr/iKOjLSMGN017kBba66k/583jyB8rPwOgYT0//OuUpO9nS7n3IJLyZbyZM62rZsxfG4bQouMcLCyUzJnahdHDWjB1lv6+aIzyZb3ZvXkY7XvO41VsApPHtaVyBX1DYWqkMU8ikUgkkjTYFFIJO8v8NC+8K8NznHnyPUCahjwABytvg+3RCaEAxCVFAFDLM/WbWtW337PhU/WMeQFeS9OhbfpxcxmDEK94/sJ0aKwpQu954+T4ETbWph/GYuOOZDpnnYPdB7x89WfagpJcgdqQ9/uh0Ti7qvJS/fu3rofHhmVHANjx7wSUSpVRrHmlb1k1/6COMQ9g55nvePL4Ob2a/cis77aw6+xEbl17zKeddJNuTx2zgfUHR+HipgrBblZxPB++/72Ooc7Yus0qjjfLoGepVHmzdgpcyB/19EPz1Im145MTsVaqvrqPOP1HmvMao5RLAQAa752tKU7xLF7fw6NrkepMPr+Dctu+40JrVe7KhOQkgqMe8H2ltumWk+Q+hnb0Z8Ohc8QnJGJtlXWPhf2m/c6SUaYNIRWKF+TcjfTnO1XTzr8c6w+czdDa5l535POYDOtXs0xhFv91gtrlfKlQrKCmPbPXDbB0vWlj3vYVn+PiZJfmPE3rlaZpvdKZ0iUrCdr8VZoytrZWfNKzLp/0zJjX1b5Hy3SMebOu9jUqmyQSDealexM4WLqw5d5sAEo4VTUqF/Tkdx2jY6KIp5iZhSYMEfryPHXypYSxT7/cXU/meUI4zlaGjcR5bQx/fwVITI7HUmn4hfGvP/XQOdcOWTXnM0D/3v707+1vcP60QmDNCZG1srRg5ULD3raODjbs2DBEc17UN5/G09DY/KnbbG2sNMZDc5HGPIlEIpFITLDldchpgNcyozJHHnxC2Kt/TM7zLP4aVkoHs9b0cmhssF2IRADuvlAZFS0UNnoyHnY1CXv1t167o1XWhKJok5T0CAuLAprzV7EHMzzXoyftUShsyeNq3NNLkMjte4Uo6JF2Lr+0yJdnIS/veRJ6z1PHMJiYGIqlpW+m589KBILVoYdZf/sIicnJlHQuyMxKvbFSGg9pvhsTzuizK7kfE4GrtT2dC9ehs08dgxXX1Iw7v4YjYZexUlpSL38ZxpRub1L+TfHrdNXb7dSGsco1i+mcL5m9h/E/ddUY1EBltGtWcTxDey1i9oqUvJMKhQKPAi4AdP04AIAiJfWr4Tk42moMeWodmlUcz9rFgZpx6VnXGGc+GEelPyfrhM5qV4HtWqQalf6crDkfV74lySKZXfeD05zbEMFtJlBu23ea9ewsrAluM0EvdDe4zQRa7f+fTvvMqh1o7lU2Q3LmkloPY/dFkjlsrS1xc7Kj1mc/A1CjdGFi4xM4d+MB7s727P3xk3TP+c+CIVT/ZA5V+s+ijG9+XB3tOHoxFND1cPttVGeq9J9Flf6zsLK0IKBCUf69dp+I6BjKFinA8rEpXi9V+s/CO58r/hWKYmttydKd/yAEDO3gn6G1zb3uZWO60mDYr3w+exMd61XgePBtNprpyfjL0HbU+uxn+k5dz8kFQzXVONNz3YY4dsp0mKo5BrGcILfoPaD4bL2w0W9SVX4dX3Ybux4u4vvgdqQmo2Gk6eXLUis1enYtrO/5DdDTdxLr7/zAwcerdNq7+07QOZ96qRPxWh6Ifz34lb8e/IqNhT2j/LTz4ym4+eKczv3p5juBNaG6892Nucwfd2cY1Kmsi2Fjmo3Snh8u6b5kflP38r+MQgihLndi6NvamymFIpFIJJLsIOefwnM/Rve5xzHHOPrwc+oWXIBSYUPg/d6UcO1JuTzDdeRSCmKcRvuWaxedSJEznM8u9Xyl3D6mtPvneu2l3T+jlFt/wl6d4MiDgQbn2hHamNikcL2101o39VrmFMDQzzenxKdg8OuiFCruPapFYmKowfHaRjRDuesAlEo3fApeMilj7lyp5QAehrUmLv6kSZnUBr+sQp0zz1SoaqcjM7kbox9KA+Dn7M1vNb/Qa09dYEMbQ2ulV37U2RUcDruUplxW0azieBQKBTvPfJemnCFPuCE9FnL14j1Nn7Zcs4rj+XZ2N2rVK2Wwr3M/f/oMaqS3jqu7A+sOjGLfn2eZ+c0mg+uqQ2/NDbd9W/HfP4LDDQ0/2L0B5D5nHiaf6RKTkvll81H+OHweW2srapb2YWLflKrI+05fZ9T87QbDTQ2FugJcvv2YMQt38PTZS5pUe4+PW9XAM49+KOfl24/5edNRTl65Q7minrR5vyxt6uhWYA59FMGk5fu4cV/1v7CdfzkGt69rNBTT3LXTum6AmLgEOnyzjCfPXtKyZmkm9GnCtDUH+P3gOZ3rNpbH79ulu9l+7JJeuznXbQj/djMRRn6aSqWCwD++THOOnMCU3hsXDngjYb5vGxMvtqa112AqujVKW1jyX0f7v53mL0l65kkkklzD/jsh9N1rOHTodr+srxCUEX6/doERQTsBaFOsNHPrtcphjSTZTT676gAUcmzO9aiVFHHuoOfl1sRnC9r7bELyc715anvO5djDwYS/+pe8dhkPgQDwsFN5Cx5+0A//gks07YJkYpPCqZD3zfy9mGPg8i5wPMvmMteglh7DW1r5+dI7X1bzex3D3grv7x3L5ef3jI5Lr3GtlLMXS2sOMkt2WsVems+mDIFZiSIbPQTVHjOGEMmGnz7V+ihzSYEMiSQzWFooGdKhLkM6GA5dbFSlhNG8ccba/QrnZ8v3fdJc269wfuYN0/eA0sa3gHuaobMZWTut6wawt7Fix3Rd79pR3RowqlsDnTZj9+G7Pk35ro9+/i5zrtsQxgxiACvm9E73fG8KU3pLQ54+6kIW0pAnMYX8BiKRSHINFiYeqHILB+6mhAkcunczBzWRvGmq5f8BBysv9txpo9d3OuxbzeeE5Gj+vBWgJ1PAXvWwcPhBP5JESrhDTOKjDOlTI/8Mwl/9ixBJmrbNIaq8KsVcTIfpSN5+RpX+0GB7VPzLdM2jli9kb7piWk7i6e1GcnKyWbKxr+L12q5evJfhqrQXTocabC9bWZWYuoZ/SaPrQu6phiuRSP77FPbOk9MqSLKIH6/2SltI8s4jv2FIJJJcQz3votzuN1JzjK/ZIO1Bb5jZWp54e9oZT5or+W/S1Gc7AJtDqmja2hb9h6exZ9kUUolNIZXYebuZ0ZDWdsXO4OkQwNabtTTyu243z5AuXo6NqO05h803q2rmcrDySlc4rTYnHn2lmQfgVWKY5vx0mOF8LZKco6ijfn43AFdrVX63WntGc/LpjTTnUcvvfXSOoaeXpCGdM/z251AAujeZaVLOxc2BtrUm67RtXH4UQKdCbXq4fP6uzrm6EMfXMzoDKTn1snrdrMJ//4g0z2++SPE83Xj3CJ2PTaHT0R94mWi4yuOWe8dpeHA0n5xMXYAnhbjkBDofm4L//hE6R2o23j1Ck0NjGX3uN6Nzzbq6mUYHx9AycDxLb+01KieRSCRvM2tvT2TixdZMvNiaxOR4mVNOkiYyzFYikUjSga2FZa4J+ZVkL/ntaxs0jKVuUyqszJJTU6vAbJPrmjIEpqaAvb9ZxjtzZGoUMG0okeQMAkHtPWPSNeZ4k6nU2jOawacXa9oCG03WVEI1JN/vxC+ceHpdEzY7vFRrOvrUzrjiWYhCoeCLsa343w/bNXno1Gjno1t/cBTNKo7Xk/mgcw1s7QxX0EuL7ae+1Ztvy/FxOufG1tWubptxjfxkAAAgAElEQVQbeBQbiYuVA7senqKZZ0p1xKKOqhyT/vtHUMg+HxPK9uBl4iuaB34DoJMPr9HBMcQnJ7K8xpfEJScaNNA1PjiWuOQEAhtOR4FCI6M9j0AQsH8khezzsaLmCNbfCcR//wh6+DZgQLGUFxz++0dQz6M8a2uPJiw2ivEXVtK7SCMUMlWeRCL5j2Gs0IVEYozc8w1D8s7Qrt+v1G07g7ptZ7AsjdLqEolEIpEA1N79HZV3jKPyjnFpC/+HUBvy7C1tONxoMsebTOV4k6nMqmzaM/h4k6m09qqmOQ/YN44v/11qVH5Jjc91cub9dGWbSfk3TatO1dl1diK16pXCwkJJkZL56T9cPw/VrrMTadauCs6u9viWyM/2U9/y+ZiWGV7X0tKCFbu+xK98IVzcHFjwxxcGDYPqdS0tLTTr5gZDnpXSkivPVd6F6+8E8mvVL9h49wgAyVpJrF4lxQGwutZI/JwLUdW9JN+V66kz152XYcQnJ7Kn3vcUcSxAKWdv9tb/QW/NuOQEfOzzaQxuHQvp5yNrETie8q5FWF1rJAVs3RhSsi0Aq0IP6MlOLNeTfDYulHEpzB91xklDnkQikUgkSM88yRtm/orDPHn6QnO+ZO1RenfOHW/+JRKJRJJ7iU1K0Hx+Fh+Di7V9DmrzZoiMV+2Xy2sNpqRTQZ2+8Dj9IiupGVOmPWPKtAdUYbfHwq8SnfAKJys7g/KlnL00hTM6H/0xTXlzCArfz9o7+kbBHyssxM4i/T/Db2d3S1Nm6Pg2DB2vn9tSjbY3X+pKs4b6PAq4MGuFbgL8jKybETbcW8nBMNNVpQ1RwtGPYSW/Zth7bZl/YwezK3/CH3ePMqRkW65F3wdgyc3dtPN+H4B2RyZT3rWIzhz1PcrzLbDj4UlaeFZjwOuwWluLFGOmjdLK4PpV3EtoPldyK8aGu0E6/S8TY/lflc902lp71WTb/b/15mpy6Gv21PvezCuXSCQSydtM9V0p6Sn+aab/wig3c+hxMCPPrNacZ7f+0pgneaM8fByV0ypIDNDwjyXciHqq0+bl6Mz2Nh/hbpu+h7gvDm7jz5tXDPY1KFSMaXWa4mHvmGFd08PKy2cYd8xwfp0Pi5dhdoB53hqFl0w32P5b4/Y09Clmtj7qebTDdA3de4BlTTpQv1BRs+eWSN4l3gVDHsCZyFsAeoY8gCmXNqVrrnnVBvDZyYWsvR3EgOJN0pRf//6X1Noz2mz53E7rrxbz8KnKAHpy6fBsX69an5/eyDpp0apgDaZf3qjXHhn/gpWh+znUYBqgMq6dj7plMGw2PPYZADGvvffSQqlQsvneMYa9pyrSMvb8MoNyhtZKzeGGMxh/YaVGtr5HeT2PQYlEIpFIcgO/XEv/y7fMII15kjfKB00qcODo1ZxWQ/Kam88iqL9xscG++y+eU2n1zxzq2J8izm5mzWfM6KXmwN0Qqq2dl+05534+e5yZp4NMymy+EczOW1e52vvNP2wJQAEUWzqTRCMVGm9HS8O3RKLN73UH0fXIL3T2rZnTqrwxKrurDPq3Xz6hsEM+nb5kYfh/R1jsMzxsXfTaF4fsA6BG3pJmyQuEQfm3lW0zPybkfjhdxq3IaVVyhMNhF3TOt9w/DqgMb2qq53mPmRU/zvRahxpMo+mhcRoDnFKhYG+9Kfo6aeXQM8XE18a7by6s4GDYefq8fIyvg+ECMJLcwe37EVy8cp/9QVd48PgZYU+jQYCTow3FCufDu6AbATVLUqW8T47q+fxFLCfPhvLn3vPcexhFZFQMzk62eHu60bZZBWpWLoKDvU2O6ijJeZ5GvuTEv7fYvu8CD8OeERH1kjxujhTxyUOrRuWoVaUotjaGvZRzkqeRL9m04wzHT98k8lkMz6Jf4enhQgEPZ1o1Kkf92u/ltIr/Ocq4FOL2y/A3tp405kneKFUrFGb7yi/o2H8hHzQux6B+ua9a6bvCuScPab1tpea8ZZH36PJeBZytbZhx6jBHHtwGoN6GRQR1GoCPk6vJ+VIb8oq75qFtsdIkC8GOW1e5EvkEgBl1M1a5Mz00Llxcx5g3qGItmvmqHkjnnjnG7tvXAYhNSqTzjnWsb9HF5HyHOvbn5KN7nHp8n2tR4ZwJe5Ap/fbducHA/Vs0hryanj7U8y7C+fBH7Aq9RrIQ9C5dOVNrSNLPsLMpvwezKq7LQU1yP+p79SbvU3Gn/JxsPjFtwVyOusCEsbZGBcozqbwqlNTVSlVptsvRHwEoYOfGo1eRAOys/w3ND07Sm2v9nSOsCTX+MqOCq2+m5M25BnWobm6jmFfenFYhx/j5+jZNoYuq7iVZenOPTv+gkq35+ZrpyondCtdjze1Daa4199pWXiXFpWmsm3ttK4NLmh+WPKlcLyYGr6HX3zPNNgRK3gzzVx5m9aZ/0pSLiIohIuo2J8/dZvPOs3r9PdvX4OPudVAqsi8v4rzlgazdctJof3jEC8IjXnA2WLeSdeVyPsyZ2Cnb9AK4eSecw39fJ+jEDW7cCtPJa2kOdT/MWCGrXh1q0r97nQyNBfjnTCiXrj8k6MQNrt18nO7xGdU7aPNXGRpnDnOXHGDD9n+N9j95Gs2Tp9H8cyZUp710SU8WTOuebXqlReve84h8FmO0/879CO7cj3it95+a9lGfN6VVo3LZr+B/nAnlO3LjxSNslVYsrjkw29dTCKH5L2Hov2b6/oNIJJK3Bm3jmzFPuSK/zdB8kTjXYzCuNrZpznWt93BsLLLmPcGS4FNM/PuASR2NkZicjKWJ5OPmXL8hImJfUWn1z0DGw2xtLCyJS0rkZt8RWGTjF1YM/1+X6KLZ56Qxz3xywpj3LrPoxl623T9JbFI8n5dsTlvvGiblz0TeZN71XVx7/gALhZIG+csxrmxHk/Jb753kePhVEpIT8XHIx7SKvchvwGMvvWQkZ17Ap/8jJjZec64OV73zKJIJS3bx29ddNX3a4azGxmljKPzV1LjqfX9C+3l6zcSelCiU4iVZrc9POnOpx6Zu1x4X8TyGpkPmm9TTXBJFIoPP9NZrV+fMg5Rw1lW1RuJjn4+o+Je0DpoA6HrHqeV6+TbEz6UQ+x6dZf/jszoyDQ6MJlEksbzmVyQmJ9Hvn1l68/xyfTvr7wRqzh0t7ajnUZ6Rfh10dFSvN75sN5KFYMGNHTyJe6YzV4vA8Uws14NC9h6ciQzhh0vrmFN5IJXcNHuv3OfMI8uf6WJexdO69zzi4hOzemoAdq0elKVecRk1GKXGzcWebcs+S1vQTLJKr8yQEWNebtA7O4x5WXVd3p6urJ2XeU9nc3j05DkdByzMkrnepN7GeJtz5mUj2nud5v+59MyTSN5B+u1NybVkypB1q+8IjQGqwqq5BmW1jWJBnQZkmSEvs5gy5AGc7TGIiqt+fkPa6BKXlMjfXT7NbkOeRCL5j9C/eGP6F29stnwlt6Isqm7+w2Ylt6JUcss9OToDf/1C8/lVXAIBn/6PwF+/wKeAGxduPEz3uIyuByCErrFN2xiYVl48Y+OaDplvtC+9WCrS3nNbFqzGXw9O4mOvMia6Wqs8Psu6+OrIHW44g2Phl1lyczdr7wRS36M862uP0ZE50GAqG+8e4eN/ZlHcsSCHG87Qy323/k4ghezzMey9toCC+6/C+eX6n2x/cELHUKdeb/rlDSSTzMdFm9HaSzeMvm/RJkwOXkd04iuKORZgf/0pWClzx/eMd5l6HX4iKclwqH9WkVWGvMZd5hAbl5C2oJlEPouh7oczad6gLGMHNcuyeSU5S7Puc3kZE5+2oJncexhF3Q9nMqBHXXq2N/0CLjNkl96HN32FfEzJ/cjdUCJ5B9l35wZAlhuT0grFzU242WS8OmNW4OnglKPrSyRZTeUd4wCwtbDiWNNvNe3djs7jyjP90PTexfwZ/J7xwgrq+Qzxb4vJGdYzOiGWkWfWciI8xGB/KWdPVrw/EEuFRZpznY64Rf+/l+i1u1k7sL/RGAMjJOnFzsZKx2tOm2V//cOYjxqle1xG18tOYuMTsbXOnq/lo/w6McpPNzzQWJhq7bx+1M7rZ3K+DoXq0KFQihePrlfenzhY2rK6VsrLv6qUoI1XLYMFL2rn9WNL3fFmryXJeZr3+DnbDXmWFqZfyJrLlxM3ZqkhT5udBy7SrnlFShUvkC3zS94cP8zdmaUGMW0WrgqiQ8vK2NlmfU697PSO9G83M1vDmCVZgzTmSSTvGM/iYjWfv63ZMAc1kUgk/0Vik1QPTt9f3Mofd4znJVoWctikMS87MGUgVHPl+UOq7/zWpMEwLPY5zQ4YL/gTGf+SyjvG8YF3Jb4r3z5Dur7LVOvzEwPbvU+nhhVxSuWds2PWAAZO28D8UR35ZeMRPQ83Y+PMWa9pjffw9ngzL6V2Hr+s+TxxQHNEOnNj5VZORVzH204/N2HQk4s5oI0kq3lToZX7NwzL9BwDR60m+JpxT96soP+IVcyb0pVypbyydR1J9jFu2lYC/76erWs06TqHQxuHY5FFRmp4M3+LdT+cmSG9j4dfY9KFPwiPizbYX8LJkyU1B2JrYb6B80T4dQad0k/Z0ahAOX6o2NXACMMkiWS6HJlttEhFU88KTKrQ2ez5tEOCDZHdYcLSmPeOUbdtytvToC26b0jbfzyfsHD9P7rPeteja9tq6V6ry8BF3H+UdkXO1Hpkhr7DlnP9VpjBvvnTulPmvYJZttbbytqr5zSfxx/fx/jj+7Jk3lqeOVuRzBifHdjKX7dkBWVJxlgROoer0RdQKpS09+5DRddaGZrnxotg1tz5lZeJ0RSw9aaddx8K2xc3OSZRJLDz4QaOPd2HhcKCEo5l+ch3iNlrXnl+jr8eriMiPoxkkinnUo338zSmsEMJs+dYEDKFay8u4GaVl498h1LI3rxQzONPrmsMedXzFOOHSp1wt3bgWcIrJl/Ywv5HwUwo387kHNrGtOiEWAL2ZtwbD/QNeaVcCjKjUhe87N1JFslsvHOSqcGqZNC/1x1kdJ745EQdQ15r78o617Is5DBzr6qKC/x57wx/3juTKU/Cd5V+H6jCko6ev6XTns/VkdNX7jJl+T6DSfKNjcvoetlF81qmvd/eVpbWGI7//hH47x+BtdKS+OSUfGqBDU1XvJfkbtJjPBjQvS5tm1XAydFwrmWAQ8euMXH2XyQkJOn1ZbYAxrY959M05JlbqKDHF79x+36E0f7PxqzFr4QnC6dnrOhBer2fTP0c3qQn1duqtzb/nAlN05A3bEBD2jWvZFJGCKjX4UeSk42/lKnX4Sd++aEr5f0yb/gNaPdjmjLm6H0u+B5fjDOd+7heh5/M/vlExr+g6YG0jVfXox/iv/dbswxdAkGNXV8b7d/36AL7dl1gQPFGfFzceGHNlgen8iTueZrr7X54jt0Pz+Ft784m/9zvmSiNeRKEAP8PjVcFm7fsECs2HGfn6sFvUKv0cf9RFF0GLjIpM3DUaiBrjYdvIw9fGn5Lklm8HZ2zZd6MUnv9fO6/SPuftkRiCIFg+FndN33LQ+ewnDlpFn1IXRxCu7AGwJ2YEGZfG8e08suxVhr2Hvrr4Tr2Pd6i03Y26jhnzx5ncImJFHEoaXT94OenWXxT/3/6yYjDnIw4jJXSmunlV5i8hsU3ZxD8/LTm/Gl8GD9dG8t7TuUYWMz4lyo1n59cDsCmgKH4OqR46bhY2TGjsvlvUNU4WRl/IDSHiRc265z/4T+EIo4pRQyUCiWdCtegU+G089rU3DVB87lf8Xp8XlI3zLN3MX96F/M3ywtQYpzAMyEcOHWdQ//eMNi/6dB5vh/Y0uxxycmCkPuqN/GhDyPw9XTXGxcTG8/UFfvN1nHSgOZU6/MT9aoUx9XRji2BF8zKfVe6SAFq959Dl8aVeBL5gl1/X8lUEYzcxv76U/jp6mb2PvqXPDbOdPUJoJOPf06rJckE3b/4zSy5Th9UYVDf+mbJ1qtdknq1VXvZ3sOXmTjrLwDcXR0ypuRrol/EMuPXPSZlJo9sTUAt4/uoNqv+15ctu8/x4/y9RmUuX89eD0BJ1pOQkMSXEzealDE3b5xCAYF/fEmPQUu5fe+pUbnPx67NtOEyISHJZJVjd1d7ti41L2duhTLeBG3+Kk29f1ywjy8/MZzSQhtzDHnpJbUhT6lQGLz+hTf2mTTmfVe+I5+d1E+LYox7McYN+NoEeJTmbGQozxKMVxDOTqQx7x0mWQg+G72G4Kv6uYxS8+JlHHXbzmD32iHY21m/Ae3MR9vb0Fz5DQsHUMAj81X63ka0C0PsaPsRLkYq1KaX+OTszZ+SHrSLcgCsbNYJfy/fNOUkEjVqQ14VtzoUsPXmRMQhwuMeASrjnLlVXLUNeZ62PkQnRvEiUWVkNmbI++biAI0MQD2PVsQlveJExEGSRTJzr4+ndcEe1PdoZXC8tiGvmKMfheyLkSwSOfxkFwAJyfEmr+Gna2O5G3NTc143XzOsFdYcCPuTq9EXmHrlS7OuPbd4o12MuseWuymGyazUK7UhT5vplbsy8t+1AFTZ8Q2nW0zKsnX/62iq01YyXC3cmOHL1DilUkGJQvkMjtVuS+0xl1pe+7xZLT+aacl/3buxWeOWj++m0zfpkxb6F/MWY6W0ZJRfR0b5Ga+gLHl76DBgIY+fmH45+vXg5jSrXybDazT296Oxf9Z4q7bo+T+jfUqFgsBN5u1h2rRtWoG2TSuY9C6r+6HMMfY20aDTLKN9o79oSsuG5dI956qf+wCmvRC37D5H26YV0j03qBxwskvvVZtOsGBlkMH+LbvOpmnMSx1uuqL255RyNuyFeC8mAhcr83OXO1racqCR4dyq2uuOP/87E8t3MihXNU8xvOzdqZ+/DIPfa250Le35au/+hmNNTX93m1G5h855yIvHdD0yx+SYrEQa895hPv5yBddvpoSk7lg1SMcdfv+RK0yY+afOmKZd55jt2bZufn+D7ek1vpki9VxKpYLvvvqAerXf02nv+uli7j2M1Jx3HLDwnfXQq1PQl8UXTwFw78VzyuTJnyXz7r2dvfkmzGVY4F+az1Xye7GpVcbCHiTvNrYW9kwpl+KJ0Ch/WyDFODfiXE9mVFhpco5hZ7vgYuXGhDK/mr3u7ZgbGkNeamNbp0L9iU16xZgLfdj2YBWAQYOeMY+/D716E5P0kq8v9DOpg9qQl8fag3Gl52raWxXsZtZ4gO5Faqcp86bodWy+5vPimh9naq5G+6ZoPmsX+TAoWyDlwVbw38iHJpFI3j3SMuTtWTskW5L7Z4Sflx402Z8RQ542QZu/MmmouRH6hOK++Yz2S3IHqzadMNpXq0rRDBnEtPl9fn86GYkY+3H+3gwb8/zbZV+oco92NVi2/jhx8YkG+1v2/B9/rTRcHT61IS+t8Flve3eT/akxZsgD+NKvFT9e3g7ArgdnjRrzADabETa7p8HXNDnwPQCJQj8FQG5DO5uh/Kb5jqE25PXqWJOgLSP08lo0rFOKoC0j8CuhW6WpWbe55AY+GqybBHPhjJ4EbvpKz5AHsPbXj9mzTjfXVFYaFd8m6hdKyXk1XMvwlVliErOnWlh62XQjOOWzCUPey4Q3X61Q8vagbcjTRm1gSxTm/b6nx5AHMPuaKjTz+3KLDfbbWqS8yVQb9FJjzOMPwN7CdPjSrGspoaHahjxzx6v50i93ehpVdvfN1PiI+Jeaz+lJ3CyRSCRvI6aMBwC/Tu2Wawx5AL9vO220L6u85kzN02fY8ixZQ5K9GPNAA5g+znQ+X3PwzG86+kvbmcZcjBnZgCwrwLJv/VCjfc9fxJqld1YXfPir/miT/Z0LZ+3LY1frzIX5v2myrqSK5K3Ewd6G/t3rmpRZOKOnzvnLmLjsVMlsbt7RrUKT2uiYGjtbayaNbK3TNn3e7izX621AnVj4xTts0Jpx2vhGLpFkBa5WedIlf/PlFc1newtHo3IFbL0zrJM2MUkv9NruxKjyjNVwN57zqHbexkb73iUq7xiX5iGRSCRvM6aKLBf3zUdZWVhOj3nLA3NaBUkGqVI+64r5fdi8otG+UT9sSvd8pvL7zZuS/lzExkiv3qEv0m+YTA/5bHJXTvbchgyzfcfZtca8ohZFfPJyS8t4lpCYhJWlRXaplSbnLt3TOT+82byQ2dRee3/uOc/Iz5pmmV5vC7f6jtDkiyu8ZDq3+43M8Fw/vN+EsUf3ZMlcb4ozYQ9YGmz87a1EYg53YkLwsTec0wugi88n6Zpv3Z35aQsBfs4VeRR7L23BNBAmntJaexn3am2c/0OOhRtPBP5f5WY2f2F9k8wLmcnFZ2fTPa5X4QHUzJM1hQwsFfpfQdffXU7gE/N+t3r7fkp19/ezRBdj/BNxlGWh5nnXlnepwsBiw7JVn7eB8LgwxgebV8zDxcqN/kUHUzQdFbYlb47nL2JN9i+d9dEb0sQ8Wn30i9G+KWPaZula3331Ad+mSkWkZu2Wk3z2UUCWrifJOoyFvwLM/s54iGZ6GT6gEZt3Gt5nnzzVf5maFueCM/+9zxzSq/dPV1KivCwVOWcb+D975x3VRNaG8ScJoffeVCwoKopib9gVXRd7XbuuvResu9a1I/a2Vmxr74oiLoprFxWxoIKg0nvv5PsjH4FJZpJJDzi/czwnc++d974kMck885afFUbMY6CF345xhLTUxX9dgs+KQWrzZ8bS04LHtlbGtDoNMRBxt7ZHSCK/+UmNQ5twwnMIOgg1ifiQmoihN/9BRkE+pUj3m0sTRGWm48DbZwJb/es0xLaOxC6DD2OjMfb2eRSVlihV8FvesjPWPuPXTKl1eDMixxOF3pVPAhkhj0EhfM+NFCvm2UgZQZf0/wYbgGgHXGnZ+HGBXIKfuMhAU650tU6qCiU8YpOfEU5t1OSJbNyIu4gbcdJHA1TEL/oA/KIPAAB2ND1KKsjRhcsub6Yli29Ho/biaNRe1DJwxoJ64usXSsv0kFFS1zkMzXiJaSEjocvRhY/b32Dh5/phsiV8FSJzpKudm1GUhi3hqwAAy+uvh71eNWW4xiAjI8V0sNXEunAZmXmUc+1b1lHoXl3a1aMU8xg0m7iEDNLxAb2aKnwvPV0u8vLJy7KcuvQMI/q3lHsPZfgtDU+Syz/3e9g3VqMn9PianYihD7ep2w2FwYh5DDLx7NVXdbsgoH9v9X6IVVYu/TqS0M11pP9ZmW0ta9lJIOYBwKUv73CpQu06OkjqLEs2f+aX4WhtS/zx/3ujFgIxr4THQ41Dm1DH1AI/sjKQX1Jeb+JIj4EYd+eCXD6NDxA9f0LD5vizNXVrdIaqQwmPun6JOpn3eriIEGGlYwtrHXsYcU3wJEV8gXAGcoRTPRY0+IVipeaxOXwlvuZ8UahNeYS8ivz5bh6SC2SPeozM+YzAxFvoak3dnU4apoWMlLxIDPkl+ZgeMgp73MlrWlZF1n1Yhh950XLZWPthCdY12glTrpmCvGKQl7SMXMq5DUv7q9ATyfz7KJxyrn1L6ptu8tCmWS08fhlJOvf5ayKca1orZV8G2Xn4jPp7cPwwxTfu6tS2Hm7dCyOdu3L7DW0xT9V+y4oZV7Prza18ew43Y16p2w2Fwoh5DJWOL1HEH/17j93HXqY+hUxET/BGbHYm2pwRn943za01LVvrngVhfwVRj4wGFgr8cUORJhg9wZsgxH1JTxGZVxZM18qfBysdO4XaY4EleP8Id7KlS8WIPiobjJgnG6ba+up2QWpyS3Kw4I106d50qNiIRR6Wvp2F9KJUue1c+HESl2L+wa6msheff5P+EvsjfeX2pYxpISPxl+t2mGlLVzuzsiGv+FmRpW9ngs3iyPU6MqgGGyvNqmO1ZS91ev6KuaJd3xXByvl90JOiKeAqn+s4sWu8UvZlkJ1VvtSN/0yMFfO9VpF2zWtRinmxFBGCZKjab3GEvP0G90bktQWzizWjrj4Zwh13Rzi1w7S6PaHNFpXDhNdqMoyY9xOjr6cteZEG8vgF+V0wWSkpKQWH8/P2grE3NFaYuLW0ZScsbdlJpnMVLbDRsSdpjTp8Yqg81DemLhIsC52tf8W9xKsKsbWsvnwpBK/SH6OpKXka6bvMELlsq5Mfualw1Jc9TdhQSxfZxfw6Uv/Gv0dn2waKck3h5BRnY2HoFFprtVhaqGngDAc9R7BZHKQVpuJNxkuU8kpI1291o645RJeI7HBKIa+P3SB0t/kFXDa/S2ZyQSL8ovfjSzZ19E0prwThWe9Qz6ih1L58z42SKOTVN26EIY6jYaPLF/FLeCW4l+iPSzGnKc9ZFjYbtrr2+LOB+CjvyookIa+RSVMMcBgheM544CE4KRABCTeQUphEek4prwTeoVOxqbF0ncAZfm7E1ffTVVK3XXHXUdEx8t+kYFA8+RQpr8rC3tZUIXZU7bc47j/+TBDzGplWx9v0bwCAgPhQLHPVrKhdAPj96X7CsaI77qoT2mJe1078P3rK1K4YPLQVSkt56N5lvci6HbtGo6ErvTpBV6+EYLuvP+lct+6uWLLMi3RO2KfAoKUiYxUxMdHHxSvUrZaFOXP6CQ7svycyPmpMe4wdR7/wc25OAaZPO4Zv0cSuqzY2Jjh1ZjotG2R/423/UGzacF1k7boNQ9GqNf1QcnU2sJCH5FTpi4YyMDAwaDq/2o8QiHkvUoPR3Fx8p3FhsoszBY8tdcR396bCTrca4vK/wy9qO5o2IRfzjnzdKpNtdbGx6VAsenUGAOAVtBUhvdfKbOt+j2VodvMPAMD8kFNy2VI2koS8nrZe6GtPv9j3+R8ncC+R/DebLPh8WkM4rmfUELOdl5CutdSxxry6/Oc9uzgL3qFTSddt/7xepvTW9R+pOw9T2eOwOOhu8wu62/DTrQ9+3YmQtKci6+LzYxGaEYLGJu5S+6XJiBPyqJ4zFljwsOoGD6tuAPh1D5+l/ieyLrs4C5+y3qOukeaK5VWdUnFtbBkYqiAd+m9Rt0s5l58AACAASURBVAsyoWq/E5IzCcfT6/bElGf8G3y5GhqZ9yatvAzEzhZVK2JW6sg8/1uhGDy0FamQBwCzZvjhwKGJqF2bOpUuKysf/X4VfzFwNyAMwQ8+4uZt+pEsZEIeAGRk5KJrp3UEQYyKqZMO49OneNK548ce4mHwJxw8PFGinR/fUzFmFHnqYkJCBrp2Wge/E1Pg4EgvQoDHA1gsoGe3DSguLiVdExubRstWGQWFmlnvSRI6OsQ7bPOndJfLHputeVF5nTw3AgCC/Bep2RPNp+y5EobNZuHeTSYSjkE2bsefR09b0SY/2z5RX/QrAhcjN3zMeoOT33ZLLeYZapWnPRWXFkGLLRqNcCXmuFgbE2otxNr3/C7nsXnfYK8nmkqhqbUCqehu10gg5gGAX+RDjK7VXiZbwk0N5LGlTHw+rRY7L4vgNchxJAY5jsT7zFBZ3aJEl6NLKeQJY6hlBA+rbniQdFche28OX0k6zmVzsb3JEdp2JtacCe+sDwRRvYx9EVurVA29nGLqm6rS/J1jnaaimVkr7I0QvSbY9nldlXrOKhufI6nrWNZw+DmbIDEwqIOEJNHvFHWSmUWMgnU3r6kmT2SjlYX4ZjhFpeQZCZqK1CpGVFSSQDTz8HDB+o1D8fehiahevbwmyKQJBykFJwAwMtIlHLduXQebt47AvgPjMXVaV8F4QUExpUBXkb277wrWmZsbYPvOUfA7MQVDhxPrfPXsTn7RX0Zvz80CIc/YWA9z5nnC78QUTJrcBVwuP4rta2Qi+nuJT8UI/xhHEPI6dqqPvQfGY92GoXBvVv6GHz1yH+Ji0yX+fQDw+NFngpDn1qQGfp/UGUOHtQaLzb+46D+gOS1bZeQXaE7IrjQIF5Rt27w2+nk2kfkf0wmXgYFBGP/48yIRaHNfD0N0Lr8I8YbG9C/ypWFy7XJBY+7rYdgbQYz8+pb7BRs+zsfc18NwP+kmpZ2FoaMIxzzwMPf1MAQlUdddAQAL7fLP183h3niWGiQ4LiwtkLvLrqwkF2QRjqNykilWklMxgm7bR3+431yOuS9PIL2QX+C9lFeKwPh36HVvE9xvLof7TWrR9mXv8oiyMlvXfrxCbkkhACC9MBf34t9jaPAugS3hTrjKJiL7E+k4m8WRWyBpYKzYbnWDHH/DVreDUp0zrNpYyrn/koNo27kRd5GyMYg0Ql4ZmxrvoZxTlPioCVBFfcry3mpk4o5q+k6kc7Nfj5PaHoNiCPsYQznXsqmT6hxhYPjJCXn7Td0uECgpFf97pu3tP1TkiWykForP8Gt3R7P9F0bmmnnCUW5H/PgFlstEtZ7dNoiNhNuwaRhatKwlMu5c1xaDhrQiiHhlUWlUnD/HL7h/99+lhHWTJnfBpMldMGTgDqSkZKO4qAQ3b7xG719E6xxV3O9O4GJCDbWhw1tj6PDWePM6GvPmnERmZh68fvHB1RvzRey8fPEV3gv49VPad6iHVWsGEubL0mDL9hs5Yg+tiME1qy6huLgUAfeWgM0mPhmTpvxcnTO7daiP1VvL04zPXXuJ6eM6qc8hBrUiHL1IFamnLjp5boRTDUsc3T9B3a4w0GS282oEJd3Am/SnpOJVf4ex0GErr+Cwb5N/BB1pP2WFSSWgLa2/Des+8MtKkJ03ufYSFJYWiE2V9W3yj+Dc09/24fS3fZTzyuDU10fY8oFaqASAAfdFawK2sXLG7hZjKM8J6b2WINLdT/iILgnS101hgYWXvdeg5a0VApFuRegFrAgV3x1bVVA1vKhjWE+QqqpJdJGxC+2y+uvw1wfR30+nvx9GO8tOtGzciLtIOi6P4LnH/QRpCuo/348K0ksrMzF55BeW8jxnS1zWkj5nRaWV86ZzVSAlLYdyzsrCSIWeMDD83CSL+b+oKQR3X4UOASsAAMW8ErTyXwb/Lkthpk3d3XZ+iB983EerxD8umyOIuPO8t46yZl63wDWk45qMTPmF3Xu4Us559S2vCXL50gvKdWRCXkUq1ssLDv4o0Sc2m0Up+J06M0Pw+ISfaG0OYaiaIbg1qSF4nJNDnhNeJuQBEBHyKqJvoCN4XFoquS5FYWEx3Nyqiwh56sLCTH2tp4Vf5ws3Km8xdgYGBs3DyaAuxjrNhbtZO5G5rtZe8LDyVLoPW5uchptpK9I5HbYu/mp0EB2teovMWenYYosb+UW1j9spuBi5obFJS4n7+zb5B3a61UjHAaC+cVOJNjQRujXuetu7iZ1ngYXnvVajhoGlRFvtreqCw1JdOYfcEvIf/poo5JXVm5MFB5IUcIAfZaluJtacqW4XlMb2z+RldpQF0yFePWSJaShhoK9DOcfAwKBYxP1f1BR0OFyscRsqOOaBh573/kLXwNX4J/oR7ie8x4VvTzHj+WG0vr0MLf2XIjhRsr6jKHa3IAZUzHl5lHAcEBeK1reXIbMoTyb7mUV5CEn9irPfHuN01EPC3Nnox3iREoHvuSky2ZaETJF5i5dSN6aYPdcTV6/wxZWd2++gX3/pUj/L6NbdFev/4hcCf/f2Bzw8XMSuD7hHXWtFS6v8R3QCSRto/1vl9V+uXJ8ndh8WmwUeDfFNkuh27sIs/OK5GQAwfcoR7D0guRjj1u3iu4Ypk31+DwjH65aot1NNp7b1EPSI39WuqLgEqek5MDdVn8DIwEBGbBy9NHoGzaBMqCpjVI2ZGFVD+otyYTuyMtZprkzncVhaEn2g46O3y2bKuUm1ROt5KqoZxIiabTGiZluF2CJDkU0rLnWk31xLFQg3lShDj6OvYk/o0d9huFzns1kcyo67kiCr0wbw67jJi7tZK+DrTpHxTeEr4F1vldz21UVRaRGyi7NExvvaDyVZLR0dLLsiODlQZHzH5/WY7Sw5g4VBsRgYUAt22TmaLy4wMFQVKot43tPODY76Fhj3uLzcRFZRPrZ+EG3aqWqamDnBUEsX2cX8z65HSZ/Q0p/8e+WZ5zqMfLQTnzLjJNqlslGRLR+uiYytdRuGHnaKKVkic5qtKikqVm4hws0by99khoa6YlYCnTs3wL3AdwCAkJAouLs7CeayKhSEnD5TfFOGim3SqRpuqIL5K8/BZ+VgietOXiR2aGtQ105ZLtFijbcXOvQrv9DsO3YPgi8vVKNHDAyiTJ55TN0uMKiAtLQZyMu9CHuHWHW7ohHExtjD3OIYdHXla05UGUiJdQQAWNj/IJ0zs30FNtuK8vycjMXIzzlBej7VfmY2T8HmOJDOR2SHk477uB2gZb+y4WLUUOaGHG8zyKP6W5qLRuQqiqicCKXZVgWbw1eQjve0/VVu2/0dhpOKeeFZ7+W2zSA9luaGlHNxJIERDAyVneBLC9TtAilWYv4vdm3vgpXz+6jQG/E0NHHEM891OP/tCbZ+uIFiipttHtb1scV9FOmcsrjX7U8AQMeAlcj7f43jing38MKg6vx+C/ta/o4ud8U3EtMU1C7mrV55CfeDPshlw9RUcXec6TTcKON7dApBzLt5/bXg8c7td7Bz+x2F+aUsnr2OwmTvE9i/iTrqb9wcoiChKRFwDevZ4114+cVzh36bpRL0Nu25De9pPZXhGgCglMfD2g3XcO8++fu7dcva2LBatFsmGf89+YJlK0XrMQ0f3AqTJ3SiZaOkpBTd+mwGTyiw1MhQF9fOz6ZloyKPnnzBUhKfAH4DmSP7xsNCzBeQOJ/69WmKOTN6SO2TvCSnZGP4mH2kNxAMDHRw44LkKJxSHg9H/ILhHxAmCI2Pik6mrOVHp2NxTm4BfhkgWiPMxtoYZ/zkjyJhYGAgkpHcD8bmfmCxjcWuoyvCKQpV76dMDLTEfz/QwVBLc2t3dbDsguDkeyLj7zNDFd5ERFX8oKiXpwh0OeJvpjOoFtd69pRzz15Hqc4RBoafnCauoiVPygiPSFChJ/QZVL21QBiTBaqadopYf7/7SolrDLV0admU1k9loDYx799777F29WWF2NJXU/ipcB2PJA1rHU2X95/icNn/Nfp5ijYGCX76GV+iiO3pLx4i72KmavZt/I0QnQfwBb2NywegbfPalOf5HriLizdfAYDSxLyIyERMmCa+E96TZxHYtS8QM6Z0Fb/ueQSpkAcAp889RUxcOlYv7yfWRmZmHryG7CCdy8rORyfPjbREpTIkNZnIzMzDwBG7xdpcsuI8Hj8lj1K4fP0VLl9/JZVP8pCVnY9xkw8hOYW6w1FOTgE6eW7EMu9f0b1LA9I1ymi+8T0mFaMm/E06l5CYKfVrx8DAIJniQuqavwyKoaGx+LqElR13s1akYt7jlPuVVsxj+HmoW9uGci6WicxjYFAZ9jYmlHM/4tJU6EnlodY28jIaU5q3gHf7DnLZiJwjviSbqlGLmDdh7N+IikoSHA8a0gpTp4kKGtJEySmKk/9Mp73W2JjYzbBi44z9f0+AoZFm32VcPMMTG3b5AwB89gXAZ1+AxHO6tKtH2SCkjKLiEvQdu4d2wU5hQa4ME2M9XPebQTpXxv1LC9Cx/xbC2KK15N3pVMWhYw9w/PRjwlhnDxfUqmmFrKx8XLoaIoj8kiTkTZh2BBGRfDG1Ty839OzmCi0OG1u2+yPiK///0IOH4fgRkwZHBzNSG/2H70JahU5IY0e2R/s2zigoLMLq9VeRkMgXoTt5bsTEsR4YOayNWJ+EBasa1S3QumVt6Otp435wOCL//3/bey51h0Iyn7p3aYD0jFwRn1QhVBkZ6hKEPEsLQ0yb1AX1nG2RkJiJRX+cQ1ER/zX7a9M1SjGvrrMt4fjTZ34Kvba2FpxqSC6UL8zHT3GYMstPcNypgwtGDGmF1PQcnLv4Ai9fRfHHPTfi1JHJsLczlXoPBnrk5wciI30JSkrioaPTGuYWR8BiiUYpp6cvRF7uWWhxG8DK6haprdzcc8jM+BNaWnVgaSVaSwMAeLwcJCV6oqTkGwwMp8DYmLwubGbmBuRkHwLAgr7+QJiYkhenT0udgvz8W+ByG1PuCQCZGWuQk3McbI4F9HR7wdjkT8J8cVE4UlMnoLj4G3R0WsLC8jylrYrExlQDUCKSilz2XLBYujC3OA4ul7rBliooS5sFgNR44v/zilFxFddxtOrC1FpUtBGGxytAalxtcHU6wtjipFgfhNdU3K+qROe5mcpWU7myUM+oIel4SNozTKipYmeUDFknWobKDZuqqyADAwMDg7phAfyoMpWLeRvWXRUIeQ1dHbFjl2paEtPF1pZa/ZaEe7OaOH/uGQAgPj4d7Z3rKcotpRDy9huCLy/ExPl+tMJ0752fB64WR+I6XilPIZ13MjIld5Rhs1gIvrwQa7fdxO2gd3LvqQgqCnl3rs6Htjbxv9m0SV1o2yoT8oQFrUN7xxOi7UZOOEAqen2PSRWIZlwuBwHXiPUgylI0ywS6g0cfiBXzKgp5nt1dsXg+sRPhmN8k1xoS55ODvZmIT6oS9Kj2cLA3Q8C1Bbh0LQTbd/MF7/7DduLSP6KNEQ7sHEM4Lvsb7O1MReYk8SIkCguWngEAdGhbF2v+JDadad2iNmGPEeP2MxF6SqEYsTH8rplGRvOhpeWEnJyjyMu9An2DEYSVsTH2MDJeBAvLs0hP80ZsjL2IeBUbYw8WSx8WlmdQkH8XsTH24HBsYGP7SrAmPW0ucnPPwMx8H7S0aiIlZRSys3bC1u4Nof5abIw9tLgusLS6iNLSDKSnLwQ39wz09YeK2NI3GAlLq+vIz7uJ2Bh7EVvJyQNRWPAYLJY2jE1Wo7j4M7KzDwqJeTwkJnaGqelmcLXdkJW5BbEx9tDV7QlzC+pI5NgYR7BYBrCzDxcaL38ueKUZSErsIfJcqJoyoSwl1hHmtu8p02zL1qXF0+zqyytGalxtWNh9BVhcyjUpcU7Q1u0BI/PDlH5REZ0bSTruqFeDno8qxpGiG60qIGviAACmXPKbYoqE6c7KwKB4+vV0w+Xbb0jn/nsegXYtqDN2ZOXxS/LPXADwaO2s8P0Y5MfCzAApaeQd32MTMsRGwamTyuq3uhCOnqOKslO2DVUgPsRKCQTcCRM81hQhz0hBEXStWpd/UZR19NVkvsWkAgAO+oxGa3fxt4n9T82iJeSpi+VzemPfxt9or582pqNSGmbMmF8eSXHvpreIkCcLRw9MIB03NtaDuZn4+oVjfj8oeCws5FXkwqnyiNQlKyRH2rg1qiYi5NFFWT4pm/6/ugsep6XnKn2/MiEPgIiQV5GKXa5KaXTaZpCOuFj+57q9QyyMjOdDT38gLK2uiQh5AKCvPwRGRrOhrd0K1jb3AQAlJeVRVAnxLcFmW8HO/gu0tZvByHgROBxblJQQb6bk5p6Brd1b6Ol5gcttBFtbfj3W+LjyUgh5ufzUe2vre+ByG0FHpz1sbB4ThLwyW2y2FUxNN4HLbSTYs6ItACgs4N+EsLOPgoHBaJiYrIG9g3B9LBbsHWKhb/AbuFxXmFscBQDk598WeS5Y4Ar2B0pFhLyE+Jb/34//XOjodoGd/WeR56Kyw2Lx68KlxDlBW+8XaiHv/2sAiAh5dMkpJi8TYKEjfVSwKtBhqy97Ia+E/DPcQINr8DEwaBKlwsWO1czIga0o504INfFTFCcvPqOcG9KnmVL2ZJCPAb2pb8DtPhqkOkekpLL6zaB8ZFIa8vIKoaenLdk4V3bxZ/dOySmfiuLvQxMxbMguAMCihaexcfNwuW2+fPFVbhvKJi6xvObF5j/pNWKgg7a2llo6yzasZ6/2jrZh7/gX7mwWC2y2/CkK1lbGcKpOfSG2Yc1gTJpxFADw6s03NHUjRjrQFXcqNqqgqmM3ZlK5CLd9s6iQQYcvEYkCnyRFKNLx6WdA0vvowqnp8OzHv1s0Zbaf1BGADOLh8YrAZtNLXzY1E21Skp/nDwPDiQD4wp5wpJ6F5VkkJniInMdmW5B5I3ikpz8QaWkzERvjCHsH8WmXtnbEaAXhPUtL+dHyiuzGq8Wti9gYBwA8UrslJT/AZhOjoMjSlis7LJYeUmIdoaM3AIZm5HVL2ZxqEtfQIbMonXTcUEt8Ew91wWVTC5vKJquYvMaxHkdxDdUYGCo7jnam+BFH/rniNWYPrvvRL02kbGysqD/nwj4qp9P8m/fU371uDamjqBnUx+hBrfH3yYekcw+efFaxN/SprH4zKB+ZxLw+vbYgMGgp6Vy3LuX1eq5ck71A4MULz2U+V1qsrMu/AF48l0+Ea+jqiHdh/A/33TsDMH1md7nsKRXNuqlW6Tl49IHg8f5dihFUVi3rK3a+WoU6eZli0pLdm0hOs2KzWWLFv+hvKRJtSOLPtZcEj4cMaCG3T1WVimnqM6d0E7tWV7f8grisRh+DYtHTo46MlAzx/RsbQ9UhsBiAFoqK3ktYV469QywyMpYL1mppOcHa5pFgnq6t/Px/Je4FACXF0UhI4Kfhs9kW4Go3olybnPQLJH3JlJamUfjGfy4UhetCX8HjsM1zFWaXDimxjtDW80JB3kVKoa605Ltgja7BGGhpyxbRoa9FLoZSRaH9zJhwyQX63BLyNCYG8djpMsJFVeTY9rHoOkT0JhUAZGRJLoWjanauHYqZy8+Qzk3yPokDm+hn8Ehi2pLTCrPFoFp6d3XFzcAw0rk+Y3bj+jHNEanpkp9fRLgeYPh5kPnX8ocPsahfn/gjPCszD7z/X3jr62uTvqnqudgh/GMcAOD82acYNEQ0LHpg/+2yuiUzg4e2wrkz/DDsrp3WUYqVAOC79RZuXn+NgHuiBcl37BotaNxx8cJzRH1Nwuat5FFMvFIe+nn54sp1zeqKwiAbL0KiBI+dxXQBkwaXepIv6KmIiy+PvGze1Eni+iaNqyPkdbTEddUczGX2KZbiDi8VdH1SBrfvhiHkdTRSUrORnJKN5BTyGkvK4Mmz8kjE7XsCsH2P6iKVGUSpmCorL5Ki3zgcR1rryjAxWQsTk7XIzFyP7KydSE/3hqnpJqlscTj0PmcSEtpAS6s2rG2CBWNUQiGPlw9rm/tITOiI7OwDMDScRLKvI2xsqdOUqgJmNs/B5tghJe8qMpJ6wYSiKYqR2R7+muS+Mje40OeQi3mZRUznSWEMOIak41nMcyUTfzTYoG4XGJSANlf8ZeLhfx5h/LC2KvJGMk0aVqOc+/A5TqF7vf0YQznXvmUdhe7FoFiWzPCkFPPo1GtXF/Wd7Sjfx4MmH9BYETKnsBDrgx/g8scPMNbRRfvq1bGxR09Iyl/LKijA9iePce79O2ix2WhXrTp29JatxJO6yS4sxKGQlzj3LgypeXlwtrBAZ6eamNNG/s9PmcW8GVOPip2/dpO8FtaefeMEYtfePYHYuycQZmYG0NJiIymp/GL5rw1DsGzxWVndk5opU7ti8OBWGDKIf+dcUiddcalvgUFLBeeHhESppSsvg+pRRlSUPM3EvkSW156i00nVqYalQDgrKioBlyJNvmEDB9mdkhK6PikK4U696uJDuGJ/dDLIR36+4sTU5KT+sLS6RDnPpmi4IAlj4yXQ1e2O5CQvgZhXZkvSnjo67QEAaamTYWa+X+w+FYU8cZia7YCWljPsHWIRG2MPff0BYLOJn0OKFEmpKCopkf3cwifQ1u0hnwMs/s8sC/sfSIl1RGH+LWjrknf6trD/gdR4V6TEVoOF/Xept6plQF5w/Uv2R6ltVXV0OXqk41Tpt4qEJfEShoFBczAy1KVsanfkzCMkp2bDe5qcn5MKhMNho6SklHTu4q1XGNCLZtMiMVy/+1bs/Pol/eTeg0F99J+wD5cOTVG3GyIc2PQbOvTfQjqXkZmHlLQcWEiopa5syppElDWPEG4akVtUhPPv3+H8+3ciDSbI7FTk+qdwXP8UTrBfGSD7W94mJOBtQgJ2PH0CAPhvwu+wM5KtZq9MYl5g0FKM/m0vYmLSROZYLODuv9RRbWXn9+y2AcXF/A/bNKHuLGcvzIKFBfldU2ViYWmIwKCl6NF1A+UXAQBYWBjCd/tIsbYCg5Zi3V9XERhArvyXMXwEdedQhsoFm8NCabHmpITq6pRHxhYVSb6gLSwsFjwWJ5oVF8t+cSwtdH2Sl7GTDyEqOllwbG1ljCP7xxOaSwCqE/s4nPLeRH/vHgsjQ/UViv/ZsbOPQFxsbcTG2MPYeCk4HDvk5d1AUVGY1FFlZcJWbIw9jE3+AIulh+ysPSK19AyNZiE2xh56el7Q0e2MkuJoZGVtg7ZOG1ha8htfpCQPQUHBQ5iabgFXuwmKi94jLW0WdHQ6EPY0NJqF7KwdiI9zgbHJKvB4ecjO2gOOVjWBLQDgcusjL+8a8mODYGK6EsXFUcjNOQ1bu1CCvbjYGrC1+4zS0gQkxLcCi6ULHk9893Ib2xeIj2sMI+NFMDKaTfpcsNmWKMgPQF7edYXW7hu9W7abggYma5GVOl5wzGKbwdy2/AIuK20ySktiUFqaDJSmIiO5D9hsexiZ7aZsclEm6HG1W8G4wnNfEXPbMKTEOiIzeaBgTW7mOhQXhaG0hB8JkpbgDjbHHhytejA09RGcy2ZpbpOqn5GwjNek403NWqrYEwYG2bl5fAalgAAA1wJC0bi+Azw7N1ShV9QEnZ9H6a/vgUCFiHkbd4s2fSrj3jnVlnKgS72LqwEA4QP+lLDy5+D+xfnoOMCHdC45NRsrfa5j5fw+KvZKMrWdrBARlUQ612/8XnRt76IxfpeJWMNcG2F6y1ZwMDbGg+gobH/yGEk51CUtKopf23v9gl/r1QMAhCUmwuvUCcEaTRf0Snk81NnOL/Oiz+Xin8FD4GrNz9zLLSrCydA3WB/8AA7GxjILeYAckXl+J6fKvCkA3L67WOIacamudOZlXXsnULJvdFi6zAtLl3nJZUMavxnUi1uj6nj5KgoAwOPJF1WnCJq5OwkeP3v5FR071BO7/vlLevUiHz6WvdAqV4uDIinEQLo+yUtFIS/If5FK9hRHs6Y1cO4iv25ofEKGwtK2GaSHxdKDvUMs8vKuIjNjBUpKUqCr21Hm9FB7h1gUFr5EWuoU8HhZMDD4HUbGcwhrjI0Xw9h4MZKT+iMjfRk4HFtYWl2Gtna5CGBheRa5uWeRlbkZJSUJ0NKqDhvb5+BwHEhtZWVuQkb6MrBYWv/fcz5hnZV1IAAgI30xMtKXgsNxgIEhsfanvUMs0lKnIj6uLrS0XGDvEIv8fH+kpoyHODgcvhCambkO+vpDweHYijwXJSUJ0NXtDHsH6SPSxPH2u2wR07oGY6FrMJZy3shMfAQjANJ0WeExA5MNMDDZIHaNvjHzO6AycjHmFOn4IEfxN4MZGDSNXl1ccesedXDCXztu4cDJYFw8qJhopsKiYniO2CmzMNa+ZR08fPaFdK5D/y3w6tEYC6dKH01YyuNRCkAAoKfLBVfr57upUlRagls/3sOrOnUdXU2DzWLB0c4MP+JEA5MAIPDhRwQ+/IgHFxco7Hpu6YbLCH76BS2bOsFHxsaTR33HYPi0Q2L9/u9FBAJOz5bHVQH5BUVY7XsDwU+/IPgSedYlGcIRemV41HCCRw0niedxWCx8nk38/+9qbY3IOfMEazRd0Bt6rrx+Z9j0mYQ5fS4Xvzdrjt+bNZd7H7bkJQwMDHSoKJbdvis+IlMVsCt8+wQ9kJxmlZBIL70oP79IZp+6dWkgeMyjEcRI1yd5ePehvO5Jm1a1lb4fHVq3KPfjyvVXavSEoQw9PS/Y2L6CvcM3mFscJ8yZme0ijSazd4iFgeHvIuPa2s1gY/sctnYf/y+qkf/4t7S6BDv7L7C2eUgQ8srQ1x8CG9vnsHf4BmubhyJCXkWMjL1hZ/+lwp7kmJhugJ39V1jbPISRkeg6M/O9sLOPgpW1PwBAV9dT5G+3d4iFri6x+ZOh0QzYO8QKhLwyyp4L/vN6DFTPBQNDZSM+nzzC1JRrRjpeGdDlkEeJpxXK3yCLQXNZOtNToqCRlJINjwFb8DL0m8z7nL36Eh36b0HXIdukuvErjKQ016t3pecocQAAIABJREFUQnHpFnnkLBU3A8PECnkA4H9qllQ2qwq7PtxHdE6qut2QmtN7Jkhc4zFgC968k68kyOw/z6JD/y0IfkouMEuLJL/z84vQob98fkd9T0HnQVvRfdh2mf3e5tlbqvUJOdmCx08nUd8YmNWqtUz+qJr0fPFZK4pCce3iGBh+crx6N8HWHfzQ+w0+N+DZ3VXNHpWTk1sgt43uXRoi4N47uWwsmtcbt+7wU9XGTj6IYwcmyu2XvFRsNjHt9y5K2aNiurC0VGyswsDAQJ9SOncMqhh6HH3S7rVbwldhQb0VavBIc+ljNxDX40TTnYOS7qCTlXJqgFnpVO4o69UNt8I7dJrI+PKwOdjtfpzkDIaqwoOLC8Sm2wL8m7RzVpSXNrCyMMLA3k3RokkNWJoboaioGMlpOXj3MRZh4bH491G40vwNviTe360H7mLrgbto7lYDE4a3gytJw7nwiAQcOv0fHr+MlLjf4hk9CTfRfyb2hT/EjPod1e2GTEh6nwDAjOX/CB47VbPAgF5N4VLHBlYWRigqKkFaRi6+x6bh9bvv8P/3HYrFlOpSFNePTUefMbvFrqnod7cOLmhc3xFuDR1hbqqPvLwipGXkIiw8Fo9eRODNux8K99vLxUWq9R0PHxI8Ntcjr2sLAHPatBXUmtv97CmmtxRtpqoJLPPoiPGX+fWqVwX9ixWdOitlH0bMY2BQIPNm9RQIepeuhqC/l7ta/Zk0viMOHL4PADh38TkGD2hBum7pyvILmg2ryUO/l3n3EYh5nTw3ypyOWuZT9LcUuX1SBK4NHAWPA4M+YOzIdqTruv8q/steHNJ28eX75YCw9/yowZ1772Lm1G4y78/A8DPy+wHyunRVmfWNdmHOa9G058gc2csjVFV62/UnFfPOfveTW8x7kkLeKGZVQ/GRPZqOoZYxtNk6KCwl3iDk4ecTzn9G6AgfFUlKycK+4w+wT006Lx1/X7yJxos30XLto8hUTGWTWpCLNjfKnxNjri6e/+otsm7Gk7MIiC3P6uliVxd72wwjrCmrwwfwo/N2fbgvOK5MtfmkeV9HfU/B1gN3leyRZEyM9XDx4GQMmCi55AcA3A3+iLvBqmuG1bOO9B2dC2VoWLb10X8aK+Z1cqqJEY0a49TbUBx7/QrHXr8Cm8XC+xmzoM1RXBYKk2bLwKBAvHo3ETzevicAS1acp1ybnV2g9K6lI4aUhyLvPnCPdE1xcSkePSkPoW7dkjrVtOKPFUnNIBb/Sf630/Fp5967Ap+4WhyxPslLqxa1BI+PnnhIuibkdTStJiLCNKxfnvbod+qRVOfu2lpeV+nClZf4SlHwFgDC3segz6BtUvvHoBgef4rG2L3n0O2vg2i2dCcGbzuJnbele73l5emX71h48iY6rzmAZkt2ouXyXfDafAyrLwTiTqjqhZyIhBSsvhCIUbvPoM2fe9B40Ta0+XMPftv1D3b4P8KPlAyl7v8iMgZPvyi2/p4iePrlOzZdu48+m46i2ZKdaLp4B7qs+Rtz/K7hTuhn5BfJHsULANpsbcq52/FX5bLNQB+/aHoXWJURqgjPQ193qdgTBnWgqFpcquLkLvE1XeVl5IBWlUbIA4A2N7bA2dgaU106wFxHH5lF+XiRTEyNrn9pDQJiP8LRwBTTXDxQ28gS9+I+4VL0G8K6g+1G4GC7EQCAX6s1EhyXjVUmKtv7GuBHvnZsTd7FXt04GJuoZB9Nv420tms32BqWN3Ut5fHgsnM7+p0+heJSxURCMpF5PxnBlxeq24Uqz+2r89HTi3/3/fHTCLGi106f35Tuj/+VefDsyy8WKkmAC7wh/v3x761FBBuydneVxqeA69QFV8WdW1rKI52XFFFYdk7tmlaI+FouoLHZLJibGSA5JZvqVBF2+44U2DvsF4zDfqLRGuL8CfIvf77HTTlMe18G+XFd6Es4DttMLMR79+0XzPG7Rnruh5hEfIhJxP67TwEAvzR1wcYRvRTqX7e/DiI+PYt6QTEQmZiKyMRUnH1C7EjrN20I3GtS19eTlQ4r9yEtJ49yPiuvAG+i4/AmOg4HAp8S5hzMTXB7ifQXXbFpmdh87QEC3tITLIVfVzoIv/bSsOX6Axy9/1LsmsTMbNx9+wV33xLr0vRsXBc+o36Res897icwLUS0ycKV2LN4khqMFQ02S22zqrK64Vb8+U60gPa0kJHY435CJptkzz0AtLPsJJM9TcNRrzrp+Mu0J4jOjcTqhltJ5xmqBrq6XARfWoB1O/3FNsXQFKo7mCP40gL0HbcHqemiJQjk4brfdJgYUacDaiJ3e85ENQN+3c45DTqjwaU1+O3BUUEk3avUHyjl8XDcYwxaWtYAAMxu0AnfctLQ/fZO9K/hJrDVwaY8+qqGoTnhuLJR9r722X8Xl/2lq6eoTtYu6gsA6DjAR6NKi7ArkcCtbB5NnAQA+CfsLZbeDQAAhCbEo+4OfhCGvE08mMg8BgYFo6OthSD/RdDTo46QKMPC3FDiGnnR1eEiyH8RGrs6Uq5p17oOgvwXgcOR/JEQ5L8IwwZJDmmuU9taIT6pgiD/RZgxpSthrKKQ17pFbdy76Y3dvqOktn3vpmj6grS+da/QOISKEUMrR0HYqoDrQl9KIY+MG68+wnWhL66HfJBr3+shfDuuC33FC3kSGL3nrEyiFhWzjl6F60JfsUKeJGJSMwR/G11cF/qix7pDtIU8VVHxdZIk5InjdugnuC70RWq29BegOmzyRgUJ+XGY8WoM6Zw0PEhSf5qRIrDUscbvtcgjMqaHSP95T1ZProzfqqu/Rqyi2NH0KOl4ckEiZr8eJ7f9H3nfMC1kJEp5sjdBYFAuS2d6IvjSAsyfrJwSIEd95f+cqsiVI9MQeHaO5IU0OLlrPIIvLah0Qh4AgZBXRm9HYn3vYUH8G8dlQl4Z1f9/3vNk+VKSNZ35k7sh+NIC1HC0ULjt4f1a8AVDGTvZiuP+xfkIPDtHqX5rIpVJMxzm2giRc+Yhcs48Qn3Nsu68skI7Mi8waKlcGzEw/GzcuiR7NAddEUtPT5v22h1bFBcFOGViJ0yZ2EluO/L6pEixb1C/5hjUT3yLcBtrY6n3ZLNZcvu5zPtXLPP+VS4bDPLx77sIdGpQG428ZRfBFp/2R1x6Fn7vItqZlt75t2TemwzXhb54s3E2OGzZ7+spUhQEgCNTBivUnjpQ9OvksWq/1K+Tb5ODlBFipbwSwdyKBptho2sn0V50biR2f9mC7OLyDuMeVlWjjmdT0xbQYmmhmEdMceaBh2khI9HcrA3G15wu1kZ+ST7mvaEW63Y0PaIQXzUFLZYWWpi3xfNU0XICRaVFmBYyEiywsMVtP/Q4+hLtZRZl4EDkNqa2YyWkn2cT9PPkl5hZsPoCnr76KpOdRi4O2L56CLhc5XU01+ZqCUSJExefYv9x8tqWZIwa2AqTRnZQlmsahQ6HWh54lhSNFkJCX1XkxM7ymxITFxxHeESC1DbqO9vhtwEtVZYKq83VEvj9LSYVq31vyOz3xmX9YWYi+bNbkZjq6krdAXZW6zZK8ka5fJnN1wjKhDyvUydwdQT5bzZJMGm2DAwMDAwMErj5Ohyzj1FH41WzMIW+DhfhsdS1DQFg+63/0Nq5OhpVs5Xah9+7tsTfgc/EruFyOLAzMwKHzcbXxFSJNpsu2YHQjbJFKyw+7S9xDZvNQi0rcxSXliIpMwc5BYVi17eoTR2tW1mg8zoBQHVLU+hrcxGZmIrCYvERSLK8TlNrz8PeCPF3fFe955dWMOWao7ahM8y1LVHMK0ZmUTo+Z39EZpFyaxtqCjuaHqUUP1+kPcaLtMeoY+iC4dXHwk6X/x7lgYegxDs490N8dX8OiwMtFlduH1MLkxGT9x2xeT+QVpTy/8ffSbsXA8Dn7A+YFjISZtoWsNd1hL2eI8y0LWD3/8dGWsZy+TPOaRp+5H5DXP4P0nkeeJj/hp9eZK9XDdX1a8KUa4rcklxkFWUgMuczMoqkbw7FoLls+XOg4PHTV1/x9kMMHr/8iqSULKRn5kJHhwtTY30417RCreqW6NimLpxrUmdxKJORA1ph5IBWyMktwKMXkbhy+w2+x6YhPSMXVpZGqG5vhr6eTdCyiRP0dOX//6tIlB0lVVBCXbvV0cBUZruaGt0liYNbyqO07wZ/xK1/w5CYnIXE5CwUF5fCxFgXtlYmcHWxR4+ODVDHyUqN3vKp7mAu8DslLQc374Xh9bvv+B6bhsTkLHDYbJgY66JebRu4N6qBpq7V1O73qs5dMPvWTYnr4rPLM1NmaGjzC2kJS0yU+VxGzGNgYGBgYJDArdfhhOMWtR0lRpG1/XMvMvNE7zIO33Fapjpssz3bEUQiDpuNgKUTYG0iOV2/14Yj+J4ieuFcWip7jRWytGF7M2PcWTqBto1Ru8/gVVSsTPtLeg7JogblqX9Hl9me7XDo3nNC/ZoVA7thcOtGEs99GB6FKQcviYyXlvIw48gV7BrXl7YfjUzcaQl6AJBelIqXaU8lrqvK7GrqhxmvRlPOf8n+iDXvF0tlc3zN6WhuJlvkAJW4KC1phSlIK0zBu8w3YtfJUiPwjwYbsP3zeoRnvRO7Lvb/wiPDz0OrpjXRqmlNTBzRXt2uiMVAXwfdPeqju0d9dbuiEYyu0wp+X6i/C/pWb0w6XsJTTDF/WRg25zC+xaXRWvvozHy59jp44RFxLxaQl5WD+KwcvI6MxYmbL2jv1XYove7m8vpsYWaAUQNbYdRAzRa+fq3ngsUBd5BXXIza27YigqKWXNuDfwsey5NZokm4Wst+U6NqPAMMDAwMDAwq4urCMbTSQR+tnorODck7MXdZ+zfpuCTcazogZP0shG2eizcbZ9MS8gDg1uJxGNDSlXRu7N6zUvvxX7ho3RxLIwOphDwAOD59KMI2z0XY5rl4soa63lhlI3TTHPw1tKfgb6Mj5AFA+3pOlIJj0PtIqf1oZOKOPe4noMVi7t1Kgs1iY4/7CVhoKyY6Yavb3zILeZWJ2c5LsMZVsen2DAwM6mFZ454AgHoXVxPG611cDY6Ytr17PwYjX0xEn7JoO9SHtpC3bKqnzPvsOnFfZXv9zLybMQsAv0ttrW1bcflj+U3j8ORkQn25slRVccRmZeFFbIzgODojA9Hp0kWEC9t4/P07LRu1tm1FrW1bMeXaVWQXErNStj95TPhbZE2xBZjIPAYGBgYGBqmoZW1Oe+3OsV6kEWKJGfS7IlfEb9oQmc4DgNWDu+PiM9Hugy8iY0hWi+fqy/ciYxfnyRdJZKirI9f5mkbf5pIb16iKHU2P4q8PSxGT903drmg8a1x9sfq9N+LzZYsYLasVp8upfMXxZcVC2wo+bgfgHToVJQpqWjHbeQnYLOXVT2NgYCDnfOeJGPTvQRFB733/P0jXX+82BX3u7oPblXWCsbLuuMrEY4R0NxF+6dRQ5r1OXXsheZGC9vrZOTlwMH67cA4AMM//Fub5i9YhfjF5KqGJREXENZS49fkTbn3+RBgj6yYrzkaZb5JslHEn4gsa79lFOX9x2HDKOTowYh4DAwMDAwNNZKkvt2lEb3ifEq0DkpVXACM91QpYbzfNlauJRxlkqbHmhqotllyVUdTrVJFl9fkXWoWlhVgeNhvZxdJ1RDbmmmBZ/fVy11qrDPzZYBMAIConApvCV9A6x8XIFbOcpUvDrUrocfSxs+kxAMC12PO4FX9ZqvPNtS3hXW8VjLkmynCPgeGnhkpc29KiP7a06E8Ya2RmL5UY52xsrRLxriITl51EcQkxtbdn+/pYMbM36fqnb6Lk2ksYRexFlT5LN/22qtKmWjVEzpkHt727kVVQQJira2EJ/1HU5TA0iU+z5mD+7Vu4Fh5OOl/H3Bx3Ro+Vex8Wj8erWDBHWOKUvZgOAwMDA4O6qUxd29UF6fccWTRdG+fq+HvSQJLVkmnk7Que0E46XC28XDdTJnvyoIhacpMPXhRJtfUd3QfdG6mmaxsd1FUzT1GQ+f907XQY6GirwRsGBo2F+Z6jh0Ze0y26chuXQ8sjvX91dcG8Lu1hb2KkRq8UT3FxKTy7bqC9/u79pUr0pvIjLHjJW1dOU/ZSx34MlQZSnY6pmcfAwMDAwEADWYU8ADg3RzQFtaBI9fVlFMVir04iY3P9rqvekSqMs52lyFhSZo7ImNPxDYjKolfHR9NxOr4BV76KpnAzMDBULRqv34l6a3wJQh4AXAv7iM47DqLeGl/NVB9loKCgWCohr3efJkr0hoGBoSrBiHkMDAwMDAxKxsVeMUX1NYWaFHUDXRf6Ii0nT8XeVE1MSFKwecLhnVUQXY5mVYDJKSxEF7/DcN7li8Hn/lG3O2KptcMHtXaoN0VryMT98PDaDA+vzVKdJ+16hspLvTW+KCguv5nV2bkWhro3QifnmoR1LmuqRmOV8aP2AwA4HDZWrxuMu/eXQkuLDVs7U9y9vxRnL82GrS0/vXzw0FaYt5A8fZOBgYFBGM36xcTAwKBQLu8NwK1jD5AQnQwWm4Xajauj1xgPePRvCa6O7P/9L+8NwJNbb/DxeQRYbBbMrI3RzqsZRi/tL5ddBgaGyoOBjjZyCgpFxjus3AcAOD93ZJUTMVXLz5c9GDVK82rONdq3E+u79kDHGk548uOHut3ReM4enAyAEecYyNkS+BAAwGax8GE5dQ3aUy/eYNWte1jj/y/+8OysKveUQkJCBgDg9r3yzzdLSyMkxPM7YpqbG+DEmekAgG4d16FTlwao52KnekcZGBgqHcxVNwNDFaOkuBS/WEwknQt79Alhjz5h8+SD8M84LLVtT5PxpON52fk4t+0Wzm27JZNdBgYGxVDK4+FzXDK+JKTge0oGEjOzkZGbj6TMHCRk8B8riqdrp5PWdStjkO8JweMHKyYzDTKECI9NQnxGFr4mpiEhIxuJmdnIzM1H4v9fq+z8AslG/g+XzSRaKINH3/ndf4c2bAQA6OdSX53uMDBUev5+9BwAxAp5ADCiuRtW3bqHE89fV3oxDwBata5NOLa2NUF8fIbIOls7U0yffISpmcfAwEALRsxjYKhiUAl58rJr3nGl2GVg+JlJzMyGtbGhzOdHJKRg3vEbiEhIUaBX9Hm5biaaLd0pcZ3HKn6a0ZnZI9DQ0UbZbmkky8/cweUX75Ri21hbF07Hy2syedjXhF/XoYQ1Tsc3oLGFLbZ36IvOl/cLxkOGzIa5jp7geN5/13ExMkxwvLJFd4x1aQYA6H/LD6+SYwURdGV7Voyoczq+AVGjFsPp+AZ0r+aM/JJiBMd+Fcx/GD4felpcwfH92EiMCTwrOL75yzg0MCd/jzQ/txPJ+eV1A58OmgEbPdn//0giKVe0RuHPgv+9MKzbdosw9uDqQgD8qLuyx2THVHgO3Y7cvPJoXuFzKkbz0bHHUDlpaGdNa10jexu8jU1QsjeqobSUWCLB0dEcoa+/iazr3sMVx489VJVbDAwMlRxGzGNgqEI8ufmacNywjTN8/JcQxnIy83Bl312p7V4/9C/B7pabi8FiE9PATm26JqXHDAw/NzGpmVKLeUHvIzHjyBUleSQdOlwthG2eS9unodtPAQA8XGpiz4R+ynZPrfB4/C7GqqDRP74igtqRjy8wzqU5YV1oSjwG+R+nTGcd4H8cIUkxCB06B8baugJbK58HIGrUYmxs0xs9rh0knGOmo4dSHg9sFgvBcVHQryDUBXz/jKkNW+P4/4XF6Q8uo/5pH8L+He1riYiDZJSJkS8G8ztAj793Dq3O71JKaq7bvl0AgBJeKeEYAN5MmSF4XGuHDyJnzYfzzq0oqVDPMHJWeffB3KIiuO7dQbDf36UBfHr0Iti5MGQEBp49RVhX0Q4A9DtzEqEJ8SL+VlxnY2AoUjfveP9BaFetBsVfS866bbcEgtq126HILyiS6nwy/M/MFjzOzy+C59DthDFZBEKGyoc2zbqYXA5HyZ6ojufPIgnHfbya4ub110hPy4GpmYFgvLBQcmMsabudyrN+1axf0L2di9j1a/f44+Z96htVjrammDOmM9q61xJrh4qYhHTcf/YFD55/wYfIeBQVlYj1mYxjG0fB2UmyiKzKvdTJqWsvsOvEfdK5OjWs4LdptEL2efPxB6avPItSMfV+bSyNsdm7H+rUqBplWWr7bMWnuXPAUVHGBCPmMTBUIVYOL79gYLFZIkIeABgY62GE968KtwtAarsMDD870qa9iktrVSedGtRC2Oa5uPA0DCvOB0hc/+DjV8HfErZ5rrLdUzlt/tyDrDz6abLyMtW1NeF4VuN2WPX8roiYBwAvB8+itBOSFIOvoxYTqvUF95+CDpf4dRDrmhI77Gqx2djUpje8H9/Elra/YNXzAGxo04uwZpF7J8Hj3R79cOP4Bpz9EoohdRrT/OuAWcFXAQBXe48VjB3uMhhOxzdggP9xXPQcRdsWHcoEu3tfIzHx2iWCgCdMrR0++DxzHjgs0RqHZULel5nzwK4wX2uHD0HMA4CBZ08RRLlaO3ywOPAONnTtAQAITYhHaEK8iMAnTEJONmHN+Q/vMOrSeYnniePxiwiMGNhS5vMrsnbrDXz4HIf4xEzSC+WKlInEDFWLVz9iaa0L+U5vnaZjZKyHrExiY6i69fg18Qb1205IqT1z+olEe2P6t8KxS08Fx3n5RdDT5Yo5g8jrDz/QpL4jrbVUQl6PcbuQnUvvO+5HfDoWbLwEAPBZPABtmtaUcAYfSaKZIlHlXuqk3TAfSOqj9SU6CW2H+oDFAv77R7bvjX7TDiAxJYvW2oTkTIz29hMcSxKbGYhUFPOYb0sGhirE+isLKpVdBoafETMDPcmLACw+7Y/rIR/ErqnvYI1FXp3QrKYDxF3/KlMQHNjKFQNbuQIARu0+g1dRki/GXBf6QoerhZfrZirNL1VBJxqPzWZhSd/OGNbGTezr1HH1fqRk5dLat2/NhoTj0fXcsSP0P1rnCiPsUjVDUwBAcFwUOtg5wZCrg9fJsfg3JgJ/NO+K7tWc8XvQBWxp+wu+ZKTAy6mBxD2yi6QTOq9GvQdAHrkXkhQjlS1Fs7m7J6mQBwCtD/FFUDJB6vz7MAxq4Co4PtF/MGHexdIKAZFfBGJevzMn0caxmtT+DarfEN4B/lKf9+DqQnTqtwUsFgsLp/eAq4uD1DaEIUvPFQcj5FU9TowZgpHHzqLeGl+8Xz6H8v9Okw38aNibU8eo0j2lcOHKHPTovB75+UXQrSC6aWtrobCwGN06riOsnzK9q1h7k4e1J4h5u0/ex4IJ3UjX7jstmrK73Pcarh+YSro+/KvktOZD5x/TFvKEmb/hIrYvH4QWjaSLFGaQj6uBodhwQPKN1orweHyR03fpQLRyc6J9XmUXRmv7bEXE/HmYce06nnz/jge/T4Q+lyiWZxYUoNcxPxhyuVjXoweaOdgT5lksFrz9b+PWp0/wcHLCbi9isMvFd+9x4PlzxGZlYWGH9hjVpInM/jKReQwMVZR67vTufGmKXQaGnxEjPR1a68QJeYcmD0KrOtJf5Cub49P5qZULTtyE/5twsWsLioqx/vK/WNKvchc6d1u0jXKuq2ttbB/jpZyNhW61i0tpkZWyS+4Rzk1wNeoDzn4Jxeuhs8Weo0icTSyxy6OvyvajSxNb6q6T2YX8+nDCaa8AEJ+TTTh2s7ElHLMAQOhl7OQkW5qaLPQYvA1BlyXfvCspKZXJ/pMXkZIXMaiVB1de4sCK80ghadQgiVvxe0jHW1QvF4UbrN2GGuamGNHcDZYGBkjKzobfs9eIzcgUrKltaS694xoGm80ibWhxM8Ab3TuvB0+ont6gIa2ksu8f/IFSzPvnxkuRsdQM6ptEN4Ik13WdMKgNDp17RBhjs1jw9GiAQZ5N4VzDCt/i0vDfywjsORUscv7stedpRV+NHUD9PBy9+JRwLG4tAJibGoidV+Ve6oBMyNPR1sK6eV5o5loNJaU8PHj+Bat23hRZN3fdBdrRchlZeaTjHZrXwdgBrVCrGj+6/92XOJy88hyPX38lrNPX06a1j7Kp7bMVzhYWMNTWRqMdO3Ft1Cg0sOanAW/97z/sfvIUbra2iM/OxpB//sGjyZNgY1heMmdl4D3cjYhABycn+H/+jClXrmJfX/7vvxIeDwv9/WFtYICmdnZYGXgPGx88QNgs6qwJcTBiHgNDFUXPULdS2WVg+BmpZS35QqXp4h2k4zWtzXFtoeZHLWwZ2RtbRvYGAHRYuQ9pOeQ/9k7+9xozPdvCUJeewKlpJGZmU4poyk4lPvslFH+2KL+YO/Lxhcy2hFMbo7LSAADt7ZwAAEubdRZEyGmxymvCPI6PlnlPSfxSwwU3oj+inqnm1dSp+BxQQSfFVVdL8k/yjALFdaOWxPrl/QmRc0aGurhxih8961zLWjDXoC5RzKx4jofXZrDZLIIoWDa/e+MIwnmW5oZMAwwNYVKH1fj+WbQ2o6II/2MuNt19gEOPXyI6NR3r74jW7jLR08WzBeTRY1WJgH/Jy9ZIwtrCSJDGWLGpjDCFRfwafHq6XOTlS657ed7/FW0fBvZsgvnjyaMIazpaoKajBUb2bYl3n+Pw+3JiPdBRC4/h+Gbxv18mDW1POScssIlbSwdV7qVqhCPlmrtWx44/Bous69m+Pnq2r096jscIXzw4Jfl3TK+JRBH/2v4psCARN90bVIN7A+JN6F8n78O1/VMk7qEKIubPEzwefuYsfj1+XDC2+8lTvJw+Daa65dfDZdF8ZcRmZSFk+jTCfBkcFouw9tmPHxh+prwJmLQwYh4DgwQCTv2HJzdfI/ThRxQXFsPE0gjNuzfGwJk9Yeck/YVFcWExts06ijcPPiItMQMuLWqjvVcz9JvaXS4/46OT5Tpf1XYBoDCvED7Tj+BFQCjYHDZquVbDpPXDULtRdYXYDXsUjszUbDRoWUchdhkY1EFRiWhdqQV9PDC2YzM1eCOsObsSAAAgAElEQVQfwSv5P9Qae28jFb5a/7Gn0tbQ67Lmb9JxWf+e9Bz6ws3hjy8IYt7esCdY3bKH1Ht6Vq+HWic24vWQOTDV4f9Q7VSh8y0Vpjq6OBouGgGiKMpq7ZV1yi0jOisdNYxMlbavvCz36IS1D4IUYquTU03sef4UC9rIfyHZ4PJKweP3/VaKzH+NTsart98oU2IPbaO+CBcnwgnPVTy+eLTqCzeVgQdXXsot5PWf3EXiGu9uHvDu5gEAuBL6Ack5ubA1NsQvDevJtffPwtIpPTDnrwti19wIKu9KPn98V0THpuL45We095j+mwflnDR1zRo62+HWwWkEoSfiG/m1xcpxfyM1MVNkfMcNpo6aLLz7HEc4NjLQJRXyhHl0Zj5B0CuWMQKbTMijQlOEPGFWde2CXsf8CGMVhTwyfHv3EjsfkZqKv5+/wIOoKCTn5MjlHyPmMTBQcGDZGVzcdVtkPC+nANcP3sP1g/cAAHZOVjjyZiMtm2Mbe4uIY2GPPiHs0SfsW3waO4L+RN2mThLtzO3+Fz48ixC7xtNkPOWcf8Zh0vHX999j+UBfFIspSi2LXWGKC4vRx2qSyPib4I+Y3n4lAMA3YBnqt6xNy15Fu+OaLEZSTKpC7TIwaBqVUcirSOimOeiy9m8kZmRLXlyJWdCH+mJIEiWl9H88B3hNFKknN7qeu9R77uvYH07HN6DJWWK6cNgw8YLkeJcW2PomGD2q1ZV6z5nBVxCbk4mP6UkAAK+bx1DXzAr1TC3h2668zsyCJh7Y8vqByN+pjG62imJ8k2ZY+yAIjfbtxNsp5TUhP6ekwNnCQipbh70GoNYOH9yJ+IIetesIxp/H/kALe3rF7MlIL8yFqbY+YSwiKgmO9pU/vZFBetZPPkQ4bvdLE4xc2Afm1sYY3mgxSktK4exWA/O2j0JqfAYi3v3A4TWXBOvPvN8EY3PpOrT3bVxfIb7/TLRs7CRxzfErzwWPe7avj+T0HIGYF5+UCVsrY7Hn9+vuJpePFTExklwfuFf1OQrbj4GPcETkrYPTKFaKwtXioKi4/HrwxJVnGNlXMY2QKhOyFC0RrrFXkXNhYVh8+w6aOdhjsYcHdLW0MPXqVZn9Y8Q8BgYh9i85jUt76BcJjYtKkrjmj8Hb8PxOqMR1szqtBiBZFJMk5MlK0o80sUKeIlj92y48uh4icd3c7n9BW08bV+P3qdUuA0MZUUlpcLIyk+ncZxHfZTrvwcevkhdVUu4t/11ju/NKC9XrpArRtUzMkiRq0RW96KwTXjOrcTvMatyOlh3h8Z0d6NXBm9GoLWY0aktrrbSkFuRgwYsL8HRoiCFOin3NImfNRxe/wyJ182TpLvtmygy47dtFGOOwWPg8cx7FGZIRFvIAoFvH+vDw2ox128rrJx3YqtiOwQyaj3DdOwsbEyTFpiEjJQtOLvZwcrGHe6f6GDy9OyLDfmB6t3UY2sAbFz5vhb6R8kuyhKR8h7sFP1XvQPgj+LwNRGCvmXA00NxoXWXB40GkodK32PIb2xwOGzYWRoLj5duu4eBfv4m1aaDi+mVaXA6uRVTu5gmaDptNv6nQmW3jMWBGecbBnlPBP6WY98fduyJjaXl5MNOj18BOmMW37xDSbA++kC+rgRHzGBgq4DvzCG77EYu11mxYDeNXDkSLHo0FY9cP3sOu+ScAAL3GdBRrc+dcP4KQp63LxdUEYtrS6/vvsdhri+DY02S8WEGPaq5i1BzdKLmKdP+tHbr/1k5kXF67ZHYAoLqLPQ48XUsYm9LmD0S953cnLMwrxG8u83Dy41aI4+/lZwhCHh27kp5jBgZhBm87ied/zZDp3PH7zouMmehLvtiJSkyTaT8qfG+KdrZTJ7amRohPzyKMfU9JRzUL5VyMFRQVQ4er+J8+Vf11quoMCjqA+LwM1DchNqHoUrOWWNGNriB3bzR1RDuVnRsjRouMGWnryOSP8DhZaq0wTM26nxtPkt+C5rZ8MS8pRvTzrparI3qOaIvbpx5hoPM8ygYYimL643MIiPmIT4P+QCmPhy1vA3G9+2R0ubUTnwb9odS9lUn/X32RlZlH2jBDHEcuPMb4QW1or3//RTSV+t2XOJKVqsOVyZpRKEVCwRnmJqI3bsQhKXKTjN4dG+Lm/fImKm2H+mDjwr7o0LyOmLM0j9o+W+FkZoZSHg/f0tNxa0z59/Ha7t3QfM9eNLa1RVJODuKysnB3/DjatquZmKC2z1YMb9wYz378QNfa8r3vJVftZWD4iRAW8g48+wt7H60iCHkA0GdiF/hnHMahl+swe4f4Aq43DgcJHrNYLBEhDwCadGyAm6kHCWPrxu6V0nvNJieTWPT+xAcfEcENAPY9XgNrx/L0o5S4dLwMDBNZV5ELO8vToes1q0lpd9/jNYQxSXYZGCqSVyi5eDQZ+f8vQC3M2iGSa5rR7XZLl0P/Ppe8SIWYG4r+uDTWU15ER1SSYkW3Mqr661TVic+TvlsnA0NVZuA00e6oRqb8z2seRaOfOVtHSrT71+0g/HX7f+yddVQUbRvGL3bpLkFAEEVAUVTUz0BUDAQVFbu7u7tQXru7u167MLCDFzswUFQUQUSQ7trd7491Y9iZ3dkidH7ncM7MM/cTC8vuzPXccZfWGs6Gv8PZcPLqqo8Sv8LDgh9ePibsBLY06QEXEytY6xmR2pcXMjPIC0TJ4ur9CKXnvkKjkq06efXfx1Kd/08jJPQ94bxFQ2elx0xIzpR6ff5YP4m2WasvwLPXWiSllp+0KlHTpsLF0gIZ+Xl4M3ECXCwthdf61K6NtxMnIiErC/paWjjSozuqmNGP2rk7fBg8bGxw8u1btKhSBbOaN1NqrYxnHgPDb6b4LCWc0/HasqtWUer11aOIAt3VtL0UlgCLzcKxyPXo68rPTXT/3FPM/YMSQnezHyc8nrZ9GCxtqT/4Dr1bjXFegYh6EwMAmNd1HeXfY+PEg4RxffpK7iYLcHSzg5O7A61xGRjIqDVjvdwFDRrM3Uza3rKm7N24pq6V5ZpLGlRVcUuTiO8JEm10PBbpUN22Aj78IKZBmHI4GFdm0d9BpYsq/07vSH4nDAwMDCVJJSdriTbbKlYApItGtlUq4MfXX9g+7yTGLO0pcf3QE3611Hm+3jLXsP5OGBIzs9C1Tk2Ja/qa2sKq23fiP2Fn094AAHczW5nj/il08K4lLHIRl5BGuHbxligiyMlBJEQ42pkj+nde6U2H7mLiQG/htXM3woXHNZ2JVaplcfTiU9x6GIkPXxT//nKqWYkyb97VmA2k7QzUXLhJTO907kY44W+sCDE/Ugjh2mQcXj0IA2YclGjvNFrkzHJh+yhUkDO3ZkmzvVMnymt6WpoIGyWZ+x0gVsKlajvdt4/MPnRhPPMYGADwuDxCHjq3RqpxB771b5jweMDcAJn25hVN0H6It/B86/QjKllHWUOa4CZga2ggrbGuHrynlnEZGKhYE3yftu2I3WdJ2+nm3rMyJr/ZSc7Mob0GABi47SRpVVxFiElKw6SDiifrFfA9Wb3eUIt7SFYIj0lKI7FUHqq/E5WQS0VGbh56bTwm25BBZeQUFZT2EhgYyhxkFW3rNqsus5/A5t75Z0qvoa4d9Yb56VbD8DwpFi6ng1DFSBTNcfNHpNLzlhdmjpD0nhSwYpco9/fsUaIogIXj2wuP/71Mnatr3hhJD6viNO+7Hp691sKz11psPXpfKSEPAKau6YOtV2eQ/jDIT0SU6sOmC2jkVXdysETYiWlS8+t1HrMTnr3WYvGWK5Q2DPRgPPMYGADM70bMybbuuny5KsjYMfs44bzfLGqFX5yJGwbiyv67AIBLu29j3BrZYQtlnU2TJHdo5OXDsy+o3qBqiYzLwCCNA/ee4/TjN3gUNE6qXZOF25CZm096LXjmYKXW0GLJTkxp74VhLf8n1e5tbAJ6b1K9OHTrbZSweIWLjSVOTuoHTTb9/UGqwhd1KsvnDSCNmpUkPUsEc5+c1BduFNcVZVDz+jh4n/hwlFdYBPeZ6/FmlWxvTnmKgbS9vhHfc/ghw3TynwFALqcA9S8tE55L6/cqJRZ971N7kt/2nYKKeia05p334gLOxbykZVsSa3uX9gMr3oTgefI3iWv7P4dh/+cwkl5AT8cGCKzrTznujGdncPn7G8rrALCqQTf4V3KXagMAbucDhceC38XLlFj0k/K6pf3OxMeTpx8ZPPDQ4NJy5HKki6CyXivZa5S2zlu+U2BD8z3HoDx7l5xD4GFidEgTv9oU1iKiP/wAAOTnKi+S/8qi3rSy1jPCx+4L8CsvCxV0RZspc+vITl8hIDtedR7VAjr3HqXyManQ0mTTsqtZTfS9Wr0qve89Rzvqata3H33E/PWXpPZnsTRgbWEEGysT2FQwgZmJPo5ceCK1T9WadrTWxkAPimj4EmNs32YY27cZLt56TRCXxQl58B4hD95DT1cLtw5OLOEV/hkwYh4DA4Dnt1WfJ0LcK+9v5/bJR8JjTS16Nx/F+fjiq4Topq5xGRiK41jBjJBvLSuvALVmrEd12wpY2bcdnKz5ngH5hUWYeyIEIeHUuV9q2FnJNXd7D1dceSnpbbD+Sihex8Rj4yDJjYIiDhcdVx9EbLKkJxpZ+KkyfIxPQt3ZGwEAbdyroXn1KvCt4wIDHVElvMzcfDz78h3Lzt9BfBp1zpWj43urbF3S6LnxGJo4O2DzkM7QFSuIkZCehaiEZIRGRuP660/4mZZJO6x6RsfmEmIewL+hrjNrI16umCgMCxNn7eUH2H9X0ovl8T/j0Gj+VtK59nsNgs91fthRdlE+DDRl5+wb/+hf4fHMWr6Udt3v7kREmvQd/VYh6/Gm80KwNaQLuMHf38gt5EkjIS9DqpBHZ20DHxyQKUTJizQRSpyZz87g0OeHOOlNHp5DBZfHkyrklRQr3lzDoahHsg3Bf60trJ1hpEUvbF7W77B1yHpsbtQbrW1ke4cxKM/jG9KF6evHw9C2j2R16YjfUS42jhWUXsPL7z9k2ogLeQAw2LmR0vMyUBP+4TupkGduoo+ZI3zQ/H/UkU2yxDwG1cJiaYDLFSl6e5b2g5uM9FDqoFPr2ujUujaC77zFsh0hpDa5eYXoPGYnLmynK4ZzkPurDbhFXwitehXugKWp3DOdMiGvpQEj5jEwFMO9qYtKxslMzRYeGyuRFyDu80+ZufnKOnk5Iu+kokKORFVbOqQmSIbkqWtcBobi5BQU4sqsIWi/cj+h/cOPX+i85hDtcQK7t0H3RrI9c8RZ1bc9qZgHED3kZGGoq41HQeOQk1+IhvO3yLUGutx88xk333zGwlPku7DSODRWMr+SsrxdPYXy9/PwU4zcYbCyaFTNHo8/x0q0c7hc1J5JP+ePLAHRTl9U7bdh8Aq8C1gkc8yHv0Q3vYOrkVc9LC7k7Ws6EI0riG6Mva6uRko+/7vN/cISqV5dU56eQkgcf6OMpaGBN50XQgMiMTMmOwV+N0R5HGV5iMla255PoVj37qZwbTNr+ZK+zoNeg8ARc1kITfyMrR/uAgD8K7mjX1VyMcBC14BybceaDxOKjFNrtkFPx/ow1tITXm92dQ2S8/nJv9+m/UAhlwMtFr0NqNDEzxgZxk+50bhCVaxp0A3mOgZIL8jFoleXcP1HBJbWk57GQ/x3m1mYh0aXV9Cauziz3f2EYh5bg4VJbq0w3NlLeP17TiraXt8oPG90eQUtzz/3C0sAAFosNvZ4DsD/LB0BABweF7UvBIEH/t9rwuN/5fYkZFAP66ccQY3/VYW92P1pR/sJwuORi7sLj12DJD+DydrIqG1bPu9/5a1GK6BNi2WyjSi4/egjWjWW7xmGy+OBpaGBr9+ThW1DujWmtB+z6IREW9gJelW9ZRHgOpPSo5PJmSc/Hm72eP42Rnge8Tm+VMQ8Af4ta8G/ZS0AwO6T/2H/GeLG0K+ULHj2Wkvj/VSE7HjynNO5v1pCx3QzNPXoRcP9CZRJMa/7qF34+SsDABB6djoA4EdCOnqO2S20MTHWw6V9Y8FiiW4MM7Ly0H4g8QHl/plppDvh0jh46hF2Hw8lvTagWyOM6idf1RGvrmsI54LXJG/fob08MbSX5C4YFa/fx2HsvONSbSYMaYleHevTHrM05gCAIdMO4dPXRNJrO1f0Q00X1YVm2buoPnluhUrU7uqy+PktqdyLeQwM5Z3E9Cw4WJpKFYdksWVIZ3i7KbZj+Hb1FLRbsZ/U044O9arYCcUyfR0thcZQJw+XjFV5RVgBt+ePQKt/dss2VAF7R3VX6u8EyBbyBDgYmCMmOwU88PAmNQ7uZtQhShweV+Z4HB6XIJaRiSah7fi5iwReVG7nAynFFYGQBwBvO0uKjQ4G5uheuR5Of3sBAFJfA521DXf2wnBnL+HaVr0NIRXzahWbIyY7RXhcQdcIdcwrka5BGnXN7aWKTA/aTcfg0AN4khQNgC9yveg4j9bYAiGv+Pgm2nrY0FB+AZyupxwV7wIWEURZcSrpmyEiIJDgZVfE5UBThnDJ4XHR36kR5rq3I7SzNVh4F7AINc8vFgp6K9+EYJY7tWcpg3JsuDITk9uvAgDcOfMELbsR816tC56Oqf78Z5ORXksox6nbzFV4PLRxfex7RJ2fjQotNhunhvWhvJ6Ymwmvy0SR57rvWDiK5dD706lTvRLCP3wHwPd8a9XYBSevvBBe96ovKXrUdrXD68g4AMCGA3cwdUgrHDgrElZG9CTPP/30jWRqAlUJeQA/NFsg2oWHfUIdT2cMbfYP9j2Yr7I5/ib6dfwfQcw7cvEpuvt5lOKKRIzo2RQjejbFyAXH8fYj0QP3S2wSqtpbUvQEpZAnID9tAjT12qOMylwqp9y8SnEhDwDSM3LRvPtagjBWXMgDgObd1uLqofEwMqR381JceCvO4TOPcfjMYxxcPxhOlanfaKUJjwc06yb9dQjYvP8ONu+/A0tzQ5zfM1quOToP24aUNNlJ2BWdAwDifqah19g9Um1GzT4KQD6RVBocFSWJF6ewoEjhvtq62rKNyhEO1W3RY2I72YbFqOpuXyrjMjAURxFBb6Kfp8JCnoCrs4eg/tzNyC+U7/OkmrWFSr3eHCxNsbBbayw5c0vpscwM9PAgUL7vBXmxMjFUSoSVl6uzh+Dg/edYfYl+oRSA/3c6P30goa2JswMefoohtT/gNQitQvivadTDowhrP5Ny7NnPzwmPiwsmAjrf3i48PiVHGOi3rGRUNlTs4XmxR0ehmPfP6ys40WJEmVmbqjngNVgocuVxCuXqe7nNeDWsSDGohDxx3ExthOLrtbh38LeXnWuN6n0JAFsb98HYR/zcn0e+PGbEPDXiWs8RAOBcp7KEkAcANRpUhbW9BRJikyWuCbB3Jm5Az/Jpjlk+zfnj//bIG+NFHQ6ryWbBt7oznK2k/+96Xd6AabVaYVR1vvi040Mo2oZsw8fuC6T2UzfW1iWX27Fr2zpCMU9QgOLcTVHF0n6dJPPq9u5QXyjmBd95i6lDWiH0WZSEXXHOXidWQvVwk3/jQxr1xATglES+U8++B/Oxa8l5jFwou4ggA5HGdR0J54nJ1ClOSotdQX3QY+JeQjXm9QfuYPOCHkqNW5i1A1qGZed7Uw0IwwvKvJgX9S0Jg6YcoLzedeROnN01SqoI127gFplCT8ch25CaTr864KApB2BlaYSzu0ou0Skd3n2MF4pb8pCUklWm5gCA/pP2I1rKzUJxvLquwakdI2BjpdyX6Mfn0Ur1JyM2UvGKQs4eqk/QW5qk/cqATz/ZVWfLyrgMDGQIvKe2hIRhx83HpDbWJoa4NmcotNiK5XMk4/kyfhjTjKNXcPUVddU+K2NDnJjUFxWMyUMD6Xp/UdGzcW30bMx/QE/JysH8E9dx/8NXWn3b1XXF6n7tZRuqmLerp4DL46Hb+iP4FJ8k1bZOZRvM79JK7vyGAgY1r49Bzesj+MV7LL9wF+k5eZS2cwJaol/TuqTXdo/sRtlPvMhDWoH0+xfxwgz9nSQfonng4UsmP4+iNksTNU2le6gH1u2IwFf8vEmdb2/Hq06KeU6IC0NvUuMo7QRrA1BiaysrDHJqgiqGZXPzmIrZ7n4Y+ICfkiA8NU6mmCfLW9C7oih0kI6XKYNyXP25Ter1A0+DMLvbBoT/J5kbtkm7Oli4n/rZqHPtGrjw+j0mt6QfaURGu+vbYa1nJBTyAGB0dS8c/yK/B6AqUTS8VoBDZUvEfJP+/SSOT9PqWLTpMqHtW5zI27hOdUlvZ+9GzsLjvHz+xkJuvuwNhufviBtLPdrVo71OOkSLPSsFHwpFywB+VNfFA/cZMe8P5tSmYfDstVZ4Lu5NqCiFOYf+dDFPSJkX86YHnQYAHN8yDPa2ZgCI3nOJSZnw7sGvRFrL1RY7lvcFAMxZeR4PHn8W2uXlF0KXIrSo19g9EkLeiD5eGNSDmDPg3LVXWLvrJmHu3uP24t+twxR9eSol7FkUZi47R2hr3bQ6Fk+TrL72+FU0Zi87h8IivheaqbE+7XmKC3nqmKO4OMtiaWDxtI5o2YSYC6L3uD34Hi9S83uM3g3P+lWxal5X2nMBgKa2Jop+e899fSeZ70gRPDvWQ9glvscBT4mSQrr66gk9K0nsnKwRF8XfMcxIlk/ULY1xGRjoMt7XE+N9lXsoWTZoK+6dfowVwbPg0bImrT6r+7UvFUGMDHNDfWwbJt+N9t2TYVjaZyPptRscyZw8qoKloYFzUwfg/plH2DpxP07E7VTbXADgX68G/OvVUNv4VQwt8TWL/+AXk50CBwPFUjrMf3FReLywTgeZ9gEOdYSCWQFXcc9zdVCW16YI5dELzUrXSHhcyJUd7aBIuDBD6bLizGSF+s3xaYELr98rPX92YQGs9Ywk2i116OeoNrAhho1yC9+BW/QZ3IJn4BQ8Abfog9LrlJd9h+QrjiMNO2tT2UZyYFPBBJ+yRSmPPn/7Be+GzlJ6iPDqvU6mjcAbDwAinn3F7N5bER72CYNnUVcRZ5BOw9qOePI6Wnju1WcdQo+X7QIPOtoqkKe49B20yjtlXsz7lZKFFXO6CIU8gB9OKS72FHH4u3QCIQ8Als8KINgEbbyCpTM7S4yfkpaNuJ/E3DZUXnxd/Oqii19dNOu2Rlju+Xt8Ktr03YibxybJ/+JUTHEhT1q+wEZ1HXHnpPyeGRevv1b7HAMnHyCc717VHzUocsb9u3U4cvMK4dNX9FAY9vwLqa00Zu0ZiaUDRTuRkc+/wrV+FbnHEWf+wbFobz5ceP71XSyq1JQd0vnqXoTw2LSCsVJrKCssPTcNg2tTh4CVtXEZGEqSe6f5nn2bJx/EvvBVpbwa9bOg00o8uvxCtqEaCerJD/VaOWgrZh0cV6prUYbLbcYLQzf9bmwizdvmdXW18Phh+1mk44hXnJ3/8gLmv7yg0nVSceKrqIrvMGdyz+righzdyrGlAZfHw+hHRxGa8Fm2cTnnVUostkXeU8lrbVKBqSj/t2Cmr4fIBcp5hgNAcNtRaHBhNdILcmGizS82k5qfgzepsivgUsHSqgmWVk1AT/J5EQDykruBUyBZeby0GdKtsbCYwMNXIg/5lTPIX0dxBCG3ANDBm3pDcXgPT8xafV54vu/0QwzvIXszU9zrShriRS6uxmzAlrmn4NenCbw7q9YD8G9iw7xuhN8/l8tDj4l7cWqTfI5Ie06F0fpbZ+cWwEBPvvRQ7YcTPYHnj/WTqz8ZbD350y6VV1ilvQA6eP1PeqJDAFg0RfpOMpXA03UEcVf++tGJMud6cIYo9uXlyZf7pCTQ0IDchT/ocPcR0aVeHXN8iSG6l1MJeQL0dLUQNINYtWbV9utyzdmscwPC+dS2S+XqTwaLTfz3mtdV9q4UACzuI6quOGuP6nboSpOKxfJLJv1ILdPjMjCUJC178pP0T9tBni/sT0NcyLuaexQ3OCeEP0vOzyjRtTjUoC4a8acgqD4LQPjQW9L8yiPP1bM4PFh4PK2mD6lNbHb5+Fwf9fAoal1Y/FcIeW7nA9H3/t6/4rUylE2MtXQxtkYz/O/iGricDoLL6SA0urQWS+rJ9iz+0+jqI0rT8Or9d+GxtCICVhYir8Znb0RhjV3bkqd8AIBmDSSfx3tN3id1bZ1GK+79Pn5ZD0bIUwGtm7gSzuMS0uDZay3yZeRz5/J4GL/4JDx7rcW+0w9pzeUzeDM6jt6BwkJ6+ed9h25FWmau1PUqgrah8hsG5YUy75lHF59mkmEsTpUtEfU77wDZm+ryrTdCrz4B+jTV5JvHJ6GNWIjQlgN3MX6wtxwrVi9KRHVKhc1Sr/4bHvGdcF5cOKWiePjtxRuvMXNMW7nmHrOqL7bP5CdY5hRx8fTGG/zPx12uMYpzKXEXOlrxBbmUn+ky7Rd0X4/c7HzhuYe3m1LzlyW0dbVQ8Fv47l9jGq6lS78BoMuR92vRv8Y04bg7wpbAsaZqk/IyMKiT2fvHYPb+MaW9jBLn0KdN0CwWTtGkYwMKa9WizlDeksbJqAKifueUS8nPhrmOKE/ioNADwuPg1vQ8EPs7NaJV5EAW4lVNW1zjewZ0rewBe30zvE6Nw52fopyPbqbUFemLiuVIG+DUmMKydMgozEXjyysJbfYGZlhaLwANLIg5b8uyVyEdAm5vx8eMBEJb18oemFSjFSqIhda+SI5B/weq+Y5nYKBick1vTK7pXdrLKHUszESf+YfPP6HV55/J/hi54DgAvteVgBpO0h0oihMbnwrPXmthZ22KejXtoa+rjUfhXwl5+wB+uqQBnRvi4DnyHMN/E4/DoxH+4Tt+JmXiS0wSomKTwOFQ5wIV96zT09GClaURqtpbomolCzT7XzW4OErP7Rs02R8fviQQikwAQMsB5KlOlCU5NRst+m+QbUhC/VoOMm20jaajIJO6VoKmrj802NJz6/5J/DFiHhlVHSoIxTwylm8NIZwfXC3eBgQAACAASURBVD+Y9tjF8+/9e/FZmRLzAKgln9+4wS3w8IXIy1HVc4yb/y/hXA2Of5R0HtVGKOYBfGHNzMoYxz9RfyAtHbgNDy48oxSmtHQ0YWhqgKw0vmeEn8lQ7A9fCRvHChK20/yW493DT8Lzbf8tVvSllEkuJuyEn8lQ4bmfyVC41KuCTXeoq44tH7ID984+Qfsh3pi4YSCpjaWtGUEoHO25UCXjMjAwqBebqtalvYQ/gkutxwlFIq+rqwmhtk+TooXHVY0kv3cE6LA1kc/h79J3tq8js8gEXSICAtHh5hZhXr+z316S2kjD1Zj4PpnjrnwIjioRF/LGV2+JsdVblOJq1AeHxyUIebL+bgwMJUXxoihsjbIXeFZUxIVf6xW07ZUtpCGLWi6KfcaHnZiGATMOIqpYFFVcQpqEWCRg5YwAoVefImJeO4fJhBDc8s7Of0OFlYflJTe/EN/iUvAtLgV3AGTm5MsU8wAIw2rphjyXBjcPTKDlVKVlOAGc/AfgFEi+lzT1ekDHlFroK86Fx++w8Oh1hG8qeU8+Vc39R4h5urrkhS205Uyg6FS5fFULK86ssb5YuU0kUH6PT8XwGUewZ3V/lc3hWIlYJl4dc5Qmxz9tQB9nUVLf1MQMoQDl6MYPx0r5mY4MOSrznv62mSBiDakzC8YWhmjbzwt21azx6MorPL4WLtGvai3Z+fXKG6OW98HOOceF5x9ffIWfyVDo6uugSq1KSPuVifiviVJGIKe4UCgYFwCc6zoiKz1HoXEZGOgy238l3j/5DCt7S6y+NuePyXdJxr6FJ/Hw8kt8/xSPyjXs0Li9BwYv6l7ay/qrMdHWQ3oBP1SFB57cnnXNrJxxM56flP7uz48qE/MAIKVAFOZrqq2PrKJ82OqZYJRrc3RxoA7pKo/8qUIeAAS+EoVEG2hKL8wVl0P+UM/AIM6Rp6/wLUX2e2Wer7dEW0JuJppdJhd4Pnan3swtLeQR8lSBtYVkcRBVcXj1IHj334iCQtkFhnp3qE8anstQOoSdmKaQoHd1z1hadno6WrQqIxcneNcY2tGRAKBrcRIAF3kpQ8Ap+A8sth10THeApaW+gmNllT9CzHO0syBtV7dXl5mJvkQV3NKkYxt3JPzKwIFTorj2D1E/hYVAZo5ui05tays9z+AeTdQyx+foXxJtxavaqhszK2NcSdmDDpYjwOMSY5WjI+IoesnmWvo+9HKahPQkft6gjOQsnN50jdRWV18H5+O3KzxXWabLWB90GetDEN4AIC8nH++fRCk19rX0fRLjAsCnV9FKjcvAUJygfpsRev4pQrIPYbb/Sry88054LeZDHHo5jgcAhGQfohzD10DSI3Tm3tFo3Vt6guEZfsvw+oHsCntdxvli9Kp+KusLkK/569tYfH0bi+OrLqLdYG9M3kr8H+QUcRB28Rn+O/8UH59FITZSlJzch91LYjyq8FeBreB6QV4hOhhIbiK1HeSNGfskQ5aj38ZiRB3JtA1HorbAmsRTmopfscno6yh5U3st/xjYmmyZ/Q8uOokj/5whvTZp+wj4j2xDey3iPGw/S+id1+zqGoS2m4EdkfeF16+0mSC1/7r/dUfti0EAgK0f7mJcdW+F1lGcuhf/QQG3CP72tbGqvnxV5ssD4vkI/3TOfBPlutzvNUiq7eb3d9S9HAY10a4i//MtYERLjArqoXD/qz+3Udq4Bq2Xa0wyMc83ZBsaVqiMIy3KfnRFv55bAQBsNguLgrrBs6kz/FqvgGUFYxz5dyxSUrIxccwB/PyZjh69GmHU2NZyzxF2YlqJ9BFw9wi/8OOPxHSs3nMT4R/iwOFwYWNlgvYt3DAwoBGtOcW97to50K+QrMza5UXVc+1bXroOMOKvZ++pMISEvkdqeg4KijhwsDFDtcoV0N3XAzWdqdNfUHHrkKj2QFxCGs7dCMezNzFITMlERlYedLQ1UcHcCM0bOGF4T09oaykjRbGga35Qif5/Bn+EmEflmScPhgbSdxnJaFC7Mm48UL68uioZ3qcpfFu4oc/4vRLXVu24jlU7+IUhAqf4o02z6mVqDkWq0EqDw+GCzZbf1Z7FZuFqKv+1TWoVhMjnX0nt2JosLDk5GfVb16I17okofm6C7pUnCMNuxfEf1hLj1w2Qe73lkWvp+1BUyMG6cftw+wR5UlVdfR2svT4HTu6y8yeIjwsAq0buVum4DAxkCMStkzFbYSK2Cy5o9zUYSCnoibdPbRNECLGXxupr0kNvBHM37uAhd9+OFsNQkFdI2leA/4jWmLCB+CAfvPsWNk8+iKsH7kqIeXdPhGHFwC1S55WXR5dfYEGnlaTXXBuoryommfgowE+nLwDpufik9QeAjWN241lIOALPKPfgIBCYNr2/LWxzNCTf9BSgyWLD0dAC0VnJAIBe93bjRAvlCrK8TIkVVqJVVshT9drEcTYWhSg9TiL/vqfCTEeftq3HpX/kGruswdZgSYQzUvE9p3wULWFQH9eO/ge/fpIVqltuEj07bO/VCa1cnFBz6UYUcbmIXDAFSVnZOPosHNsePMbQxvUxy6c56fivAmahx+192BJxH42tHAneyPUty1ZkS0ICP2d2yO3ZwjZLSyMk/OR7JZqbG+DICX5O0zYtlsG7lRtcq8svpJQGtlYmWD+3m8L9xcNnRy3qgoBhkt7N8oh8DPIxrIcnhtGoUqsIdtamGN//z/VWLyv8EWKeKjA21JW7j6lx6VSFk4W9rRlCz05HYSEHLXuR734Frg9G4PpghT3p1DFHkhyhqyXFxtuqd9U//W2zbCMFUVVRiZIYV1OLjZm7RmDmLtVX8FTXuAwMxTketYkg5AF8oU4gqoXff486zUvG7V8wp7OHI+q2kK94Dp2+VMKk/4jW2Db9CDhFHNw/8xjNu4l25Fv3a4bW/ZoR7It72cnDuhE7cXXfbYxY2Q89pxOrmIffi0AdirU71rInzCdLWCuOuH3xdacmpKOnLb/Q0UDniTj0aZNE/z2zj1L2FzDBc55SQt4Ap8Y4HPVIot1Gz4RW/yttJgi9+96kxmHhy4tY4tGJ0p7L46FB8DK86DiP9HoVMQHR7XwgJtVohUHVmkCXLf8GrCJrm/X8LFY3kP2QWd1ElPA9Ii1ernXRDWfe/P6OMCdheWVqzTZY/Za/Wdvz7i7KnHnlvcgHg2q4fvwhqZj3Iz0DABC5QJQnytrYEHFp/HZLQwNM8vbEJG9PuAatR/uarnC3lcyvOvq/EwhPiYOlrgESi1XLLmtiHgA0akwMNbWqaIKfJIXxKtqYYtyo/WrPmVcWqVG/SmkvgeEvJTYpDf5L9gvPpwY0x6BW9SXspuy5hNuvRVXcW9Sqik0jOwvPfRbsRmJ6FprXqor7b/lOSuGbpqDORL5WwmJp4OUGojhNd24qGDHvN3kKxHfn5BaoYSWqQ0uLjdCz07Hr6AMcOkOecHTVjutYv/cW7pxQLPmiKufQ1SG+HXW0NTFhSEuF1gUALDVX3mVgYGAwr2hK2t66T1PcOv4f1ozchcMf5AspUoTIZ/ybBk0tNraELlGoLwC5+wroMKwlLu68idiP8okh8nJ1320YmhpICHkAKIU8VbL/vWSOJjNrE2iwNMDj8hBPkdT6/BZ+WoWFp6ZSjr05bKlSa5vj7icU8x4kiDw9D8gIiRTH3742gmNfAwBOf3uB6z/e41CzwXD5XYTic2YibsdHYmPEbfDAkzYUTLX1oclio4jLAQBsfH8bG8W8BYvzqtN8aLOob0vJ1jbb3RcBv/PupRbk4FT0c8La6Ih5xWl+bQ3u+xFDsj9lJMJAUxu2+uT/7wI8r6xCWPuZhLZFry7hVPRzudehLn4VEz6+ZiXBRs9Epsg6pJqnUMwDgODY1/C3F23Ufs1KQsBtfooQIy1dZBbmqXDVDOUFTS02igo5iP30k9LG1ZqYo9xUT1co5hWn+95jBOFPQHhKHJpXdMJ2T/k2ZkoLbrHUPZUqmeP1qxgJO5+2tXD4YGhJLatM4VqXPGKmxxj5w44ZGOTBf8l+GOnpYGDL+th6JQzrzt9HYloWZnQVeRZeefYBt19/hp2FCdrXr45b4Z9w7+0XeEzagJcbiQLd48gY1K1ii1dff+Dsw7f4n7M9HCqY4kzYG4XmlgYj5v0mJU3+3Hcfy0lC/ZH9mmHkb8+IVTuu4+L114TrhYUcNOu2Bg/OSOYTKsk5nKsQq/HkFxQhwLeOwmv6m1j08jL+/cp/WIjsurCUV/P3kscpQp0LywAAF1uPgqsJU63zT6ahlM+nmXtG4dbx/5AYm6z2dWyefBDBu28BAC6n7ZdhLcnEFoEAgOAUxT1w7V34IUGZqerPIXYuWT0eyFR0seCHDnv39EQlF/LQp0vpB+FvxPdu5HF50GARPba0dLSQn1uAG4fuo1lX8lxCqmTUQ74noB5bG/YG5rT7rarfFc5GVlgfcRMAkFGYKxRoFGGv5wAMCj1Ay7buxX8wvaYPhjpLevMI1rayfhfUPL9YuLa5L85j7ovzCq9PwM22k9HmOl+oTcrLIvUu29CwJ6mY96bzQrhf4IvgaQU5lJ5pEQGBwhyCJYksT7kON8nD4Mk877ysqiE0ke+VMPP5Wcx8flbCRpuliccdZpfKa2UofYoK+eJ9bja1mGtlaEg4r2ljjXfxks9U45o3xtb7kt7GAPCw41QsfHEZI0KPw8OiEqGC7ajq5J8hpcnTJ8RUQv6dPHAl+BXSUrNhamYgbC8oYP5nijN0TsfSXgLDH454RdmRfo1QZ+J6HLn7giCozTl0FXsn9kCDapUAAOP9PYVedXfeRKGlu8j79slafp5izxlbsfj4DeH4Z8LeoJDDgRZblGOZztzSYFyXlOCTmsW89IxclY85c3RbhJ6djmtHiMmweTwgI0s1u6iKztHG6++rQMPwZzHz2Tnhcf/7TFLWP50ajaqV9hKQmpAuFPKkFdyg6isIrw3JPgQtHdn7ew+DX8DXYKDEz9Zph+VfvAKM3zSkROYRR5DjdM4R6iISOvqivLtnNlyWuH7yx04AwMNLz+DD7oUEkoJPqmBINWLum2cd58g9xggXL0QEBGJ7476UNpa6hrjnN40y1PJZ8je4nQ8UCnkHvAYjIiBQ4udm28nwshb9H615dwOXYl+Tjgnww1qVXRsZtvqmiAgIRCd7coFei8WmDFdma7AQERCIkS7NSK93rewhXMvepuU7L+4uz/6ICAiEsZZkmhkDTR2cbzUGrzrNB1D+XyuDcrjWow6ZfBAVTTjvVc8dAJCcTXSsyC+iFrbORoejrnkltKvkhop6xqigayj8KWsYkaRlcnHlbwx1D9hIaD9xnFy8ZGBgKDlGtCVuuiam81OBCYQ8AfaW/A2+ybsvko5Tp6rkBnB8SiaJJfXcsmA888Tg8nhgqbsErhzc+k921UFFMdTXwayxvli5LUTYtmnfHcyf2K7U5ihDv3oGBoVoUdEZIXH8ojgdKtUs5dUwqBttFRRfUpbeVfkCUy1PF7X37eM0ESm/E3aXFq7/Kz0B1Ve7Dy27eJKNPi0d4nulv9N4VLC3wOobC2CnQMU4KmbUaosZtdqqZKwWFV3kEsTEGfhA5CEqbQxbfVPsatIfcTlp8PntGRcUfhkd7aXn2VVmbdJYUb8LVtTvolDfyW6tMdlNejhYfYvKtNatytdGNlbv4btgaKCDPRvph2CL86jDLJk2sl6rvK9RHX9vBtUyspkoTUOLAPo5n2rZ8KMY2m8/iMfTRdXI94Y9o+zT1bH8RO7MnOOPBXNOUV5v02KZMFUDAIKn3t+EeGVbhvIDmTeptnb5lphcK1UAINKGIr9Tb8A6VDBFzC/qe2NtTTblNTpzy6J8/6aVpItfXZy79kp43nP0bpzeOVKhsVRRUbc46357W6iLjm3cCULbtbvvVCrmKTJHyyYuuPPwo/A8JS0H5qb0q8UxMJQm3SrXRbfKdUt7GQwq4O1q2XlEk36UbsXGPk4TAQAzdo9Em75eCvUFgLU35su072w1AnnZ+QDIPQAPLz2HI8vOSbSrGgtbM7XPoSyFeeQ5eG9wTuD9o0+Y2JT/+/4Vm4zB1fl5VgYF9kD/Bd1LbI3q5FuWKLR8a2N6AqidWPhqVlG+ytfEICIi8gfiEyQT7zP8fXSwG0957cKeu7i47x6tcbgcySrHnYZ6k9pu79UZY05cQN8DJ3FscE9he5c6bjgXHgHXIGKOWQsD6c8Ara9uQWw2/7vYRt8Y99pPorXmkqSJpzNpQYub9+bCp+Vy8Lg8oZAHAKfPl73XUBJUsJWek5ShbNGmOXme3xlzOsK3nfzFNcsSWbn8+xCBmGZmSF30NCNHtfcsxeeWxV8t5k0b2YYg5v38RZ58lQy//sSKpDePlf8PXl0d9XuZyJojaEYneHVdIzzvNHQbQs8qnsuPgYGBQV3cOvYfRq/sR3ot4VuSWucWhMdaOVjKLeRd3nsHKT/TYOVgicPv18m0//jiq1QhDwDiPlMnO/9TUKT6bnFqNHYWjrNiwGbcOsZPdH4w8BQOBp5SyRylzalvL4THLSu6luJKGMhwc7VVuG+LjqtRrYoV9m5SzKOPoWxBJsIJ4PF44HGkF7mhookf9YN8K5eqpAUtVnTyxYXX78HlEecMmzqKciyX00GYVquVMEfejg+hcDkdhI/dFyi07tLgxh35UyH8qfz6Ubqe/wzyYWysh7PB/KJejx9+RqMm1RD+8huMTaiFr/LC8tN3COe1KleksATSsnNR38lObXPL4q8W8wAg9Ox0gnjk1XWNTPGoWbc1EP+ukSWcNqrriMevooXnXYbvwLk9oyntC4s4aNlT/uqHX2KSUNXBUrbhb04GE6urLZzcXmaftbtuYtrINmqdo6aLDd6JVUSk8zcR5+OXBLhUZQoPMDAwqJeMlCzKa6Ma8nfhu4zzVfm8k1uKQpnoiHHiFBUUYdPE/XL1Fa92S8Wdkw/lWkd5JCM5E8YWRiobb/bhCZh9eALysvPR0Zgvzvqwe5V7Qa+RpSP2ffoPADD3xXksqxcgs0+zq6L7sOUKhrky0OfepRmlvQSGMsDVn9sAAIsH7cCjEOpclfKw/NQk1G2mmIj/fv5k2Ua/aXd9O6z1jAjFLkZX98LxL2WncnRZpjDnEIqy94JbFK1Qfw0NA+iYbQFbp5XK1rTkwEhsnPUvJi7vJVFESlE4BY9QmLkanALqkG1ZsDSrQsd0A1haZTG0uwgFmatRmLVDiTHY0NRtBx2zjZBHGnJyFj1rv3gejUZNqqGOR2V09V8nFPnokB1fWZ7F0sLA5ptc9nUmrkfY6nEw0NHG86g45BcWgVXsPWhpbIA6E9cTClbUmcjXa/ZN6glFoTO3NP56MY8MvwGbce0weaLrIdMOodimEa4dnkhqK2D5nAC06iXKAfArJQvPX8egfm3JEtz5BUVo3VuxfAEDJx8AAIwf7I3enRpItY34GI9N+4jKb/NGzjLnOHftFc5de6XWOXau6EcQWAG+oLdqbhd4NnCi6MUPSz579SUAMN58v9kYcRdHop4gn1sEPzs3rGog+6FKFlOfnMGt+EhoszThY1cdQR4dwabpCrz41RXcT/iMhNxMNLOuhsHVGqFRBUel16Qsc59fxIOEKKQX5sLLygmDnRujoaXqv1zocvTLU2z/8AAp+dmoblIRSzw6oJaZ4t4UDOpjuu9SrAmZR2j7Gf0Lub+L/YxeRe65pwzvn/CrSZ6Jk7/KaAezoXL3dSL5rhKHV/xL8Q/l35UXMHJVf5WPq2ugA3tXW8RG/lD52KVBM2vR9/z5mFcyxTz3C0vA4Yk8hDpTFKEoKZ6nPsSBr5IVXjfXO1oKqyk7nLyg+MMwQ9lm0UG+g0FuVh66VuM/hNdv6YZW3RrS6q+tq4WGPrWgXQIRPgJis1LRvKJkDlXmXkkaHOT+agNukewNOlnweNnIS+EXpGLrNIeuufJFsBYO3gUAuEZSBETeXHqc/P+Ql0JdKEkeuEVfkJvUiX+ioQe9CiFgsUvvGYEPD9k/XQGeKkI8OSjKC0ZRfDAAgK3TCrrm+2X0AV4+jxYenzv9BGPG8519OFI8fssqBjra8JyxldD2fD0x6vLWPyNRZ+J6oYAnYGFv+k5Ois4tDUbMg6R3XlZ2voSYJK2vLLS1NKGhAYIIOCnwpMx+Vw+NR7uBkjeUsthy4C62HLgrV58e/vXK1Bz3z0xD825rCW0zSyAf059CjXNBEqEKF2Je40LMa9jqm+COn/QPiTs/P2J02L8AgMiuCwEANc//gyKu6AM6j1OEM9GvcCb6FebX8cMAJ+qbPtezSyTabsdH4nZ8JABge5NeaGUjuZMr6CdYA9WY82r7YmA1YvWfplfWISkvi9B/Q8QdbP/wAJY6BvivwzQ0uLQSmYXEL8Jb8ZG49XtdbwLmQZslPXEp2WsDgB2evdGyonxFCcjGepcWj2539gAAXIytcKkNtVcvQ8ni7OGIN6GR6GA6BCuCZ8PK3gKbJu7Hs5tvAACaFAmAo17HIDriO6LfxiI64juiXscAAA4FncGDc0/gWKMSKrvZwdGtEqrUsif0FYTXVnV3wAy/5VLXt/3RP6R9tXQ05err1lgkzvgaDMTFX3ugo6+NpB+p6O8yGTweD/4jWgur6v5pbA5bigme83Bq7SX0mR0AI3PVV0tsO6gF9s49rvJxS4vqJhXxIZ0feu12PpB2v7JQ5ODA1y3YXO8oJr0ciI0ehzD3zVgsc9+mtvn2HQ3F6UsvwOFw4d3UFXMmS89dvOvgffz3+DNi4lJQxcESng2dMHwAeSVdVbJ1j3yhP+LcfvABV2++RfjbWBgY6KCmqy0WzvAv90nS/zT0DHWFx/bVrNGqOz0xrzSY5t4ay8OvS7TfiFNf8cDyCI+XhZyf6i3Ixsm/L/SuMrD5CoCl0DiqKH6Rk+AOHpd+2iy54eUiN7G58FTHZCU09Xurb75iFGbtQEGm9Ps3ZeHk3xb+PVlataFncQLQkMxdaWNrCh6XJ/SiFOTQO39lmlrXp0o6N6qJzo3o/3+Ie+WRcSNoBOF8+5iulP3lnZsK5lv0N6Fnp+PJq2hMXXJarj50eXBmOpp3WyshsFBxfMswGIl9qaqT5bMC0KyReisEyjsHS0MDoWenI2jjFYTci1Djyv48PC6uEL7PAuu2h6dVVURlJmHMQ7449yMnHa5nl5AKZFSIi0xdK9eBg4E53qcnICSO/7ehEvLiczPgfVX05exhYY8RLp6oYmiBQ1FPcPwLf6d/zMMTmFKzFUa7kuf+OhP9Ct0cqQtLLH0dIiHmCYS8yobmEvZJ+dnofGunUMhbXr8z6pjb4VtWMsY8FIW4uZ9fiuttx5OOIeB62/F4lhyDF8mx+JzxC69SvlPaSkP8d2yqrYe1/+sKewMz3PjxAavf3gQAfMxIRKPg1Xjsz4RIlQUGzu+KWk1d0aXiKEz3JSYCNjDWx9l48rCHsU3IC078jP6Fn9G/8DBYlHOMKkfdlzcxCq4aKMwvkrt/SPYhoRjYqcJwwrVx6wai06g2f6yYV13su6trhWFYf28xanlVl7BLiU9Fr0qjScNkOxj0x6WMQ2CxyR9y/iQhDwDOthyNF8kx6P9gHy37pfU6o4uDh5pXRY++lfk341weBwCwzH0bVn6Yh1nVyZN9y0OLjqsB8MNcR049jMhPxFyT1269Rcjtt7h7UfIzXtBXnKjoX4iK/oXDJx/Bv21tzJhAHtY/eNx+fI2RzOMpK9yWbM7PXxNJ28nGIrPLLyjCg0ef4NNtPa01MDCQMcS5EdILcuFyOojQvqReh1JaETVcLg+JiRmoWNFE4hqPy4NPS5E4Q1YoQxFyEr3A48SqZCx5yI6vAk29HtAxpecUoypyf7VUicehvOSnz0JBxhLoV1T/s6o6wlFlwS18jeyfNaBfMQIaGsQqy4f/HSc8vn5XNe9bBvlhxDwxGtZ1xJldI9Ft5C6pdoFT/NGmmeSNvCzun5mGo+eeYPvh+1LtxEVCXV0t5FFUxivOwfWDMGXxaaSkZdOyNzPRx6X9Y2nZiq+t09Dtap1DnAWT2qNrOw+Mmk0vvGXswBboG/A/WrYXt4Xg5tEHiHwaBae6jmjVuym6T/WXe41hF5/h4KITiPnwA5VcbDBt12jCwx9d0hLTsazfJnz/FA9OERedx7ZF37ldZXcsRk5RAZyNKyC4zRhhW2VDc0R2XUgQjBJyM2GtJzv/06THfIG7qVVV7POSDDE7+y2csq+4kLepUQ/42tUQngfWbY/Auu2Fa1r/7jZ6OHrAQsdAYpwLsa9JxbxeVerhxNcXEu3i9K5Sn7T9Q3oCAKLXn5ORJSK7LkT/+wfxNImfb6HDze14GzCPdAyA/7utbGiObpXrIrUgB42D5b+BmfLkjPC4iVUVHPAaIDwf7uKJ4S6ewt9TWkGu3OMzqIf4r7/Q0K8uQrIPYWa75fjwNArWDpZYc2MeTKTkVqMS6OhQWn0F/XfNOY4r++6Ay+XCu3tjTN0+nHC9LHJx+3VEv43F17cxiH4biyyx76/+TvxqjjZVrVHZrRIca9pj2DLJCqwX0w+ikwk/6f+UFouEffQMdfDltWxhtCCvEL7a/HGreTjif34eAI+Hdw8/4rXYhtXOF6sUf6FljHoWDogICERsdirWvLuOd2nxiM9Jh4GmNmz1TdHKxhXjqnuDraGYF4e6iM35iiYW3oS2H7mqfygWCHktvVzRqEFVfP+RiiMnH2GIjII2jepXQXsfd7i52uLStXAcOsHPVxl8/TWlmLcysBtevo5BbFwqXkd8x+t39DadqlWxEh5//poIANDW1oSDHfUGlzg1XGzw/mM89PW00bVjPfi2qon4n+nYsOMmfvzkJ7v37b4BIafp50pjUC+uHo6IfBmttvGXhtwFAMzz9ZZpezb8HQCgax1y75XJNb1RzdgSQa9CYKVrhKm1WqKljex0PiXNymWXcOvGaV/sNQAAIABJREFUWwmhjsPhwrfVCkJbmxbLlBb0SkP0Eaco9xS0TRZLiD/qojBrQ6kIeQJ0LU4Jj5t3ktzAIOM+yYaNNEr7b1pSf0sG+dHgiZLdkCW9+jsS4TD8VYxtOAefnlN/6Fdxd8CuV7I/jNvp9kVRIYf2vK37emE2SS7GE6suYM+cY7THASSrKi56eRn/fhUl/ZXmdScu6FHZiYfZAsD7Lgtol8gWEJOdCp8QftXnhhUccbjZQLnXVP3sEuGHkHj7zR8fMO7RSUR0WQC3c0Gkr4UsRFcQZks2F901SUNczKMbZvsg4TOG/8f/+x9sNgCNK1QhtcvlFKLuBf7urbWeEe63k+7q/RvVZBD+s5H7ey6o32aEnn+KEct6o/sk2UV9GIj4sHsBkK86rKDPsW/bUKGShVzz9a86HgnfftG2l7auSV4LEPHwI+X1Fj2aYP6/ksJEO71+KCooUnhecSJjbWGk3wma7ApIzdwrbHep9A1F3ER8+SHa0NLWckaVivdIRuHi03cXcHk5ElcsjCfB0mQW5by2FjsQGSvKS6WrXQ+VrYMJbQDgak+eA/DT92qk82pAEy720oXRX2lLkJJJnejbxKAvKpor5xEy4UU/bK53FDuj1uJtOn+zaHCVcahv5qnUuADRU+3gtqFwtJfvvSxr3JN7R8Haypi2vTxecYI+qqpmu3XPHWEePiW985jvOXrQ+q579zgK0zuvRcCIlhgV1EPli3AN4ntkklW0LU6zDbuRmJlFy7YkyEvuJrOQAlni/TYtlgGQ9LoTtFtZG+PYyfHYt/sujh0JQ6vWNTF3YWclVspFdjz5vWRJom28CFoGQ2nbt3OgFvWpQnALs3ejIOMf0mslBVWxhRadV2PMYG/07sL/TubyePDtsQE3Tsv3fi59Ic8Q+hXfqW38slAAo5wg/l0n/DxnPPMY/ir8jQYiP4cfWmlsYYQhQb3g0aoWQs8/xcFFJ1GYX4ivb2JkVhT01e4D7u8En827NcaCk6IP5n96b8C9U/ydciNzQ8w+PAEN/chDRKNeRROEPPE5Y97HYVgtUTWg8ZuGoL5PHVRysZH6GjtUUn1uDHmFPABCIQ+AVCEPADytqiIsUVJgnenug5Vvbki0CzzZ2BoaqGlqg3dp8RI2srDRk/3AUxIIhDwAlEIeAOixtcDS0ACXx0NCbmZJLI2hHNCq0xqw2SzcOEe/clhpo0i1VmUqvB75In/uWSo2hgbJNiLhaq5qiydk5lwEAFSxCcPXeL7I9PE7/4ZYR6s6bC334Gu8FwoKPyE1cy/MjIYJ+/J4hUJbAKhkeQiamnbIzruLX2lBSM7YiOSMjaRiXGbORUTmXISd5QFk591EWtYR5BW8wJcf/4OOVnXYWGxHTEJ7cHm5EvMCIAh+5kZjYWo0BJk5F/ErbSl4KEJkrC2q2b0HmyUZjibe18p0EQz1OoDLy0Ra1hGkZfGTdSsr5AGiQhejnNSb90dVQh4AdOnggXOXX+La7bcY1Ft50bEkGDe8JVNUowxSs5GTsMptaVPXriKuf/hMei0hNxPNLpMLPB+7L1DnshRCX1+bcJ6RIYqyOHaS7yE+dIQ3jh0Jw+1b75QU85TzdtZgmUKDZQqADS4nBuDRixArTkHGYrnEvOKCXW52PrrWmCU1l57iQh4LLM3KgIYueNws8DjfoYgPE0ubOh983VoOQiEP4D9L3Tg9BYMm7MfBzUNoja+M0KWhYQQNdkUAPPC4iQrnEqQS8to0X4qb9+cJjwXcuDtXrmrExYU3HicOnIJn4BY8BbfoMziFzwFegQIrp0+D4evweNdksFnS/3deforD5+9J6NGy7FQ2ZsQ8hr8GgWcHAFzLPwa2pqiwQa8ZndBrRieE34vA9FaLAQAB5kNwPoW8mo9AyAvOPAQdfR3Ctfn/TsaLW2+QmZKFzJQsSiEPAEbXF3k/FH9Ydahhh+Csw/A35IdcVqxiJVPIA4AZ7j5Sr7uZVkRE2k+pNuIs9lB//pGdnn3gfp7/RbD67U3MqMWvDDTUuQmpmFfAFXlE/lOvI7rc3oXtHx5gTHV+EvAt78k8UYhsbKT6HWd1075STQTHvgUAPEz8iiZWpb/zylC6jBnmjYpWksIHw5+PQGxztf8hFLrMDIfAyoz/WWpuPB4pGVuQmLaAIKoJhDxNtg2cbEUe3TpaNWBuNEY41uc4N1Szk8wDZGE8GYZ6bWGo1xZpWUcAAIWcOLja8tfjXCkKkbG2EvPGJHQkndfcaAzMjcYgLmkYsnKv4nNcDUqvPvHXLcDabCmszZTPZyfgWUoY7v+6jiIe0ZNyZnXVeX8sXyB/Cg1pOFTih71mZOapdFwGhtLkV5akB68A35BtaFihMo60kL5ZXFZo2JiYfqdrR76H4qSpfoT2Bg2r4tkT5UNG9a0eIiexiVQbtk4z6JofgDxyQGHOIRSk0xdLs+Or/C6KIT96Bjq4GrMBE9qvweYrknnq6QpdLM1q0KugSE7fIuSlDAUnn/qZQs+Cujjj6wjJdAa/krNQUEAvqqswi/5GpL71M2iwKtC2F82xDQWZKymvaxlQi45uNe0I5wJhb+SQ3di1fwRZF1posO2gqWcH6JEL2vlpk1CUe17h8ZWBpaEBYwMd2YYlCCPmMfyViAt54tRp4SY8zk4nv4kQby8u5AmYd2wSZvsp/3ChoyfayVs9dDtO/9wts48sj7P6Fg5CMS+jMA/GWtILrbib2Uq9rgrEK8be+/lZKOaREZudSjh3M60IADgU9Vgo5p2Loc7jJ6C2uZ1Mm5KGqjIuGXE5aWpcCUN5oUfnBqW9BIYyRAVTUUoAQ93WSMmgfhgQF9TEsTSZjaT0FeBwyT9jzI0l8+Bq0LidzC14LnVeO8u9Yt53HADSK4mri4PRW+Fk6Ap9lmT1PlXh4mStcN/klGzc+y8ST19FIz4hHZlZeUhOyVLh6tTD05fRuH4nAjHfk5GZlY+kZMbDnEE6L79Ti/pHvQei6809Jbga5UhPI3+m6NiZ6NllZKSa4ocabOp7dz3La2Bp1aC8Lg0t/YHQ0h+I7J/VaHrscRWaR5yvHyTfB0W5Z0gsJTGwiYbikfia0DXn5wIuyjmJ/IxFAEmKCCo4HC76jdmDo79zC9+4G4GgdZexZz09AbogU3bKJx2TFdDUl8zzSxctw7HQMuR/p+eljgQnL4RwXds4kLKv+e/c0OfPPEWPXqIihN+iJYst/SnUqWaLOlD/c7E8MGIew19ByIG7wuNzydKr62mwNMDjUrtaP74iveACANT3qS08fnT5BRp3oHbDBgBzGzPKa6ZWJkhLTEf6L9WUWhevzBqVmQQP80pS7W31S9br51NGImn7s6QYNLB0wLhHJwEAVY0sCddT8kVfsN+z+Q+h0irglvckO3kc6fm3GEqWFh1W4d7lmbhw+SU277oNZycrbF83QMLm9sXpYItVNB02/gA+f03EvcszJcbKzs7HvH/O4fOXRAwf2AwBHTwINgKqVLbEgW30Q1kY/jw0oAkeiqChIdpg0tKsKmH3K43vXaarXVvimgAL44lISl9BeZ2lYSgxr7GBdE9nwbx0+fqzFUWuPyAythJc7RWrGk4HT8uW6OMwXLahEhgr8MDeddA2JKfQKz5WVgh7GoU5S86W9jIYShlBnjxZbWTUtq1I2q7H1gIPkKhmC5TNMNuXL6KFx5cu8J8jps+WLLr34T21gCkvLC13cAvfAAD0K76Fhobsond0Maj4GXkpQ8DJvy3TlsdNhgZLdloBThFR+PsWGY8J/msxYGo7Cdv8NNmpRVSZN01Tvyc09XsCAHjcVOSl9AVbu6nUPvcvzsCcf84Ki2KwNDSwZUUfpTZzxNGv+A4aYt/HyqJrJioAWpi9HwUZgVLtQ+9/AI8HbNl4XeiVBwA2tqYqW5Mq4fJ4WHX0Ns4/eAM3R2tsmdod+jpawusaGhpYvD8E159GImh4O7SqRyym02D4OgCAV+2q2DAxQOLasz1TMWt7MB6ER2F0QFMM9JPcbB+77jSef/iO5nWrYnzXZqhckfr5ny6MmMfwV7Bm2HbhsaGp9Io83j09ceff/wAAL2+/hUerWoTrVd1lu3V/E3OtruruINM+JT6V8lpaYrrM/vKQLyYC6bLL3kcAVX6+LR/u4YDXAET+rkK7mUaYbGBd9YcIq5LbfhNp25pqq89rhEE6C45KFrIBAP9em9Cne0Ps2zoYG7bfFIpyihDx4QcmzfkX44a3RBtvN2zbe4cg5gnGDei3VaHxVcGej3xP2OEuD2RYlk0E6xdgrGWHnlX+pbAu42iwJNL9aGhIeralZvG9u82N6FWZz8oNgaEeeYVU8Xm1NB2ljiOYly4FhZ8k2pxsnyPqR30AXKEHn7nRaII3oioIS7qDsKQ7Eu2CXHqlgW+PDcjL43vBkBWL2H/sPxw4HlbSy5JKUnKWUMg7vH2YMBRYHPGCIAx/LkMb18e+R+QeudLQYrNxahi511G/u4fQvKIT9nj1VXZ5amfJ0u5YOO+0sOCFAL92kpsq8T9UF3WhZxmssrHI0DXfD07+XeSlSC+Ik5PoBYOK72WO519VUqDz69sEvSdITx9Ehr71K7n70EWDZQY9y6u0bJfPVyylAo8jIx2Shq5KhbziaBkMkRpiCwATp/jBp8VSrFon+h+cOOYAFi7pprZ1KUrY22hM3HAWE7s3w6Odk/HlRzJByAOAhiPW48muKVg0xFco3D3bI3pPPtszFXuDH+PNF/I87QJBDwBaTtyKa4/f49gi/qY+l8tDw5HrEbZ9IrS1NBERnYANJ+9hfTFRUBHK3pM8A4OaEc+dJ4uf0ZJeYo617GX2Wzdyp/DYysFSiiV9mndvrJJxxMNU7fWV3xFQNU5GxJwPVY0s8SUzCQ8TiTk3qhnLzg0hHr5bHrDTL5u7WQz04HC46NeD/3+6bmkvtOiwCtdvv0PbVvIXpRkz7QhBCPT3pfakYlAMcRGyuLCnSq7FTYOf3Vq1jS8PvN9hUWy29M9PNssMHG4qCotiaY2roSH9dpJHM4G6YF4yNNk2hPyAAJCSuQMpmTvgUukrwStRGWz0KmFuDeocQiUNl8sTCnk3KQrdlMVceYPH83MOV3GwJBXyGP4cMlKzYWxGvVE+y6c5Zvk0ByDyyBvj1YjSXpPNgm91ZzhbUXtz3W43AXXOU3sQlyU8vVwk2gYM8qK0V6DmXKnB1vGWbUQzNFVaoQt50WCVvecbeSjKky7E6pioLk+sonTqUh+dutQntG3aPrh0FiODiRvOYteMnqjnyo9Gq2or+dniVbsqWL8Ld3Tzro0zd1/LNceozqLiU3c2jRMKggCQmsn/H9DW4t8ruTlaq0TIAxgxj4FBKgW50qvn+LB7Ye7RiWjZW+Rqfe/UQ0Q8/Ehr/FkHx2HlIL5nTReLoYQQYB6Ph7aavYXnC07QK2V+Oz4SrWxcKa+fin4pPDbUKhtJPF+miDwZR7gQK/EFefij3/0DUvsvqNMOQeFX8SI5FvUs+GKrVjkT8hjKP3s3DyacN/BwxNK1lxUS8+ZMba+iVTGUJpmF8fie/aS0lyEBlys9xxqXx7/OUmPeOGnzSkNQACMmMQC5+fzf7cfvVQjXlCGzMAPphakw0SobD4PnLou+s7Uo8v2eDZad/kNVcLj0cmBlZvEFxv1byL07UtPKV8jw30J4aCRmd98I376emLyuP6Xd4xtvEDhgu0T72OW90HFIC8p+nWvXwIXX7zG5pXJVlwVCXnkJs715by7SUrMRG5sC99rkTgHZ2fmoXdcBy1bSdzooC7B1fSVyrZUqGlqybUqA5p1W4/5FSU9qOnALpef+1tTrrtC4fzMCIY+Kf0aIwrldKlnJPf4wf8kNitjENNhbmcLCxAC7ZvZEg+HrwGax8HDnJMpINHlhxDyGv44jUfSrAxlZkLsw3+CcEHr4Leu3Ccv6bZKw6TGtI0auor4RAoA2/Zvj/JZriHwahay0bEqvwWv5x2ivecqTMwjvPJfyOoenfDJaOtSzsMeLZHpeHX3viaoGd3YgeiA1sBSFKedyyL07+jv9D0HhV7HsdQgW1OF/GAfWLR9iCEtDA1wedY5GhvKDrQ3Rs9LdzQ7PXkYrNJZ7jbJXoIVBfs7HqDf3mrwY6bVHZu4VZOZcgKEedeiSwJPOSF81O8eCeWUh8uCTfZPrYMWvZsfhpuFzHL94VdQPDzjZvpTWTSYNzD1xM0HSK6JbpQEk1urHtZr0/Eol9fXBYmmAy+Xh6zf5kps/D49Gg7qOEu0BA7apaGUMqmR2940AgJBjYZRiXlZ6DqmQBwDb5pxAFTc71GpUjfT6HJ8WuPBadsilLMqiYCcLUzMDmErxYDQw0MG6jdKfG8oiuma7ZFaW5eTdBFuXurgdACwZsRcPQ96QXpPLa4+mJ7i6sbJUPEchj5cv/TonHhpsG4XHVxXBF19gwxpRyPHlG7Ogo1M+5SU9HeVE4KS0bFiZEXUDE0NRftx6LpXwbM9UcLhcNBzB91AWD+NVlPL522ZgUAJrR/lLd5MhLugVZ97xSfDuSW/XccujZYj9EIehNSX/oWs2dcXa24soq++SUVYKI+xr2h91Ly4HAPS8uxcnvYdR2tIVs67EvgMAWOqSi6xvUn8gNCEKANClch15lltq7GjSGyPDjgMAOt/aiQutR5XyihgUJTs7HwZiJevpJKtPpaiaXdqQhZ3qa1qgb9XzhDb27x3w4vb+9ltRUY88NLi4rZf1DFQ36US5lh85z3Hl+2SJdrJcfd+zH+Na3PRidvehipI3t+IX4GvmXVrrSM7/hEe/NiOfwy9cVPw1D6p2HVosPUJbITcbR6M6o0jsJr6KkTda20h6niiKmfEYZOZeQUbOOdhYyN7YYmmoxjNPMC9dTA370bZls0yhpemIwqJoFHESFFkegdIS7aioJSbsHz75CAN6ilJufItNxsCx0ot6qYq+3RvhyMlHAIDcvALo6WpLtW/aqBr+e/wZ0xacksjzN34m/Q1KhrJHz+rSvY1mdF6Hqz/JxVozfT14OcnOPc3wZ8EpfClTzHsY8gYd+jdFFbeyVS1UUQoLOQr3ZbFtIa13YfZ+aBtTO26UBEP670BsTDLMzAxgYWmEz59+ooPPSkIxjLLEh2+JqF5Zfo87uhy5/gxTe3kT2oz1JYtdsVks/Bs4EL0DD6lkXnExj4fyX+CRgYEUQzMDZKWqNqRD6Jl3ZQ7+50tdNVUW7fX7ozC/EJpabFzNU80NbqPg1XjsL3mz5Xp2ifD4kf90ieuqRE9TtMMRnhKHCzGvJbzuiq/pig95UvbODrVxIeY11r67BQDY0rgn5bwno/nhRmwNFqVNWaJFRWcMdW6CfZ8e4kN6AlzPLkFkV+qE7oteXsZij/JV2ONvYdWma1g8p7Pw/OLVV2hYrwrBJuLDD7jXFLn6J6fIDissSXKKknDsSxcAgLVeLTSwGImMwji8SzsNDUj+T2my9LHnYzPY6TeEj91SxGY9xK34hQiOHYdhLvck+ghErZ5VjsNQ0xr3E1YgNGE1QhNWk4piAnsNsNDKZjF02Eb4lhWKd2mnKW2t9Wqh3f/ZO8voJtI2DN/RunuRlpYWLc6Hu7sui9sii7uzuCxanF1k8UUWt+Lu7lIBWqSlpe6NfT9CkqYzk0ysaeG9zuk5yTOvzXSSzNzzSJFgZEtTsO/dL9gSWh/OFv7o7LPdoGPzPvUKLHkOaFlkOZws/PEu9SKuxizEltB6amuPzniMB/HqBR88rILU3nPyfD+liD7hwHt5oveOPlthLyiCN8nHcS9uA7ak1v8uSBqOlVCR30aG5PT9cLChPpAK+0TN72SceXkAJIzziiVxytceTksp2zVha9kYiWnGEbXGPe6P4MrbjTKWsTjz3xi0/GU1tuy6ji27qJ+TqycmMRaTOHf5FRauPEW7LW+fjct7oWwp+hvpwX3qKcW8lr+spl1DbhbN7KQcn25tl49PRKP2y2nnIpgfCyt6sXZO342QfX8AK7QQ4Fik6lxo5cmusM7WnvoVBSAUXmQS7RXIy1YrgZGLtBe3Y0PmtzawcqX/3ssvklMzcfnmWzSqw5z6iAm+dW+I0rcxbhel/212Me9jVDxFuHv44D2Cl5/GuIkFKzrqwZbxyhx2gcXcEPoxDstHtEfDyvQexHlJSMnAo9BPuP8mCrGJaTh05Rn8i7igUoDqYVvE53h0nrENvl7OuPYkAvvn9lVu+/f8I6zcfwWVA4pAIODh3qso2FkbJ9UV8cwj/BRserwMPX3lFxlTWy7En2cMe2owrsFsAEDbIU0NEvIAQJQtdwc3lpA3OagZlj4/ryaS5cXDyg5O+VAN9W3nWeh9bQfuf4vE5AdHMfnBUca2rzrNZBTg5lZug2NRzxCfLRdkKztT8x7wOBxIZDLEZKYYZ/Fa0HR8AeD3W9SqmP1K1sD0CtTKkFOCmuHa13CEp8SxGpuIefnHrjD6wjN9Au5QbDfvhOOf3TfQvHE5BG84DwBYNl91YVqzuh9GTv4X3TpVR8fWlTB03C4UK+KMj58TTLP4PIR8/A3fsl4q31dxHYFyTupeSAohL7c45YXKKOXQlnbMbEkygpx6oIab/Pu1hF0jDLK7ji2h9fDf+17oVmKvsi1d9duGnn+guE0dXIqejXOfp6J5EVVC8/3v5aJ9SfsWaOg5U2n3tq6KWu5j1NahEPf87JqgsdccAACfa4nfAq9iS2g9JGRHaDo0rMgrNgbYt4SDsDiOR6l703pZV0Y7a7lXimKf2xXTHFJ44H0POAp90dV3l9JWwakHitvUxsEPvSGWZYHPoT7h1Qcvl/WIjh+BmIRx4IALexvVORoV216Zty6waKRR5lNQqthHvP3ojZiEcYhLmo+SRV4ot2WL3uBDTGMAgIWwPKVvjigcH+O6w9N5OWwsG6ptE4k/KIU8R1vm6ntszn8AaOxhupsQukq0bLCyFOLqiUnY8M8VHA95CplMhsb1S2PK6JZax27eqCyaNyqr17x5UcwxZe4hPHwSCYGAhxpVS2DEb40Y29++/w7BG88j7lsqSgd6YfEfneDoYK1xzQTzM3wR/UPTu+dUYZC5hTwACInZoBT0QnbdQKs+zEUeCD8XMhZe01FhhntWK5CKXkAqegauwHzFw6RSGWYvOY7ZNNu05dLj8rWLTBlfg2DtQR+WnB/UqUcVKatWK4EZU/YXODEP0BzSmndbl4YV0KWh6txxtrdG02qBaFqN+WHn+vHMVXx7NquCns2q6LBa9hAxj/BT4FZMVbXm4XndqtPQ8TlMXpb61JaLGLNxsMHjAcCVA7dYh+Zq4reAWijn6Il+13fRbn/Ybkq+Fr7YXb8fXifHoOPFTYxtNHmiAYAVT+XlV9SGvuLrgirtMe3hMf0WmU9oCiY+1XQYvmQko+nZtRrzGroxhBgTzM+FYxNw+MQj9B/2D0r6uatVowWAJXO64uK119iy8zouX3+DXX//hqTkTPTXI0yuQRuV51JiUrry/ZmDY2FF41ERnnxcTcgAgEff1iMs+Tg6+v6nZs8tKLFBIeTlJUWkehL/Jln+2azqQg2397NrjEvRsxGVflPNniqSf8/mFvKYuB0rv6lUCHm56eq7Gwc/9DZJVVl3S7lIIpJmUsJmdYXuuDsK5eFoF7/8gRZF6D2vdMXeuhNyRGGIT1mF6IQxiE4YQ2lTwvMKOCZIIl6q2Ge8/VgEEmmCWlXa3PMKBfQXy2LJF3yK68k4NpdjBQ8n+gp/TOd/OafeyBuUcvHrSbTzZvb+NifDBzbE8IENzbwKYMls5puWvNSq7oda1Un6iMJG/Q7VKLbYXA+ehFryS53cfo2VmDfl2FkcffZK+b5d+dIY37guvB30zzdWEBGLpWjZhH313QtXzet1ZXzor4AlYtX1boP2lTG7/yYM+qMDvH3UUyLx+OoP+4X2M5GTskDjjJnf2oHL94eV2yU912wY+ha/YItMmoL0aB9YOu8Gz4KaGsXU3Lz+lmL7c8ExDB/JnI+XYHyImEf4aeg6vi0OrpQntW7G+xXnJfsZ2768FYrxDWfjbM5e2u1Dl/XBn33XQSaV0ebNcy/uig4jWqDruLbg8tiFey7ssRoLe6g/5bS2t4KnrxtGrBqACg2Yn6zPrdxGzVurplsJvO08C+teX8X28DvIlojRqmg5LK3GLpl5I89ArQKbLpRx8MTbzrMw70kILseEIj47HXXc/dHHvzpqu/uxGkPbejr7VERnLXnyxpZthLFl6T0IdJ3PmMdHgbe1A151monwlDjMexqC10kxkEKG0g4e+C2glsYqxYSCQed2VdC5HfPTtyb1y6BJ/TLK906ONhTRL+97Oti0yc3dOHohKFWkKlLzJUMeou4o9NVpbDaEJp8BIBfu6HC28Kf1nvO2rkrTWjcUglhBrCoLAB/T5V6edHkKFSTlGNdLztVhMlzsRyP0k/r3L4cjRGDRD0adSx0OAou+w/voehBJPqtt8fW8wCjkCQUlYWVRHZnZ92m3F3HdDlur5oyzMp3/LxJ2oLxzfzVbO+9fcSf+Kmq6MFfkJBB+dCytqQ+FZv6qyrO5cP8ojf2jP8Rp3P4hPhEtNmyn2E+8eIMTL96gtIcbjg0pfMUgmNBFyPuZaOtH9Za6d+kVxZa3AIbAZrBWMQ8ApOIIpEf7wMr1DLiCMlrbFyT41r0hztittV1WQm/wLVvBwumvfFiVOk3rL8TAwQ3h4mqHG9fe4PbNMEyd2UF7R4LRIGIe4adh6LI+6DquLboX+x0AGItXKNAkwjXpVQ/3Qp7g0t4btNtjo75h85Q92DxlDwBoFA5PZ+xGa2v6C5aMlEy8exaFCY3nAgDa/d4co9czF5LIy8gyDTCyTMG5IZlVqRVmoZX2hj85Je3dsLNeX+0NCQSWSFlUd4vPDjXZ/Ik5cqHOQVicdruT0JdWzPOwpIZcMmPatL9bQxtABuNXA1ckImrqAAAgAElEQVQcd7qchAqkMlVho1LFvlC20wlwPK4zbVsFHI6lxu15YTsvU9vc8/p504tymijurr/nNdP5/znjNkXMuxZ3DgAQEn1YzT63PDVPHIHwo/LlfRy8S6h7R30Mj1G+Ll+TPgyQx+dCIpYiO4v5N6fU/GC1940C/OBuZ4OvqWm4EvYeAPDmaxxKzQ/G2z/G6bsLBYZe3dYDAHg8LmbP74LadQLQssmfcHWzx+59w5GQkI7Rw7YjJiYZv/xaA0OHNzHzivMPnarU5sHa8xUyYtilEMj8Jk9JILAdDaHdBL3nzE8sHBayEvMAQJwVAvH3isLW7nfypdLthWszIBZL8ftvW5CUlIG69UoV2OIXPzJEzCP8VLh4O+G8ZD9aWvSERKy5ytA/L1fS2nNXnrV1skHzvg3gkcsdPCs9C69uh+Hu6UdK2/D/TcOGe4spY+UWFKs2rYDqrSqBw5HfkEolUnwKjcbDC88Q8z4WAHDir3MYtW6gsg2BQCCwgccRQKJF0HMSltC43RBcLAIQk/kMSTkfaD3/ErLf0fb7ppPAyK4qtj4ovOaaeS+Cj2092m364mzhDwD4LfCqQeMQmGE6/0vYUXOYEtGOQADWTdmLRQdGK99fO/ZQ+drJ3Z6xnyJs0tWTPiXK8ovyh+BcDgevZ1KrlCv498FTzA25hPlnLuOPluwiKgoqX78mAwDOXpqqtLm62uFrTBIAwNnZBrv3jwAANG2wCA0bl0Wp0qYXYwo7HI4NuIIgSEXs88aJ0tZAlLYGAGDhtBF8S9PldvsSk4QJsw/ic3QiZRvbEFwbzzCkxwToNG9GrCLXMw82nm8BE6TMUMDnc7FlxxCTjV9Y0JSPz9QQMY/wU3Im+19EvvqEw6tP49rBO5BKpXDxckLLgY3QbWJ7xn5Z6dlKIe/XyR0waDFz/h4AaGvXF9kZ2Qh7SL1R7VdKlafobM5ejZ6A755GYmgVeVjdPzP24bdFPTTOSyAQCLmp4T4Vt77Op9iL2zZUvi5q8z8AQLo4FjZ8d6POX9qhA2IynyEi5QKqug6ibE/MeU/b72P6bYPnTvwuFBoasmvDd6cIecaguE0dAECmJAFWPGejj09gPv8DHUhVTQKBjsfX3qi9Xzx0q/L1hkvavW+88nj1Kdh8S+6V+0qDkAcAPatVxNyQS9h9/0mhF/MAwM9f/TfVzt4KMTHJtG1HDN1mnpx5sgyIsy9BknUJUnEEZOJwyL4XRMoPEuNS4OSmLhQ/uRmKSnWYiw5YuZ5E+nePNF3JThyGbABCu8kQ2I7QawxNdB+ymdY+bYwOEUocIThcJ8ikVEFQOxKkx5QEl18SVm4X9eivmeNHHuLAvjuIiU6ibCMeevkHEfMIPy0+ZYti3N9DMO5v9k8U2tmrQh+1CXkAcCJ5B5oLugMAZDKZ0qPu4r838OV7uIKmEFwFfhVVP1QHlh8nYh6BUMDQNYddfuNv3wZhyUcRl6V6gt3R9xDsBEVytZJ/P+1914VSudVQSto3x5WY+XicsIMi5kWkyi8yvazVcw1a8OyRLUnBvbgN+B9DkQ0FTbzm42L0Hzj/ZRqaeat7QR+K7AcAaF1U/3Ae+foqU2xHo6jCpL7siehg9ONOkMN0/tPxMPE2tr9fR7GvrbKH1Vxz/7uAu2EfEZ2UAl83J9Qu5YsJ7eqBy8KjPik9CwsPX8Ktt5HIzBGhbDF3TG7fABV82HnpjN9xEpdfRmB823roU1/1eRq08SAivyWhb4MqanY63nyOw+aL93D11Tu429uiVeVSGNVKt+JceY9Bz7qV0KVmUL4cA4JhVKgdiGe35B7Risq0uekwqBEcXemLU2SkZilfN+9ei3GOcl7urJIiBHl74PkX41U4NScuLurFywICPREWGkNp16dfXezaQZ/Cx5hkJQyAJNs8hSGY6Fl1FiXs1re0NyZ3W4elB0Yy9rPxitRb0AOAnNSlyEmVFxET2A6H0G6K3mPlxt7OCif3yNd9+8E71Krmh8fPP8LBXrfK9NYeTwBZNtJjmEVNTUjF4crjw+G6w9pD9zQXdKxbfRbHQibSFl0j5B9EzCMQTEhCjOppRe7Q2APL9M/9Y+NgbdCaCATCz0nLYvRPiXPT2WcHDkf2w5bQeihmUwuVnPsiTRyDD6lX8D7tqkFi06DA69gSWg9bQuvhF99/YSfwxvWvfyIsRV4co01R9fDGPv6nsCW0Hp4l7sXLpENo4j0PfI4VvmY+w8P4rWprKWHXEIgGItNu4FjUELQuuho50jTse9cVAGDL91AbWwYpwlLOICE7Auki+c1iujgO178ugQ3fHU4Wfihhq55vNDzlLGz4rqju+jvSxXE4/Wk0knM+QRP1PKbg+tcl2BJaD31LhoADDhJzIpVVcFX7ehK7ItpiS2g9BNi3RDnHLsiSJON18lFEpt0gIp8RYHP+A8D29+uwtsoejHncF6sr78T058OxKGiD1n5BE4IptvCYeITHxGPnVXmI4vMV9Pm/6PoCwNMP0ei1Zh8AoEWlQCzv00Zt+/gdJ3H+WRjmdGuGOQfOK+1Lj13FwTvPcWxyP7Wxlx67ijUhN3F/MbV4QVaOGNWnrVWzfYxPwqYLd7Hpwl3UCvTBpqHMnozp2TmoOX09xR4eE495By9i3kG5aG/sY0AwLksOj6UV8RT8vuAXxm3DGqkKEjTu+j/GdkIeu9tPAY/Hql1h4P499Qidtu0r4/TJJ0hKTIejk43SnpMjztvVKMgkUciM7w5ZnsJDBQnfUlTB3tHFFi/v06fhyI2Nl7xIlCGiHgCI0jZAlLYBABeWzrvAs9BekZmJAD+VN+bDp5GoVc0PlYOKoW2vdUqRjzUcC9h4RSIjtrZB/0OZNFZ5jHiWTWHptFVLDw1jyWREyCsAEDGPQDAhimIbefEpUxTvnkWxHufcjivK11N36vgDQCAQCCxxtvDDb4FXsTW0AT6m31YLc/W00lwtmg0KQe+/DyrP5hpuIxDk1J2xfVhKCK7GLMK5z1Np2+RuG58dhiORA7EjXFXZdGDAFXA56jeFYmk2rsWoe/BJZDl4m3xSbby8636asAdPE+QeWnYCL6WdiVIObVHMphb+fdcRO8NVoTV5xTkLngMGBV7H0cjfEJZyRilwAqrwZ0L+0NNnMABAKpPn1V0UtAFL3szAlNILGftUmKgSovKKVc+iYtB37X54OtJ7MwGAl5MdohNTUbe0LzYM6gTFs78csQRVp8jzO519EsooZM0/eBHlinlg39ieyBaJUW3qWrz7moDxO07CycYK1+b9jkN3X2DOgfPIYhALFEKej6sjDozvDWsLeZ6lBxGfMGDDf7gdGokBG/7DtuH0Yk5uIS/vMfj7/F1sPHfHpMeAYDxCYjZgx+Lj2Lda9T3kV64o1l/UHPoZ+ymB1fiPP7ErvPPoI/sCPQUZO3srpKZkqtkCvwtXXTuuVgup3b/3jlHnlorfITOucIQpf3gbTbGd+fc2GnVgnyLDxisSUnEoMuOaGbgaKbISegEAhHYTILAdraU9lYdPVVXoDxx7gJG/NULIxRco5u2k96qs3W8BALISh0CSdVbvcQBAknUB6dE+4HAdYOV+ExwO8/czHTKZvJotHSTMlhmxSAK+wHgPKoiYRyDoAIfDgUwmT7KeHJcCBzfmJMAthKpQ2KHL+qht6z+/Oy7vl38hMxXHUCCVSLFs4Ebl+/+1ooZ6EQgEgrHggMvKE0xTG3230RFg3woB9uxyzLhYBLAaX8C10nkdTO21jWPNd2E9V0cf/Z+SE4zDx4z3qOXSUM32JfOjxj7fLwtovc4qFPfEk2VjKPbcHJvcD1ZCapJyIZ+HmwuGoc5M+TXAzmuP0JcmTFYilWLfWLlAbiFQXdqffxamXFOXGuXVvPdyU3/2X8rXJ6cNUNtWzb8odozshn7rDuBBxCeEx8SjpKcL477QHYOhzWpgaLMajH0Aw48Bwbj0m9Ye/aYx55Cmo1bLCgAAgQVzwv1aJYrj9vso1Fn5N26OH8rY7ulneQhqq7L6hRYWJCZPa4s/pv3HuL1pg0XgcDmQSeVfJLk99QwhI7YWZJLCJYg+vxOOoO+VksNffMLqqftxImKFTmNw+YGw8YpEdtJIiDNPGLymnNQVEKVvh7XHPeginXh7OkIqk4HL4YDL5aB++2UAgNN7dRcG82LptAlS0WtllV5DkEmTkRFTHkL7uRDY9Gfdj8fj4uzlaQbPX9jp2+hP/HViHKxtLTS2+/o5Ef2bLlWzbTo1HsX86POLsoWIeQSCDpwT71NWoO3qOVhpLxFUHGmJ6fj2OUEp9imwsBKi6/i2ajZvfw8MWdobmybvRtjDd8oxvfw8YG1vhdiob0hNoCadXXr+D2PvEoFAIBAIhO9cj7uAbsUGoLxDFYx6JPfM6F+COTl6tsjwsDg6EUuBvZUlmgSVxMXn4dh49jYrIcvDwRZfk6nXEMVdHRH1LQkZ2SKl593px2+RmCb3GmIKga1SQpVbs9OynZR2+XEMFLA9BoT8Z9Z2+miU3Gzv3QWl5gfjW3oGSs0Pho+zI3pWqwhXGxvEpaVh570n+JKcomy/qkvh98SsVTuAtqDFhavT0azRYsikMqWQBwAHj2oW/9lgaLipdvjg8ouCw3UBh1cM4syjBo8YErUKrYqrF0aZsrav3l5MFo7rYOG4DoAY6dH+Bq1NJo2Xj8GxlFeIZcG+Tar7xCtHJxo0Px1cQRlleHHmt46Qih4bNF5OymzkpMyG0G4qBLbDtLaXSKSQSmXgctlkwPwxycrMQVxMMrpUnwPPok7Ydp4+f3ab8jMglUgp9iFtVmLgxFb45bf6eq+BiHkEgo6cl+zH7E7LcOv4A6Xt/XNqyKzQUoCND5ageJkilG0A8MuEdqjdvhr6l1b9cEW/o0/027xfQ0z6R/sXK4FAIBAIBP1RFLoY6j+BVfvcnnBBE4IZBTFDUIh5aVk5rNqXLepBK+YVc3FA1LckxKWkwcdNHuo1ZfdpVmNuGdYVgzYepN2WH8dAAdtjQCi4vP1jHJZeuIattx8iMiEJi89dpbRxsLLEvYk//nXveRN4Nukr5PGte8DCfhbA0T03tzHEPACUAhjGga8UvbKTp0CcsU//oWRZSI/2Ad/qF1g4LjfS+gzHylV1/DNiykImS9d7rJzUP5GT+qfymGmiecNFtPafJcx2cl9VLl4mIS/sxSdaIU/BP8tDYGHBR/veuhWaUkDEPAJBD+YemQQAWDd6G55eeYGoN19gYSWEe3FX1OtcA31n/wIOiycVRQK8cF6yHx9efsLfE3fi+Y03yMnMgZOHAyo3CUKv6Z1QrDS9GEggEAgEAsG4rAlbgN4+Q+EsZB/6sn5QR4zYIr+ZCpoQjEbl/LFmoG4hiprQ1e+Bz+PS2nlcuV2aJ4KADTVKFmPd1hTHgPBjMblpfQyuXR3N1m1Dana20u5pb4vpzRuiRZkAM66u8JL5rZ1O7XnC6rB0oRfpf0QsHJbAwmEJRGmrkZO6Uu9xxJn/QWg3ERyeJ2MbiUQKHsN3sSmx9nwFmeQTshJ6QSr+oPc4mXGNYOV2mXH7zyLYaSLsheYiaAAw+hdVPlk7B2scuCOPsrt/7S1mDd0OANi48AQR8wgEczByzQDtjVjgW64oFodoTixMIBAIBALBtIwOmInwtNfYFLESnzPlXvduFp6YVY45b1P9MiVwbuYgNF+wBQBw+WWEsjrryJa1teaLA6AsUFEY+BSfjKIuDmq25yvGIToxlfYY3FwwTC1UlolOy3YiPCbe+AsmFEicrK3wYDJz5VyCbmTE1oVMojm/pwIbzzcAx8rEK9KdOQM2IyE2hWJfc4qdpzRbBLZjILCVhzPnpC75XsFWNzJia8DG6z0AesFu296bGNSbWiCr+5DNaiG4poDDKworN7nHq1T8AZlxDXQeQyp+h6zEIbB02mTs5f20KIQ8AKhev5RRxiRiHoFAIBAIBpItScapqH5IF8dobMfnWqF5kfVwsSxr1PkPvW+HDHGczv3+5zYBpRzpq1Mag/txwXiTtF/N1ieAuVrf7a8LEZ7CLmG1v31b1HSfAi6HOdcWAOwKq0lr17QOfdkf0Qw50lSKvWuJk7Diu+o8Xqb4G45H9qAdUxNVXcegrFMP7Q21QHfsmI7bvojGEEkzWIzKQV3POShh18LA1alg+h9rg2lfEnPiEZ31Wfm+sUdrrWN5Odnh+YpxiEtJR5+1+/E5IRkAsO7MLaw7cwtPl48Fl0PvY6cQvQAg0MsVS3q3VisysevaIyw9Rg1FLGgwHQNF8QpDjkHu7QRCYaNT25VITc1i3Z4ux5422Al5HNh4fdB57PygVfGxaNO7Dqo3Me71kTaEdlMgtJsCmTQZmd+aQybRfB2Xm/ToEqzCUXOTnKeysanh8n2VaxSlbUBO6hLWfSVZZ5EZ1wRWbhcp29o0X4rsLBFtP+K1J2dqf1UY7sCJ1EJuU5Z3x5KJBoR9g4h5BAKBQCAYhC5CgliaidMfBwIA+gTchu4BdD8mb5MP4V7sMp36RKScRETKSa2iXKBDZ4QmH6bYP6RegK9dU53m1AaT6KaLkBeT+RDnPzEXXGDDw2+r8fDbanhaVUWzouu1d9ATGaTYG94AEhn9BT1Trxsxs3EjZjY6+R6CraBgpZKY9HQQllbcjOrOdfXq72ZvgzMz5J/xg3eeY+5/FwAAFSeuos0ll1ukYso1J9KQb8cc5PXKy4u+x4DH5Wqt/Ev4sYhNTcPxF2/wNSUNXg526BBUBi42uudsK8g0baCeV8zCUmD0X/7MuMas2hVUIQ8AylYrgZGLTPdwURscrgOs3e8C0K0ScE7qEgjtpgAAoj4loPdwVVX6nQeo1ycHtgwxwmr1Q2A7HALb4QCkSI8uwaqPVBxOa8/OEilFu8ePPqByFV/07bEBO/f+fN62llZCWvvTu++Ur+mKXNRtUR5LDKyNQsQ8HSk3Tf3J4L/DuqNicS8zrYZA+DnJ+zkU8nl4PN/wUu8Egi7IIMXuMP1yXADArrBaJvEOK2wcj+yB5Jz3Jhu/hvtkWjHveswfRhfzDCFbkoLjkd2QJUky2pgxmQ+xK6ymUc+zDHEcrPnyfHKGnP8AcORDlwL3GWjp2RGjH/UGALgI3TDEfwK8rdjni8tN15pB6FozyGCvsg+xCQb1Nwa33urmfaKga80gRMYlYvuVh1rbHp/ST685CKbh2rGH2DT7IOJjknXuGxKjOWwxKjEJzdZto9iXnL8GAOhYoSyWdDCe925BQB9vO7ZIxRFa2wgdFphsfmMgtNDsZZ+fWLvfhlQSicxY7VVGRWkblGJe8aLOuHJ0IkZN24sPH+Nhb6tKL8AX8FC/ZgA83TU/DMkfuLDximRdLEWUsQsC6z5qtqrVVGJgYoK84MbOvcOxcd0FDBtZcK6t8oOsTGphplUzDylf92Y4Hny+fpWac5P/WRkJBAKBQPgBMFTIAORefYnZ9E89fwb2RzQzSMjjcSxYtSvvTCcS6F4EQBOH3tMnHu/uf4FVfwuevVGFvNzoG4ZKx4O4YKOOuSusJqIz7htlLGPQxKMt1lbZg+DK29GuyK848HEbRj3qZZSx07KyGbfVCmS+qTpy76VR5qdj16hfWbUbuokqiLNlQjvVDbGmY1Dc1VHvOQjGY0i9eWjlORyLh27VS8jTRqn5wbRCXm6OPnuFUvN/nNDq0mW8zTo/h2NLEWMKGk9uhpp7CWpweT6sQ2hF6f+o+nE5WL+kJzq1roS9mwYr/3atH4jBfag59MyJjVckOBw7re1ykmdSbO/fq1K7HDvyQPn66KGC83tuTs4eUh2TXiOa0LZJiNMthQodxDOPQCAQCAQdYRIyyjv3Q3mnvhBwbQAAyTnvcTV6KpJzmC8IT0b1Ntg7qUsJVZ45sSwLsZlPEZf5DLFZz5CS80GvfHqm4kvGHXhb18TV6KmMYalcjgA+to1hw/eAWJaJ6Ix7tMewg+9+mt5UKrsMw4uEHRT7w2+rUdXV8LA+sTST9hjbCrwh4NqyHqeq62g8/LaGcbuvXTOUdewBZ8vS4Hx/Hhuf9RrhKSdovQ9zE5Z8DAEOHVivhYnItEuMQjafa4X6ngtQxKaO0vYp/TqufJkCGZhDRS98HmXQZyB333RxDOIynyE5JxKxWc8Ql/kUEhn1qTkTox71gjXPBj19BqOqUy1Udaqlsf2j959RpQS7UGFbS2bx+XYo/XeEqXPFVfL1RlBxTzyPikHQhGDaMNhH71T5A7cO60rdruUY3I9QVfzTdAxOP3qD1lVKU+wkX17+ce3YQ3wMY58zjI5OQ5lDPqsv26h8/fYP+rByABi89wiuhX/A/5ZvxL2Jwwxaj7m5cHU6mjZYhC2bLmPQkEZmWYOV+zWzzKsrrYqPpbWHRK3K55WoYOPBlpMyFwKbgWo2uuIXBRFrzxfISugFSfYNnfolxKcpX798/gkdWi1Heno2fjPTOW4OvIu74EsUtWjT/k1XlK+FFsxy28VjjwxeAxHzCAQCgUAwkHY+/8JR6EexOwhLoL2PXHDaHV4HMpmEtv+RD53RyVd/z5fc8DmW8LauAW9rVQVNiSwH/4ZrDxfJD+Iyn0PItUVU2hXKtjbFd8LZIpCxr0iahntxK/Eu5TQAwIbvadBaXiXuNYqYdzl6Eq29eVHdKuSVdepJEfNKOXbF/9yYk6q4WJaBi2UZ1HCfjH0RTSGSptG2uxO72ChiHgCKMMfjCNCz5HXatkVt6qF3wC2tYemf02+jiI1m4YwNNnxP2Nipnxe6nP9rq+zRab7d1x6j37oDaFYhAMv7tAGXq8qG9ej9ZwzY8J/G/hZ8PrLFYgDAu68J8PNwVm7rFixfi4DHg0hC/91hDP4d00MpmLVYuBWHJvSBraU8B9Cjd5/Rb/0BAICPmxP+V5IacqztGAxkeQym7AlB6SLutMeAkD8sHrpV7X2dNpXQe1JbOLvbo0fQVEglUgRU9MH41X2QEJOMiJef8M/8I8r2+18thb0z8wOMlCx5EYhXMzR/727u0Qml5gcjOZN90YiCzIZNAzB8yDbs23ObVXtjh+RyuC7aG+mLjNnbVhfWh9D/jhJMj6XzHtYhtwrOXVGdoxOntMXyJScBAD16Gx61UliYsboXRnSSX7O1KjMNe2/MQGTYV2wPPqtsszmEuRLzlVNP9Z2ag+/hJUTMIxAIBALBANh6FPUueRNXvkzGx3TqE/I0EbtEyz8C71JD8CxB/YaRbbVXAdcWdTxmoY7HLJ3nbVVsC0I+DqLYH8StRjU3wwS9mIwHtHZ9xEYOuKjgMggVnAdqb5wHRUgvk+foy8RdKOdk3FCrpkXWwMv6f1rbccBFn4A7jGu79GVcgcif9zDxNra/X0exaxP5zj8LQ8VJzN4jTMUtHiwZpRTSOiyleo/+NaQz6pTyMbl32vMV4xA0IRhfElJQawa1aEqglysOTdR87pjyGGTmiDBuO7tK1wTjkDfvnYuHA+K+JCI5PhW+pb3hW9obVRqWwS8jmuHdi08Y0XQRfi07GYfCVsLazpJhVKBqsSLgcbVneqpevAjuR33W2q6g0771CmSkG0fwooNdFVvTkRHXwCjj+JUrWMWQcsOzaAhJ9hWDxpDKZIzVvAsjuR/atGxTES3bVDTjasyDX2kvNG5fGZeOPwYA9Ki7kNLG3Ys5fcS7N9EGr4GIeQQCgUAg6AEHXPQOuKVTn4beSxGb+QRnP/1O2fZveH30LFk4QmEMIa9wmV8CjqtleVr766S9Bol5UpmY1q7Jw1ATup5TdFRxHYFH36iCzKNv640q5unzv9Mk6BUEtr9fh7VV9mDM475YXXknpj8fjkVBzB6WK/u1BSAPk912+SGeRn5BZo4IRZwd0KNuJfSsUwl8nmbh4vmKcZBIpfht40E8/vAFAZ6uaFkpEIOa/E+tDdPcbO3rB3XUuo73sQlYF3ILl15GoIiTPZpXDMTo1nU09tN2DPrWr6Kxv2Lum28jsfnCXZ2OAcE0tOxF/Z87e8rFvLjPiZRtfuWLokXP2jj77y10CRivsQCGwhNVG6nZ7MPjCzIKIc90BTDMmwJfJjFckMhNTja1Orq5i2PwLJvoLObVb78M145PUr5WcOXYxB9K1PvZmbSkG0Kff8Kn9+qpVhq3r4xJS7qZfH4i5hEIBAKBoAf6ii7uVpVo7RJZDuKynsPNMsiQZRUq8tsTy9O6Gq0XnUSWAx5HqNeY+yLo88O0Kb5Tr/GMQTmnPrRinnHn6K1337bFd+NkFLW/If8HY9HTZzAAQPo9JH5R0AYseTMDU0pTn7jnplagj8YiFtrgcbnYPsL0F/7aKOHujBUMYqA2DD0GdUr5oE4p/fsTjMfgOV0oNlcvR7wFIJPRFw8au7I3zv4r/12M/ZwA9yLOlDZdKpXDoScvWXkpvfkah7blS+m++AKIf0l3k43N4ZmvuEZOyjyjjcWUL2/8ip5o9ot2729TIs25p3OfcqXV/y8KYW/A6O3Ytqa/MZZlVprWX4gL12YAABbNO4pLF+SFmhS2n4nNp8fr3OfQP9dRq0lZAMC0lT30nptUsyUQCAQCIZ/xt29Da78ZMyd/F2JGzCFaNvVeTWu/8Hmk3mNKZFQvgp+BKq76HzMni5K09o80eRTzm48Z1OrKXzLNG8ZGIOQ3dGGyLp7aqw17l3ADABzaQF/Fe1G75gCAMgs0FzTovk2ea3ZFp9Za5yzonLkwBRHhsSacgY2XlylybkohSt+qvZkOhEStQkjUKvy5bwRColbBy8fV7EIeAIgzT+vcx8VJnjvy0MlH+LVjdaX9w0dqwYTCzqULL9GgURkULeaMWzcKVlXigkqXgfUwa10fzFrXBwKh/v51xDOPQCAQCAQdsRMUNah/bY8/EJFyimJPFRX+/EBsaVlsc77PyeHwaO2xmc/0HJHeQ8XDSntYIYHKx/Qb8LVrbtY1XI+7gG7FBqC8QxWMerK9OqAAACAASURBVNQLANC/xAizrolAyG8+hsWgWIB6zs9K9Urj+NYrGvtVqlcaX97H4erRBxi2kOpp+vdNlYdTqfna80AytdFUCbeg8fvgfwAATRssYt3H2CG5md86wsrVuDkn06NLGHW8uq1VOdciQ2NQsXYA/rk+E8NbLMWGs5ONOpfuaBZDeRZNKLZrt0MhkwGrN11UeuUBgLeng9FXZyiSHHaFWXJTp57cazY5KQPOLrb4Y25nAEDH1itw9DRz0QeCcSGeeQQCgUAg6EhDryXmXkKhppaH+cIwqrvR3wQmZUfoPNa+iGa0dl2r2JoCLsd0OYbKOukfEqKJdJFxcy/pg6LQxVD/CVhbZQ/WVtmDqk4/T3U+AgEAts47QrHVallBa78Pb+Q5UbMz6fPdrbx007CFFUI+5MmlZQ6komeQil4YbTxdK5+y4cZpVWXPv+eqzr/YTwmUuXNSlxt9fibYiJaWzv9QbON+b4oGHZZh5XyVqD1s8h7Mm6K5qnxWQl+kR/tAJsmfwmjirBBkxXfX2IbL96PYHj2Qe7F3aR+MA0dUeYeZwvAJpoF45hEIBAKBoCOOFv7mXkKhpqR9O7PNXdrxV9yPo3p7nPk0VFkNli0iaRrF5iA0rreCvnA5fEhNFAJc2vFXk4wrkmaYZFwCgaAbd88/17j93N5baN6DKnK/uid/KOLl60bfb8QAwxdXyDBd4YtccISATHPBkMxvbWDjFWngRFKkR9OnSTAmUokUU7uvx9NbYeg/hZrDU5S2FqK0teBbdYaFo+kqfYvStwOQamlFL6d0al0ZnVpXVrNtXNqL9dwZsbXA4djA2vM5APqoAmOQnUgtyJYXS+d9FFtmZg7atVimZov+koRyQYZFrhB0g4h5BAKBQCCYAQHXBiJpOsWenBMJByFJAm9K6njMws2v6om76YQ5fWjvs9co4xRkbPie2hvphfmf6M97OR5x2V8pdoXHHoFAAILH7UaZ6n4oVlL1XdCu2Cjl6yFzu9L283HWnnePoDs2Hi+RHhOgtV16tI/egl5G7P8gk1C/G41FSNQqtdfrpv+Hlj1qoWEH5rQV4szDEGce/v6OD0uXPeAJDa+WLkrbgJxUdhEYNl66e/WzRSZLR3q0yitOYDsWQtsRcvHWQDK+VoVM+o1VWw7Pg2K7cG0G4mJT4OZur7TdvhWKRUs1e/kRjMsPJ+ZN/+8sjj16pVOfFT3aoGWFQL3ms7ZQ/zCN23MS516Eae3394BOqBvoq9ecdIgkElSdtRYSqfYL4duzhsHeiprY1tD5h+84hlth2n8gxjSvgyGNjJvM9EnkF/T6az/r9hwOsG3QL6juZ7ynB4P/OWy2/VcglclQf+HfSEzPZN3Hy9EOR8b0gZ2lhV5zHnv0CktPXUVSRhar9pYCPu7PHWn2suypWdmoOZcaCndvzgjYWOj+I3ni8WvMOHhW62fQx9UR+4b3MPpnkFD48LFrgvDk4xR7dMY9IuaZGD/71hQxDwDCU06w9ho8+F6/ip+GEJV2BaHJh5GQ/RbZkuR8n/9nIFmURIQ7wk/LqtOTMbb1UgDA5UP30KiL+vXqypMTMb6tPMRxSF3mSqaV6hXuKrQyaRKk4jeQSaIhFb+BVPQWEpH2+8vsxGHg8LzB5QeCKwgEhx8IDsfG9AvWQdxJj/YBl18aFk4bacMnVciQlTgUkqyzWse08Yo0eujtyEW/6NhDjKz4PF7jHCF4Fg3At+oEnrAOOFyqmCwVPYY48zhE6dRQWW1weMUZtw0ez1zRfvPKvjrPBQCitFUQpakXj+HyS4Jv3Rc8i7rf/5/q91cyyReIs85Ckn0RkuzrOs9p7cl83ucW8gCgc1dj399KIRW9hVQcCpnkM6TiN5BkX9XaKyuhN7j8UuDyA8HheYHLL0UrSJqCD6ExmDV0O+JiVNdoIa8Xm2y+H0bMy8gRofrsdXr1nbD3FCbsPYWnC8aAz9MtjaCng63ydYUZq1iJaQAwdJs8F8DLxYYncD3/Igxj95xk3b7WvI2wtRDi7hzjJHTWdf7V525i69X7Rpu/3DTd3atlMqD/5v8AAEMb1cDo5oblw9FlDYr9vzVrGHhc46WtXHv+Fv66dFfnftFJqag5dwMcrS1x849hrPuFxnxDp9W7dJ4vSyRG0PRV2DywM2oHmEewSMnMQq15Gyn2BqVL6CXkNf5zM74ms/PqifyWhFrzNmJKmwboW5ckyf+ZYSqikZQTns8rISi4/XUhazEvU0x9ou1upT2nlK5ci56ByLSLRh+XQE/HIqbJB0ggFAZKVfEFAARU9KEIeQBQppofPIq54KuGipx5C2cUFKSiZxBnXYBM8gVS8VtIxW+0hqbqijhLh6qnHCG4PG9wvosOXJ4X+NbswzDzYuG4GtlJY7Q3BCAVv0FmXCPVUnhe4HAcIJN+hUyaqNO81h6aQ7LZcnLnDWxecAw5WdT0ELm99nRClgNJ1nlIss4buDp6rN2ZxbG34fRejJ55BDBDkYrDkZMyy6hjKrBw+NMkYrQofet3kVwu0smkxs0rKcm+rpNwyeX7gsP1Alcg/yzq8zlMTc5At5rzWbc/d/ghor6fI4Mm61+1+4cQ8/QRc/IS6Omqs5AHQOnNpO8ayk0LNkjQ00VAzE1adg7KTQvGi0XjYIiDlKHz96tbFZPb1Ndr7rfRcei8ZrdefXPz9+W7eot5hux/hRmrDdp/BWeehWLCXmpVTF3RRcgzxmdu8D9yt3hjCNq6wCTkdapaDgu66l5FUd9jseTUVSw5dTXf959QcLDle9PaM8XMN0kE4/GLXwj+e9eKYg9PPo6SDu019j33aTitvUXRTUZZ2+UvE/Ep/YZRxiLoxrHP+1DPjb6wCYHwMxASo7mAz/b78zG1yyo8vRlK2VarVUXM2jbUVEszCFHGPogzCpDXrSwHUvEHQPwBEsi93wwR8/hWHcHheVK909gsRRINGXQvQGTtfh0crlyc4lv/CnEG+yipvGycfRin3q/Uu39+oy28NncFWwXr/7mCXztWM9WSjArPsgX41qZ5uJWTwuzVaw6k4g8APiir+ur6OZzx2z94dEt7ZGZumneuilZlpgEA3r+NwcKtA3Xqr6BQi3lSmQxB0/VU6vNwZEwfvfsy3cyXK+IBF1trxCSnIjSGOSZdX0FPk4hgYyFEGW83CHg8PHj/GSIJfUnt8tOD9fZM0yZiVCtRROv8O248hKWAr9f8moQ8a6EAFYt7gcvl4FtqBt5GMyv+2wbT5/XQBpv9t7W0QPjXeHxKoA+HMmT/AWDsnpM4zyKsO7+xsRAiqKgnpDIZwr9+Q4KGsN+qs9bi4bxRjNuNSXJGFmrPpwp5+nz+lpy6ip03HjFut7EQopKPF9KzRXgSyVyRylBBn1B4EXCtae0kfDJ/sOQ50dpvxy7SKuZ9zWT+7BtCjjQV+xkq5BJMx6hHvTS+B0jOPAIhN38eGmvuJRBo4AlrQmAzGKL0zSafK2/uPQuHpQaJeTI9nCPMAscKNp5v9Oo6YmBDtO21Dif3jDTumoyMhdMG8C3bmHsZhYJzhx5QhDyhBR8lyxXBq0fs8lPqKgTmptCKebfDozBo6yHabYGertg7vAcsBZp3b9npa9h+/aFB68gr6DyePxpCPnPFmb8u3cXa87co9mqz1+HBXPYfbDohqU+dypjatqHGfo0Xb8bXFPVwwL8v38WIprXA47J30aObn8vh4PkizT/uppx/Va+2aFZee/JXAOi1cR+eRMmfQP3PrxjreRU0WET1vuByOLg+83c4WjPnQqMLSf778l3cCo/EvuG6Pf0oPz0YTNW/53Zuhq7Vy2vsL5JI0HbFDnxKTMb4VvV0mvvFonEoP13+P+BxufijQ2P88r8grf3o/m9ZIrFOc+tL17V78PpLLMWuj5D2LTWdVshj8xmkOwZE0Ps5yZGm0tqZRCaC8Ql06IzQ5MPaG+ZCKqP/zmrg9adBa9kf0YzxnMhNKceu8LNrCVdLzd/xu8IMTwL+s2BsoW7xqSvYdfsxXi1Qfa+XnSn/7s9tMya6jp8tFqPynLVqNlOtjUAg5B9C+5ngW7ZGZnwnk4zPFVSGletRo48rk8nQqjj9fWTuMFsO1x4yaYrR52eDldsFcPns7jXpOH7mKXyLuWhsw7NsyiovnCngCqvAyuWIWeYujMR/TUHwTJUelTc3nsLzzpQUWjGPScjTxctsUuv6mNS6Pu0Nvj48nDdKo5AHAL83roENF+9AIlUvc52ZQ80PwMSlV1S33tJeblpFBAC4NG0wrZhQc+563GcpJjLNf2h0b1bz0xUJ0WV+OgQ8HmshDwD2DJNX2vnz5BW95vuWSq1AqU3IBIBm5QPQvHwAZf+ff4zReQ1MQp42QVmBgMfD2cn6ufRyOICHvS2W92iNKr5FWPfLLQLm5v67T0YtRpKX5Iws2s/54m4t9RqPTsy9On0IXO2055V4umAMKs5cTbEnpGXA2ZbeU4vwY5IlSaC1C7j5kCybAACo4T6ZVsy7E7sYNd3pL8Kux8yktRe3baj3OmQyiUYhz5LnjBZF/4K9kDnZNoGgCxZ8vlK8qzRnDXLE9BEUBAKh8MEVVoGl01ZkJf5m1HGt3a9rLPpgCDw+FyffaQ+ztfZ4DlH6DpPliaODy/eHldtF5C0uoYn67ZfR2k/s1ny/K7DuC4F1X2R+awUpi6IrxsLCcS34VpqjEgjqTO6ruh/ccWmKzv0r1vDD07vvDFqD8bLv5yNnn1NzNADAyfH99QpXLOPtbuiScHJ8f62egAqeLWSXnJSO9OwcjNpFrX7IRkhTQOcBlKGDmGjo/MG9qBUAdZn/4H1qotXH80ez7p8bNgJoXgwN06TbfwBYdfYm6zGYQnxfLh7HSsgzBpemDdZJyAPkIiDdsfp9u+meAiUxhNZuGtAZ7SuX0Xm89GxqsuR1fduzEvIAgM/j0h6Degv/1nkthMJNfBZ9mIa7VcV8XsnPTXnn/hRbWPIxxvZRaVcothrukw1aw+7wOozb+gTcwS9+p4mQl09EZqgurHd9+AuLX08142oIBAJBP3iWTWHjFal3SGhurN1vwsYrUquQx+HqH1kgEUu1N/qOwKaffN+8ImHlfg0crmZvN/3gwsr1jHwOt0vQRcgDgK2r+qn9HdkxHNeOT4KDvRWr/lauIcp9FNrP0X35LBDaTVLOQYQ83fkSpcpx7e5FrZSsjZqNyxq8hkLpmTf+X2qy/wAPF5RwM19okjHmfvYxBhWKaa4A9b856yk2fcLzHs8fjcp/rFGzTdp3Gsu6a66mcpHGKy8/5weA5Mxsik0GGTg6fsnqw8VXEUjOyFKzdaxaTudx6PZ/85V7GNuC+YZOG4aIxObG0FDbIk70laGSMrJQx0g58hTQfQYblfHXeRw7SwukZlHPZcLPw4e0C7R2bxsSHpmfVHb5HS8StlPsYmkm+Ny8F930LtGBDp31nl+ioZpin4A7eo9L0I/jn/dhVMB0THo6CHZ8e/QrMRInvhxAO+9u5l4agWB2kuPTIM4Rw9nTARxDKuiZAQuHRbBwWISU+DR08xuNHhPbot8f+n93A0BLB3mEy5nkf4yxRMbxN99fiGKBXvoNwrFSy28nFb+HOGMPpKInkIrfQSZNADiW4PK8wBVUAM+yFfgWjQCOhc5TWXs80W+N32ETZpsXLs8H1h7U1DcyWSokWecgFUfIqxeLQgFZKmSyLECWDQ7XCRyOLbiCcuAKa4Bv3RUcjq1B689NgJ/hzkIKBDYDILAZQLFLsm9AKnoBqfg1pOK3kEmTAGkaZLI0gGMBDtcJXJ4PuMIa4AoCwbekdyjJb/LmW/xZ8SzqbPAYhVLMo+Po2L5mm3tQw+o692lS1p8ijD2NitYq5hkLOu+t00/fahXTxv97UuN2U88PAGW83Ci2uUcuYG5n0ycNp9v/hXpUQDXEe47OM7Gmf3HwuIXS0dYoeNjbUWyJ6Zmou+Aviv34OP2/K+gKeQR6uuo11qyOTTBp32k12/33n1C9hOnCjQkFC5mMPqzNhp8/vwMEzVz4PBoti6knEb8du5ihtf48+kZ9QEAwH1WcagAAsiSZWFpxMzjg4K/wpYxiXoXZqyGWqDxKns4dDScbes8LxW+/Ir+dgt2Du6GKD72ne962czo0Rbfq2nPU5h2DwwFeztf/QdaNsA8YsoPqRb978K+o4kNfmZtQ+Ll1+gnmD9RcpbtlrzoYs0L/KqyE/IXLLwGhPX26CHOiSbDTBw7HDnyrLkYds6DBs6gLnkVdcy/jp0doKdCrX0oiNW2XrhS6u/+7ER8pthFNa5lhJSrGtdD9Q9S5GjVxtbbcfXQ50uytmIstGBuZDGoXrPk9v4LaAT4U28H7LxARG0/T2rgYc/9r+usXMjX7MNWbZ+ugwvVjxecZ96unpIe6ez2TkHdp6mD4u+vvit8heAfFpkuIeW5aVyxFsU3df0avsQj5z+d0aiEjQuGlVbGtFFtc1nPIoP6dH55MTTNRz3OBQXO/SaKv/tfRlz43MMG0vEh+jCxJJkrZlVN6/IsZip6UnRkMsUSK0l5ueDZ3DGa0bYSKs9dg9+3HtO2thQKUnRmMOiV98Gj2KFyZMhgA0HvzAbQK3kY7PiAX8J7OHY22FUtjzrELFIFPE2VnBkPA4xkk5AHAkB1H4GRthTkdmuL5vDFY3KXF97XvR7Y4fwpZEfKPW6efoJXncK1CHgCc2XMTrTyHo3fl6fmwMmZaOgxE4tf8rQZfxN8DCw6RwjEEKnQ5867dDsNf281T3EIb/itXKv/+ffbM3MuB/8qVmHPpkrmXwYqcLPbpwnJzYIvh50KhE/NmHjxHsQ1vYr6QJDtL3V2QAcCNJr+WtpC7RScuU2xT2zbQa359yI/5r755z6rd5oFUt/j2wTtRblowtly5b9Q1acKQ/W9clhqayXb/CzsCnnHz+uUW8zJzRLRC3svF4+DhYJj7PJ1nHteIYSYxydorWRIKBleiDcuRRihYuFrSp0vYH6HyvL4WPYO2ja9dU5OsyU6gW05SgnEITX2JSU8HYWSAXJiIyfqM1l7UB2axqWkAgEuTBuHwiN7g87joVbMSHswaSftbAchTPwyoWxWb+3eGpYAPdztbZRGKyPgktba5q9N2qx4EAY+Hpb+0wspf2wAARuxmzusIANtuPETZmcGwsRDi6Vz98grn5tWCcbg5/Xd0qx4EHpeLDpXLKtfefs1Og8cnFBzYinh5iY9OQivP4ZAxVWgzIZcOmCclwdZHi1GtqW6esoSfAx+aqrX1awXg0ElqSHBBIHz8ePzXvbu5l/FT8fnDN4PHKHRhtl+SzFOKmoluNSrk21z/3qbmIZj+31lM/+/sDzP/s4/RaFC6hNZ2tQN8YMHn0z4NDj57A8Fnb8BSwMf9uSONJrakZGZRbOba/4KOVCbDnfAoRMQmID4tA7EpafianIavKWlIyczSqXozGxRi3oaLd7D+wm3KdkNy5GmDqRgJ4cdGyuCpw5ZLX8bT2l0sDU+GS9APT+tqiMl4oGYTSdOUryPTLlL68Dj6hVaYmpeJu8y9hELLikrqHnKelkXgaUkVVrus3yPf7qCe5sFaKICAx4NIQh9GP6llfa1rOHBf7hUxsgk18qRlUCDG7z+Fy2+YK+BtuXYfK8/dgIutNa5PHap1PkP5mJC/3lAE0zG6+Z9q72u2qIDZO37X2OfuueeY01eVn7i11wiExGwwyfqYWDpYd/GRQDAlkR+pEWOpaVnwcKPP821uOACqeLNLmbDi5k3wuVyMqWXe6Ehz89eJsfi9nTw8vFvN+Thw5w/WfYe0UVVuLl/VV+81FDoxr6Dh72544kKCirzFJTTxaP4ojUJKlkiMoOnyD9itP4bBwdqwkOAXn74a1J8Nuuy/gnJFPUywEt0Zs/sELrwMN8vcipspOiGvMBcGIRR0ZNC1upkCpjDduh6zDVgPwRCaeq/WWFWWjobe1DCaggDJw2d64tMyGLfV8i+Oa6H6e9offfwKANAqiJqOAQBKebribQzzE/2V526giJM9zk/4Te81GJOELHpPxbw4W7Kr8kgwHWHPopSvW/Wpi9HLemrtU6N5EI5FrkYHn/y/3npy9RX+nqZKVdAjkPrwlqk4haWNBTJSM9EzcDyyMlTRUUIrIY7HUCM8FCiKUrCZg46uPqOQlkTNldV5ZAsMWfgr63Fyr2Xkyj5o+1sjnfoSTE/012R4eTgo3/cftQ1D++VfVJ2p+PvePYyoSYq1+ZT0AI/HhUQiRWpyBg5uvYauv2l/YNf1f3ORnqq651+2W/+HbkTMMxBvhiqaBP2Q6Oia/3LxOKw9fwt/XbqrsV3t7xVN7SwtcGf2cL3W9vxTjF79dEHX/Qdg1sTTtedv1EuANDZejnaMwm6FGatN6plH+HnZFVZLr2qjn9Kv09oteA6wF1JzghLyBw6HPvz/ecJ2lLSnrwDnbW34xSyHw6MthvI+9SxK2LXQebzXSXsNXhPBMIq7OBrUP/S7UFfC1Yl2u7+7C6OYpwjP/Zxo3EiWmUfO4fDDl6zaygCUWL9C5zk+jJigcx+C6WAj5CkQWgiw5txUpWff6ol7MGa5aYtizOi8Eg8vvtC7v7OHIzoXHQEAKFujJDgcDl7eCUNOZg5aOgxkFOhsHayRlsws5jPRI3CcWk4/oaUAXC5XKSTqmndLIeTN2Dkc9TpU03k9BNMybmhT/ErjMdq8oXEiMFbevImdT55ALJGgib8/glu3po1G++vePWx+8AA5EglaBgRgWcuWes955+NHLLx6FRKZDGtu38aa2yonikFVq2JaA3WhMi0nB7/s24d3CQnoWKYMlrSgv6bJFIvRdtcuxKalYUmLFmgdGKj3GvObky8WolWZaQCArctDsHV5CKXNyM5rEf0xHhlp1JRqIa8NK6xGxDwDERo59xdBd0Y1q41RzWojNSsbNedqdutPzcpGuWnBcLaxwvWZmsMG8qLpKbw5cTBDEZJGizcjNiVNe0MarIUCZBg5zFZbqGvVWWvxcN4oo85JIADArrCaOgl6Fz+PxZcM+vbd/PInZQKBmepu43A/Tv375En8XwhNphajEHANy8GpoK7HHFyPoYZm3IiZrbOYtye8HqQy436/EnTH0Pynpb3c8SjyMyJi42mLNoVq8Mo7MrI3Aj3cUO6PYJSdGazMa2cIy85cw+GHL7G2V3s0KaOe75euGIc+Qt5frdrrvT6C8Vl/QfdiFgEVVIXdrh55YHIxb+FhVboKhbC1NzQYTrk8oTSxYvhWrL8+B/4V1AvS9QgYi8TYFLy8HYZytQIo/Q5GraPMq40bxx8qhbwTsZsgsND/FvzUP1ewdpw8T6UuHoGE/KVTm8ro1KayScb2X7kSXA4HI2rUQJZYjK0PH+Lk27eIGD+e0g4ABlSpAmuBAOvv3sXhV68wtX59DK6muwCcI5FgUt26GHD4MDqUKYOOZcootxV1UP/ctdm1C2/i4tAqMBBtAgOx/u5dHHz5Em1LlcLqNm2U7c6EhWHEiRMo5uCAwdWqYfbFixgfQhXECjIhrxcrBT06Il5/obWfeG5YATWAiHmFHroiCoV5/tJebnr3tbO0wMvF4xARG4/2wZqTMSekZ6La7HV4MHekTuPnpSDsf3p2jlHXoI1bYZEahbya/sXRpXp52mqtCvI7z1yWSIwskRiWAuN/5Zn7M0gwP7vDaqN3gPbqtonZYYxCHqFgUNrxV4qYBwAZ4jiKrWmRNUaZ09euGa2YB8jDsYvY1GY1zsmoPkTIy0ccrCyRTJNLFwDuvvto0Njd/1cBjyI/49SztxjdlPr/D4+l5mJSUMpTfh3h5WiH6KRUDNt1FBv7dDRoPdtuPAQAipBHhzRXhEFRO3vc6DtY+d53/Qo177sdzx9j9jV5tcKWflTRhGA+/MoX1auf0FKAnCwRpNL8L4KhD3mFPAAIvjAT/StMxtG/LtCKefqwoI889YGNvZVeQp7QUpWfVSHkrbnMPj8X4ccjbJzqQc3U+vUhkUopbc7264eSLqoHQuPr1IH/ypX489o1vcS8+r6+ytc+jo5q73Nz+d07vImLw+GePVHR0xMAMLJmTfivXImTb9+qiXkjTpwAB8CV3+RpIUbXqqUUIQsTIa8Xo3W56ZCx+O7jcDnYdWkq+HzDncKImFfIWdvHvE8yzT0/Hf7uLsqwynlHL2L/Xfry2pk5IpSbFsw6BNOHJtylIOz/i8+mz+WXm8H/HKa1F4RQ1uFNamJE01qIT8tA/YV/q22rOmstlnVvrVFk1IeCcA4Q8hcrvisyxSrPGBmk2BUmD7cMcOiASi7DYMmTh9mlij7havQ0JGaHaRxTn3DdvEhlYiTlvEO6OAZJ2RFIzA5XvhdL6XNW3YtbgQffVsNR6AdrvgccLfzgKPSDo9AfNgIPCLl2tP1+ZOp4zMLNr/M0tuFy+HDNh2Ill76MBwdc9Ch5BTyOkLI9NvMJzn6i9zLvE3BHeV7+DCjO/6TscCTmRCBdFIOknHdIzmHOXbcrrCa4HP73c94P1gIP5fnvaOEHDriMfQ8O74VmK7YiLjUdbnY2udYhQ2oWNZRGF9pWLI3J/4Xgryt3KWLe6WdvAQA1/IppHOPixEHYcesRlpy+ivvvP6F6Cf3EGU3QZQaZdPGM8nVuIY+OfkGV0S+oMnzXr6AIfQTz8vVjPDxoqnFqQxEqWrt1JWMvyehYWlMf0gOAp48rAODtA+YiM/py6KN++Uw9isvXpPAE3PpwEYqU9DTaugiFj22PHmFAlSrK9zwu9fcqt5CXnww6ehQAlEKegnG1ayP4lurh99aH8gdFYXk8CkPHjkXgqlUmXqXxOf1ykfL1vr8v4/XjKES9i4WVtRA+JT3w65CG8A007uc2t5hnnJKfBJPB4VAvnO5ERKGmP/Wp0o84vz7M6tgEszo2AQCUnx5Me+HJVtBrVSEQ0w6cUbMVhP2//+5TAaJvTgAAIABJREFUvs1VdwE1IXCz8gFY1Ys+n1R+kvt/6GJrjSltGmDJqatqbSbtO41GZfxgJSyYFSgJhYP2Pnsh5NrRCiVhyccQlnxMp/E6lziq91qMIdZIZWIkZIciITuUMZ8fANT3WgQf28YGz1fQ8bNvrVXM61nymlHn1CS8ySDFv+HaEyrnprs/tfLuj0Z0xn1c+Gx4+oTc578m8p7/Rb7nTG6wZBPKeLlj/+89cPLZG0w/dBYl3V00es+x4dWCcSg7Ux4qO6t9Y/xSLQgzj5zHse/FMbYN7Kp1jH61q+DAvWfot/U/PJ83Fjyu/FJfKpPh4usIhMZ8Q9jXb8rKu2P3nkSAhyu8HOzQpmIpWPDltwm9albCnjtPsPLcDYxvXhcA0Cp4GyLjkyhznn0vL4Q1oEIVyjYm3o+YgBLrV+DJ12hU8vBi3Y9gOpYM24aVJyfq3X/y+v7GW4yJaPyr5kqcdJ5O5kQh5JHQWsKtIUNQe9MmLLhyBQBwondvlHV3p7RLyc5G5fXmK4jF5GEXkZAAf2dnHH/zBgBVhKITJgsb3YfmT0GaQnekynhTT9SfhVHNqKEWS05epWn5Y85vKC8WjTPIe0xAkx+xMO2/MUhMp3r3FAQhT0jjpty3bhXcnjWMYq82ex3FRiDogsJbjU1orTb6BNyBDZ88XS9oaPufaPLY0hdjCXC9S96EgGujvSHBYF4tGAcel4vX0bGoMHs1ph86i+fzxuD46L5GGx8A5h2/hKBZq3Hs8StMallfpzx4p8b2BwAEzVqF2xHySqVZIjHG/HsC6y/dxrmXYcoHnedehmH9pduYeeQcviar0mnMaNsIQUU9seXafaXAKJHK8GrBOAyoW1VtPh5H/tngM9yMvU2g5vtT3MhNu3Ke9X4RTMOfB+UVaV/r4ZXWylO/AnPmwsHFOHlP84Pcufm6lxxrxpUQCgIetraIGD8eEePH47eqVdFu926KcPY5JQWV16/HP506KdvmzalnanLPm/vP39kZAGAjpEYcEHSj0IXZdq1eHvOPXVKznXryBm0qlTbTivKPnrUqYc059ZtHTUmQf7T5jcWsjk0w76j6TZO+HnaFcf9/JuytLMHncSGWqD9drbfwb1yfoXsZcB6XS3lSe+Lxa7SrXIahB+FHhgOuQaGMxgitJZiG1sW34b93rWi38blWJplTwLVBn4Db2BWm2VtEE3nPKVtBEaSJPhu6NML/2TvrqCi+No5/6W4kFFBRFEXBwsBAQSlRsV+7O7ELu/0pdnd3IpiIiYpBiGKBioikhNIL7x/rxjCzHbA4n3M8Z+fOc+99dmV3Z7/zBB9ilk+jHC8vuPET4MQ9J+4a2upqIjfGODN+AOX4bK8OmO3FiRy11jdAdloBolJ/UtqffxeLhW1dKc8lZP0SySca6ePUjlOKpJv1FFxL3CbUvKVDd7EfX/ws37rI/wohvw7A22gUstJysHTAViw9NVXkNbwbchqbtHStj2W7hknTRZoKYIGrK7zr1UOfU6dwNS4O3e2Zmoh/cDAAwLV27Yp0jy8da9XCs0TJasz+6yhcZN7/WjuRxuacUayOJ+JC1YDhX9pfWvRv5UgauxHNP72GHwcfvJDEHZEZ2pacurIhWLopX8JCFa1Y2YhaSf6hlfk7T6wmHMEzh5PG5pVLvaap2uiqVSeNDbF7igF17sFQXXBxeDVlHXSreYIW8io5mirkGqksBtS5J8OdlTDE7ilcLdcKHf1noe2MAXXuUf5NeVntoZhBQyM7ZrdmpuE+/0FdAmRfJO9rJjNtOqK0MhDycycGzvRBSTED3hYT2f8W9t+GzTOOI3D6MSzsvw0+1Sexzz27FQMA2P9kKR5ceYnt805j84zjfP/RCM++iFVQUlZip9g+DY7E22efRFqDW8gDgOf330vNP0Xj5dPP8HReBk/nZTi2N6yi3RGJn7nkbukOf1NsudNVWWUSuIn6SX2TRRyOR0byPHe0D7MMxOwb5N9IDK6aV2OdnQEAdoHE32T1FbBeXkWhcJF5vGi0IBBvVld8AX5ZY6yrjczfeYQxUbuySkLkyqlosojYwU+e+8sKfS1Noeyonv/GkIcY2UH0jkDiMtfXFUcfvyKMHX74Em4N66B5rRpy8wMAu86OKAzdc1YGnvAndo0/pXjXfuVuPFxEXTyeCitjA8r3YNKvHHb9JJqqhbCim6qyFrrVPCH0up081uHerblC2XFTfo60RcFOHutw/PBY1KjOW8wSBedq/nCuVvW/m6WNjW5HqaRxa6maSvQ3IkvRWdK1LbWdaVG8EuJqU4vnuXrGJviQmYFaOzYibPAo1DIwRCGjBPV3bwEArHTtLCcvaXjBL1X21f13AuePdlkq9F7TNw0W2lZYstNzYWRuIPV1pcXgBjNx/N1GidY4/207+thMxgyP1QjJOgAlJfHL3t8PjoarDzPIof6KQCzr6o4l18klH94HEL/H66+gviH+dtF0qHD50y5wL9J+/yHZudWzxa7+PQjrze3SAetuk4MTyu8tDRZOVVwx+cWPH5h2/TppfFjTpuhmz8lUPNanD+ps2kRIv9VSVaXMMnLZuxcpvzmlFQLu3EHAnTvQ09DAnPbtMdCRGAgTMnQovI8eJay9onNntl1bGxu8nz4d9TdvxsW3b0m+cqf7fp4xg+TnsT59MOT8eYGvRVXAu8F8AMxuuOKgcJF5ADDYpSlprKwMKCwpqQBv5MuNWSNIY/lFxXLbnyoSS577y4o2dYVLsVVTUYGxrjZpvDLUzqsIkUxUUrJ/4+WXikn5oqr5mPknH6VUXVH4QPUe9Fh/QGy/aGj4ce/WXKFEPxr5wOpSTKN4JH5OrWgXSBSUlKDBskDY8/in6LxJSyEcX+83hP244/EDqLVjI1vIA4AOfIRAGhphOLiscgoAE9YNBACk//iFMhGvO8uja6CNdUFzAADehqMkWktFlSgFLLl+F3O7dMD7AH+8D/BHDUPmjerIpGSCnaaqKq6MHcy229jTBwDQdhMxGvzquCGY6tqGbRf3V5gL/UCuybju9gM4WJqzbce3awkAGHXiokTPkQoJ/wsqFN/69bHM3R2WenpQUVJCDX19nO7fH4s7kRsuxEyZAgs9PehpaKC3gwPeTJ1KEuYAEIQ8bnILC/Ern1wvvZ6pKXZ064a6xsbQUVdHr4YN4VqrFsFGVVkZn2fMQLuaNWGgqQlzXV2s9fCgrNsXM2UKrA0MoKOujj09esDFpvI216xsKGRk3vxuHXH8yWvSeLOAbTg4ug9a1bEWec2zz6LRjyL9srKho6GOUxMHYMDOU4Rxh/mBeBwwAYbawkWYcZP0Kwce6w8I3RyC1/6u9rbYOawHj1nS299hfiDW9/cWu06i48ItpDFhxTwAeLhwHCnK6+jjV/iakSX28x+29yzuzB0t9JwXyyZTNnIQtjNvRZBbUAi3tfsqbP/xbq3Qr5Uj2pfryNt4wWaRXjMdDXXKu1qSvAd3hz6DjYkhfJzqCzamoaGROXeTqAuM97Wl0+oVlbGeGxDyaUNFu0GgyaptmOvRASPaNBdsrECEDxsLS1090riaigpmtGqLTc8ek87dGzSSNEYjfxq3satoF8TiaOwGDHWYjec3o9HNbCxaeTrhd3Y+oh/FIThzv9T2GdpoNlITyZ2qWQ0qlJSVYGpphGNv/yOc7zG+Mw4sPY+i/CK2AKetp4VSRikK8grZdsJ2qnVqbw9nD0dE3IqGl8FIsTvctvNoRBob2ZrzeRQ6ZRSarN2G/gdPEyLkouYTO4n7NqqPJwlfcSEyljBurK2FSR04dYWVAPRu4kCyY3Fx9ED2Y/9ObXHvYzwexX8V6Tn9Cwx2csJgJ3LpsfJoq6nh8ZgxhLGlbm5Y6uZGGBOnMYaXnR287AR/Xhzp3VugjbaaGsJGEYVpeTfrUFQUUswDqNMdAWDkfuYdmbrmJjg7eSBlvjgAnI+IwbJLd9lROY7WFgoh5gFMX61NDJGYkUUYb7uCWXy2e9MGWNPPi+f8c89jcOZZNN79EO8uNa/978fFw2F+ILo3bYC5vh15ihpR35Kx4kqo2PsDzDqJrFqJkzu3wYgOLaCpxv/PefqJINx+85E0rixGePrDhePQfhXx7hPr+etpauDG7JEyff5a6mpwrm2FiARyTRqW0DiuUytM9SBHowFAXlEx1l4Lw4UXb9hjwgha83w7Ym1QGGm/IW2bYp5vR57z3NbsQ0oO9V0feWKso4X53TpizbUwwrjD/EBEr5oOFWXh/haiV02jTNtlvQcDB/nCoxH1F1x+UTGCIuOw4spdMEo5twY3/M9HyGdBQyNbVBWgFqas+ZFHTt+01eP9vUpTubl2XPKUZVlR1YQ8AJRCHoupLVpjagvmj/uM/DyYaJGzHWgqjvWXKucNYUGYWZngRvZBeBmMRHFhCR5dfSmTfaiEPG7KSsuQlpRJee7qT+bNZF/TMSgpZiAvlxPxpKKqjHkHRGvMtuLcdHQzG4viwhKhBL2Qt6sJdfNmrOpDsrE2IqcoB3i5YcG1W6Txj2kZuBgZi0fxX/Ez5zdyCwp47n0xKhaXot4iIeMX0inSbgFAV4Pc2bSemSnep0i32eDbaLrhAk3l4Mc3/p8nwqCwYp6aigrPOlgA8CklA80ChOvApIjcmDUCndbsQyqFQHL19TtcfS24roWk+3/4mY6eW45VyP7cbL8Tju13wsWeH7Na9BbvxrrauDRtCOXzzy0oZIs6suTw2L74npkNzw3UX9577j3DnnvPpLrnkLZNSWIeABx7/BrHHpOjZakw1NbE44AJYjWgkAaDXZrizLNoxKcSL7YcF4oWoRe7xp/ne9D/RJDEftJUfbr32oLc35yLX0sLA5w8KnwNRxadPNZh364RqFvHjD1241YM1v0XTEjRXfdfMG78LVLOwsREF+dPTSKMFRQWk2r1nTk+AWZmnLqQDEYpOnsTo5yo1mLVBuRX++/MuefYve8eDu4diZFjOZ9nDg1rYPvmwex12rnYYcXSXoR1hozch+TkLNwJmQ1pUVRKLi4NAG0tlkptj6rIiolH8OTWG9I4dzTchf33cengA6w8PAYTfDh1oxo2q4WNZ5l/O+tnnsK9K69IUXTedWdj3MLu8BvRHgDw9WMKxnsTo1/K7+ddl/h3wX1cGaL04pb4802njVuimMKKsNBCHo20ESZCTd9EV6Adr/PiRsBxE5QufJaKoP2upe4Vae+Qt6v5nqcqp6SjrkYaY9XMG9m6Ofb8zw/VDfSwPCQUJ15EEezsVwSiDEAdU2Os9/OCg6U5VlDYAUA1Xfk0wJk97rBc9qGhEcTXjymCjQSgsGIei4hlk+FMkW74L3Bv/hjMPHVdok6sklDPwhRejvUqbH9pcHhMX7HnVobnb2VsgG5NG+CaHMXTncN6YOKRK2LNNdbVxsOFot15lAXX/IehyaKtpAYevpsOI2jGcKHXuTd/TIWJkjSKj4qKMlvUin2bhMnTj+Pi5Zfo5SebSJ0bt2JQv54Fdm8fBgCYH3AeT599JtkNH72fILZ18liH/oN3EcY6e28grJWfXwSfHtTvhYlTj2HV8t5waV0XAPCVx53IkWMPEvbIyOAI5f5TPRC4lRwZ8P17JlavIEcXSMK1rwMFG9GQYAl53CLZrXMRJLuM1BxM8NlIsMtIzRF5P5aQx73Olw/ETn2sc2d338Oh/4IrhYDHTVWoi0dDQ1N1+JrxizT2JpmYSbQljBnpXL4xRQFF7foyAEHjh8KumglfO3lSUlIq2IiGRg6kJWcJNhKAwot52upqiF3jj8ivPzBo9xmx17Eyrrydj/ixcUBXbBzQVWJB4XHABIXZ38epPoKjJGun7lzbCofHii/ksWA9/55bjuHDT/HDwGd4txd77tp+XljbzwsDdp5CdKL0Wo7zwtXeFkEzhsF30xGR5i32c0f/SpTKHrlyKunvNiHtF06FR2FAG8F1KFjErvHH08/fMGr/BbF9sTIyoOvl/YNcOsepOePQkNmJetvOOzIR81auuQYAbPENANas6INOHuswefpxdgQcAAz8X2vC3KGDXHD0BCdNkWotLS1mekz5tQDg168/bCEPAGramICK0JtzCMcmJrrsx919m5LEvHkLzwEA2rSqQ7meOLz9dQp5JWmkcVfLtVLboyoyust6AORoN4++zpT2wR/WE45NzKTTDbxWPQuprCNPqnr0HQ0NjeLAoOgMse9JBKEk0fVY6t9gvOrgcQt5/Ozkwe0gckRgRfIu5jsunAjHm9dfkZ2VB1MzfbTtaA+XTg3g2KymTPcuKwMunXqKB3di8eN7JnKz86FvqA3LGkZo2dYOvQe7QEND4aUiiWF1mwXIHWe5z1UUVeZ/qEnN6uwUuWnHr+FO7Ce+9kpKzPpfg9o0hQQdvSsNrOf+7kcqRuw7j9yCQp62epoa6NncAXN9XStkfwAY2raZ2Ptv+J8Pu75YcNR7rLgSipx83nUaWLg1rAN/z3awNTMWa19+XJrG6dA2+sAFhH/6xtd+aNtmGOXaAqZ60gspPzVxAAAgOSsXQ/acQXIWdaoYCxsTQwQO8oW9ZTWR96pdzRixa/xRzGDAdfVeZOdRv/7VDfUxy6c9PBvXI51ztrVCRDy55p88oUrVX3k1FMeevELwTHLXWl60rmPDfg/svPsUOwSkfetpamB57y486+rR0Eibu/feAgAp3RVgRgVy496pIeHYr3szgpgnyloAMHRwW6F8VBLwZVzNVA+9/7cdF05PBgA8i4iHjo6GUGsLy8t0coMkALDR7SjVfaoaSQlpcO8pvAitJGR9Un6EfNqAXcsvs1NnnVrXwdrjoqepVyRxS/zhuHIrVnTvAitDfVKd50bVzSvIM+nQ4/wJRKUIf5Pxy6SZMvSGhoZGEG1ta6L+ikC41bOFlaEBjj5nltB5t4hTkujsyAFo9d8ujDpxEQNbOOHh56849TIK0zu5YPM9cn3S+isCscirEzRVVbEo6DZPO1lw8eRT3Lkehc8feH8OHd93H8f33Rd6zZsRSyTy6cD2Ozh7hNwECABSf2bj0ulnuHSaUybp2LXpMLOQTtDRpMF78Ok979ciK/MPsjL/4F3MdxzZfY89PmpKZ/QbKty1XFWmR9PFuPJ6eUW7QaDKiHncbBncTWZrS6tTqIOVuUy6jjaoboanSyZKfd3Kur+PU/1KF9G0f5Tgrj2yxNJQT6TOuJKgpqKCJ2JGdUqS4izN946034cT3VtjontrwYY0NDKksJCcxlKzpimWLOwueHK5G/OlFHfqAeDgXuG6T6qqKgtlJ4g9O4ahV39iWY3ADQOksjYAXPnan3LcVJPc7a+q4hQUQBoL9wqAtiq5MHl5VFSk8/8sChMW+2Hk7K7o6bgQUU8/w7vubLmk0qYU5MDjjuj7RPmuIByz0mznXqLukizNqL2c4nzMf30ez9PjMcbOFWPtOkpt7fJkFuSj2YGdMlufhoZGNqipKKOFTQ2Efohnj833IAZfGGppwkhbC4/iv7I7zV4dOwT1zU1JIt3Oft0x8exVrLzBFIbszathQrtWMhXz+nXZgOysPJmtLwlj+u3AtwTRMrmGdNuMGtbGOHhximBjHgzw3ojMdPEbER7Ydgef3//E/FUV+xu3orGqZVrRLpCokmIeDQ0NDQ3Nv8Tv38To2KDgSMJxxw72CHsQh9q1BEfiBt+MxuQJ7uzji5eJXQFFWUuaGBkxI5n7DNiBxo2soK6uCru60olcOvGpHUrLqOv4eFvvl8oeVRlTCwPcOh8B/7X9JF5LS1uwcMiNhpYagj8y03a9687G5cMP4Tdc/NIV8kReKbYfcn6i74Md7OMd7+9ix/u7JHFRWpQX8lSVlaFOd8n+Z7l16SUuHX6EjNQcKCkro0nrOmjj1gAduwpf0kRcSkoYOLr1Dl4/+YikL+lQ01CDiZkePHq1gN8QF5nvz4uiwhIc3XoLUc/i8S0+DfoG2jC10Ifv/1rDvUfTCvMr7XceLo4WXDf26UzqKOjydfTc69chjVHZUdkAwH9+3vjPz1ugP9wUFhaLZC8P0lNzMKir+CWpkhIz4em8TKyowCHdN0sk5LEIu/UGYbfeSByZqGgEbBuMU7tCUbOuOWat432Ns+uq6A01Lx15hFsXXkjiHi3m0dDQ0NDQVAQ+PQIRfIV5AfsmlplyPm1yF7HW8p99it08gsEoxafPxILVSxb1QJhHHLu7LIsfP7JQvbohwfbCpRcEMe/k6adiryVtevk1x8XLLxF2Pw6hN+cKngAgKmM/ojOZgpymihE0VAxQyMhBASNTwEygny11xBQNkWOPFsG77mz42M1hC2sAkBCXjNr2liKtNWyGF4JPEf/mynelBYDz+8LQZ0xH0njjlraksfY+jjj0X7BIflQluIU8bl5lfkUzY+nWZboQx6mHRafNVl12rryKayc579MFgQPQ3rMx+/jysSfYsyaIcu6DkGg8CInGutnMWufBb1ZJJfWeRc6vPxjeZQPy84pI5/LzipDz6w/2rAli+6ehqYbLr5ZJvK93wwWEY6rOsSunncDj2+SacekF2UhPyUZcVCL+m3+O7xqi+CAIUdenEZ2iohKeQp6mlhoWre0HZxdmXeFfmX9wfF8Ygs5TCzziCHrHrk6HpzP133eLNnXQf3h71GtQHZpaasjPK0JkRAJWzj+HkmIG5Zwh3TfjmBjClaLi0tkBLp0dBNrVshP95rJjS1tazKOhoaGhoVFEdm0dQqg7d+7kRJia6rGPqWrSsca4RbTzpyehz/92EOzv3ZpLmn/v1lxMnn6ccrz8MbdNS2dbrFvVl2QjzFrSZsrEzuxIQXHq3RYwfqGAQe7WR8UQu6eCjWjYBL1fh8EuK0jCm6hpr/pGOmjkbEtY51LMKvRsvJBgd2TjDRxYd50w5tHXGXX+NpPhxtLGBPpGOoQ1JUnH1VRRQyNDK7zJkqzuK6OsDA7LN/M8L+vIvU+5KVIX87ZEMGvGWulJp6kJjWKwc8U1tpgnqqDk04j53paGsOTTaCHKSqlLQ/CisKAY3g0XYNy8rvCTUV2wD2++Y1o/OvVcHlx5wPvvb/WC87hfTkwdPMYVQ8Z2lJk/3dquIo0tWtsX7d0bksaNjHUwZW5XTJnbFQAoRThxBD0lZSWUlZZB30AL5+7M4Wmnpa2ONq71cf3JIp77pyZni7Q3DW9qS6FpFy3m0dDQ0NDQyBmW6MVP/BJWGDMx1qW0pRor32lWHL+EXUvYdfr3bYn+fVsKtGNhbq5PWRNQmljptJPp+lURFRVlnHrG/wdG79Gu6D1acPOrDafItVjLi2/X4kTrMHwmYqlI9vwwUNPCiXbjKM/9zM9Gwu90jH92WOA6Tiu3AgD8nBrictRb+DjUx+vEH0jOycXFsYOk5i/P/Y2spb5mUm4OAKCbnb3U16apvGRlMtP4dq26JvYaq/1PYUGg+HVQx3ffIrKQx82etdfx4tEHrNwrfAM0YRFHyBO15ABN5ePGldeksdp25pRCHhXn785BH/f1pPHS0jIoixDNuvnAKGhqqaFWHTOh5wDA2Vuz0c+DfOOrrEy8G6pVFX1DbbHmVbOUvLEJLebR0NDQ0ND8ZVnsQiTlM6Nt9rY4UsHeCM/YF8MUyl9xSUnJQUpKjkwjALvZnIChRh2ZrS8qLzK+YFT4AfaxrOqc0UgHCy0DWGgJd4FeUlrKjr57/PkrNvXxAQAUMRhwXLlVapF5F12noNf9baTx+vqipUALQ8vqVghPSkRq3h+pr01TuRnqtg5pP4lRO84d6mP0bG/Y/BURXjz8gCUTj6KUUUqa//BmDBLj3WFtK5rgAPCPBhw6tQvaeTSCtW01lJWV4VPsD6ybcwZJX8iNCF4++ogD/4Vg1CzR6rTxorCgGH7NqG9ydPJ1gqm5Af7kFuBZWBwyUnMI5w/cED1NPeTtaqQk/ULsq694++orvn9JQ+yrrzxTJrnhVbeORjwK8osRuPIqaXz3SeG7ruvpa6F2XTMkfCKWTvFutVyk6Dz7RuSIdWEwMNLGxr0jMHPsIcL4ro0hmCil90hVwKF5LbHm6RmIJwJyQ4t5NDQ0NDQ0f1niwEyHGPtiWAV7QsNNzJvvSP6ZjTXrg6CmJlohfRNNe2ioGKKQkcXbRsMePjaHJfRSNox5ekiwEY3CY2dmijIASgDUVVSgIsWwhzp6ZnjouQDzXp3Di4wErGvWD50sGkhtfW4O+faC/Z4tuBAXi43uXjLZg6Zywi3k8aqD16J9PVyPWQkA6NNqOf7kEps3jfXdjONh82BiJnyadjcnchdugDptV0lJCXaNamB/8AwAwLDO65H6g/jdcP7gQ6mIefHvkzGpJ0dEV1NXxZnHC6Glo0Gy5e5TymCUwq/pEhhxld0QBfMaRjCvYQS3bk0I4wPbr8avDMkbIdAIR48O5L+/y/fni7zO7lMTeNa8kweNmtqQxm5di6TFPAAh79ZUtAu0mEdDQ0NDQ0NTuZk64wQAQFVVBbeuzxJprpVOO4VuZFFaRo5goal6dLCrhaNPX2FY62YAmPX0pIm+mhZ2thoq1TWp0FTl/LQoZjCgRnex/edYtGWQUA0tzj9bTBlRN9R9PVvwEwaqqLMzf2t+CeLInTkY6xuIxPg0wvi4bpux55pkRf4n995OOL4auVyoeSoqyrgWTUdgV0XETZ3W1FJDQX7l6dJL1VyGRjwkFQQVWsxbduAmgh7F4vHeqVBXU+inQkNDQ0NTyVn0Zg5SC1IwrNYonPh6BD1q9IKnRVecSTyB5xnh8K3uh1PfjqGdqSuS8hPhbu6BlsZtMOHlSDDKGBhWazSOfmGmS+5pcRgAJwJwoM1QXPh+BoWlhex02bEvhsFSszq6WHjh6JeDADipv+NfjkRpGQPDao3CkS8HoKrE+Q7MY+Rh+usJbD9LykoUPgVX1o01aGgqAhMdbRx99hpDWzXF8NbNYL8sEGEfEvDsS2JxXZ93AAAgAElEQVRFuyYRXybNhN3uzbDbvRkO1cxwvd+QinaJRo607SK48yOLkw8XYGB7YgQTVQouL/q7kEU/URtp7A3yJ4mK38p1hBcH7vp9dNdYmukLu4k9d/wML2wuV4/y4I67GDnJXVK3aBQT9oeLQitgoS8+AgA+JKahka30637Q0NDQ0NCwSC1IYYtibU07YOyLYfC0YHYcC3BYCUM1Q5z6dgxDa40EAKyNW4GWxm3AKGNwzWuPqa/HobSsFMpKygA4Al1HM3dCei+3ANfO1JVwrpSwZgfCuemvJ/A8R6NYvM3+UdEu0MiQx7OITTTC/MegY+A+GGlrIXhS5X/f1tqxUaBNbFqqUHYAUwSkUWyCRIioAwAjE13K8bP77qPfGMHNcnKy8gjHOnqaIu3Pouewtrh05DFh7OHNGHaHXkmoakJem4Eb8eiYP1RUlGW6T1ZuPtTVVKCtqXiNQK6djyCNefs1E3s957Z2pLEbV17RYh6NYot51zeNQfdZ+2khj4aGhoZGLpQXxn4VZQIADNUMSbaM0hKkFaaitg6xmUJzo5aIyY6Ck2FTgfvdSbmJ+2mhyCgkF+oW1U8jdWOR1lAE3N3W4G7ofLi7cdIUJk3qjF69nSntevXcjOzsfPb43VBO/ZrevbYgi+uHoaqqMkJuzIGyshImTzqCli3rYOiwduz1uOe7u62BhoYqgkNmU/qkr6+FS5dFT9na/O6myHNoFBcLfV2pNb2goakIxBF4LK2NkZyYSRg7svW2QDGvpIScXrt8l3gi+KhZ3iQxb+eKaxKLeT79hO/UTkOkr/8BzBnVGV3aKF5n7NCQGKmup0NRZzH7Vx6Fpfzxrj0DIQmbMH/wLkQ+ZgZaaWlr4ELMalK6/fD2K5HynfheHzTNE4One7KPH4VEYdXEIzjzagX6NyPWwwxJ2ETa//KhB9iz/DL72NTCEMfCF5PsSkoYGNRyKXJ+cZozTVvbD179WxPs+jguQPuuTTBtTT/42M5EGVfJC6r9KxqFFvN0tTQQumNSRbtRITDKytAheBMYZaW47D4OFlqcQrE74x5gd9xDNDKqjpOuwrVXP53wEic+R+Bzbhr01TThXr0+ljbpCjVl8WqdvMpIRGBsKKJ/JUFXVQM2usboX7s5/GwchZpfwCjG5W/RbJ9q6hqjmYm1RD6x2PfhMQ5/fIriUgbqG5hjvqMnGhpaCDU3KPENLnx9jYj0r6ipY4zFTXzQqlotkX1ILcjF7riHCEp8AyUlJTQ3scHmVn2gLuZzO/flNS5+jURU5nfU1auGgCbecDatKdZaNDQ0vBE1XdVQzRDphcRaPOmFqTBWNxE4d+yLYdjZ/AA6m3uyj6Xlp/2yQMpxP6eGWOvnSXlOGCacuoKHn74gfM546GmQLz5lAUs84z7u6tsEGhpqBLshg3dj3/7RMPkbCZKYmEE4P2iQC0EEdHdbgy6d1+Ju6HxM9/fC+HGH2GIeFdOmeRLmlvfpXuhbdHJrKNJze5YeL5I9DY08udRnYEW7QFOJ8B3QWrARBTsuTkGvcgX+hUm1nTFwN2msYTPxrn2pRMisTMmbRUxZ6ifxGv8qv/MKK9oFsXkbTS6VUJFNLMrzLuY7AqafRG5OvmBjIfCuPQOjF3THmuMT2Mc+dWaSxC8lJWBH8CzYNqgOAOjlMB8nttzEgCldSO/B/s0CsPWqP+waW6OosAQ97OewhUMW/804ibuXXmDKqr7wGdiGvXd5OwDoZjcbWtoa7PF1045jy7yzKCliwHdIW4Lt09tvcOP0Uyw7MBot/163bVt4TtKXSSYotJj3L/EkNR4jHx1HYMs+6FLdHo0uc8LYO4ZsxtoWfvCzcYT9RU5x1VcZibC/uBxxvcjqNAB0CA5EakEuaTyrKB8XvkTiwpdIAMAG557oZi3cnSnu/VkUMkqQUfgHrzMSMe8FUzmn8imnuAC+t3dR+pSQm4GE3AyRfGL58q7XYigBaHR5JUpKiRcHEelf0St0LxY5eWFwHd53z8Y/OY2wnx8IY59z0zHs4VEAgLGGNp50FVyUPasoH62DNpDGQ5Pfw/Eys4vmzjb94WZZX+Dziuu1GPd/fsS4J6cI5z/kpGLIA+YPeY8aDbC1VV+BftHQ0AhH4If18K83BwAQlnoXHc34pzioKasjtyQHj9Mfoq1pe3zIjcP73DhYa5O7g1HBqoU3K2oq6dzlpAvwq9Eb99NCCeMupu0JfuaW5EJPVbyueKJy7wNTfHJeu1NuEUbLl/cmHBsaaqNXzy24Hkz8TG7U2Iot5AGAtTVRUC0fzefh2Ri3bjLvrteta86+O1tYWIzmzWvDxFQXsbHf4eBgBQDw9OLcrBo5khhRYm5ugP37w0QW82iqPg2WBbKL3zyaORamujrYeOcR9j2OqPRRek3N6cwYGg7/G9dRrHlU3V2F4eObJLHm0Qim7aBNKC0rg621KZJTs1FUwsCjY5zPo01HQnE7/D2aN7RGWMRHdGhRF+tm9AAAlJaWoe3gTTA11IGttSmex3yFpoYa7h2aKtT5J5EJiPnA/L+9+/QD4hOZmQnj+vG+mUYjmPiPKZhAIYBLgxkbBqBLH8411JV369CjwVyc33sPfcZ2Yo8fekBsTHMxdg28a8/AmR13MHCqB+EctxinrqGKkIRN8K49g2Bz99ILXIhZDW1dTcI879ozsGzMASzZNwoAU+BTU1fFxVhOxsTcLYNRmF+EHYsvkMS8rIzfOBa+GKYWnKybKasq5+9pqYh5bxN+YtjykzzPRxzivPDOIzZBSQl4fpAztvrIHVwKi4axvjZubhnPHp+4/jwi3n3Doz1ToaHOdHX06tOI+kisIcO9vjR85MZvzgEkpWVTnhN2b2myJvom/J+fx0DbFvCs0ZAtJs17cRkLXl4BAGxt1Rff87KwPuY2AKDFtXV40Y1cPJxbNDPT1MM8Rw80MrREUl42xj05iaJSZvj67IhLAoWzzW/vYXfcQ8JYHT1T+Fo3Rk5xPh6nxONDDrOY7Kpm3SnX0FfT5OnT3eQPCIy9K5JPLO4lv8fUZ+fYQl7LarXQ3rwO3vxKxu0f71BaVsZXyCsvUE5u4Iru1o0RmZmEOS8uAQAyC/P4CqcAkJyfg04hm9nHTU2ssbiJNwoZJbjyLRqn4l8AACaGn4G/gxvG1ef/peV3dw/islMAAP1qNUOPmo5QVVLB4tdBeP93/FbSO3z9nYmaulUvvY6GRhZwR7+xHrOi3Pa2OIKk/O/wj5wIHRVdzKo/n3KN8uxtcQT300Ix4eVI+FbvIXR032jbCfCPnAQTdRP857SVVE/v5LejmP56AjY22Y6PuZybDcNrjSb42dHMnR3dx6K8SMArUk8RaNuuHuHY29sJp06Fk+wGDGjDd53Dhx/i2NFHfG1+/fqD//4LxuQpXWBuboCRI/bixMmJJLuevVoQjnV1NZCWRr5RRcWJhHBsfncLRaUllOedggIox/kR5St+Z0QlHk0pp0Qcx4OU9zznjarbAZPqu0NFSTZ1lS5+e4ljCU8Qn8u/UH0Lk9oYausCV/PKl6rVct0uGOto4/GscYT34MzO7bDvMbnmEj/k/XdBQ1MeEzN9wUYyhqo7riSk/siCWXVyGY2qTJuBzBqX4Sd517BMycjFrX2c7DjWHABQVlYizI2M+44Jy8/wPF9+vkuT2nBpUhuHLz+De+t6CplmW5lgMErh01q2n/XcQh4AqGsyMyNObr1FEPMA4OuHnzgWeAOf3yYhM4WpseT9LhB7796Nqd/zT+/EEo6Li0pIYiA/uIU8Xjy/H4cl449g6a5haNWxYv5OpSLmcYtkXq3tUVTCYDenoIIr9RgAcPl+NAAgM4eY+x3x7hsAsIU8AGhY2wLvv6aioIj6IldaPgJAWtZvtpCnp60Bd+d6iE/KQPQnppjo5yp5UVRRYYldi5v4AGBGnTX4KzaVlpVhnqMHPGo0AADkFhdgV9xD/C6mDlM+0n4owtMSML0h8U1mo2uMaL+FaHx5FYr/imcLXl7F6ubUIhwAgpBnp2+Ga53HEw3+vlQHP4ajd60mPNfh5dMIu9YYYddaJJ9YRGZ+R0lpKVzMbHGw3WDS+bwS3u21t74NYz/WVFFDZA/Oj3cbXWN0t2mMFVEhOPGZedHdKmgDnvnOplyLW8grL/o1MbbCAkdPNP4bnRcYGypQzGMJeZE95kNThZNOdsV9HIY8OIKI9K8AAN87uxDjt5DvWjQ0NEwECW01tKwQ2GQnYay/9SDK+QsbclIqXKu5wbWam8D9uI9bGrdGS+PWPG0H2gzFQJuhAIDRtsTPXCo/5UHHerZ49OkLohaRIwllRWlpGZS56rKUlr/I+Au/Wk5pabk4dvQRJk7qjF69nKGkBKxYcRlh994R7MLC3uFp+Ces+nuH9ufPbERFfUPDhjUIdhoawl9enfnyHJve3UABo1joOfJES4VYfPz0l2dY8yZI4LwDnx7gwKcH8K7hiLVNpXdHe9zTw3ia/llo+xcZCXiRkQAAuO42A1baRlLzRVJyCgoqffQdDY080NbVQN5v4dMqf6ULd3NEUnKz8/45MQ8AhnTjX+tvyiDBzUlYWFtUns/cisTIWKdC9hUk5Dm71IWbtyPcvHjrGuKmCOf/Ib6ny4tpBsa6KCqUPJ29oghceAEAsHTCEcxa1w/u3QXXwpY2Eot5MZ+SAQBBG8fA3Fi8NJ6yMmDbzN6YsvECCotKCOJdeWYM6IgZAzoCAJbtv4Ggx29l5qOP/14A8o++E0SYN6eIdvkb5sPrcn74TWvYCbvKRctx06paLb713mL8FrKj0i5+jeQpnA28f4j92Nm0Jo514F3XaaQd/8gIafnEzd73j+FsWpNSyAMAbVXeXZJ2xj1gP+YW8rgJcPLG5a9R+FNShOwi6toDDpc4H6S8ovfUlFXw0GcG2gczw4rHPzmN3S7/4+kbAAR1nkAQ8lgc6zAM7YI3Ib3gN1v8pKGhoZE1uwf0kPued26/gQdXkfLg65HQ0hKt+93/+m9Hs2a10Jsr1TY2lpjCpaqqjJMnnpDmnjoZjhkzvUX0mok40VQVRUbhb7jdXifyvJCkaIQkRWNt077wriFc3dzyBERexNXvr8Way03XUOb363OfJdBQpivN0NBUFqrbmODTW+G7d3+MlU+n71IG9c2hqo61JX8B08qc9/mgsDdYtfcmHOvVQO8uTqTf9eXPGxtWjMglb07fFFyOSdr06EDdSdmiuiGOXJkmtX1KihlQVSPXfbeuY8Z+zEp1vfp+PcFGlGg5KoRtSuHVvzWmre0n0V7lycrgCJEVIeQBgMS5D2V/K328/iBe3YLjN5ipha0bMQuWBuwNkdQlEpL6WNngbnbBDbeQJy1czGwF2rzK4BT55CfkVSTi+PUu+yf78dzGHnwsgZfd57Ef+97ZRTrP4BEpUp5qmrrs17x8jb7yWGrpo65+NZ7n97oMYD9+lvZFqP1paGhoFI1164hRYrm5BbhwUbSLVAMDLbx+/ZV9XFzMQFpqDsFm0uQuyMz8U34qIiLiUbs278/iqkB6Ya5YQh43816fEymijhtpCHnctAyuPIXIy9fyBYAbb/l//1d2au3YiFo7Ngo2/EvZ3zlfsrNk5xRNpYaVlics3D+iaaTP6r23xJ67au9NhJ+ciT1L/wePtg2QlJpNOt/CwYZ9voUD7xrCf/J5Z09VZqxqCm5yJg8K8skR/zcjlkhVyAOAiT7/EY4v7r8PAFh1jJg18r/JnQnHlw7cl3jvWX23CbRp2KI2bpx5CoYQjXUUDYnFPMe6zG4kAXuCsWz/DYH2jesSi+UeDSbWBLn3kpj6qiPi3XUqRPWRBSuNtuXITUhM+SWxH7LGwUj6hYjNtORTNL0ysvMdJypvhJ3wQumnnDSe5wzUtQTOn+7QSaANAExqwD/E3UqHE9aeUyydbkU0NDQ0lY2AAD+4u61h/wNES3MFgEOHx6GsrIzdwdbLcz127yF2g/f62+BCT4/zOW4hIHqhquB+ez3f8/wi3LkZ9/SwFLzhjYqSMpR5Ffkrh8uNlYKNZMzkjm3QaMUWwg2/Lxm/MP3cdZHXivJdgXCvAJxsPx5zHHzQxdIBdfXMpemuzGD9j52Pe1OhftBUHAV5ook22rrUTTOMTHSl+k9FTTY1Pyszyyd3BQBcCY1mj63ac1OkNa4/4NQr23aCLNi8iP3GftzH/wDPdf47dFekfSsLbTs1II1RCWuy5EX4J9IYVfScNEj8lIL9q6+xj/etYtbxr1buGunYJo4Ow2CUYu/KKxLt6zukLWJfJGASl5iYm5WH3csuEew2npvCtK87C0WFnFJt4bffYHrPLRL5UNFIJcdg/4L/YfTq0wh6/BZBj99CSQl4sm86VCnq0wSM8ES/hYdx7m4k+ro3wa9capHh3RdmPbBFI/hHRMnCRxYLh3fBs9ivSE7PQa95zFRS5wY22Dmnj1R8kjY2OpLVJLj8LRpPU+ORWvAbqQW5SM3PRU6x8AUpa+lK/y4Ey6fEP1nILs5Har58amQAwO0fcVJZ5/sfzp3mUXYuAu0djWoItAGA3rX4h/OqchUd51VDioaGhj+h7z9j4umrQtuHzx4PI22iaP+7sAh9951EQgbvm0Kqysp4EyD4TimrSD6rztbRZ6+x+kYYpe3FsYPQ0NKM8py04NU4Q0tNDa8XTBZ5vXW3HuBQ+Eu+NvqaGng+l9N0omOnBuhIceHMzd1Q/s1KDAy0KG24x9TVVUk2J05MEGqvvX87qpVHUAMCqjRceTctoPLhsddC6KpqUlgzmfvqLG78iKE8d+vHG3hUbySSD+FeAWhzg/O81ZRVcN1tBsw1BRfcb3p9CUrLyHfj/5QIX59LVkx2bQ0ddTU4LGfW1G23kVneZbGPGwY6O4m8nraqOhwMasDBoAYG1eaUNYnNTsLAh7LpYihNLr5/h1mt6I6V/yKJ8bxvhFNR3Yb6N8fJh9JtgPEv0sXFHl1c7LF8VwjWH7wDU0NdrJjaVej54SdnYszik1iz7xb6ejZF+MmZhAYX4Sdn4uiVZ2g3JBB9PZvifOAownluu+0n76Pt4E1o5VgLm+b0ksrzkwcjJ7njzGFiQ60lM09h3c6hcvNhzaILpLFrj2RTQz0kYRNm99vOTpnV0tHAhejVJBvv2jMIabUhCZswpZtwabJUTFreG208GmPhkN2kdN3xS3qS9p/Vdxt62M8hjM/fLr//E1kgFTHPya46Ig7NQEFRCdqP24qyMqDNaOaFyd3tE6Gvw7ngq12d2VVz54XH6OvObIRgrK8NALCzroaPicwP800nwwAAnZ2JXerk4SM3VzeMBgBcvh+DVYdvI+LdNziPYP7RVbZaeuJ0jCvfqVUSmppYSWUdafpUGeBO17XjkxZLRVEpA+rK1HdRhIs9oKGhEZfF1+7g7CuOIDHf0xV2ZiYIfR+P488jSfYW+rrQUiOnCrVYu0PgXiWlpbBfFoh3S/yFfm+POHoB4QnfeJ6XtZAnbYTtqLu9v+BaqTSyYXer4WhTrY5Au3XN+mGwrQsGP9pDOjf71RmRxTxtVXUoQQnbWg5GezPRrgtfd12GrKI8uN5aQzo38+VpbGzOvzatrBnRpjlGtGleoT5UFlL/0KmTikxJCQOqquJF/hSL2NjQ1l762Ug0RBZP8MbiCeR6sHf3TsbQzhtQyihFS9f68F/Ri9CddmjnDTh6h9gMMPzkTIRei8T6eecAAH5DXPDomD/hPBWTB7pi8kDhm20IQokicru0VD4BD5ERCXLZh8XvHHJADnezMGHJyRYuu2vDWcE3cKnq2227RtRT2nk78ayDRzXerF09oevm/fc3Qo8f56Op6wxWVqRa/VdTXZUtcPnNOYCktGy4T95JEr30dTSR84fzB/bfVGbB7DUTfdFn/iHk/ClA5EfZ1LcT1sfy+Lk2hp9rY5SVMdNuAcB5xKZKJ+gJS35JMZpe5VzYWmrp41rnCdBVI4atj358Ao9ShKtxI2mjBd87uwgpqrx8UjSxT4urQUVRqWgXK7yEPBoaGtnDLeRxd5x0sa2JRd6dCOITv46Um/t2xamIaBwZRh3VvfT6XZx+wUxnabAsUKjulq3X70JWfgEWeHXE0FbkKN2fOfL5UVzeV2EFufJwzxvaqikWeHWktNsc+gQta0nnxhGNaPS0aS6UkMeisaEVjrYdi6GP95LOXU58BT/rZiLtH+kr/ne/obo2TDV0kV6ua96d5FgeM2jkSUwaMxunmUX1CvaERhJuXniBrv1bVbQbNDIk4sF7BEw4ihuxqwAABRQ17cp4ZAO5dWsCt25N4OXAPzrMy2Ehe31pY2JGLh8V9+a7TPayrGGE5CRiRoan8zLcjFgik/1kRd/O/Mts/MucfRqAfgK6BcsamRUCuLx+FKzMqGvJ9OrIrDsT+oJZH69xHebdlZp/W1efD40CAHRsXldW7gn0kRdKSsCjPVNl5JH8aMYl5LUzr4N73tNJopmo8KsVJ+r8l93nScWnykA9A050TEJuRgV6QkNDIyzcl6KBfajTS6rpCteBzathPZ5CHgAs7eouimsAgKz8AmiqqVIKeQAzSlBR2B4Wzn6srqLCU8gDgOlugksV0MiGpY5+Is9xMrKmHL/47YWk7ojM8XbjBRvJmXW3Hgg2+gfodvY4AGCkk2gCL03lIvQaOWJdGDJScgQbUWBkojjfc1WFe9ejCMeaFLXtj92dQxoTlrjoRMFGElC/IbmU0atn8TLZa+eJcTJZV1hUVSWXea6eixBs9A+jZ6ANeydmA5fR3sI3fZImMq3q2aMDdRrFpD7MehibT5MLYiorKWHvZeaFfYCU6uXxg5eP/CjfYlvRiMz8zv6h2tGiHva3HcTT9kN2qtDrxmWnSOQTi44W9aAjZDFtWdKrZhP2Y0kCsM00OXeB9n98ItCe+7WgoaGpGM695ETleTtQp/XN7FyxtZ0iFwhOF1AEtt9/yn4cvUi0m2WCauHRSAdTDek2w4r6JdsfbFRYahlQjhcy5FuUnBtB9SEVBVb32vJdbMuP8/rHwsvWriLcp5ESb199FWxEwaTe5G6UakL81jpwcxZpbOZgcmo/jeQkf8/ExF7bERrEFPO8HBbCy2EhQcCNi0pkj4vDxgUXMH3AbsL65dcqKyvDSO9NGNplA8KCo0lrsOzPH3wI3yaLcWTbHcJ51y4OYvkmDto6GlgROJA07um8TKLU3t+5wtWzHz6RfKN4ZC/BnV9ZZGX+wY71wULb/6sEnp4A42p6SPqSjkVjDsl9f4lVqZ5zD4JRWooDC/+HaoacOyRDl51gN7HgRXJGDqnBxYLhXbDyELMdNq86dgVFJfj0PQ0/M5nNEB5HJ8DcWA+2NUwou5iJ66PziE3o1dER84dx2ijnFRbDdTzzjWCoK7gzaWUk7CenY/Dcxl342qYWyKfhhCg+yYvVzbvj4lfml5Tv7Z243mUiT9vkfM5dxeF1eXe+/V0suOD2wPvy/yCgoaEhIkxdkeIKbHHPK1qQhkYW3O0ifqRFZSelIBc2OsYV7YZCEz5sLLqdO470vDyx1/gyibpmFo1isX35FUxe3EOkOdmZf0hjh2/PprAkoqVNvvEvrqBIwx9LK2PsvDgZy6YcR3joO8o0WHsna9yIXSW2mDdzdW+8efUFyYmZlOsP7bwBqclZ7HNjfDfjxM5Q7AuaTrDzbrwI+4P80Wdkexzecpu0jrGpLjLTiSUXZJX+2rKdHTQ0VFFYSCyz5N2KWTbi4MUpqGHN//unqKgEF08+xaEdnM6+wvjad4gL9m8lPv+kxEy8ifyGRk1s+M5dMOU4Xj4VrsyWsPXqqjInHizAs7A4LJ1wBN4NmDeZ23k0gk0dM2hokWtpU9FvTEex9pZKiFlyeg58/Mk1UQBgar8OfOd2b9+IdMwS88pTVFyCtmO3ksanBxLbD1PVsRPXx4th0bgYRlb+AeD2NnIXO0XAWpvT9TY5Pxu19ag7Qm17FybUejW0DZGUx+zYuvDVVaxqJnpxcmn7JG0+56bzPd/19k7243mO5IhSI3Vt/CpiXuSWlpVRis4AUzxldZ51MqbrQtHQVBRd7Oti0VXmRdDn9EzUMSVfbF2MrLh6W10ayLYMRUXQzLrq1cva93k+vuXFYUXjS4KNqyhUteoqE4wyyer90gCWunp4MYJ5TXzlwztMu82M5tjp1Y3vPEMNTdibVIOxlmLeHKchc/30M5HEvJQk6i7vxtWEiwbWN9JBzi+iGPjfvHOYtbav0D7QKAapyVlYtJkT6bYvaDqlcBgSs5L9ePg0coDIjmPjMIAiJdLTeRmatrTF3OU92SncWZl/8OHtD0Q8+Yj3b3/gfWySyKLf1UcL4em8jPIcK1KuQWMr2DWoDkMjbWRn5SH5+y+8CP8kk+YcM8ccgp6+Fs5TpEMf2nEXp8t14QUAKxsTfP9Gl4oqj1/TxSgsoI7uf3TrjUhrVZiYd2ndSPxIy0bg6fuITfiJjKw/qF3dBHOGuKFZfd5iBK/GEUpKvM+pq6mK1XBCEh+DHsXi5K1XSMnMRUkJAy6OtbFqQleeYowi0LtWEyx8dRUAMPLRccT1WkyyeZqWgB3vhKvlctdrKrspxYUvkcgoyMNuF+rucDnFBZgTcQm7XQbI1CdpcaDtIIx6fAIA4Hh5FaL9yF8aq6JuIK+EWQBWjUfDinDfWezXqOGlFZTPr6S0FB2COUXgz3QcKbH/NDQ04mGgxYkM77rjCGVTiteJP4ReLzX3Nzps2icV3wBAVVmmVTLkxu9CTvFst/rCN1egkR9NjPjfwReErppmpRbzKpK4Jf6wF7LpjaLQo14DtpjnU0e0zsM0VYOlk45i6Y6hQtkO77KBNKauIfzP0zOPF8K74QLC2N2rr3H36muEvBW/K+WSCUewbNcwsefTyIaV009KvIaxqS6UlZUohbLXz+PxPy/p1z67GbGEp6AHAO9ivuNdjI+ig9QAACAASURBVPTLLPHaNzcnn68/LHT1NXHh7lz8/JGFYT22SN0/RYeXkCdPpBKZV72aATZMET0aS56I66NvOwf4tpNffr28WN7UF4tfBwHgdIetb2CO91x171SUlBDbM0Co7rGRPRagyRXml2bYzw8Sd5zl55OJhq7c0n/bmteBs2lNRKR/RVEpg+/z6lzdHttb9+N5Pq7XYvZ8Qa9PbM9F4jlMQ0MjNW5PHYkuWw8C4N+lVdAPcaq5A1o4oVVtK9gYG8JUR1uqQp8iwSjlpCor8D2yKk0vmxYV7YLQvMn6jvjfaUjK+4XsonykFeYirSAHOcUFSC0Qr8i+LGF9NvD6fKlKIh/Nv8Oze3Ho2XwpTj9eCA1N6hSz3Ox89GtD3QXyymvRfkNsPTsJU/vtII17N1yAXsPbYcwcH4FrvHn5BQtGHURxETMd0qy6aA0SaeSDtLrchjxbjK5tVqCkRH7lUm5GLEHM66+YNfaw3PYEgMv358PPdY1gw3K4dnHAgtXM5m0W9PuBksrwOaHYnRxoxKZf7WYoYBRjdfRN9hi3aOZqYYc95aLn+KGpooq4Xoux4c0dHPjAv8lDAwMLyvG4Xotx9NMzgT79yMuG2w353R041oF5Z46fAHfbcwqsdYx4nmcR12sxBj84jBfp3yjPu1nWx842/cVzlIaGRqpYGxkgbok/HFZsIYhOLK5NGAo7M+qSACy4f6Rv7O2Dro3qS91PRYY7AvJJ/DeMcpGvcBQQ0xPKSipY1ug8YXztu+EAgHkNDgMA7qacRFjqOYJNJ7N+cDMnfk9uiBuNnGJmKoqasjrq6TUnnM8tzsSOTzPwpySbPaaipIKl5favTDQ1rlnRLpA49eUp1r65XtFuSExVFetUaGX+n6SzXzPcufwKAFCQXwS/Zpx0RFZ9u/y8Isq5LMSJprNrVAMj/D1xKPAm6dzFw49wkSJtsCryMzETqclZ+PIxBV8+puDrx59I/ZGN9JRsnnNYUY2qaiqoZWeOmnXNUbOuGUwtDP8em0FZRX6ZAKYWBkhOzOR5fpjHfzhyi9P4pKysDEpift5cDw8AAAz02YSMNOGCRLR1NMTai0XjpjXZot6q+efxK0P4qPUlG/rDpaO9yHtqaavjZsQSRL/8gtnjjwi0NzbVxakQuoapMBy5O7eiXaDFPEXBxcyWMjUTAM9xQeeG1m0Fv5pO2PnuAS59i0JZWRm62zhign17mGjoCLVGeWY36ozZjTrj9o847Ip7gPfZKTDW0IGtnimG1W0FN0v+P2RZPo17cgrxuelsnxY5ebFtqmsbCOWTKH4LQ1yvxQj5/hanEl7gZfpX1NYzxQJHT7iY2Yq0zvEOw5FVlI9tb8Nw+VsU1JRV0MzEBoEte0NDRfBbUtjnpa2qztO2rDQTeSnO0DK9DGW1xiL5/y9RmL0QJXmn6dfpH6bBskCUATDW1sKT2eMlWosW8vjz+LP8C5erKaujuJT84/JPSTYm2XGE2Fe/QlFH1wntq/WErqohtn+cjnupZwliXmZRMnKKM+BnNQl1dZ1wID4A3/LeE9bVVtXHn5JseFoMg6Nhe3z6HYlL37fje94HWGlXzpREXVXJfrxIk4zC33C7va6i3aARwOeJopfEoVF8Zq7ug7iob/ieQK4zLUjEAwCffi3F3rvfGFdY1TbFiqknxF5DkSmfaiwqJcUMfHr7A5/eksuHtHFriMXbBwtcIy46EV8+MIMwzh54ADNLQ9jaW8LGthoA4F3kNyR8+Mm0jUrE/ZAY1GtcA5ZWnJrEs9f0wdDOGzC2+xYYmegi6WsGjocya7vtD/LHaN9AeDdaBGvbavj2ORWA5NF6J4OZn1enDz9CZEQC3scmobi4BLp6WrCzt0SrdvXg20e6NxobN62J0zeYgtmd61G4FRSJH4mZSE/NgY6uJqpZGKBZS1v49GoOKxv+N42FxbF5LdyMWIKXTz8j9EYMnj/6gD+/C1HNXB+165rDp1dztGzLu6O4LBqE0EgOLeb94+iraWKeowdl0wZJ6FLdHl2qi373gOXTKdcRUvVHWnhbNYS3VUOJ1zFU10JAE28ENPGWgleik5fSFACQn+4LHUu68xcvSvKOA6Bfp3+VtTfvg1VRRVIhj6ZyEuBwGotjeqEMZVAC8e6+hWYt9uPZ9vsJ51Y0voSAmJ6EscD3E+FpMQzNjToDAGbU302yUVFSJTTDaGbkjuishzgQvwhLGp2VxlOSOpoqwnVikyXZxfnocFP8+lc0NDTyYd/1Gdi58iqunXwq0rzF2wajjbtk19cunR0Q8na1xMIWANRvbC3xGlWRJdt4i3r2jtawd7SGFw/hq0ETGzRoYsNXtDWzNOQpzlnVNhUo3Eki7P1veDv8b3g7seeLS+euTujc1Ulu+zVvXQfNW9M1iqsKtJhHQ6Mg5KW6QFm1DjSNj1W0KzQ0/wSHn76Syz63332Syz6VFT+nhrgc9RYA0Pa/PXg8a5zc9laCEmpo1cXqt0OwsCFTvN/5aSa0VHRJtt/y4vAi8za+/IlFbjEzDaiotADqyprIYzBTdNpV8yPMMVa3QGbRT9JaT9KvIirrPnKLfyG3hLqbIw2T8LTPGP/sMF8bSy0D+Fk3x6DabaCnpsnTzikoQMreScaKkHsI8O5EGv+Qmo7YHyno2aTq1WymqfpMXNQdExd1x6HAmzi77z5f22nLe8Krj7NU92el6m5fdgXXzzwTep5XH2eMndeVnRJMQ0NDU9mhxTwaGgWgrDQLZYwklCnpCDYWAm3z18hLcYa2ebhU1quqqGoPRkneafp1+kexNjJA4i9mrZkFV24hwKcTtNSkG6V0J+4zppy9JtU1FY21fp5sMS/jTx5ORERhkDP1XeqfOb9x+kU0pru5SG3/YbWXYPXbIezj5Px4jKtDTOXkroVXW6cR6ug64UXmLfb53GJqQU5X1ZAg5iXnx2PnJ2ZqjblmTVhp10Nq4TdkFCZL7flUJf6UFPIV8nxqOGJN077yc0jKnHgeibHtnGGuRxSP61YzQfddx2gxj0ahGeHviRH+ngg++xyXjz5BZloOVFSU0aRNXbi4N4Srj6NM95+8pAcmL+mB+LhkhN99i/sh0Uj5kQVGMQNGpnpo0MQG7t2boqVrfSgpS17nUZLuuYq8N82/yYRum/HlA/FmpZGpHk4+XkgY864/j3Dcyq0BllJ0ivauPw8h79diS8BF3Dj7nD2+78ZMWNWuxrZZsW8EbpyLwONbb9g2OvpaOP+PpgHTYh4NjQKQn+4r1fWUlI2hY/lZqmtWRTQMVkHDQDqds2gUj9tTR7IbWFyMjMXFyFiettcnDUMdU2PSeO+mDrjwmjnPflkgdDXU4WBpjvj0TKT9/sO229rPF1PPBkn5GVDDrzPv5ai3bGGNRZcGdbGtXzeR1skvLqY8z6vgf9wSf7b9iuBQrAgO5bl2uzrSbcjAHYV3/QcznZa7fl1xaRFyijMI6bEACGKemSZ1SlZqIbHZ0c5PM6GqpEZIqT2csJQW83jgcmMl5bifdTMsc+pJeU7RKC/kAYByFWkgcSDqJQKfP8HvIsH10gDgyyS66HpVwdGf8/kfHegvUT08SbG1t4StvSUGTXKvMB8UhfL/bzQ0VLAEumHTPfC/CW4AgPfRiTAy1SPZWVgZ49BdZt3DuMhv8O+/Ez0cF+FKNPn7fd/a60h4n4yQ92sBADHP49lCHouAMYdg51CDbXMk8CZO776HhaMOYNWBUdJ9ogoAt5hXBqBqXD3Q0FQxyhiJFe0CDc0/Bz+xqjxddxxB3WomCJo4lDC+qrsHysrAFgJ/Fxbh2RfO+3lih1aY2kl6UWayIL+oWC77xC3xx4RTV3DvQzxfuyZWllLf21yzJg7EL8KXP7FQVyamaf6mSIM9lEC8A8yqt7chbjShvl4BI48011KL2DTp8+8osf2uyuQzqAUgQ3XtKiPkVVUm3wxC0Kf3gg1paGhoaBSKFw+Yn+0sMY1FfUfiTc2N884BAFvIAwD7JjYIeb+WFK3H4uqxJ7jGVfewcUvqJpNbL05hPx7m74ln9+Lw6tFHEZ6F8Hg3mA81dVWce7YYGpoVX0O4PHRkHg1NJaesNKuiXRCKwqwpKCm4BSVlY6hotIOGwVoAKgLnlRa/RlHOGjCKYwCUQkXNCWp6c6CiLlrnqILMESgtfg1V7cFQ1+NqW1+aifw0Vyir1oOG4WYoqci3qHFJQQiKf29BGYMZiq6s5gQVTXeoaQ8VMJOmImEJeadH/U+geMSy/ZSWQXl+dQ8PrO4huMkQr6g1UW1ktUaDxYHQUlfDq0WTpeYLN95bDmN0+xbYNaCHVNcFgF95+XBZuxvjXVthmjtZPJ1st5ndrGKRw0nCOSN1cwBAQExPqCtroqi0AC6m3RD/O5pgx2qKwd30wsNiKG79PMo+NlCrhsS89wSbCXU3YtcnOiKpPKPCD1KO3/eYL2dPZMu5V2/Qt1kjwtidOMWOnOcW8jxt7eBpWxdKUIL/nWAsbtcRABCXkY6z75hpUmoqKvg4fnpFuEpDQ0NDIwKBC84LZXfn0ku+5+9efgV3v2aEsQVbBgpcV1tXgzRWq54FEt5LP8Mh+G/NzeKiEkohz7sB53ok5N0aqe8vDLSYR0NTCSnMXsjupMpNackH/EmmTjHj1231z087oIw6ykGULq2MwrsoyBwJJRVraJs9AgDkp7mjtIRTwL+M8QMleWdRkneW79oFGb3BKHpB3qPoGRgZvQEAWtXuQFmVuk0663XQsfyKvFQXlDGSAADFv7cBZTlQ118OgNO5l1H0Anmp7aBjmQBAme+aVIjezbYEf5LJ3aIYhWFgFIahKDuA8Dry80XQ3qLY0ggm5kcK+7EwUWDDWzeTW7OMqsyXjF9YdPk2epcTNuRN+a62ALC00Xlsej8OBYw/8LQYhnbV/PAjnxxBuLDhcWz9OBWlZQxMrLsRjLISgpg3y34vIn/dw5WkXbDWtkcf62nQVzOR6fNRVGKzkiraBZkzuWMbBFy7jS4N6sJQixkRmldUjMlnrlawZ+LzOoXzgypq9CQYaHAiXf3vBGOkU3P28Xo3T6x8HIb9kS/x4NsXdLCpJU9XaWhoaGhEJDMtV2hbdQ3eUlNKEjnrQd9IcG1442r6Qu8vKS8efpDbXuJCi3k0NJUQKiFPMlQBCFezRhhYab/8xC9+FGZNpxTyypOf1hla1W5BWbU+b1/KfrOFPBbFf45AXX85pX9/kmvLXPDKS2mOstJ0gXZ0+nTlZO6lGyLZ62rQne+khYoytdAuD8rXxONGRUmFkD4LAKNsyfVeNFV0MMf+AN91mxh1QhOjTnxtaKTPxreiva/lwWTX1nj/Mw2t1+8ijDvXtMKx4YrZ2GPFozAAgLaaGkHI48With3xNOk7hl67QNfMo6GpYBSpTt6WuM4AgGn2d+S+Jzfi7P8q8zzeZd9GRmECjDVs4GwyEPX13fjOORo/HM2N+8PB0Fvk/aSJrb0l4uOEi4IrKizhec6RRwptZSImIqGiXRAILebR0FRCyotNLFFKWbUetKrdFn09i3eU60lC4a+JAMBTbCvJP8dzrobhZjAKH0PL9AqUVKqTzjMKbqHg1xgAQH6aB1/xLe+nA9f5MvxJrgWAGLkHAEW5/zGj9vjA63UXFbaQp6RNeu05RnkozA4Qa30a2aInoji3/f5TGXnyb/FuueL8iKBRPI7GP65oFyjZ1p/cXEaRiUljRjaPbSJ8qYygfoNRa8dG7Hz5DBObt5KVazQ0NDQSoaasieLSAonW+D97Zx0WRf7H8ffu0iFISIlgYiCKjYEd2IrdeubZenZg3Kln5888uwvPQrC7g5AQRUJKWmqBhf39sbe7DDOzOUvovJ6H59n9fj/f2Flmd/Y9nygpCKbkReJW3Dq5Yl5a/jfcSdhS5mLe1rO/o3/jFcjPE8j0vDvk9wcmdttMao+LEqWkcW5eXWN7ZIr8vNLJGa0OZXcLnIWFpUIj4N+AttFMWq85LX3ZXgUGVq8phTwA4Ol1A1dbGmpXJIhUcFccgCPNpSAOtQVAyKOnUYR5kod0IbQAAI4BdE23lMKGWJRlYpvmCttuvP1I8libJz9HJAsLS+mTLciTb8TCCAZaorxC2QXUP4LCUum91q+xRTNYWFjKMb/XuY7Zde+o7A34+PsBAIA2Vx+/17kmmaurzQKFxnM5ZX+dqasv+ozv57IcN8++lLRnpGZjWp/tkud2DhYAgLEd/5a0hQXE4Ldum8DlVQwJyqxK6YX0qgrrmcfCwqIymhTI9C1uSDzjBLkXoGNM/UVXslCGjtFM5GeK7gRpG46lHCMsygCHa8LgbotR7Iu2SBAOng6bD6ui0bVeLcljcXELY11dNLSzQnZ+AYLjv6OgsJAwpqaFGW5Mp/5/ExOb/gPzzt/A1+Q06PB46NagNlb06gSOnDryR5+9xfHn7/E9Mxu1LM2wrFdHNHesqtBr8X7/Ecefv0dkShp6NXTCvK7tYGaoL3PM2dcB2OT7CFwOB4s9OsCzSQOF1ioLCouKMPPMNTz7Eg0jPR00qmqDpT07wM6U+gJMfKgz+XkYc/gCIlPS4GheGf+M9ZR7XIqEQmy9/QSnXn6ApZEhejeqi1mdFKtEvPzKbfgFh0OHx4OTtSUW9nCHk5WFMi9VwsWo1xjkoLjgXFGZUMsdhz8/IrWn5+fAVMdA4XmuffuA5R8uMbk1Fhm0q+aA6+FhOBMcgGVt2pP6Z/vdxK1h1AWgPqXIT0/BUrH5kpCCZad9Efk9Fcb6upjVsw36NK/P2PzLTvvifuAXFBYVoXmtqljYvwOqWZoqNcefF+/B70MYBIVFqGltjmWDOqGuXRXG9sgU9wK/YNu1x0hIy4Sxvi4Gt3HBhE7NoKtdPn7eC4WA11k/3Av6gpy8fLhWt8VSz06oaf3rXhe/Sz0PAPi9zjVCe32T7nLHlmY4sTx8wjZgdPv12OXljV1e0jQhLTrUJdn1qr+UUL22Uaua2HBsUqntVR26D2yGYzv8AADhQd9Q21mxa+/SpHyc7SwsLBUOLX3P0lus6AdtF0+X6JbO0apFYylFWJSiOTGv2McqP2UodCvvh5ZeDw2txaIpQr3moteeY/iSnAoAyMzLw7OIaErbZwumwsyAXgiKSctAt23kypxnXvnjzCt/ANQhpvVWbiO1hSUmY8xhUQj79ZljUNPSnHJM8Oq5qO9FHH/p3UdcevcRulpa+LByJuVeS665/Iofll/xw6VpIylt94zoi051axLaxBR/TWdfB2D1tbtY2bsThrdoJPM1KhJuG52aju7bjxDa8rIEuBf6BfdCv+D9ipnQo/hB42BuSlozNCEJbf7eJ/O4uKzeSRBwY9IysPfBS+x98BJnJw1DI3vqQilUr+/Zlyj033MCgGqhxWsDr+JNaiQ2uFbMnGqKMrtuV0oxr73fevj3XqvQHEMf/w+hGcxXuGOhZ617Z1wPD0NWPnWe3tCUJLyM+4aWttIfRZ/TRJ+zTW3sSmWPLKXPwuM3ces90fMyJ68Ay077YtlpX3C5HHzYolhFY5e5os/VCwtGwcnWEnGpP9Bj7T8ku0fBX/EoWJTzSl4uuEN3XmHnDXIovn9kPIZsPgVA5H3/dvMsks28I9dwJ+CzzHXEexZDZfctJQM9/zxM6hePHdOhKf7o547G87ejqEhIGJuXKcDeW8+x99Zzmfsozq6bz3Dw9kvaflXz59HN+/rzNwz4W1QQylhfF0/X/a7S/CzlgxMPFassfyN4nUJ2PmEbVLZZuHkoFm4eqtA6yjBsakeJmDdr8B5YWJtgxc5RsLQ1hY4O8RozO1O98GtDY/k5ZqlgxTwWFhaVKFUxTwYcnjXxuULZA4TyTdSBYwAIcwAAeWlTkM81h56FN7g89XMVspQeN6aPRX5hIU6+/IBzbwMQk5YBLS4X1S0qo2cDJ0xp10KhecRCnqmBHp4vniZpv+ofgkWXbqFdbUeZ4zcM7I5+jUWeCz9y+Wi5XpQsv/eu47RiUKsNIptzk4fDparoHOm58yi+JqchT0CdkHjGaWkFTfG8sek/0GXrP/Dce4pyzDX/UIKYR4f3+48AQKpUG7JmLr4kpSAiKQ2zzl6jGkpJcSFvYXd3jG/TFPwCAXyCwrDU249SyAOAv24+AAAMcG2AdQO6AQB8P4ZjzrnrtMflY1yiRMj7Z+xAtK4pOo933nuGvQ9eYtjBs5Tvw/Hn7yWPHy6YhCrGRgBEx3TogTOobyPf02Od6yAsfX+R1O4TGwBdrhZWNxogc3xE5nck8jPhZin/PapIuN5Yife91tD2h/1IwNinB5FbyFzhJ0WJyEpCYm4GZV9wRhys9Uxgpiu/Yh9TxOdmwD+V+kbE+9Qo1DSugkrasr1SlaGyHv1cdczM8Sk1BUO9z+HBqN/gaGKKvEIBupwWnc8z2Hx5PyX8fAFJyCtJUZEQMw/9i10T+yk8r39kPJxsLSmFvOIMbu0isz/yexqlkFeSgsJCdFt9CH5eE0nzi8W8Hzl8VDJQ7Uf5lVcfZfZffR2MIqGQJORR4TJ3W5kUs/gUlyxTIBSTmZuHKfsuY//UgaWwq/IBv5DeMYGlYpCckIHZQ/ZQ9g1qsVqtuX1C1qs0jhXzWFhYVIKrXVe+kUwE4KcMR2H+K7Vm4XDKXz4DQ+sQCItSkJPYBIDIEzD3uzsAgKvtDH2Lf8F+/FYMdHg8TGjdFBNaN1V7ruJCHgD0bVQPfRvVo7WnEogq6eshZM1cSo+v4vzI5ZPG35w1DvsevsSOu8/wz5M3+K2tNET9Y1wi7oZ+Ia1rZ1pJ5nq3Pn7CNvQitB0YPQCTTxCrswZ8SwAA6GiR873UtDQneRjKovcu0Z39NrUccGiM9IeAnrYWBrg2wABX+rDgTH4e6bh0b1Abszu3pjwuADBo32kA5PdjVqfWMNLVxSbfR9h6+wnmdW1L6F/v8wAAcGv2eImQB4iO6ZOFUxR6rb3sGlGKeQBwJeYdrsS8kztHR+t6FVbMu+A+HYMfkS+ci4RCNLquXAGhVz29cC3mPdYGXpVvTENcTjo87qme63T4473yjQCFPQ/PRL7EhqDrKu9n3LND8o0gOna6XOW/s3IKCmCgrS157jd8HBz3iI5fh5NkAca9mqPSa7CUf1osEhUf6+JSC1vHEwu+jNh2BkHRou+Hhx8jkJ6dC1M5KQ/E+L3/hD8v3AUAuFa3xZ7JA2CkJy1glZmbh+5rDmHF4M60c0zeewkvPknFbgfLyri2dBzBJig6ASO2nQEAJKRnYszOczg+S+oF5OYkvVG79dpjrBralXItHpeLwqIi2r0c8BOJYFya3Bvp2bk4+VD0md/D1Qkbx/Qk9M89fA13Az9Lnr//GgfX6tS5qQFgZs/WmNmTmCqipAehMhQWFWHQphOS572b1cO6kcTIlMN3X2P7dVE+6edhUbjjH44ujWqrvCYd4iIT3W2XoG6lzqT2FuYj4WY5nnaskZYFfqt1Vu19JPI/4Wwk2QOxZBGM32qdgZGWpVw7oHyF2/4K+ISsh0c9xbwQy4KKkX2QhYWlHCIn0ZcMcpM6Iju+JkHI4+m6Q9toDnQr74O+xU0YWL1WcBvl82OMwzWHoU0U9C19Ce1FBUHIjq/JSEVhlopFZEpaWW8BU9uLPF+u+hOrLIsFq2aO1GFuB0aTPcC0SiQwPvc6AAAknobvo+PU2isdX5JEldCKC3nqQndc0nJyAQBLPMi5vwBgQhuRyHvwMfnzyui/qsjDD6r3g0BRYednpE4la7zvpd7dbkAqRv0KuQbLA5HT5yNy+nyCkFe8z9GEmMNMl6eFyOnzS2t7LGVAwLa5JCEPAE7PHY769laS5+7L9yk856vPMQAA/61zcWzWUIKQB4hCOZ+tny5zjuJCXsC2uSQhDwCcq1kTvNw+fCV/t4kFuMsvgkh9f3s/AAB4DZUKM9l59F7DiwZ0kLnngG1zSUIeAGyb0AevN0pTRYzdeU7mPEzjOn+H5HHAtrkkIQ8AJnRuDu9F0pyZ845eR0pmDqP7EAtgA+w3EIS8ssBKr46kyEVxEa542+y6dyiFvJJ2FZXuzVdjz8abZb0NtfAJWY/rQX/BycW+rLdCgnUNYWFhKVWKCj6iSBAheW5oE1WGu9E8XK26ktcoyDmPvAxpIY/seIef/vWzAHO7tMG2O0/hseMoAGBocxes6qPZC8xeDamrTIvJyKXO7TG/azvKdqpQ4OU9O2LVtbt48jkKbWs5YNW1u8S5LtzEvfkTSePUYf8j9Tx5lT0uq/97Tet9HmK9z0Ol1nq9bDrqrdyGtJxc1Fu5Ta333b/3Wix8dx6+cYEqja/IcDlc+Pdeq7QnHgD0s3fFmkZE0beaoTmis1OY2h6LCjwY9VtZb4FFTX5f3he/L++rkC2dp5mYs/NGEDzClpz0wfpRHgrNPb+fu9wiUnR09jogeVzDykyufcC2uZJ9Np63HR+2SnP8LRzQARsu36ccd+qRKOVC/xYN8Do8BtfehGDR8ZvYPam/xCYwKkHyeHi7xrR7mO4hu+hSWRW/aLP0f5LH8/u5y7StaW2OHq5OktDrjiv3MxYSLBbyhjnugZWe7O97FhZl4PG42H6O6GVZ3GNP1TBZdSmfLi0sLCw/LfwUadJ2fUvqC5+fFS2DITC0+QpwVMunwlIxmezeAkfHD5I8P/c6APVWbsOXpFS5Y+MzMuG8ajvqrdxG+JOHVSUjuTZUVK2seNj6wP+q3F4r5s3mVrMaAIDH5SA+I5Ng71qNPtxHUcIT1at2qexxCU1IUms9qvd9+RU/leba2GQI9rcap9QYIy09dLKmD+WuSPj3XotFDcjeKFRU1jHEuXa/k4Q8AJhZlxy2xMLCojkmdpWfX3ZAS2l6hBtvQxWee2wH1VNgJP3IljzeO0U5T+8iITFvnaebNB9sRg59IvyhbUUFoMSFOcTIy5cnZko35fJKCjWcIlpML6EBLQAAIABJREFUZm6e5LEi78nELorlHFaGHaGi8OZR1Q+xQh5LqWBfg9qjsjRhPfNYWFhKFaFQevHE1apBa1eYd5e2r2LDhaF1mCTMtiDrf9A2UqeiF33+FZbyQ8vq9ghZMxfvo+Mw4dgl8AsE6L3rGACRB5c4JLM4xUW70a1c0aluDTSqagN9HW25gp6Olmpf7xwlXBy0eaL8d1f9Q/C3pyicZvsQUf68P/t3w5LLvigSCuH9PhgAsLYfdR4hZShUIPG3LJQ9LuJE46pUnQWk7zsAuK7dBX6BQFJVmO59l0Uri5oaDbvVxNz/dpjN2FwjqrthRHU3teboZuOMbr2d5RtSYGtgWq7Cnoc7tsRwR7ZoBEv5ZnoP2d5kAOA1pCu8XyomaGkCm8rGSo85ePslJnUVnX+6xb5btl59hNXDRAWWzj7xJ4xxcaCufH7hWYDS6ytCFj8Pxvq6GplbHerYWjA6n9gjb0LN0zDWll9cioWFCdw6N0BMxIMy3QMr5rGwVCCKBJ/KegulBj91QllvoZRQz0E6O0HdQiQspYlrNVu8XyHKaeO+6QCSMrPR/K89JLFILNaZGxrgySLFiiUwwcuIGPSUE4oqi0r6Iq/T/o3rY8llX2zweSgprFHTUn4Ykzza1nbErY+l9znYsW5NHH/+DreDP6Nr/VpqzSV+3x+ERWDaqX/R/K89CPSaTco9yMLCwvIzocg9Ii5X9TzMpUmLWvaSXH0XngVKxLzieL/8KBHz1l26V6r7Kw+oU0RDFYoXicgSJLFinhy6N1+N87cXwMTUQPIcAHxfexFsxM+zs/IwsOMG0jzF7YuPK86Svzxp90BFJRN9XLizUPJcnbUBoHptK+w7PZVyLSZo3aU+zh98oLH5FYEV81hYWEoZLqTeZIUAyNUtcxLVrxxaVhTm3QNPt5PC9loGwynbtQ3GoCBHVLWTnzIEeubnqScQ5lG3s5R7Hi2YLNfD7tTEoTL7mcb7/UdKMS8wNlHmOHG12pJceBsIfoGAkb0BQN9GdVUOU1WFca2b4Pjzd9hz/7naYp6YDk5Sj+RTLz9gbOsmjMzLohmGPDiAoHRywnszXUM88VhAMYKIT2wQ5r8mVySmG1//yirKeYL7U7eXR8Zdv4w/23dBVePyV22ehUUdrIp58CWWSCUhCydbxcLxWtappvSeWAAb/fqIzw3G+ajZFbpYRGlx92YABo5oheSkTNg7WiAmUprCJCKceL03sOMG6Bvo4MpDUX64tJQsDOuxBdcuvkafQdKiUsO6bwYgFdoKC4vQsxXZk11QUEiwA0RCnLYOjyDkKbP2ltX/kuZ8dCcYzdxqKnpIVKJWA+qicaUJK+bJYWK7tYiN+K6Q7d8XZ8HFTbny2osG7UTA83C5dvpGurgctlmu3diWXvj+TZSHySdWVAp+YJ0/kJtN/MFfv1l1bPl3nuT5qCbLkZKYQbBp1KYONpyfCUV5/zgMS4ftlmnz15npaOKuuifRlUMPsN/rkkK2vUa3xYwNyv0QvnHiCXYvVqz605Hnq2BdzVyp+VWFwzWDsEj0vmbHO0Cv8gFwtOoARWkozH8FAf8m9C2uUo4VFqVDWBiHIkEYigShKCog5iLhp44CV8sJXC0ncHg24Go7gcPV3F0tQ+tgiTdZdnwN6Jrugpa+KImyIPci8tL/q2jHMQCEzFa4koWwKP2/YxQGYWEs6TjlpU3779jYgqtdB1ytOqI9lqAgaw/4qaJy9xxeVegY/wGutjOAIhTmPUD+j3UEew7XhHI/OiZrJWJeYf5LZMc7Qsd4MXh6PVCU/wL5mRshLGKTuP/sUCWzPvXyA+PrnJ44FCMOncOTz9QFWYbsP03Z7lLVGgHfErDl9mPKfrGQ91vbZozsU5vHg7mRAVKycrD8ih/+7N+NkXnpsDER/XALUzNXHx0GuuRqnyzlAyGEaHCFvpKuV6PecuegE+YUHV8ROfjhDR5EfUXb4wfZCrUsPx3CYknoOCB6E7pWt8V7ikq3ALDjN2mxEGtTYySkZ2LdpXtY6km8+btmmGa/00oDIz31wnrjviRifIN5lH2b/JbDxZ2YB1Ys3kVlv8aVmCXYEdrllxb0BPkCzG7vheiQWDg2sMeOR6vBLREBcHjPHQwc0Qpe885g5qJeWDjtGPL4BdDV08bezT5waeoIQOrtJhbTAKCyuRHc2jth9983JYJa0PtopKVmY8cRadEzHo+LDXtGY/H0E4S1d6y/Ttrzmq3DsXLeGUKbomsDQHBADGlO9y716Q9SMSY3WYSo4G+Ufb78UzLH8njcMit8IYYV82gY3mgp0pMVv+MCiIS5gZM7YZLXAJl2goJC9HGcI9OmJLlZefCwm4mdNxegdiPF7toIBIWY13crScgDgOA3X3H7/Et0HdISkzv8RRLyAMD/6Sd42M2UiIJ0JMWlYUzzlQrtadnwPQCAM/7rYGqheH6KsPeRmNN7i8L2gEiYu3Hiidz9A4CHneKipZjxbqtgZGKAC8F/Kz1WWQys3ktyrAEAP22ywmNzEhvJ7C/Me4zCPOIPcY1WWOXoQ0uvJwR8UZnyvPSZyEsnHn8987Pg6bgRXrNmEcg9TgL+TYBPLK0u7zgJC78hL53+XJc33tAmqtgxECI/cz2QuV6GDUt5pN7KbWhbywE7h/WBvo5IvOEXCOC6lv6zqbKBPtJyctFx80FCCO688zfhExTG+B5dq9midU0HPPsShXort0nWTM/hw23DXtpxa/t1Rb89J/Dq6zeMbuVK6NPX0UZufgEA4I9u1FVys/PyEf49hVAs48nnKNiYGKGGhTlleNaThVNQb+U2Se65vwZ0w0DXBigsEuLZlyjMO38DDxdMhoEOM0KZ75zx6L79COqt3AYbE2PcmDkW+jrayM7Lx8HHr7H/0SvKnHri931W5zZoaGcFQPS+zz4nvZAd3LQhI3tkYZ7iQp4qXnEx2dICN9c7z0ANY8VyRBVfa9jDQwhIo/6RUV458P5NWW+BhUVjBMdIvZZcHIn571YP64a+649SjrM1k3qpbh7XC6O2n8XZJ/5Y6tkJId+kTiOq5O4rbzxbr04eaNVxMGyOaoZNEJ39jlbQ0+bqo6AoF9/zPlPOcT9hh6a3qVF2zjiMG4ekOcc/vY2Ah+FoTFg7FEMXiARlI2M9ZGWKirR8Do1Ho2aOGDy6NdYvv4RVm4ch4F0Ujv1LzHVLFxb7PSEDVaxNcOK/UNO6zkRPNdcW5NzoDV0d4HeNeFP6zk36nJHy1gaAfy7NQPfmq9G9+Wq4NHXE6i3DYGBY/nJFagJWzKNgxai9lEJe804N0LBVTfBzC5AYk4K7F1+RbOQJeQCgpU0OKwQAnhYXPUa0gYOTNZLj03Hl0APk8wsINrN6bsIkrwEYOFl+GN+xDdcQ7h8NDpeDKas84f/0E577Sk+WrXNPIuBZOGLCReFRnlM740dqFm6ffyl3bjGRofGY1nkdqd3cygR9xruDw+HA98xzxEUSKwIOb7QUBx4uh30tK4XWoRLy7Gtbo11vVxib6CMhJgX3Lr1GZjrRk2vx/8YpNH+rbg3xwi+Q1O7W3QXOrWqisKAQL+98xMdXXwj9WRk5CgmeTCAWfvIzN0GQcx5CYSa4PDto6XvKLKDApDDH0+3MyHy6lfdCF0Ah3xf5metQVBgPnk4LaOkPhpZ+P4mdrLXo+nh63Wn76OfTYuw46ZmLPEeFRenIz9yIwrwHEBYmgMPRA1e7HrSNl4Cno7iXkqFNFCDkg582BUUF7wBhIXj6/aFj/Ac4XDOpDUu55snnKDT5k+y5PLqVK5b27EBqf7Z4qiQEt2Qobsiauei89R/Epf9gdI//jB2IDpsPIvFHFmFNJysLXJk+mjIkuI6VVKAo+To2eXpgxhlqj2GA/LrETDp+mfCcSigLWTNXMn6Ztx+WeWsu9LaamSleLf0dLdb9D/EZmZTvIx1PPkdRejvyuBwErVLuph5L2WCma6jSuFUfpKKtokLezwBfIPLGbWZT9uFHLOWDz/EpqGUjO5KluKBVnolIlIr0EzoRr+Ucq1SWPM4TCHDkLrWwXbIIxsE75N+TLKoxwH4jdoX1QJFQQCnotbH8DQ8SdyMyi/xbNy0/BgHp10prq4wT+zmBIOQV5/CKc+g/vQd0DXQwZ1kf/Ln4AqF/4qyuBNHM2taU0D9hemfKefUNREW8sn7kKrzPbn0aY8uaf9G9+WpYVKmE5O+ia9kbz1dQ2stbW4zvay9kZfLh2elvDOiwQdL2s8OKeRS8uR9MeH7izVpY2JiS7P7YMRoA8PJOEFaN3a/UGvWaVkfIW1FZ8k2XZsO5FTkXz/glffEjNQtDGy4htB9c7a2QmHdxr+iEvhmzEwDQ77f2mNB6NeKjpOFCdy6IPsyuRW2HlpZIZJy7ZSR62s+S2Hx4EobGbakTopcU8ipbGuP0B2LbkBld/7Ndj8hQqfv55PZ/4mbMTnDkJL1d4Em8S9KicwOsPk5OZjl1zSAAAD8nH5Pc1yI5Ph3t+ymWe83ryGSJd17fCe0x2WsgeFpEl+TB00WvY/20I3h09Z1C82oCHeMF0DGWn6enIsDT6w59ve5lvQ2NwOGaQteELHSrNpke9MyOMTMXS6kTsmYu/ILDcfjpW3xKTIZQKEQzBzvsGNZHpvdYyJq5uB4Qig23HiJfUIjmjlWxZ4Tozurdeb/RjlFkP3Q8+GMSTr74gC23H4PL4WBZr44Y6NpA5ji69s71aspcS9UKscXHZ/LzMOPMVbyNioW5oSGaOtjiz/7dSMe1soG+3PVk9Rvr6SJkzVz4BIVho+9jpOfkooqxEca1boLhLai9esXvu9/HcDz7Eo3cggI0c7CDZ1Nn9GhQR/kXzFImOJvaqjTuW046wzupGDS2ssbjmChEZ/yar5+FzNmn/lg+SPbvlqP3y9ajMzopHdUsyb/1ZNHBmT4f17PQKFx4TnYSKMm7iFg8/vhVqXXLO/x8AfR0yk5imOl0S1IUI7PgO6EgRqPK/fEgUXRDzjtmEQbYi6KrEvlhOBs5Xe7ceYWZSM6LRJZA6qQSk/0eRtqWqKxTlcmXAQDIL8pBSon1wjMfwlzHEWa61YBiod6Xtt+kmEHKtf23MWhuL7TrTB9+GvYxlrJ96Li2Mueu6mCBz2HUuZOpuHRvETw7/Y2U5ExY25pi94nJ0NKiLgYmb+3iGBnrwfe1F/i5Bejnvg4DO27A5fuLFR5fEWHFPDmsPTGNUsgrTssuzkp7Zm29Sp0LoCSVzIzgE7tLpTBQALj5bSfh+eFnXqS5Grd1kgh5AEji2v+WX8SBB8tIc+9YSIxtb9nFGauO0Vdd3Ht3Cc7vvo0j66WeGj3tZ8k9dkEviK7QVEJecfQMdHDiDTnhpjwUfQ+X7B0PfnYeXt39KGnzO/sC3Ya1UnpNFhaWn5ewGFs42YtuYHSrXxvd6svOqfo1vi10dRrA1lx6c6i3S130dindisWjWjXGqFaNS3VNVTHW08Wx8YNLbT0PZyd4OCte7VeR952lfKPHUy1cO0eQz/BOKgZH+3ii5v+24ntOdllvhaWccF4BMc/nnTR9xN4p8qOcmGDt8G5YcUbk1d173REEbJN9wyfph/R/uoG97Miiyy+CkJSRBQDwdKNPp7Dl6iPk/efNWtyzr6IxsJUzLr8IAgC0WLRL7rHUNLPr3sGO0C44/GUEmpkPQxvLiaS+6Oy3hEq41vr1MNRhF6FNTEJuCM5FUf8WvxwjdbAw13XEqOqHGHkNVPsAgJuxxN+4Yu/DkFeyc/CHvib+no788h229maEtosnnxGeN2hkj4/+MSgsLAKPRy22AcDCNQPwwC8IW9b8i/krpRFWe7fcorT37PS3XK85RdemQk9fG32HtMDV8z+/1ysr5smhWSfFkidqmimrBmL/qsvyDUvAUaAe/PpzM0htlSob4kea6EtLHIZbnNzsPNw6JT3hm7jXlSnkiRF76RUX9GI+JyocbqurryPfqBRYfXwqQRQ9tfUmK+axsPxiFAgiweNZgMsxYmS+fEEE8gURgLlynt6lweuUkwj/cQ8jqh/G1ZiFiM8NgrV+A/Sz30Rp/yhxJ4IzfKDF0UFjsyFoZj5SJbvdoZ1gpusoWTcuNxA2+s6067JULHrf3Y2IzGTo8bTxrg/xpmHx4hElc9Yd//ICGwJvkfomPD2OF0kRtOvNqd8Zk+tQ52+kK1bhFxdM6mtbpRYOtB6l0Hi6Pk1Wp90efBcHPlEXpTnl/htczexljj8c/hSbP96m7dfhauFD3+WUfTwOB3paWuALBAhKSoSzpWLXdyw/N/t8X2Bqd+rrZJe50pQLutpaaFPXsVT21K9FA4mYBwBbrz7CvL7ulLYvP0Vj0l5pAb4z80ZQ2llWMkTSj2w8/Cj9HPIaQhZlnKtZISg6EYFR0t9Ya4dX3EiVVUO7wu9DOLL4ojzt/dYfw79Lxsodd+FZAAa3dlFpTXlFLmT1K9tnrV+PkaIaysyh7HoN3JwQERBN2+/ayVny2K29E+ZNPIzth4lRHo/uBMOmqlRU3npoApbOPImerdZCS5uHJi1rIDMjFyGB31DX2U5S8ILH42LhmgHYuNIbge+i0KGbM+7eCkBOFjlvv5jiYb3GlfQxf2U/uLWX3ixVdG3xXBwO0H9YK+jpaePlk0+ICE/EpNldFThyFRIOACEAKCdz/oKc3k6tKJc2/X7rQHjOz9HsHV/HurLDSlaPP0B4/tcZ+a7JYsSCnpg/BmxXeGxebvm80/09Nq2st8DCwlLKRMS3RnYudX4SVXCyj5N48pVHUvMisTu0E6Kz36CgiI+Y7LfYHUr0tvhRkIDdoZ0QkHYFgqI88Asz8SLpH5z5OlElu5LrCoryKNdlqZgMcRTlnOIXFsixJHIlWpQ8u6axJaFdlpAHiESujUG+Sq1V0Qj7kUgr5AHAyEf/yBw/6MF+mUIeAOQXCWT2h06ZDUNtbfQ+f1KmHcuvw/9uPceIbeSq6CO2EaN87q+R7xjAJMXFu6P338Ljz8Mkm5Bv3wlCnrUpfZGKIW1kF1MTM7o9OQ1QoxIFNSoaxQtffP2eCpe52xCXSs7tm52XjwN+L+EydxvWXmDuGupXx3NOT5n9vSZKc8/19myO7Kw8VKsu/Q5t01FUJbh4lVgAWLdrFJwbV4OgoBCvnoQjJFBUlMlzpBvBrrOHC8wtjREfm4YzRx7je3wGLt1bRLmXOvWJOkPmj1ys+uMs+rcnFvlTdO26znYQCgHvMy9w5shjRIQnws7eDINGtZZ5TH4GWM88OZzYdAM21SzQcaDiCes1QcnQ16yMHOgZaM5LrUpVM5n9/k8/MbbWj9Qsmf32tawQ81laPWpowyU4G7BOIa9DFhYWFhbmGOywB1b69STPd4d2wu7QTphR9x4AoJK2NX53ug0uR5q6IVuQgiOfByMq6yUcjFrKtVN03WxBCgy1ZCdVZynfjKnZSuJhR0U9ExuEZMTj049E1Kkk9fAKzRB5s6x17Usa86b3Uhhoka+PxN5xRz8/x0JnsgdMSU85sX032/rY3mKIvJdCGt/OZzNS8rIo+zTFqg/XcT5SlHvMt+ts2BsSw/Y87+9HSEY86l9ZhXd9llGGEAenxwMA1rj2xSCHJqT+1LxsXI5+L3Mfn1JTsKJtR3g9ugfHPeQCZnRETp+vsC1LxeHxX9PQbtleBEUnErzwStLD1QlGeqUbgTOuY1OMdG+Mpn+I0hLFpmTI3KOejhb8vMg3ncRM6dYSe3ykkUuu1amdIzyaOGHRCdk5zjSJrNcoz0ZWCO2bTbPQbIE0xVOPtbJvHrAwh031Kug7rRuu7iUXBDsaQnwvm7nVJIW5rtxI/z235eB4hfZw+iY5jVjxdVKTszDcYwsu318MQyNitdm/llzAozvBJYcrtHZxL71fDdYzj4JNl4jlmDfOPAYPu5kYXJ9aXa7I2Ne2pmwvWfyhLDnwkBjK8SM1Cz2rzoKH3UxEf1I82SYLCwsLE4TF2CIsRnSBHpcyTfJc3FYcQWEioT8+dRbJpng/1RxiG0VtS3Ir/j3c/BZT/m0PVa5yW3FBjY7iAh0AieD2Lee9QnaKrhuaobkKtixS6P533Pw0l1Ta+z/Pu83NPQEAf7y+RGnXuES4aHD/VZRCHgAE9lvJ4A7LJ2Ihb0bdjiQhDwAudZR6PTW59hepP7OAL3lMJeQBouq+E2vLTkje7cxRLL7vh7xC2R58LD8/rjXsYGKgh4Btc2V6tJ2ZNwIbx8j2LNIU2jweArbNRSUDPZl2x2YNxau/lcthvuM38g0HKka0qxh5auWhoyU6lk1qyK9mzeVw8GYT+ZqIRXWmbxuLGz+OoVZjR+joaaNFj8bw5Z+CTfUq8geXAkf+J/LELCnkAUBSItmLk0U+rGceBc6tamH2xuGkAg9ZGTmSPGmmFsY4489Mpcq5fbYg9F0kI3Mpi4mZodpzqOIh16R9Xbx7GKqwvU/sLvSrOQ/5fGIozpSO0ovRffeWwsFJfRf109tv4eSWmxAWCdWei4XMg+8f4P3tMT5nxUJQVAgLXRO4WTTAKMeuMNVmJveYeI2onETkCvIka7SxcIZrZTYZPYt6iENhw2JsYWu+F8YG/Whtv8S5SuyFwgJ8+uYAft47VLd5QjmfLMJibFHHPhocaEnm+hrfljBXeSA6+w2uxixkzI6OIhTKtaESnMbX6ITJtbopvV4979WY16AzJtVRvLIai2osf/cvAKC6kQUA4HPmd5KNFpdHapMFjyO9SZmRnwsTHX01dlj+eJcizZX0e932tHa1jKtQHk8AMNaWihmnI15hRI0WKu1laWv69Vl+Dai8t2R5tKk7NxM8+WsaI/Mouj+m7ZSx13SBiqMz5Xszs2gGLR0t7HlBvllTHpi/sh/8rn1A9+arMWNRT5hbGONbdAr+2SXKD1irbsUONS8LWDGPhh4jW6PHyNa0VWTTkzPhYTcTE1f0h+fUzpQ28vA+eB8HVChqwSQlw3dVwdSS/k4bHfIqBFPx75etGNtiJW1+uqmd1sHCxhT77y+DgbHsu2tUCASF6OMwR+lxLIox4+0OhPyIIrUn8FPh/e0xvL+Jcvzc7bi1XK/BwqIMtewCJY85HFFIW75Adl4vOjgcbXD++9rmcLRhYjgUGdnn1N8kg3hHz0NszgdU1rFH/2pbYKglEmNK5rhT1E4d/g72pmw/EnEPHa0aorZx+bhoDE6PR31T+XtR1K6icj8hDB2tRcmvhZB/M21gNdU9WYoUmL+icfTzc4XsXM3tacW84vwZcBNR2alY0rCH0nuZ7Fq2qWlYWFhYWMonV58sQ9+2f2H338Qw87XbRqBFW9bhQllYMU8OPrG7IBQKsWrsfry6+5HUf2jtFRxaewV1Gjtgx40/FJpTKBSiZ1V6t2K3Hi6oUd8OjnVtYV3NHKYWxrCwMaUVFssaLS3l7o4DgLa2av96x16tAQC8uReMFaP3kvqT49PhWVdUItwndpfC88o6tjWdq6KuqyPquDrA1tESphbGsK5mjj6OrPCnKJ3vk3MoVMQ1WFiUhcdlLqebnQUxMbe+bqtyJ+bF5ojCI0fWOMaInTpc+faStm/M8x143m2DxtZWBs/7BxAywIsxu4rGgGqN4R39AVs+3paIeQAkwuXkOu0IBR1OR7wCACx3oQ7J+5geh5GPDsst0vCzcSc+RPJYVmVdeQT3X4Xm19cjW5CHE19e4MSXFwCAjU0Hore9alUnWVhYWFhYAEBXV4uUr49FdVgxTwE4HA5WH58KAMj+kYtB9chhQZ8+RMHDbqZCAlJJIc+uuiUOPam4uVyS4pSv5Br7NUmtNZt1qi851rN6bkK4P7kUt6Lvx0Ansgi7+vhUtOjcQK09sojo8oCc0Npazwx97FpDn6eLBH4qHn33RwI/lfE12lo2hK2+BSNrsLCUNVo86hyn5R1Fve2Y9MoLzohhbK7iFA/VLE3S83PLZN3SYEWjXvCO/oCIzGRC+8amonx5c+p3xoFPj/EhNQaNzewllVapwmypRCxnU1tY6BmhqmFlnPxCL/CySHndewkAwOXqWgiKROHsC99exsK3l2Gtb4J73TUbosfCwsLCwsIiH1bMUxLDSvrwid1FK+r9SMtGpcr0eehSv5OTO1ZkIU9VPgcy90Nr502RJ95I12Wk4zuo3kJcDNkoc3xuVh7h+c2YnYyEH7MAWYJcCIXEcKZLbdeQcuNNqdlHrXVKYw0WFhb51DLugM+ZDwjCnEvlAQhI81bJTlWyBXnyjVSgkrYeXP79EwX/CRxcDgcf+xO/w+t5r8ZUp3aYXb8Tqb24Z10979WUjwGoZAcAvz8/g/sJ0mrzs+t3wlSndgSboLQ4DH5wECEDvNDi+gZkFkiPVVl4/pWsqHo/IQwAUMPYgtB+KuIVGpvZg19IzJ0rpsEV6bG53nkGaTyAX0bMY6p6bkDfFRBCiCbX/pIUs0jIzcCqD9exqnFvRtZgYWFhYWFhUQ1WzFMRsah379JrbJp1XNI+1HmxTG+wUU2JlVkVDQWlEgErMlkZOYzPeeq9KNlnr2qzUVRYBEDkSXn/8ht0HEidv6WkkFfTuSor5DHImBfEIjGlkauuQ5XGjBXSYGGRRzb/kcwCGD8Lzc1Hobn5KFL7jLr3CM972K0EQL5B5W41UyW7kvPLaxfT1KyGzH5VWfH+Gp72XAAzXQMAInGtpEinKOIx8saHDPBCWn4OWt/YJNOu7c3NSMnLxsvei1Dpv0IG9bxXY0fwPcpxrlfXYUeLwXC3FuWouRT1nmRTWvA4XBQKRd/bXh+oKyzf+BaITc08Kfvmv74oybPHlJBV0WhlWQMvklTLxykLDjh430d07Sr2fDwf+YYV81hYWFhYWMqYsokX+Yno5Nkcmy7NVthe1Qqp/1t2XqVxmsLcWvkCFqXFjegdhOfbF5ymtb19gXiX3uvIZI3s6VcloyBb42tcjX1GeL6iwRhwumAbAAAgAElEQVSNr6kKbQZvQZvBW8p6GywMwuHoICP7DMJibCV/ypKc8Te+JY3Cl7imkraIeDfEJo9lcqu/HFwOF9oyqp3Or9tXpXmNtXUlQh5QNp5sdKTkZSNkgJdEyAOA32q3obWf6tROIuQBgKeDq0b3J4tlLh6Sx8n8LLn2zcwdCM99YoPkjknLZ/4mYnlin9sIyWNN5QssLpSKvVMVIZWfq9AfCwsLCwsLi+KwnnkM4NyqFuF5Xm4+dPV1GF3j6U1/RudTl5Nv1xKKRszpvQXbr5PzllFxevstwvPN3potJJHPpw7JAQBOCSc8QYFiF6fTOq+Tb8RSKlBVr2VhKQ3qVI2U2e9kHye3zcJkkUJrUc1lYjgUJoZDFRr/K/Koy19w81tMar/YdgHsDFQrTDK8enN1t6VRSobhiskW5MNQi3hdMqVE+G1ZMqx6c6zxvyEJoe1mW5/QP7teJ+wIuYfrMQEAgLWuRDHWVMcA6XLEujY3ZafcqOjocKWX9I2v/qlxD0VZYrkQQPU9yt+8ipyu2HUkS9mTGJWEG4fuITrkG8LffUVGShZ4WlzoG+rBoX5V1GtVGw3b1kXTLg3LeqsS7p97hhc33iEiIBrJcakQ5AtQycwIla1N4dzGCR2GuKFu81ryJypDAh6H4Nq+24j8+A3xX79DR08bRqaGaOReD11GtUOj9vXlT1IKPLv6Bs+vvUXg0zAkRiXBzNoUjg3sMXRBH7i0qydzLJfH+hr9qsSExeHhhRd45fsByd9S8SM1C1raPFS2MoG1YxW4uNdDu4EtULW2TVlvVYL4nAx8HIr05B8wMNaHhZ0ZWvdtBteODTR+TrJiHgO8vE28I8y0kBcflSzfqAyoWrMKvn35DgAIex+JjJQsmJjLD288sekG4XmDFjU1sj8xtRra0/Y5NSbe3b9/+TVGzPWgsZYSGRqv9r5YmIFfmF/WW2BhYSmnPO+2AasDz+FVSjgMtHRxpNUMGGnpqzxfyfxu5YVsgezPwfwiAQzB7LWJJtgQKLrZN75Wa0L7qJotsSPkHu7EhwIAHIyIYuxUJ3fJ2PT8HJjqGBD6twff1dSWyxUz6nbE7tD7AIChDw/iXPtJlHajHx9BV9t6GFOzFaF9zqvzGFa9GVpZUoept/XZpNA+VBHyWMo/9889w4axe2j7C/IAfnYe0r5n4MODjzhTrK+BWx0Mntcbbn2a0o5nmu8xKZjfeQ2+R9P/jkqOS0NyXBrC332F9y6ps0HHYa2x+Oh0jeyru95IUpsv/xStfXrSD6wcuBlhr7+Q+gryCpCdkQO/E0nwO/FI0r7l3ko4t3Yi2WuakTVnIjmWXGwuOTYVybGpeOMnck7hafHwb8o/0NYlf6eaWlZSel2qYwrIPq507F94Epd3+tD2qzKnuvujG68Mquy7NLi80wf7F56k7S/IK0BuFh9xXxLx7m4gjnpJoxWd2zhhrfcCGFRS/bpOFdK+Z2C4w3RSznYAyM7IQXZGDqKCv+HMhisAACsHSyw8Mk0j5yQr5pXAa8w+pKdkYccNcoVTKrwP3seBVZclz41NDWRYA8Nnd8eZHb6S5xPbrcWhxyto7Se0Xl1uxbyDj1YQvPOGuSzBiTdrYWFDHYIrEBSijwPRC6/X6LZy1/Gwm4kz/utgamGs0L56OxDDnrdcoa+6VqeEmHdi802ZYl7Ex2+Y3u1vhfbBUlqoFrrOwsLya+DVkDnvxUeJ4ZhW112uXUFREWNrKoLY6648hf2qwvnItwCARmZVCe2GWroAAL+4YMpxY2q2wtmvrxGZlYLWNB54u1oOw8yXZxncLfNQVeOl6xtfqzUWOHcjtP1etz3G1XJDs+vrEJgWK3O+rrbU3jETnh6nbC/OluaDaPuKiv24qWpcCU/GSAVFxz1bCN53xwLfw+uRKP8l65VXPklLTMcwB/VFrY/PP+HjYGneZCNTA1yMPwBOyRAZNdkz9xiu7vVTe577Z5/h/llRGpcxKwdh5NIBas+pLMlxaRhZY4ZKY+d3WgMAMLepjNNfdzO5LRLxEYkYV3+eUmMKBYXobTIOADB921j0nSb9LNMz1GVye0ojS8hjYYajXudx5u9/1Z4n6GkYBlSZKHneZWQ7LPhnqtrz0rFm2HY8vfJa6XGJUUmSc3LuvknoMa4DY3tixTwKPn2IIohU5lYmcGlTG7VdqkGQL0DYhyi8exRKKp4AAOc/yhZ6xizsTRDzYiO+w8NuJjyndsbIuR7QM9TB05v+OL/nNsL9oyV2Ayd3wuUDshN+lwU3onegVzWpeDa6mUiYNLUwRv+JHcDlcXH7/EvEhCeQxq46OgUtuzortM7wRksJzxu61UIT93owMNJFQnQK/J+FI+LjN9K4JXvHQ0dPOU8KD7uZsLAxxaZLs2HtYIHI0Hjc936N87tvE+y0tHgQCBTPGVOSsMwY/P5mm+R58eIQCfxUjHz+J+U4qkqtdKTmZ2LwU+mPO5/2GwmhOLL4O+QM/BKkH1hjHLtjbPXutPZCCPEyJQRPkgIR+iMaX7PJ3oud78v+spdXIEO8RuiPaDxJCtTIGiwsLCx0fEglfs9Mf0EtDv0T/hR/OHeRPG91Q3aI58ukSLS0dKTtr/yfp5k8uz53/4drnX+XudbPys0uM3HiywusDySm8qhmaIYbXWaAx+HCubIdgtJiy2iHpYOBlg6C+6/CnFfnKcVPAy0d3O02FyY6ZE+G7S2GYPijQ/BPJV9PAaJw6JWNeslcf8Fd6fEvLuRRMbahK8Y2dIXjni0koY+l7OlpNAaFalznyiIrPQc99Edh3OohGL5IvSJS4e++Ykbr5fINVeT4mos4vuYi9r1ej+oNq2lkjdDXnwkhvkx4YgFASnwauuuN1JhX1hinOUiMSlJrjj1zj2HP3GMa2WPcl0TY1rRifF4W1ZjUeCGiQzX3HXzn1GONiXlMnZPbph7E9t8P4VYOvTeiMrBingKkJGbg/uU3uH/5jUy7LoNbKjSfXY0qiI34Tmi7tO8uLu2jDwOZ5DWgXIp5XB4X7Xq74vF1YhW89ORMHN1AXZEOAHT0tBUW8qgIfP4Zgc8/y7Vz79tErs3lsM0Y6ET0xEyOT8f41tS5hwDgWuR2nNh8gyTwMcHFmIfY+5n+boXnk5VYUn8kuliVXqiCLJ4mB2Jl4BGNryNPpFOHhRu88fQtuQpgU+dq2LrcE1ol8nfcuB+Edf/zJdm71LXD3rXDlF4/M5uPHuNEoSu+x2bAyIB4VzIpNQv9p+wntHE5HDw+r7ljwsLCQqaVZXU0vvoX1jfpj4/p8bgXH4budtT5UOa+uoAO1nXgHf0BP/JlJ/cf9+QYNjUbCAB49j0C65pS/7iVZefdaSoG3NuHet6rMapmCwiKinD2q+i6pSJ47MnL8aZIDrjRNVthdInQ0eKcpwk7VXU9WTz2UCzCg8k1i7O9xRCVxp1xnyjfSAav4kU/1FpXVVz02O/RF1N8rqq1LguzzGq3UmNCXnHUFfIAaFTIK87U5ks0JordPfVEIuZ5Wiv+OaUomhD0+lYej7xc5lLdzGy7AruerFVpbOu+zfDsKvl3+t0zTzB6OXUV9LKmir1quXsrKvM7r9GokAcAk9aPkG+kAgOtmD0nhUVCxs5JNsNkCYbOovc8ksWF4L8xf/sohWwPPV6Btr0aK2S77dp8+MTuAkAOCS0vLN0/AZc/bYaWNn0y5OKsPTkN/37RrHdU3wntJcdNHvpGurgQrFjorK2jJXxid0FLm4fxS1SrhiiLzvfnyRTyxKwPPoWpb1gPMyZoM3gLQchztDMD7z/xLiA0liTkAZAIeVwuBz3c66NO9SoSe2Ur1o7947hEyHt6YT5JyNu4/7ZEyLOzMkXPDg0AiEKZ2Oq4LCyly5G2Y+DTZQbWB96Cd/R7XOv8O7a3GEywCRnghYce8/AuJQa7Qx6gu219BMsQ00IGeGFcLTcseXcFm4Juo7ox9QW+PLu6JlYIGeCFv5sOgM+3j/CLC8aiht0qhJDH8vMQl/kDANCGRszjC8iVdrvXEFVVZgW98kF3vZGU+dnKK6VZZIMp75ySXN0ncg6Y22E1stI1U3mbyb0Ptp3CqJAHAJ/eRGD1kG3yDSmYu49abDn1l7dS82Qk/5Brs2uWcg4Mx9dcpGyft3+yUvNUZHroj0LQ0zCNrzNormzPcVXorjcS2RmaOSdHVFctjL44HCExc1/JxAW/fDKqa0cf4elNfyTGpCA5Ph0cDgf2taxQp7EDxi7qrXAeNzrycvOxadZxBL/5iszUbFg7mKPHiNboO6E9tHUqpuPkm3vBuHvpFV7fCwaEQON2ddCmZ2N0HNBM7bnfPw7D7fMvEBWWgLiv35HHL4CZZSU4ONmg72/t0bKL6t5+Yk5t9cELv0BEBMfCxMwQLbs1RNfBLVG/OXVCaFUpGWarxeFBIBTdBXWtXBubG08j2M9+twtBGV8JbRxwcKcjvaBTmmG2VJT0ptNEiOvqoKN4lBSg0hpiMeyv+X3RoVVttfcinu/pBXKoEFXfyDlHEPlfomCqMeJx+nrauHNillLr/QezyWh+Tn7677lb8e+xOvAcZd/Qam0wp26fUt4RS0WCqiKwmOfdNpTiTlgqAr3Pn0RQUiJa2FbF+QHEfJWOe7ZgUuNmWNamPWmc454t0NPSQuiU2aQ+ObDfc4qh0HfdhrF7cP/cM5k2WjpaWH9jscyqpG9uB+DWkft4fPkVrc1G32WMVXqUJ1TZ1LDC7D2/wbVjA8r++K/fMbXZYvCzySmUSvLbX8MxZH5vlfYJ0O/1StI/6G/5G+24ZSdnwn0Qtefx0t4b8PZOoNy17Z1scchfsUI2dNw4eBc7Zx6Wa9d+cCssPTGT1J72PQNn//4XV/aQI1wAUSFJOqFwk99yuLhT/98xUQRjTvtVCHkZLtdOmTmZLM5BR0JkEj4+C8PGCXtpbcqqAIayIrJNDSv0mtgJjTs0gLGZKK1UREAUPn+IhPfuW8j5QR3pwOFyVApdndxkEaKCqVNLWDtaIiGSOoy8SjUL7Hy8GpWtyLUC4r4kYlLjBRAUyPduvpVzEhyuQl9jlDpdxVSLSpE+49zRZ5z8ZNeqoquvg+UH1QtpKG8061QfzTpppgyzazsnuLbTbHWmkfM8MHKe/Iq2TCMW8gZWdcf02v1J/TuazERafiYGFRPnhD+/DlEqMCHkAUCfzg1x7a78iylAFDorT8hbv1d0oeNzRDMV1VhYWFhYWJikV606CEpKxKs46h9HBz+8oRTzAECHp1iEB4vmkCfkKSoINOvqgmZdXQAAP1KzMMF5PjJTswg2TAl5dGhp83A4aAusHCzl2tpUr4J/Uw5DKBSih77sSKt/lp1RS8yjg07IOxezV26F13XXFyM3k4/BVaeiIK+A1i4mLE6tPQqLhHKFPB09bVxLP0rbX7mKCaZtGYNpW8bAw3A0igqJBaNU9fjjcDiU1UWVQREhrzxi7WgJa0dLmWJeWdDfgl6cLg6Hy8H5b/tQyYw6J7y1oyVa922GMStFxZeCnobh4OLTCH0tTbm14swcyrHqQCXk6err4PinHTLPSduaVriReRy5mXyZAj0A/ObyBw4HqR5pxYbZsrCUIy60WU0p5ImprGMML+exhLZhz9Zoels/JQ9fib6wxw9yY2zOlo0dAQBZcu7sJiT9QP8p+6HF48ryqsP1e0EAAG0t6h84NlVMAABqXruwsLCwsLAwwrQmLeTaNDq0h/C8x1lRBd2RDRppZE8s6qOrr6OyZ08lMyNcjNsPX/4p+PJP0XqXqcP52H0AAH0jPck6NzKPKyTkFYfD4cCXfwq6BjqM71FZrBws4cs/JVfIE6NvrIfrGUfh1kd2Tu2U+DSV99TDQLbQOW7VYJlCXkl8sk8w5jFGly/t9PorKs9JV21Znugtjy4j26k1viLg/zAYuVl8mTZufZrCl38Kt3JO0gp5VDi3ccKOx6sl5/qs3RPQpp/6EYDyOOS/CVfTjih1Tsr7/479nKDWOcl65rGwlCPMdOSHbbtbEi92k/LSNbWdn5qrt0WhuWM9FStcU5KRc48i8luK0uP+WH8Zz9+JwqUfnp2r0Bh5ufG+RCWhlqNyF6wspU9k9nfcSQhAYHoU4nJT8Z2fAR6HCz2eDmoaWcGlsiMamFRDawvNeh8rS0peJu4mBuBOQgC+ZCWgoKgQlbT1Ud2wCtpbOaNDFWdY6KqXcoKFnpcp4biT4I+IrEQk8TOQnJcJPZ42KusYoU4lW7Q0r4MGJvaobWxT1lut8BQKi3Dl20v4xn9AXG4q0vKzYalbCdWNqqCZWS0MtG8FfV7Z/8iXx/nop7iTEIDYnBSkF2Sjso4RqhtWQX0Tewyu1qbUztegpEQ4W0orSYZPnYPa+7YjI48Pxz3k77VFbj//D9zyzNW9fvR9acwVOlt2ciaWnSSHX6qDibkxo2GEV1OPyAwPvHv6CTqPaMvYeiU5HrZdaSFSzKoL82TufVStWfDJPqH0vHThjWKq1bPD8MX0Dgmy8OWfUjunn+ecnjiwmPw/cHztRYxYIn9fW6ccILX99tcwXNnji+T/ImnEbJ60Hx2HtlZ5r7P3KOaxVlH5HpOChd3/kmnj/f0QDCqRq6qrQq+JnRmZRxbqnJPy/r9VPScBVsxjYSk3OBgqXjrdQtcEyXkZGtzNz09WjsiNn87rjY6dxx7g3PW3AAAjQ114zeqJFo0cocXj4trdQGzYR38xDADP332FthYPBYJCdBm9kzIXXkk8e8gumGPC0JchC7Os/3gJV2Nfy7XLLczHm9QsvEmlTjje2doFf7popkKXobYeZfv4F7sQ+oO+6lhKXiZS8jLxJvULtoRIi/YMdWiLOU7Mhx8VR1YON0U57jYLtY1tGdgNswiEhej/aANS8jJl2uUW5iM3NxVxual4kBhEabOkgSf62jXXxDY1wo6w6zgb9USmDdM5+nIL87H4wwm8SqEPrUrkpyORn44XyZ+w+9NNSXt1oyo43Zr5iuJ0OS6Puc1CHZr/2Ztxb7E26ALtnMXP1+NfH0jaK2kbwLfjSrX3XJLnYyfDxogsGGrzeJjXsg22vnxK6rs/cgLj+2BRjocXXlC2i6us/mqs9f4DKwZspuzbOfOwxsS8Gi7VVBYNxMgSD0qGtSrKgCr0aaEs7Mxw8P1GleYV03l4W9w9I/s7QBWERYqFr/gee0hqGzyvN2o1dsTinusJ7YJ8ciEfKuIjEinbdfS0FRpfURldW/Zvm7NRexgT8kqD8npOAqyYx8JSbuhurfiProFV2+HAl+uS5+n5WTDVUdw9mQWwqVIJQZ/ikP4jF6YKfqEUFBRKhLyHZ+dSVrqVh9fsnujWth7aDN6CXH4B8gsE0NGW/VE87zfN33FiYY5l/qdwL1Gx3ImKcDchAHcTRJ6k59r+gWoGFozNXUXXhNSmjlh2LuoJzkU9wdX2S2Gpq1gYAouItreXolCo+gVdSdZ/vIT1Hy+hmqElzrWhD+cvL5S2kLc3/BZB2FKWr1nf4ea3GFfcF8NKj5wAm2l84t6hjhNZzBv0ZBNic5T3EgeAHwU5cPNbjN52zbCswSB1tyiBSsgTM6tZK/zepAXaHj+IhOwsVNbTh+/wsahiYMjY+iyqkZ5EXclTS+fXzGXYwsOVtk+RQhmqsvfVevlG5YwTn3aoPcfCI9M0Iuapi2sn1Ysr+p14xOBOfh6oikaUZ8rzOcmKeWXA4Y03cOfiG2SkZcPEzBDtejZCp35N4NS4mlLzPPcLgu+FV/jwLBw8Hg/OzavDraszegxTLWyQpWzpZNVEYdsBVd0JYt7N+BcY4dBFE9v6aRk3yA23n4Ri5bbr2Ok1WKExs9aIPB90dbQohbxX/pFy5+jWVlSF6+mF+WgzeAs6jtghEfhYKja7P93EqUjNXri9TglnVMyrbiT1CD4acQ/7P8v2LFWUvg/XwcHQEmcrgIhU1rjfWY6CIsXu8qtCdDZ1JbbywqaQK7gcQ+0RJIZJIS+/SID2d5YzNl//R6K9Pem6DjyO5lJRn416gtnFvF6Pfb2PfeHU1SCV5XrsG1yPfVNq1Ym1uFy8GDelVNZiURx7Jxt8C48ntQc9DSuD3ZQPbGpY0XpX/UoUCmRX5eSqcHP7V0CdfH0VleX9ZHtollVVXVVZdbF8X8eyZ14p4lHjD3jU+AMX9t1HWnImigqLkJaUiavHnmDOwJ0KzxMe9A0eNf7AmqlH8fJuMPJyC5CTxcer+yHYsfQCDq2/Tjnu5b1gyR5K/rGUPZa6it+l0OESdfjgH1FMb+enx9HODADwNiha4TEF/13MUIXmFgmFuPf8k1J7EBe/WL3jJnIoqncdWi9yxx4845BS87KULun52XDzW6xxIQ8APO2ZK9gCADWMqgAQeeMxJeSJicpOYiQk9mdlztt/4Oa3WKNCXnlnQ/BlmUKesbY+owJTu9vLGBXyitP29lI8TgrWyNwlWeZ/ijEhrzjs+fprM3RhP9q+BV3/LMWdlB96TyrdyIjtj1YzNpe4mjATLO+3ibav22h3xtYZOMtDrfEe4ztStsuq8AsAcV+UF2xl5ZiUhXPr8pUXmWle+/rT9u16urYUd8IMbr0Vd7aRB5PnpBhWzCsllo0lJ9VUlVl9t8vsH7eA+oOQx2Xf7p+VbIHsakEs1Oj/l7Oi86idKKTIV3DvGfFudP//PoSzcsjhFe2GbFVpD/Y2lQEAXcfsIvXVq2UNAIhLzEB0XCqpHwAmLDqp0roszOHxoOJdnIgx0tLHxZjnGl1jZcAZjc5fEQnPjMNLGXnamGRGnZ6lso6yFAmF+PfbK5k2fh29GFtvb7gvBELZ3iXqsvD9cY3ODwDeMS8ZDeMvCXu+/rrUa0GfGy/gcQiEQsVyj/1MVLE3L9X1ZL0HylLL1ZGxud7dpf/MGePFXIj+6OWeao3vRSO+PqDJBynm/JZrpDZjOdVVL+/0kdlPJyD2nvzrRlLVaVqjrLdQpjB5ToopN2G2s/rtQHhgDHwiqBONVnTePZZ67KjzGvs4LZI8PvxgCWyqKf4l06xDXcLaVw4/xv4//5UxgqWioMtlPpGqpn/0lAfunJiFdkO3gp9XAPdh2yhtOhW7g9a7U0N4+/kj9EsiqcKsjrYW7p+eLbfybEnO7pwAn4fB+HO3D7qP2w3fozMI/eJw3OGzmaskx8IM4ZnxGPNctTwxbS3roYqeCbjgIK0gG69SwpFZILtS3Pammql+VryARUkMtXSx1mUEmpnVhHYxj+CIrEQs8z+FyOzvcue/neCPNS7DGdkrQB9ymchPR2R2EgLSIhGQHonA9GjkFcm+G18WiP5vFPfGF2OqY4hmZjVhqWuCgiIBvmQl4n1ahNxxIx2Z85pgiiKhEG1uL5Fpw6RH3s24tzj+9b5cOy6Hg0X1B5IKh0RlJ+F67BucjCQnSC+JKI/eEljpkfNRMsHGEG/aPkMtXYyu3gEjHNqpdb7q8XSwtIF6P6rFvE+Mx4Tr3kjjEz/fLAwMcKy3JxpYVmFkHRbN00N/FOo0q4FdTyruDSxlqUhJ+kti998NYSrycvKha8BMZW7LqswJnuoe79pNqlO2H1x8Gl1H0VfL9jlM/n6Yvm2s5HHvyV1w/cAdQn/8V9mfpwcWUYeTdhymehVcltLFqDKzuVw1cU6WGzEvPDCmrLdQKlgrIb5RISiQCizKCHks5Z+kvHSlQm2L42hI/+GgKol8ak+wn43H50TVCC/6vMexSy+QlZMP88qGGN6nKTx7kJMf/7NhFLJy8jBpyWl8S0hDLQdLbF8xCCbGogsQcehsSejaAcCjfX14tK9P2//0wnzEf8/AgbNPcf/FJ1Qy0kNDJ1ssntoNxobU1UhZNI+iQt6kWl0xoYZyoTqxuakY+XSbRIzicrhoaV5b6T3Kgy6sTp6QUsPICmfaiM6dgqJCuN9ZJtO+ze2leNp1nWqbVBArPVNY6ZlKjtPMN4fwJvWzRtdUlvnvjuBZsmL5p1T5v7kY8xy7w25K/m/+dZctmJUFKwPO4HYCfRgOwKyQN/fdYbxIlp0C4V7nNdDn0V9EOxhaYnodD0yvI4p8aHd7mcwbXv0frddI/jm68/XvxqPhXqUB7Thlz9drsa/VFvMeRH3FuOuXafuTc3LQ6/wJAICtcSU8GzNJrfVYmOHUl10YWXMmbf+nNxGSioxnIvfAzLpiJbL/ldDRo/9MKypirtgS03B5XLWqe1KRkUxd3EUWHYdKRbfp28aSxDx5XN13W+k1KzoXtlKn+gIAl3YVLzf4+NVDGJ1PE+dkuRHzfhVadaH/wc7ya/MkKRADqtLfNSrOo6QAwvP2VRoxvp+PGZGMz1meGeThikEyKpcVx8hAF2d2jNfwjojYVDGB16ye8JpVPkPmfjUUyS3lae+G/7N31lFRdV0Yf4ZuBAEVRBATxe6mRLG79bP1tbtbUdTX7k7sblAUExVbQVEUFEWlu5n5/ph3hhnmzp26E8D5reVac+85Z589OHWfu2OWs/gaRHTYGVoiyLMw+oHJLqd0VDOtgKMtpsq0RldLG8FevrR/EzaHjQexYWhrI/od+OVXDbDZafzjGvYx/Mc/YnshK4ebHsOCDqrbc2tchkfbCs0Td06TYHM4Ugl5t92XwkRHvuiEPvYt0Oe/uopJuemw0LAu55I6PXuUr4tVdQcxuiedkLep4Ug0t6ous82H7X0kRheqQsBW5P064PEGfKdpjiLu/SoNjjuEI9RN9fTh7uiEejblweZwEJeZgaPv3yArnys6x6SlovKODYicqNmFxksDVnaWKO9ojT9RkhvnDHScCIArvlxNOgQdveJ1WZn4Jxk/Pv1Canwa4mOSkPA7CWmJ6Uj4nYyE30lI+JWItOQMlfnDYrFUtpcm065Pc9w7/UTdbghBGnxIx+Wd4usI/m+5dM0GNQnvkdQ1GDUJjfjU5bBLTw0GUreOII57sa+lFvMC/oQIHXfsPU8AACAASURBVDubOVDO0ynSWS81LwNW+spJ/SEQSgvJuZJ/3Fc1rSC3kEeFMrtkCiKrMCCIT73BWPhWfJeylR/O4Lb7MpHzbHYaX4Rjc9KFxrJynqKG/S8ALET8qoXcvAjo6VZFecuNiE9ZCytzbumJ1MzzsDDV7O6Y7e8tkzjnXOvZcgt5RdE0IS+fUyCx1hvTQh5dPUtdLR25hDweWiwWXMpUwodk6iZKbBUI8Iq8X0+1mkkrwIt7v8pKlBiBbn5Lbvp3j3Mn8Obvb5SeKwHN58inzRhSdQrifiZINZ9dwEZns/+hYrUKWH1tLso5WCvZQ9lI+puMyzsDcHbTdeTnam7DIboUvNKEffUKCq03NDFAVrr0tcSphGuq2m4mZYyQnpwpdO5FwFs09mI+oKK4QveZURwbf2hTNDzUNATFPJXfDnh44y32rrqC+D8p/HPiOqt2HdoKE5b3pBx7djcMy0YfBCBcj26s13pER4h2p1lxcBSauAqHeh7ZcAundtwRsUGFoI9Uc/Ny8xEc8AFPbn9A+Nto/PlR+MI+v/8+zu8XrbmyZPdwtPByETkf+iIS4W9/IDjgAz6ERIr1QxBV1h08u+ceDq69LnJ+0JT2GDqtg8r8KAnIEgkXHB8q1TwzXeFc/wdx79BLSsGQQCBQI6nhRaD7chjp6KvIG+ZQNC3QvVwd2vF0mkY9Eb9qoapdGLRYhQJUdFx/VC4fBN7Pk6p2YfzoO3PjAQiPtuWLeb8TJmt0VB4AZOaLNs4RRBlpmZrC7NdH8CjuI+0cZTx/OuH9gafi3Tn3NZ1AK4itCT2P+QzVnisKE3+vTraNcCPmJeUY3fuVjvn3ClPLxAl5glzqMwhDr5zHw+gozLsXAF83L7n2JTDL8YiteHH7HRZ2XSv1mp9ffmNYjWkAuIXeNwYuZawum6xsnXwQ1/cFqmVveXGqR31jvrRRtQF13TtpmbJtJNaO2Cn1/GV9RGtdT9o8XOTcjN1jsWKAcBPKNcO24/yffVLv9b+lxS86jaDZqCVM7O6ll/B2moXVk44JCXlMcXbPPXg7zaIU8gDAvko5xvcUpFvNeVgz5TjuX30jJOTJis+Eo5jVbwf2+VwVEfLUzZsnX+DtNItSyAOAE1tvixUbCYrBUeD+9Y4v4gtnC3Liu2x1IQiE0kIum/6ufn+H1qVSyOMxvWZXmdfUsI9BVbswfPvdAuHRtvzz+fnRyMoNQWrmef6/CmUFuz5rIzqWuS56ysTr3nLa8ZIs5M14dYhWyFtWp79Snn+X+z5ix860Zu73yaaGI8WOXfkVInZMEepbSHex++EvfeOZxS7MX1heCA8DAPSoLn19pGPduILn+f/WEjSDxu3rwj/bDw61Ksq8NuJ1FLpZjkAHg8EI8aevkckU+bn56GAwGB0MBhc7IQ8AzCR0T1UXaYnpkicxiIWNYhlE7gNbUZ4X13028oNo3f4aTaqInGvVo4nIuaKRejzCQ75Snh80vwfleQJBXtSSZmtWxhjVXAq/GOL/pCApnlsvR/C8IDZ2FlLbFxSY2vdpAnsnG3x+H41HN7l1xsrbW8rjttRQPYcvH34CACysTGFVXvRDysRcNK2mgkNZEVs8O+L2URXzh+zhPzazMMLczUNQzt4ST/zfC/39+zdagtMvV6jDxWLJgCcrcKrlEto5PR4uEjqeVI06YlURDny7wbhNAqEkMOXFftrxaTW6qMgTzaRfpVbY9OmqXGudKgTjy8/CtEdTox7gcDgwN6aObLK12o2Y+DHIyH4AK3PNvnkkqVMxHYuH78XKw2MZ9EZ15LLzEUxTJ1BPSwcdKkhXq1RWEnLSxI7ZG1kxto+kVN1LP5+hR8VmjO0HALuaSJdSnpr9jNF9pcFIVxc5BfmoZil7kzYjHV0leERQlL2v1oJdwIa38VC51i/qvg4urWpgQyD971tFWDdyFwJPPFKafVWgq6E1BzPTxH9/6egyn4ZoYKycG6KBJx+h1xRvpdguyu3jD1WyD4Gglk+Nxq410di1Jv94/+qr/NTTrVemKWSbFw12/cs6tRWrpHoOPL/cezTE6AXSRS6MnNtZrB1x+6gCQR+ufVkHbYG/c99xbug7zg3vnn7F3EG7kJqUibTkTJiWMVKHq8WOuJxkeNybAX/X9dBhiX5B9nu8DOn5wl+qkursmesaIyWvMNXI494MrK//DxpaiHbGzGHnodP9uXJ6TyCUfN4mR4kdq2FmpzpHGIRpoUFWvv1uiTImQwAI18yzMp+D8GhbxCYvRFmzKUjLvIEKZbdCX5fbtdPUkPsd+TNugMan2NJRUqPyJr/YhxeJ1NEJAGCmawR/N+Vc3P8TskfyJAZpVrY6niVQN9pYG3aR0feYoK2fKdthY9IPeto2SMq6y9geirCgZVvMvuuPc59CMbGRdM+bl28wryUpA6KpaGlrwT+bWxP14OLTOL3+ikzrPzwORweDwaha3xE7noqPmpWHjkZD5Kq/XsbaDI296sGmUlk4OFdEhco2KGNjJlTz78SaSziy/CyT7hY7tHXFywVsJdS9Z6KRSgN3F7y++0HoXMTrKIXtSsvVPaKdbCsqWAuQQKBCM28BKIgqa8aVZmrUryQk5AlSt3lheHK/hkvI/4kUnGu1HH0eLwUAdAiaLdWaO26idR6KcqH1SnjemymUnjv7zS6J6wLdNsLj3gyp/CAQSgPL3p+mHT/cfLKKPGGWubWYje410TEUuenAg6rDqlOFwq51lqYThMYERbqyZqL1t4qDiCfpdSOJ4hiVNyFkL14nfRM7XsHQAhfaKO/G0Zsk8aVJ6NJi5WWWc3f0fbSecbtUCL5fU3NewFjPBXqGNojLuAI9bRuZ7cn6fpVEX2cXzL7rj8jkJKnXVP6v++3AWnVl2ougHkau7I+RK/sjP68AK/pvwrMbr6VeG/EmCh0MBuN4xFZYV5Q9erMoPaxGSSXkte3THAuPF8/vaHVjXlb8ZwC7gPlGP3k5eQrbmLF7DIZWl9wgKPjaK5FzdVrXpJjJxbysKVIShKO+7599inZ9m0v2aU/x+y4naD4lrrWqnSNzqRMEUdZNK+xUuPnCFNq5laoV1ibMzytQmk8lBQs9U/i1WCR54n8Eum0ES8q+NXfcNsjU8j7QbaPUcwmE0oL/b/EXLJ1tG6nQE82mkrH472G61MeSiryvm9zsPHz7GAPvysI3Vbwrz8DY9mvhf/oZvCvPwP2rXPt7VlzCgEZLcPXoI3hXnoEt887Au/IM3Lv8ir+uqB3Bx96VZ+DascfoWXueyFxZGPd8F62Qd9NtsVKFPEko0sFWHBWNFBcl5KGWzWFYGLoCAKpZbYCjxQKhf9KgjPcrr/GF444NOPCWusEGAKx4FATH/4S8iH+my7UXQX3o6GpjxYVZ8M/2w7WUwzL9zhxSdQpyMnMV2j/iTZTErqW3so7DP9uPCHkKoKuv2vR3qu6ysmJTSTo9YMNY0SjuJWfEfxbNPzZJKhtU1G7B/HcPgVDiIvN6jW6nbhdKNPeuSH/3zammLX584TYh+RDyDfVbiqZ1EoQpb2ApMSJOX0sXN9pJ312Mxx3XDej5aDFS88R39wOEhTwDbT1kFyj2Y4tAKA2Mqdpe3S5oDPpa4n/4K9LApyRC97rRM9CFk7OtyPmbkYWf0e26NsCgpkvRriu37tz8bUNRr2U17Fx6AVN9+yH0xTcEXngBt+4NJfqy238OHKqXR5ehreQW8/I5BXiX/F3seENLJ5Qp0mWdwAwsiJbm0NeRXFtZGe/XrS+eoqKpGX6mpWLloyCsfBQkcU3VXZtox6XpjEtQH7r6uriVdRw5mbnoZjlCqjXdLEfwU3flYWLzhbTj19OOyiQwEjSDvz/iVbYXVXMPukYkDdxdRM7lZJHrJGngcDjk/agESpyY17A1Ub1VhSzdaqO/xhIxTwaUFRl3sfVKmeZfb6tYLSdxz2PH3JMIOPEY/ad6Y9As0dqQsrDUZbhC6wkEJihnUEbdLhA0EDphC5D/dXPxwH1c93uC2F9JyMst7LBcr8j3bNny5khNkq4ToUP18nL5wuNcdDA2fLwsdrx9+XpYUZe+uyoT0KXY0glXJZFGdg/Usu/GZ4/Vsi9B/egb6fEFumltl+Lj8wja+UmxKXJ1L907l14E9Pu6jZHmDOnJ9DfACczz5t4HyZPk5OeX36hYjVu7jsNh7uZidkYOv3EHE2nCxRXnZtXw8dkXyrELW26i97ROKvao5FPixDwjUwN1u0CggMHPS0IxJyUhDVcP3AMAHPW9rLCYRyAQ5IeIkMol6C/zFyXelWfg6uf16DmqHf9YHQhG2EVlxNIKeaps8hH4553YsRx2HloEzFOZL0xD934t4GRCm6UZzcYOdGa2DieheLL5wXIAQAeDwWLnDKg0Qa7ovPNbbogdm7BxGKzsLGW2ScXnl+JLBhCUw+PLLxixY2VnifhfiULnzm64hum7xwAA9i84ycg+ALB96iHM2j+eu8fG6yLj+oZ6jO2lyYxc2R+zvVZRju2d50fEPCVQ4sQ8guo4/EC6eiwAYGZB0moIXD69FI6ayEjNgrGZoZq8IRBKN47GshfMJ0hPWEq02LHKJvL/7XkRJyH3Psq1voCBouXWBoXRNAMfi48mL2cge9SNIoSl/lTpfqqE7v36NsYbDe3uq9Ab8Xg4OqnbBYIGsfD4ZPgM2aay/bpP6MCYrbCn1FFGBM2nyxgPHF4m3Ik4+OpLvph363CQyJrqjSV/drFYLJGovrunnvDFvODronVCvUe6Set2saZuW2d1u1DqKHENMAiqo1xFS6n/Gf4XekwgNPMS7lZHhDwCQX1Y6Zuq24USTUT6b7FjjSyrym2X17DCWIZsBKdadvx1M/tsg33VcpIX0cATIyVFuv3NTsEtmiYgTPMxpeSKeXTvV0ujjir0hECQnrZ9JHf61FQK8kkDPwDQ1hGfsvzyznvG9mEyRXXgvB4i5wQ70aYniaZQLz0jOdJ90pbhIucEXyefX4hGc45fP1SiXQJBHkhk3n/o6ileV6E00MTVGSFB3EgADpsDlhYpZEmQnVvxe9XtAoEgE9kFJbMGiokOKU2hTDLyc8SOWejJF7Eu2ABD8Hjckh4i59Yc/4d/bsd18Q0ExNmko7KxjdQpq8vfn8bxyPs43nKaVPMVoSQ3WaF7v8ak7oOjxXwVekMgSM+IFf1xaMlpdbshEyfXii8dUNqYf3QSVg3aQjm2oIuvQo1MBJncajEjduTFytZC4pwuYz2xbcohmeyS62Uuw2vNwOEw5dSFL61oRGSeVXn11+yp27zwDrn/medq9ESzWXFwFP9x52pz1OgJgUAgqA7S1ZnANLosyfdTg668goW1ZkZP7okIkGn+1/Q/uPorREneEADgyXcnkX8EgiZg61T8SjocXnpG3S5oDG16NVXJPpEfxJemYIro8BjK8w3caitsO/FPssI2ijs7n60WO/b7218cW3Vehd6UWPh3LTUiMq9KbVv+49vnQtC+TxOV++DSpDL/8Zb5Z9GhH/WH1prJx1TlksbDZBcgAoFA0GTMdEk6OIFZ0vOzxY4JNrWQJkquuLA69Dy62qn+Nx6PSkZWsDe2Utv+yqSlAynUT9BcQoM/q9sFmSDXOLLx+l4oI2KYKngV+B62VUTLTPSZ0UVqG679WiDoTLDQuaz0bEZTjosrVeo50I4fX3UBQxf1VpE3JR+NEPPqNKvCf7xxzmm061Ifega6Kvejcs0KiPz0GxwOBwuH7YXP0bFC46M91uJXZJzK/dI0rnzyRbea3NQab6dZaNu5HuZvE64FkJudh7XT/fDE/wNufvtXHW4SCAQCY2ixNCKQnVDMKKNnjORc0bo8APAjU/zvieIo4GmxWLjttgy57Hx4B60UO69FwDyldrfV1dJBHjufcqxOGQcscumrtL0JBAI1l3b4q9sFmehoOETdLmgc/WZ2wZkN1yjH5nmvxvGIrbCuWFZu+3Rdj+XFY2BrBJ58JHQu8ORjJP1NEZnbuH1dkXPimH3gHxEx77jPBXx4FC4yt1mnBlLbLSlYli9DG6XY0WgIbmUeV6FHJReNEPMAoLV3XTy6+Q4A0L2WaM2PeVuGoF3X+kr1YeeNmfB2mgUAePXoM/+xIOaWJpjm2xfLx8qWK69uqJ6LpPG1J/5B3eZVRM7r6ung9MsV6N9oCQDgwfW3eHD9LTOOElTKi8BQLOrPrYFx4+9uaGlzBYuk2FQMrCX6mqhe3wFb7yyUaY+OVmNpx+WpnyfJprz7KcuuIAv7bsbLe2GUY4YmBpix5X9o072R3H4QCATNoaGFE+7+pb5T/yy+eEWq0HGm9SzYG3Ej3oygj1nO3fHvR/H1ppQp6DUtWw2P46i7/L5P+aGUPTWBj7GjKM872xxQsSeE4siJNZdwZVcATv3YybjtomKKsulpMxoXY/fLvV4ZolJJYJTPQLFiHgAMqTpF7tp5C7oo5/tg6o5RIq+/8JCvlE0qZIHXUV6Q81tugMMWjeicsUf+a4viysmoHbTvIw6bgw4GgxmrtcgjJT4V5lZmjNrUdDQm1GDhjmEaURzyyifxHyYsFgunXixDc8/iEUasTMwsjHDz27/Q1qZ/CVnalK43VHHmweUXAIAf4b8phTwA+Pzmu0KCV2lm2ZAd6Gg1VqyQB3BD9H1G7cGIxrIJpgQCQTOpbV5J7FhWCanDeMN1EV/I49HbvoXEdf+E7FGKP3XLiE/x+ZFRcrMrkrLuifzLzld+/SlCySEpNgUdDAZj3chdYBewGbHJYXOwbsQuseOTt46Qy+4on4FixzJTs3Dz4D257A6rofwmPcUZSZlz8gihf7/HKS09Vd9Ij/K8MtKoqYQ8AChjXTqvhaUR1DsYDGakTmLQmWB0MBiM0Ccl5yaptGhMZB4A3IhYL9e6Zu61GEvl1NXTkcqWrPsx5Z+8dpSV6nrtyzql2C0N1DC1R6Cb5qRS7Vl0BpVrVcS41sskzu1oNRZ+79ehbAX1N68pDszssg6hTyOknv87Kg49HSbj4vdtSvSKQCAom852jbDt83V1u6E06KLrgr180e7OIuSKSXl9kxSJh3FhaGNdi1Gfetk3x64vtxi1WRwoWjOPgwIEf6+mJm8IxZnAE48QeKIwmmni5uHwHuEKXX3pSyBd2RWAHdOPSJzXZaynXD72m9kFBxaeFDu+ecJ+PL4cglWXpWvWN9JlJn5F/JHLl9LE1eTD6Gg0RKxwBXAFmlGrBqDfrK60tgKO3seGsbJn58iKjq428vMKaOfUal5d6X6UNozMDNGyW2M8ufKCdt74xtzSXY61K2LEiv5o3rkh7fzQ4M84sOBksavDqSw0Sszjcf7nLiTm/sUYp2W08+a96wMA8K17Tib78971gZ6WPla4MBvaSSAUZ5JiU/lCnmDKrSCCUXmD68yRKrWUao6i0X2ypOYK7rX+Cn26ubLsbrg2hz//+Lu1sLK1kGgzKyMHSwdtx/ITk6T2iaA+/KIeYLBjW3W7QdAwzHWNaMdL+uvmvucqtAiYJ3Z8zuujuO+5CnpazP0cNdExoB2PyoiFo3Hx66wpKyyIpoEpi4v7gmBorI+OgyRHZBKKHzumHcaOaYcZt6tIKiwA+Gf70UaChfi/5Y/bVS2PVj2awMTcCGlJGXgTFIovryJp7bu0qoENgUtI2m0RbmUel/g3ObDoFA4sOiWzbSMzQ1yM3c/o33zCpv9h66SDtHOWnp0us91u/3jhyi7ZurrLwun1VxAV9hORH6IRFx2P9ORMhexJ8zc1MNaHdcWycKhVEY61KyrcqGLpmekYUnUK4n4mSJwbFfoTS3tvUGi/0ohGinkhiYHqdoFAoKXRTfFpkC+9fVToCfPQCVq34vcKi1gTDmL2zpGqcEsuBH298nMHY411BO1WrVsJdVpKvqMnrfDZufx4FORz01ueBbyT30kC41QwtMDvrCTKse2fb5RoUYYgP6X9dRPs5Usr6LW7swg+9QbDvVwdlfgz4uk23PMQ36CjuBKfcVXo+HO87Ben8nJg9WXoG+gRMY8gNWtvLYCRmeJd4r1HukmVUvsr4g/O/HtV4jwejrUrYkMgtzZ4GWszJMelyu1jSUSSkCovigq8VHQe7SFRzJMnFXbipv9JFPMqOdvJbJfHwcWn5V4rL9kZOYgOj0F0eAweXXzOSNfZ4xFbkZ2Rg+5lNfd6sTijtJp5j+NvYO2nf5RlnkAgaACBZ56q2wWx9K1WeCGjpa3FmJD353u80PH2u4sYsctj5akpjNojMMfMmt1ox+Nz0lTkCaE4Iel1UxqY49yTdnzhW9VlSmQX5KlsL1XyOX6q0D+Ag6b2L1Wy97XITTj/ca1K9iIUf4592Yr6rszUH5+2czQjdoqy52Xh63nwwl5K2aO4M+cQs9f5gs0QZEnp1mS6yplGXtIwMNbHtkcl7yaaJqA0Me9qzEEk5cpXaNi37jmZU2cJBFXy0ttH6F9JodeE9hLnnAxTTv1FJrmw6w7SkjL4xzf+7mbM7vBGC/jHV37uYMSuIA1dma0fRWCOVtbOtONd75eczwICc0h63RyNDFKNI2qkp30zBLovp51DF70nK8db0hexT8/PZmwvTaGlw7ci/75CR4u6pAOBUJSu4zxhUoa+LICiGJoYwD/bDzb2ZRm165/tB2NzZnxv4FZbpMNmt/GSfxuXRjwGtoZ/th8jDSyL/s1HrRqgsE1NoNs/Xup2QWOo3tgJ/tl+WHBsstL2YCpwozihMd1sCQSC+hm5WPLdRwsN71Ccl5uPvYvP8I9lqYMnq93S+KVR2tnZhL7e4/vk7yryhFBSKC3NGox09OFTjz4tyzuImTv3VUzKw1LPROx4+7vLGNlH0wj9OxRPvldByM8myGNTp3YzyceXUZjXfzs6VZqG8R5rxM7ztp8q8u/tky8S59AV2Scwi6mlCc7/2Qf/bD8sPTMdVnaWjNn2uTIH/tl+uBR/gDGbRbnwl+t7tYaV5Vo/fHk/+Gf7wffmAsmTCULcyjyOG+lH4dKqhkzrylibwT/bT0TIA4Cekzsy5Z5EiOCmWtr1bQ7/bD8cDd8MFktxIbhx+7o49WMn/LP90NirHgMeFi+UUjMvl13y7njy+Jj6Ejf/HENSbixMdcqgjXU3tCirug8cAkGZ6OjKXjA7KyMHhsb6SvBGPrraTuA/rly7osbbJRQvGlg40Y6Pfb6LtsMnoXQytUYXbAm/JnZ83ptj8K0/VIUeqQdJdfGSczMw89UhbGg4QuG9jrSYShstm5ibTiv4FTeefOd+NmlrmSKvIAEh0Y1gbz4V9mWmKm1P50aO8D09CYMaiC83sXIMV8CZum4AOg6krql3fi+35tnN6C38c972U9HZcTpu/NjMoMcEaWjZrTFadmsMAHh99wNOrbuCN0GhMtkYOLc7ek7uCHMr1d4A3v5kFThsDo75XICfzwXauVZ2llh+biaqNnCUaJdKcJIXJm3R4dqvBVz7qaaOpbaONjYELgGHzcFc79V4ez9M7Nz2Q9pg/PqhMLEwprVZHP7myvy/VNXrRF2Uc7DGrazjAIDr+wOxY9oRFOTTdx3m0W18e3QY7oqq9R0V9mPvK9WViFDGe5JRMY/XXVbSOaoUWmnnSUNmQRpWhHJ/CK6qcxI6LOmiZwTXFd37S9pbHIgUvmOcmBuLy7/24/Kv/ahh2gAjKotvikAglFTCX0Wifpua6nYDgHBjipFLeqHfFGaE9pmd1wkd77q/RC47OVm56Ft1OnJzSmbNptICXUMDAGgZMB9PvMRHqRBKHwMcWtOKefdjQ3Hp53P0qNhUhV6ph2AvX7S/u0xsquuT+HC8TPyKRpZVFNrHSt+Udrxz0Co88VoDFhSPDNAELA09UdNGOBL9yXcnpYp50vDk1jucfrcaZjQX7vtXXsL1qE1C51p41UFwwHtlu0eQQAN3FzRwd5F5nYfrahy7vx0AEBik2mg3lhYLwxb3xrDFkov3e7iu5j/2OzUR5cubK9O1Eg9Li4V1/iXverj6+ZUoq2+M4C4z1O2KENXPr0Rl07Lw95ogebIG03m0BzqP9lC3G4zhXYlb6uOmCm5GMSrmCQpgPHFOWkGOaq08pOcnY1UYtxjqmrpnpf6RtvHzNMRm/xTxhUc103poXrYDetiNETr/K+sbtn2Zg/C013L7DABsDgeud1YiIz+Hcnx+7W7oU6kZrY1JIYcRHP+Fcuxg87GoZ+Eg0Q9el9aGlo7Y14z7XAs4bDS9tVhkrqmuAYI8Rc8z4dOzhK+Y8PwgDLX18MhrKYYH78b75GgAgK6WNoI7LOf/3wp2lh1dxQ3/VJdcbLTPw82ITBet6RjosRBl9JRbM6SkkZWuGZG43ewm8h+blDFiTMj78vY7Qp9F8O2ei5D9g/nvjwT8r+F8RvwhqJ8LbebS1vfigIMWAfOwr9kEuJhXYmzfB7GhaGvDTNFwguo52mIqhgVvETu+NuwC1oZdYDSyM49dgGXvT0lMb1U1t92X0b6HJr3Yh0ftV0ObpVg1GEmddFsGzIeVvimutmPu4jOrIBcL3h7H0/jPKo3SNdbT3HqrdEIej86Oquu+SyAQNJ8G15eCzWEDABbV6Ya+Dk3U5svn3vTXuwQCjzM77/Af3/B7gk6DWyp1P6Wk2aoTnpDnWa4frZDHEigXmJqXSCvk8Sgq5AGAnaETLPSs5W72AQCDHu9AeGoM7Zw1oVfEinn7v97Drs93KMd4jHy6F/raunjitUwqn3jCGQBKIQ8A0vLEizhM+ZRVkIt8ToGQP3nsAjS+uQgvvX2EhDzevnmcAkyp0UGszaJrBPEI9MHFtjNQyZjZ4rwlGSNTQ3W7AHYBWyjaTR7BTZzdyR6FaVry2qUS8rqOcsM/q/tDS1v0YlUwwpCgmbiYV8KHlB+0c8Y824lRVTwxuopi3cwWvzuBO3/eAQBJ4S3GVDOtINW8FgHzcMN1ESwUSAFNy8tCr9Qo4AAAIABJREFUz4e+Ym8QagJ3PVbAPVB8lHPr2wsYeb3raekgl50vdjw+Jw2ed5fijoQGHZKIzU7BwCcbkammv3l0ylbYlyls/PE5fgrKGLZTiy/ycOIV6XRIIBAKed2Z+5lc7xoR0gjFhwata+AQuJkYzTyVfwO+RIl5skQDWuvbAgCS8+Lh+3E8tFhaWF3njIRV1HiVH4TTP7YguyATBtqyRXUVFZZYYGFI5daw0jdBWMov+P9+J9GGq00tIeFsdBU3uJXn3qHdH3EP9/5y6xbkFORh7LP92NtMchv3PHYBXiR8w7jn3Fonelo66O/QAqa6Brj+6zW+Z8RL7ZO1vhm6V2wEt/K1kJqXhTPfn8rkU7NbS9C3UjP0d2iBPg8LxRSeD+saDIKtYRkMebITAHDk2wNKMS805SeGPdnFP/Ys74Ke9o1hqmuIHeEBeJbwFQDQ88FGmOsa4a5nyQsTVwbOTehriKmCTuXG8x8feL5Ko+x2t58kdHwzdg8jnb8I6mVfswlSdd888PUODnzlfhY2tqyC2bV6opKRFeXcsJRovEz8hgNf7yCHTVKxSyKSIsV4dAoq/LwZWrkdRlXxhL6WaMkQDji49/cDHsV9xM2YV4z6qmwMtfXgU28wFr4VXxeoz8N1ONdmjkL73PdchSXvTuL2n7di52Tk5/D/X2wNLbGwdh80tKT+bsvMz8H1mJd4nvAFj+I+KuQb0/Dq5ok719Lhmyrd4SNNbd3MtGzYOdmoyCMCgUAgEJinWl17laTX8igRYl4eOweLP3BTSKRN6y1nYI8dEfMRnfkFeloGWOFyXOr9HsffQEzWN8RkRSE1PwGZ+ekAuD+qZWHC84NCxy+9RQs1r67fX6Kdqqbl8LzjSsp0lH8bcv8uPNHwZWKk1P7xhLyifo2q4qqQT03LVpHJp2Zlq2Be7W58X3jrej3YhJCOK6H13x4X285AzwcbxdoRFPKKPqedTUcCAJrcWgQ2h4OUvEyk5mXBTFf9UWeq5OXdUDRyl+0ugp6+eju6Ckax3Yzbw0hnpKJ2W3aqL/dFRk5WLv9xrwntiZBXggj28sW8N8dwP1a6wuAvEr+i/6N/lexVyaTfo38RnUl/E0kWhgVvlWm+NksL7uXqYEXdgQrvLa2gx+NY5H0ci7yv8L6aiHu5OqhvURlvkqh/B/zKSkSLgHkKR+itqDsQibnpeJn4VeLcmKxETHzBTBd0VaIuoU4SdZpXRa+ac7Bk/2i06FDYACXqUwwca3JvrE/06YvR7XyEGmAAwME1VzFyfleV+ksgEIontS76IJ/NFjkvmCJb/Tw3AthS3wiJOZli5/GofXE18tjcpgwDnBpiRYPOInOqn1+JeXXbw/fdbdq9CzgcOF+gDgyg2nvck1O491u0VNWnXougJXCtU87AlP+8JNkklDxKhJjHE/IAbrdZZ7NGEtd8SX+H1LxEANJ336Wq5WehZw09PQOZ02y/pcfyI8H0tHQQ3EGx9A5JdWVYYMksNirqF1M+8YQ2KrQE9hBMjWVz2EJj018e4z+mEk15hHRcxRcL3e6sop1bEvEZtQcXIukvci/sFP2yUheCgtsyv4mMCXljWhSmfrFYLCw5ykxh2bEr+kqcc3zdVUb2IqgG3/pDcTH6GdZ9vKhuV0o0TAp58lDAYTPqQ7CXL9reWYQ8mvTP0sKuJuMQkhCBKS/3i53T48EaXGqrWN3R7Y3H4MyPx9j0qfR8xn74OxAu5U4qzb63fWFzjaT4NP7xhU/r+JF4685Oxu6lF7BitPD/79KDY/hiXpdhrWFmYSxkDwBcmirWBIVAKAlMDjmOB3/DRc6/7ryCL+qwOWw0uL6Ucv3bLsJCT6tbPmhg6QCfBr3R1n+12Lket9chPidNxF67cjWxtUnhtXfRNNi3XVYKnRO0mZ6fjVa3RK+tQjothZ6W/LKE+61tyGezRQSsAo6ouAcA8+t6oXulwpsL1c+vxLAHx3C0rXBX+dCeC/jjdPi+u4233efBUKcwwKH6+ZWofn4l3ydtFgs32o9HVTNrobXVz6/Em8RfqG9pxz936tsr3Pv9BY87T4e1AX3JjadxURL3JpRcSoSYBwBzau7Euk8TcCRqjVTReal5iahu2gAWelZ4lnAbvh/HY57zbrHzeUJeOYNKmF5dOPorJDEQ53/uolom3t/XJ/iPL7VTfmecpmWd+OKhtBxt+Y+SvOEij0/SEpeThnIGhR2pHsR+Uso+JY3MNMnC9t4lZ1XgiWRObrwhdNy8Qz3G7EZ/+cM/vhEr/nNBGRAxr/jR074ZPqfF4NLPZ+p2hVCMeOC5CmvDLpLXDYAmZavSjv/NTmFkn36VWqGrXRPaWn0lidRs5b62ikbSiWP88l4Yv7wX7Zy2XRugbdcGTLhFIJQY2Bw2X8i77TkbNgZmYHM42PslSCg6S4ulBTsjC2xqPAg1zMoDAFrcWonM/FwUcNgiARahKT/R1n81tjcdgjY2NQAAK99fEZpzrt1EnIl6jnHV3QBwM9DqX1uC+39Fr6lOtBmP2uZ2qHdtMRpcX8IX8IoKfa1u+cBIRw8PvBZAV0sb8Tnp8Li9Fk1uLBcRHWVBh6VNeV5cYImgkAcAhtq6eBoXJff+AITENHEUFfJ4PPr7VUjMW/L6OgBIFPJk2VtRdi4+h6tHHmHz5emo0cCB37EVAK5+3QAdXe7/geD55YfHoqk7dXOm3Jw8/K/5ciQnpIuMOdaogF2350rl14HVV3Bu912J82o0cMDmy9SNlhS1IficBVFFuq1ibcI0BN+652CpZ4O5Nbk106TphqunpY+RlReip904mOiYIzkvXuy6M9Hb+I+LCnkAkJQbK7PPgp1UBUUnZWEtxx7VTMsrwZNC5PFJWrIKciVPIlBy1Pey2LH4mCSh4z2PlinXGTHkZOXiyOpL/ONb8cykRFHZZSraDwA2TT1CO04aXxRf5tbqiWAvX3SzU1+3NULxg/e60VKwaysdBtrqLYUgLZJSaVsEzENYSjTtHGkw1NZDsJcv2pdn5gYQFSY6BippVvMzZTtyC7i/QZOy7or8IxAU4fChB/jf0N1o774G/fpsxdLF5/H+nWLvwcyMHCycdwa9um9G547rsXTxeeTkyBehnJKSCd/VV9C9y0Z0bL8WA/ptx47tt8Fmy5aJpGw4HGD92mvo0XUjOnj6YsY0P0RFSZfRxYu2e9tlJWwMzAAAWiwWxv8nsAlyw30GX8gDgOCOXCFt/xfRMg2JORkI8JzNF/IAYHGdbkJzLPSM+UIewM2o6mHfkNLP2uZcIaqGWXmwOcJ//6TcDADA17RYvl+6Wlzhx0rfRCERj0dAhwkw1zNA9fMrUeP8SpyNfC3T+iX1Oyq0v4kufU1QQb6kxmHS07PocmcPmlxdDwBIzxNtnLS0vjfjezPBrmUXRMSrrlVmIisjR+T80uHU12er/zmM7tVmUwp5ABAV/hvelabB/9RTWl+8K00TEuEsbcykeQqM21AnJSYyDwAs9GzgVX4gAv6cxLx3faSun7eo1gG+kLcqbBQW1TogNB6Vwb0DYa1vJ7IWAO7GnlfAa+b4m52CjR9v4M6fD+p2hc/f7BSMfLoXf7KS1e0KH7putgTgxL/XcXF3IC5GCafbrp9wEIFnhD9UHf5LkVElbx+FY26PDfzj89+kiwyQBsFmFUzZNTE3QnoKty6Hv99jNO9YDy286wvN+Rb6ExParWBkP4J6mV+7N+bX7g0A6PVwLX5nJUlYIZmtjUZLjFwiFG8et+emOr1O+oYJIYrfnKhkZIWTrWYoVSRUBpLqCY56tgNPvNaABcVvsqyoOxAr6g5EHrsAne+vQlpelkL2utg1xsLakm8mM0lqzgsY67lAz9AGcRlXoKdNGkgQFGONzxXcuS16HZEQn45HD8Px6GFhuqe1jRlOnZkkMpeKc2efY9eOOyLnHz0MR6cO6wAA02d6o4uE6MybN97i33XXKcfiYlNx4VwILpwLAQA0aeoE33UDpPJPGtavvYZbNwsbEwYGLaCdf/DAffgdeyxy/u2b7xg1fB8AwMTEAJev0WdoLXCRvm7k17RY7AgPRHjqb8Rlc1Nk08V02C5nIJ1ocTn6Na78fIWo9AQk5FCLLzzK6puIfD6n5eXAQs8YC95wr8vFdaf9nZWCCobyB3qEdJ0NAOh1dz8WvrqGha+uYVG9DhhWtanEtUY6egAADiDXt4s0EXTno95g/ktu9s2Gpj3RqKw9bI3MxabwShuVJ+08pgh//R3jl/dC9xFtARRGpfVyngtDY31c+LgWADCi1Ur8iU7A9oVnMclHuMzQgl3D0clhOs6H+VI2R+LZ3DznFDoMaE7px+L/7eE/poqA49mYu20YXLtTi9BM2KBaKy5STxmUKDEPANxteiPgD7c+yKHI1RhRmf6DlodPnVNY+H4A0vNTROqt2RtVQ2LuX8Tl/BJZd/33UWYcV5AuQevxW4MEM0AzfSLQM2vHCPw78RCy0rMlRomd+byJdvz2ySfYMPmwxD3F7fO/+d0xcKZooVlBIQ8AejtNFZlDh7govqJRh0zZPRG2Ht3sJvKPlw/dSWvH7/06DK6jWPdGgmZwoQ03ReD090e4EP0UP6SsueZsXhHjqnqhWdnqjPjRsUIDdKyguvS1nU2YjzBVRZSTJtDAwgnBXr7ILsjD5Z/PsCX8utT1br1tG2J6ja4wZbhxk6r/9qreT1dLGwFu3OiXoL8fsOLDGami+w219TCuqhf6O7Rm1B9Z3q+1bA7zH1e2WAJdbUuh8ZhU8XUIeSjj/UoonkRHJ1AKeeIYOKiF1HOphLyibNpwU6KYJ07IoyLk+TdkZeXC0FBP6jXiWO1zBYECfxtJQt63r7GUQl5R0tOzMWfWSaz7V3xzJXtjS7FjghQVySz0jJGTK39d1tu/QzHr5Sn+MQssGOroIjOf/vORF3VXlF+Z9Dc3sxnKqrrgPhoAUPfSGqx6648eDnVhpmtAuyY0+TcA+YQ8aeEJedLWsQuOi4SXXU0leiQ/PCEPAKrVsceX99yI3RMvC4XJOVuHYkbPzQi6/EpEzAOAG9/FX0d2GtwSN/ye0Prw4h63m/zC3SNo562dfFSsEMeEDXWjdDFv3rs+qFemFfS1jPA7OxLp+SmYW1O4vtzeb0vxJ+sHMgvSRNYCgL6WIcoZ2GNCVeEineLwrXsOC98PQHjaK0Skv0NVk7oS12izdOBb9xzmveuDBe/7CUX1Daw0DW+THwEAlof+Dz3sxiA1L5Ev5I2vsgq7vy6SyjdlUDTSbEeT4WhuVU3o3KSQwwiOF+2IowyyCnLROqCwcUY5A3MsqdNTrT4JctV1lsr3LC549m8BK1sLzOspviswwFxaa2lAT18XW+8sxBRPyc1UeH9Xs7ImSBUTek4ofvR3aM34BT+hZGOgravU142H2xro6engpv9syjEerm7OWLykh8icrVsCcPnSS/5x4D3FmlNoCq7lXOBazkXdbshFUSEPAPR1KqrBE0JxJCMjB8OHFkapeHWog7kUnYRfvYrC7h138PVrLLr3kNxwEAA8XAuv34qKYD+jE/G/obuF5tIJZYuX9sTK5RdRpYoNZs7ujBo1K4g8j26dC2/6dvH+V6LwJonlSy7gwYPCOnGS7BUUsDFmVKGQ7tneBfMXCqewnjoRjH177wEAXr6IxIMHn9C2LbVwc//vJ7S0po/Or3dtMfS0dBDSaanIeXmZ9fIULrSbjCqmhRG/S99exKXoV3LZa2DpgAd/wxlJq5WGdz3mo/r5lTj+NQQTarYRGivgcKAtUEZnb/gToRqE6sZS3wh+X19InWqrTobN7oTFw7ifHQZGhcK5cyNHAEBGquxR75PX9OOLeRwOh7bkUetO1CUzajWqjLCXkVLtx4QNdaE0Mc+37jk8iLuMG7+P4W1y4Z0JCz3Rwo/f0kNpbeWws/Aj87NM+/vUOYV57/pg/7cVqGxcC+OqSJfCtqbuWcx/1xfz3vWBT51T0GZx/0S+dc9h6YehyCrIwMn/Qim1WTrwqXOKzpzSWfKuUHR83nGl2EKfeZwCVbkkJORpik+C2BpaqGXf4kL9NjVxK34vPoZ8w4Xdt/HM/x1MLYzRxNMF0zYNk9pO+4Et0X5gS8b9U5aQaGVroTTb1es74Fb8XuTnFWD16L348PQLstKyUbVeJQyb1x0N2jkLzT8TTi+mEghM8z7pIh7GUney9qywENXNPBW2Y6ZbAUOcTlCOEVSLubkhZs7qRDnGE+YERb2iTJnqhSlTvWjnENRPI7sH6naBUEyYOqkw02jDpsGo38CBcl7Dho7Ye2C0zPY3bRmCuvUqiZyvaG+JG/5z+Km2APAiJBKNm1SmtOPq5gxXN2fKMQAwNtZHYNACIQFRERbOO4OnTyP4x9IIg14ehdHF4uYPGNQCzVtW5afbLl9yAecuToWFhbHQPAs9Y5yKeoYZtTpCX0K31zHV2gkdH/tGH9kkDYJCHgC5hTwA2NZkCOpdW0zZkENReKmqnrY1UMfCFt/TE3Hh+1sAEBHyAMD5wiq4V6iOOha22BIWBAD41Es0MCc9LwefU7n1Df9kpiEmMwW2RvKlApvo6iM9LwcjH/lhkFNjPPr7FSe+vaSc+7TLTH5H2mpm1qhiaoUX8T8Qn5OhcR1qbR2pm3owRVpSJswsjSVPLEJOdp7CezNhQ9koNTKvrXV3tLXuLnGetLXtZF0nbpxuHQsssePLXY7J7YuyuP6rsMAn3Qfjq8QoFXgjiib6RJAO5yZOWNhknLrdKFHo6GpjyRHldokmMEPDG8I/6vS0dPC04zL1OKNkdoa7AzSpnNIKeZLslNEjUUKawoVLqqvnQlANHBTgS9w0FHAyhc472xwQs4JAKESwCQWHw3wDCSohj4e+vg5q1bZDWCi3nNGuHXdw4PAYhfabMMkTO7dzU3vZbA60tCRHXVlZmQodCwqClStbY/8hyT5171J4M3b8Px60cx0dreHqXgtBd8MAAH16bhER/4K85qHetcVoemM5WGDBs0ItvEr8joScdKEIN2MdfewID8SrxO/o79AUqz9cQ0qu8GeBPNS7thjzXDpDX0sXy99dwqQantgeLjllWhwtrKui4X9NPdrY1EBqXibeJnFTNItG7KXmZeFPFreTeWR6HGKzU2FtYEpZM/Vz78Xw+/oCe8Mf497vzyhvaIYT7f6HxlbUr7vPvRdjwcurOBzxFM2tHXG07VCROUVr2QX9+QLXm9yMsg52ztjWXLYaqa+6zUFmfi46BuzC3BeX0d62Jj73Xozlb26K9THozxeseHMLATGf4GJRAafd6NNBixsPr7/B4bXXEBMlXRkaKvatvIQxi0UzCL6G/lSpDXVR4mrmFRc62dbHjZg3AIATUU8wyJH5CCZB2By2Uu3Lgyp90mKxRLorEQgEQlE44KDRDe5dz5bW1WCqa4hXiZGIy07DhOeHsbPpcPU6qBQKPxtrl+mKRmWHAGAhIecbnscfVMiODssAf7M/4nn8QbSxmcKcyyUAD7c1aNasClb79hM6v33bbVy88EIodXX/viAE3glFVlYuBg9pib79monYCrw3HwEB73HsyGPk5eXj0JGxIrWiBCPpHB2tcECKi1NFePcuGmt8riArKxd161XCipW9lbpfaSb4ezXJkwgEMbi6OePEf2lts2acUDg1VZBatagbCAri4VmbL+ZJ2+mVjoaNCiP7UlOzUKaMkcQ1OjqFAQgzph4XGpNGyAO4NfB49O3fjGYml8GDW/LFPHGEdFqKLnc34W92Km7/ps5me9JxEepdW4zguAgEx3EjCd92WYkBD3dRzpeGzY0HYdqLE/D9wK1TWMOsPMZUa6eQmLe72f8w/Ml+vE78joexhc1U6lrYC80rmh7sFxkMv8hgAMDEGh4YW81VxPbgKo0xuEpjqX1Z3agrVjcS31xE2gg4cfOozhvp6OFBJ+Ga3HSptK7lq8G1o/jPdln21jQ6OU4HR4HO0xNX9cGORedwYV8QPHo1gVPtws+Z8Dc/+I99T02kWs6YDXVDxDw1sbJeX76Yt+HjdWiztNDfgbpbi6K8T1asjbwyULVPIR1X8WsLNrq5EC+9JdcvIxAIpY9GNxZDm6WFEG/R0gwNbyzC+R8h6F2piRo8Uw7P4gvr+gx28oO5bmGHahMdazgYS74YkWTHwbiZ1HZKE/r6Onj27KvI+YsXXmDv/lH84/59t8PB0Qqz53SGhYUxRo/aj9277orUqevbeytc6thj1eo+ePTwM7p02gD/23OFLlClSaFliv59tyM5ORNrfPvBwsIY69Ze44uOBOYpbzoUTpbLJU8kECgYNcaVL+YB3Kg0W1sLHDuheDbBkuW9JM6xs5OuyYO0WAqk5bFlFAxmzTiBt28LL+SZFDaL4lRFcgdqPS0dBHiK1jctClUtulNtRP//HndcKHKOCrfyzpQ2i54TPN7V7H8SfTrcUnKatqrq6hHUg2C3156jXTGWojavpI6wXYa1xiHfa8hMz8ZE7/WUc06/8aFN0WXChrohYp4aeentwxeY1oVdxcaPN/CkwzKh1NTM/BwcjXyEfRF3KQWo6TW9sekTNzz33I9n6FNJ+IJpfdg1nPoerMRnQY8m+VS3TCW8S+Z+OTe6uRA7m4xAMyvhgrKf035j3LMDSM3LIoIfgVBK2dd8lNixzZ9ulSgx721SYYkIQQFOXXZKE9dvzoKnuy84HKBobecqAhd4p89OEhoLvDefUowzMzPE0mU9AQAODlY4dPABJk88gl171JOWU9TvXXtGkBp7SoTDYaYTJKH0UrTWXExMEv+4fgMHbNg0WC671tamkifJwbmzz7F75x0wmXhz5vQzvH4VBQBo07YGlq2QP5qYqbp9BEJJ4uaJwpsGN//rQyAv58N8+aJfBQcrJPxJgUtTJ/Qc7YrGNLU1mbahToiYp2ZaWdfA4zhumHE+pwBNb8kWFjukcmu+mLcm9ArWhF5BZRNrxGQlI6egsGijoHCobBa69IDPh0sa5RMAHGoxDn0fbsG39FgAwISQQ3LZkeQz1TgRBgmE4kNaXrbYMRMdAxV6onzy2TkaZac0wevOtmnjTcyYyU2zOXf2udTrs7JyhdJoJ05uLzReubI1/v5NYcBTZinqN4EZ/qafRpWyRCwlKEZg0AJ0aL8W+XnCTerevP4OD9fV2LJ9GFxc1Fv/dP7c03hOEdWsKK9eRmLPrkD+8cMH4Yj9mwqbcmaM70UglFYu7r/PmC2eCCcuuk9VNtQJEfPUzNbGw5Cenw3vu2uRWSDfXdWiolhkepzIuCrpZd8EveybaJRPPM62mYo/WcnoHEQdSsvDSl85dxEJBIJmo8ViYeqLY3jVaZXQ+Vw2tzj4gRayd/EjEMRx6co09Oi2mS/m7doZiO07hdOU+vfdjvj4NABAvfqVYF+ROh2tXpEC8ywWGI1YkZWifhctLq/JHIy8isEOHdDjETe1jQUWbrQtjCAY9HQxknJTAQCmOkY403KNVOt6P56LzILCmwXd7NrinyryR/48+e5EewwALR2+yW2fUDrxvz0XABB0NwwrV1wSGuN1vf134yA0aOioUr8+fYzBxH8Oi5zv1Lk+PL1cUNHOEmWtTAAAkZFxGD1in0z2Z888KXJuYP/tcqfZGhvry7WOoDyKQy25kk5aUobEOf+0XyuTTSZEuOIo5AFEzNMITHQM8NBrqUI2pBHHmJojLYrs16xsFbFjdHal2bO8YRmFnieJstNcdmy/jeDgCMTFpaFGjQpo1qwKBg9RTnOZA/uDcOvWO7DZHCxf3hsudUinzpLAC++VcLvtI9LNFgBuuc+BjYH8d+ifxO3Cm8QztHP0tUwwqtpVsePP4w/hRcJR6rXaphhV9YrYtdd/zsP3jGdix3eGu4mcszaojr4Oe5Ripyi7P3uCzSmgHPOyXYqqpq6065m2owpMTQ35j7dvuw0AcHYuTFPOyclHfHyaSJ25a9feqMZBOeH5ffHyNJiZFT7HwDvUxds1kRHPV+Jm2y0AgH/Dj8P7wVTcbLsFZ6PvoI11fb4Idz3mEX+Mbh0AZBZk8x8zQUkW6hwOrgMAfB85R82elF5c3WvB1b0WAOD0yafYu+cuf2zWjBPwOzUR5cubq8wfQSHP2dkW23cNZ3yPNWv7o2mzKhg7aj++fuVm8ni4rpZL0LtyfSbT7hEIxZ5eY91wcI3437lJcamICv8tk82x7muw8eJUmJhLbnSjTBvqgIh5BAKh2NO1y0ZkZgqn+YWG/kRo6E8cPHgfgXcLL4R//EjAiOF7AUDoPI9fv5IwbOhukXEP9zX8c7zHPKZOPSbWHqH4ca89N6r4eORjpOdno4GFI5pZVZHbXi47A/u/dJFqbkc78UWfd4V7gAPxXcBzCtKwM9wN3e03ws6ogch4Hkd8+rAsMGWHx4uEo3geT1/2ICBmOZ7p7sNgJz+l21E1lZ2sMX3qcbx7Fy2SfpqYmC4ynyp6RNPg+S0o5HGKWUf58VUKi/bPqjEEgX9DAHCj7wQFuc62rbE94qzEdQBQy8wJ3g+mopqJPbY2nMW4zxxOPjgQFrK1WJoVHVTfbxveDJ4scR4R8TSL/gObo//A5ujRbRPSUrMAAIMH7FBqcwhBrhe5gSFJyPv2nxAnC4Li5N4Do+HpvobfbVNeQY9AIAjT9x8PvpjnXWkaWnSoA/eejfH09gcEnud+XzpUL4/vn/9ItNXKuy4e33yH6Ii/6FtH/PuTrjafojb+ne6HqE+/ERUeg4J84d/ovBRe0zJGsLa1gEON8pizZSjdU5IZIuYRCKWYxh61cSt+r7rdUIg3b77zhby+/ZphxIg20NfXReS3OBz3e6xQ23MqOnZYBy0tFm7fmQcAyMsrQMcO3AiCDl7r4B9ALkBKCkMqt2LETlEhr4HlALSwHid07ln8frxM8IOdUX1KGwcjuvOFPKoIvI8pN3HvD/d1eDl6BiYPE+rQAAAgAElEQVTUuCdio4e96A8RwSg6qjVUMGWHh6AAN7jyMZjrFUa5pub9xvFvgwAAKXkxctsR9DElLwbBcXtE/g/Uxbr1A9G391YAgM+avkJjFSqUAcCNaPPwrI1rV1/j1X/F2TUZnt99e2/F2fNTcO3qa2zaeEvNXslGAUe8cC7vug31pwIARjxfAe8HU3G6xWqY6TLTJY8qxRbQrOi9fR9CJE8iaDSXrkxXS2OHRw/DZZp/5/YHhfe8c3e+0HP1dF+DOzLctM3JzoO+ga7CfhAIJY0m7rUQcjcMABDs/x7B/u+FxnffmSexm21OVi4e33wn1X7elaZRinFM2OAJkHSkJWciLTkT38J+ETGPQCAQeCQkpGPmjBMARKPiKjtZY/Fi5usf5OUVCO2lq6vNj9bLz6dO7SOUXkLiD/Mfa7N0Ma56AOW8Zlaj0cyKuh4fBxxkF3Drc+lqGVGm0jqbe6OySSscjOgOADgdNQr9HQ8o6L3y2f+lM/8xlQhoplsBE2rc4wtxO8PdKOdJssM7z7PzOvGUxoh5lpaFYk7RuncAt37V4IE7sXHDTQz7X2sE3puPGdNkjyzs7P0vsrMLm1BFRcXzu8vy0nh//UrCsCG7+XOC7n1E0L2PQnMAiHSl5R2XK2eOE6cm8P1etvQCOnv/K5ff56MX4UfGG9gZ1kI/h3WyPFWp+fdjB5Fz/R24NXV3RJyFm00jAMC6T8f44xOr9sWOiLOYWJUrvF6LeSS0Xtw6QQ41XYIprzdg4NNFuN5mE60/s5z9pXouxnouqFfhCp5F10Mz+7fIyP2IsFj5LxocDq7Di4ETYW1ojAOhL7Am5D4albPD3EZt0dBGuGP1tchPWBJ8BwCwvo03POyFI5lvRn3G+YgPuP0jgm+bxxiXJljUtPBmgOAYQCL0NJ3c3Hzo6Sn/cjInJ5//WJJAxuGAsQYZgh1+OWwOJow7hJ00HcI7da6PG9e5UYSdOq4vdtF8jkdFa5Ud8eiLdnbUNwtKElTPPWrYXDV4ojqonjNA/bwnrOyDCSv7iJy3dbQSG7Um7vyKw2MBAGsmHMH7Z1+RnZUDt+6NMGSmNyz+q69LF00nKPTRzTu3+y4OrKYuP8OEDUlrVQER8wgEQrGlX99tAICqVcupbE/BelZUnDnzDP36NVORNwSmaXhjkUjzC8GxsdXcML6ah9T2QhKO8B+LE/IksedzYZfSMdWui51noF1Yzy8hR3OicejIZWcC4IqUdDSwHIjXidz00vicCFjpV1WKHVn58rsZqlUQXz9QWorWxBNER0cLp89OEjq3cfNgiev37h8ldHz9puS0Tjs7C1pf6PYrio6OFlb5CP/wL+q3OARFrR+Zb/Hvxw5Si1pMsaz2GHg/4EbSscDip9Z2sW3Nj6wDAENtfaG0W3HrAPDPA4AOS1tIyFMUGxNuDT8j3WoAAGM9Z+QVJCpkM+D7Fyx4EoByRiYYV6cJdr9/jsDoCCExjye++bbqgAIOByNvnwcgLMI5W1pjUVM33P4RAXN9A1zpWigymusLdwjnrSsq6hGUS9C9j3B1c5Y479lTYZFMFUIeAPTu2wRv33wHwI14o8PTjdnIQUFBLzz8N24HfEB7LxfKuTNnd8L9oI/IyOBmjIwYtgeHjkq+cXTtymt06SZaHoOgGsSJWnFZGbA2ZCZ6miDK/CINv2RFkpDWZ7w7X4j79CoKNSma9jBhQ50QMY9AIBR7ho9oo7K9WreuQXnezMwQqalZuB3wgYh5JZiAmPcyiXlMIK6ZAxXWBtUQl/1Fid4ohxbWY2jHa5p35ItwYcnX0LYcdfoFU3akJS//p0LrCaKIqwuZx86Brpbq6r+l5WeKbVZxqOkSudYx2fyiKH/S/FDB9H8oa9QJHE4eWCzF0/sWPAlAywoOOOndHwAwu1FbofGEbK6ILijcDalZHw4H16HxyR14MXAiAMDRzII/rgWW0DFBM1i5/CJWLr+ILl0bYPp/3bWLEhHxFwvmneYfN2+h2M0QWWjVqrrQcYD/e3h1qCMyT1kpwHXq2uP9u2gAgO/qK2LFPIDb+ILnx48fCfBwXU3ZLCQzMxcXzofg0IH7AEDEPA3katRHjHRurG43CAL8ioyTa52efuF3IhM2NAVBMY8DgKUuRwgEAkFeWrSoprK9HB2tKM/Xrl0RwcFf8O2b7EWXCcWHmKxkudZVMBT/w59JWlr/g8vRMwAAv7Peo4Kh6MWOpvA59Tb/8YO/W/Dgr3RCx8/Ml0qxQ9AMPqZQp0l/SPFHA4tuKvam+FCtLDc92NZsJL9+npVxV4Xt8oQ8Khqe2A5tFvWlQ1xWhsJ7E1TPtauvce3qa6nm+qzpp2RvhLG0NEZiIvd1tXbNVawV0xGzfHlz+J2ayKiwt3nrULx9+wMzph4HILkhxq3bc9GxfWG01+ABOxjzhaA69LS01e0CoQgW1qZSz7154gn/sVNtO0ZtaAokMo9AIBR72GwOtLSYuRdRtCtuUVJSMqnXZXHXGRnpUY4TNJeM/Bw8ii0sru0fI1oM91kCN7VoSk3Rmlbi4KV+AoCjCTPNNCRRzrAW/3FM5juNFvN+Zkp3wViUPLZwN12m7EhLTl44/iYvR3o2N5oiLFr4x11Z03EoV0Y0cisxbR/+JC8TOmdXdhvMjXqJzM3OC8WPuCHILxC+OWBtNgPW5jPl8ru4YGNAHe1jZ1hbxZ4UL0z06/EfM9X0oo5VeYlz2juI3kxrY+eIh7+iGPGBoBqmz/DGpo03pZo7aYoXevZSfbTS2QtTkZOdh04d14udM39hN3i2V87Ns3r1KqGdqzPuB3HriNIJerq62ggMWoBpU47xI/rEwdJi4aY/qQ2pTqqXscLn5HiR80NqkGhJTcPIpLA0g3elaTj+fDnKFol6zUjLxsAGi5CXy621qW+ox7gNTYGIeQQCodhz9swz9B/QXKq5YoII+ISERNKOP3nyBR061hU5//bNDwDi03AJmouxjj4MtPUw/SX3jvv8N2co5x1tOR4uZSpSjlHBkSE9ljGYbd6sVAT/PmOq3ZB6HQtaSrEjLdHx3FRePR1H5OZHQU9HuNi/jrZo9O6XmMbIK/iNMsaDUNZ0HNicDET+7YRfCZORnHEKDtbCr7lvf7wAAFZmk2Bh8j9k5b7Gr4RJiEvdCB1tK1iYKFZnhodgbbrmVgPR2no4I3YVwUrfgfK8jUEVyvPKYGRl+SLa5F0nL6F/h0icU7vccaX68DlJ9AI4nOIcQbPp0q0Bo2mesjZ+aNLUSao1+ga6UtuWZp6sfi5Z1hNAT6nnb97KbOdKgnII6DYKVY+vRz67sMzD7e6jaFYQ1MnVbxvQ1Yl7Y3NI06W0c6u6VMS2G6I1g5mwoQkQMY9AIBRbrG3MEBebin377kkt5pUtSx9afeniC9rxR48+04539BYV+giaT7tyNfGq0yraBhiyoq9d+FpLzYthxKYk0vL/8B+b69E3a1E3Jro2/McFnFwYaJvTzFa+HWmpWuEBACC/IBafYxrwj+nIK/gNY4PWsLUsjCipZf8LYdF2yMh+LDK/uu0r6GgXNvbRNbSFWcXOCIu2w++kBYyJeZpKhwoz4P97I/94ZBXN78ysDlKyC9N/WCxdcDjCjQGM9ZQbzVjHqjzex/8ROR+bmS52Dac43XEgEAilhoghs9XtAkFKdHS0cfPHZiwbsQ/PAkMp51RwsMKBBwvBEhPFwYQNTYCIeQQCodhy6tREeLivAYcDhIX9Qq1akmsZSEqDTUgQfxEiDl4NF4CbhkEgFCU0+SralZuh9H3eJp7jP65q6qb0/RShnkVfvEzgRg2FJBxFG5vJarWjLP4kc1NuHaxPi4xVsw3Bl5gmYHPSocUy4Z8XFPJKI3XKdECdMtKntJdWBNNp3/3ujroVLguN82rnKYtr3YbB4eA67H3/HGPrNAUAbH3DFRj/bdNJZH5Hx+q4FfUZKTnZIl1sCQQCgUCQhWWH6JueqcqGOiFiHoFAKNYE3p0PD/c1mDzpKABAW1sLtrYWiI5OEJojCIsFcDiAh/saODvbonyFMgh5/g3p6dmYObMTNmwQn6o3fHgbeLivQdmyJmjUqDKCgyOQlpYFABg33l0Jz5CgSpiKymMSA20zZBekSjU3LOWakr1hDgNtM/7j90kX5BbhmLKjLBLTuFFlRWvrCZKaeQVljAeJnM/IeYKk9CPIzg1DAVu+5ivieJcsXX0sQvGgrHFntez7feQcOBxcB5+QIKFzVOxx7wGHg+tQ128r/5xPSy8MqVkfADD+7iXcjBKOfnc4uA4A0KeaCzZQCIQEAoFAIJRWiJinIP6RtSTO6VA5TOP3IBCKM1u2DMXUqccAAAUFbCEhj4rbd+ahvacvOBzg48cYfPxYmALZqXM9WjHPw7M2jhx5iISEdAQEvOefHzykJfr1a6bgMyGUNLRY2mD/V9PtZ+YrVDRqKLONnpW24mTkcADAy4TjaFRWcp0sQvGCzRbu/JmUfgy/k+Ypdc+HsQeVap+gWr4n+cLObCz/+EfyBsXsiRHklDl3t3sPqe0QCAQCgVDaIWIegUAo9rjUqSgSfUcHi8XCnUDx8+ls/fiRQLuWQBBkfPU72BnOTXe9Ej0TbctNhUsZ6gvW9Pw4hCZfQTMr4aLLFnqFDQGexR9AdTNPmOqKdpn8f3tnHRdF+sfxz9ItKSoqXWIRdidgx6lnnnnmz7Pu9Dy79ew++2w9O8FCjLMAW0oFFEVQSWnY/f2xt8sOM7M7G7ALPu/Xy5c7z/OdZ767wOzMZ74hOg4ATHC/oQr3y5zx7jewLVoY0bo1uh1Gu16AnpYxo+277AdIyYuBnxW9oLi861z+MBdj3a6o6F1wo06tD5zssnKviIW80vtIi+6Tl1yO0Z6EikG9aicoabWGus4q62pLIBAIBAJB8yBinpLoalVBIT+jTI9hrOuI7ELpHTYJBEI5QWp3V2ris7+gT+h6qTbypuIOdjyIQ3HCaLpbyRtwK3kDq21t40aM4xPcQ7DvzQ/IKfqKA28HSj1e+2ozAWhusV5JeOChZ621OPteWE9wV2w3qfaNrUeqZJ3yRF/XDfmF0hvnSPL+ywgA3MU/RQhN2VVmaxPUg6m+DxHvCAQCgUD4jtBStwMVnfb29+Dv+Iryz8t6kUqP0bLmxTI/BoFAIBAgFvLW+AyCFo+HPc3GYJ2vUIi73vF3hWrqVdGzwzi3q0r7Ntz5hEybH+y3w6NKgNLHKk/sjLwxyvW8xqzDFS2WyL/SVLdYDgAo5ktP/y9PHn2V/btEIBAIBAKBQNBcSGQegUAgEAgSLGrQF+2q1YGNvikaWghTXCO6LIHPpTnY33wc6prXlHtNLZ4OJriHAAAiMy7hceoRZBR8gLGODawNXOBnNRRVDTxkriNa43rScrzPeYQCfg4cTVrC23IArPVd5fZLtJ6yKLuOvpYJJriHgC8owvWk5fiY+xS5xRkw16uFWkZ+aGozBto8XbnWeZr2D56lnURucQaMdazgZNKa8zpc0OIJxbzYj35wrRHGamek3xQAEP2hPpyrhUBf140y//ZTZzhVK0n5NdCri7yCF0j4PBD2Nkf+Gy3Gq/f2UAVf8hNAQowJyhKdeQsJ2Y+RkB2OrKKv0OXpQ1/bGDUMvVDXvCPsjX3BUzBC2GvnRmQXFlDG4ifMUIXbBDmZfT8Yh2OeyLWPlYERznX9CXbGZrKN5WBfVDhWRoQit6iQ8z7t7Jyxt8MPSh03KScLzU5spYzFD5tJs8stKoTn4bWc1hzu4YsFjTsq5RcbO14+xLJw6d/JRjq6OBU4FB4WNgodw2H/Ssq2h4UNgrozR87L2lcE02fKdY3jAYPRuCr7tVlqfi58jm1knWdDHp9URV5xERY8vIajsU/l2q9DTWfM8G4NT4uqKvfpSOxT/H4viJPtlR6j4GZurXIfRMy4ewkn3jyXbQjgZu+f4WBqUWa+AIqdIwNqu2Fuow4qOUcSMY9AIBAIBAlsDaoAAFxNqyGrMA+mugbiuekRhxDcXrmLO88qXeBZRbmujB2qq6Zu4/CzJ9HUrhbG+TVmtXHauAbNa9XGwd79AACfc7Lxv8sXsKhtB7hZ0S/YuKzJhhZPB51qzJV7P6Z1vC0HwttSekqyshjq+SK3IJxSy66G5Z+0zrR1an3Aq/c18eZTu9JL0HCyDcar93bIzrtFWddQzxsWJoPwMfVXTr59yH2Jm8k7kJQbxcn+/pcjuP/liGxDCWZ4BstlL2J1pL/c+yh6rPLiddY9nElcwDinDt/XRnUFX1BEG9fTMsRk9zNyr/fPu1lIyH7MOp8vKEI+PxuZhSmIyqQKCWNc9qGKbnVOx3HYuhqvxvyChns2I2bsVIQkvIWpnr7c/hKUo/Xpv/AuS7EO2l/zctDi5Dbx9l9te8O/tpuUPdiZcuc8zrxVvMlfyIc3YuEnbtjMMilA8TUvB77HN8m1z76ocOyLCoelviEiBkxWiR8/Xf8HoR+4pdrnFBUi4LywCZIqBKuotM9Kr/H0SxIaWMs+T3wrzKeNSRPyKgrR6Z/hf07xxlTXE9/geuIbAMClbiNQx1J5Ue/HK0dw/9M7ufbpfG43AGBHuz7oXEv+h8xs+J/bg+h0+X7P2p7eAQCYWK8ZfvVurTJfAHZRmgtB72IQ9E5YfoUHYLsS50gi5hEIBAIH5GmwQajYzH92CpfazcBkD3/431iJf/3ni+f0tOT72uzYZhmuhc5WtYsqY1/PvnLvY2NkjCr6BqzziqxZUXG0PcfZtk6tRDls2evllRYKmVBELCMoTmzWXZxNpJc/MdaxwHjXo+XuD5uQJ68/lz+uxssM5UsE7Hw9HAAwxeM8dHh6Mu2NdHVhZ2qGhIx0tLN3gsPW1SQyr5yISvssFnlURQ0Fo0+UuVlmwnH/StztO14l0TACCG/Cr7yPxc8hpxReJzU/Fw77VyotqDnuX6lwvLXD/pVoVd0BBzoN4LyPrpY2CvnFCh6RmYm3zuJOn3Ey7RY8vK7S46qbIj4fLgf/VOmaqhDynA+sQrFA8Sj+n0NOoYdjHWxs1V0pPx4mv0f/4MNKrbHl+T1seX5PJYK+7/FN+JqXo+QqJQig+DkSIDXzCAQCgUAQ42Big0+5wmgEF1Nb5BUXwufSHLS9uhQA8Gudrup0jzMd2yyTaeO0cQ2cNq7BjTj6k/wFoTdQZ+sG7HkSLtdxpa1JIFRGYrLuMAp5ANQi5MVk3WEU8qroVpPbH1UIeZKsj+J+U9ewanWci+UWVUpQHaoW8gCgnhW9+7q6kIwYVIZLCcLfTWWEPEmuvn+t8L43Et8oXTjhdlK8XGv0c6lHX+Oj7GaNqfm5rHOJ37g1lDwbp3ikpiaiaiFPFUSlfVZKyBNxTgU/K2WFPEkclXxAkJafq1IhT4Qy50gSmUcgEAgEwn+cav0LZftmpz/QM3QdMgpycNd/Hgy1ZUeVqJucnALZRgDeTp6OZXdCaeOBh/5GOwcnvJog/CyW3LrJ+dhsaxIIkojSTj/lxeBjzkt8LXiPDzkv8SU/Xr2OyUl05i2c/7CUcU49qbVdwBfQo2WqGrhgmOOWMjuuFk8bAgEfAg5ywMboXlLTfI11hefYdR27wGHraqx5eEdlfhKk4yMlVXSEpy/mN2Kv8SZPTS2uXOg2HN0u7KON62vrYHPrnuhUy4Vxv20v7mNlBPv3kCoi4ebev4JJoWdp4/WsqmFDq+5wMrOkzXU+txsx6V8Y1xsTchLBPUbC3Vy+GnYz/72MY6+fsc7P8G6NSfWa0cYnhp7FxQSqWC6P0LGoSSdanbCl4SEIquEodb8xN05yPgYbpSMCDXVk18G11Ddk/JlnFxUgPOUD/o4KF6eolidcok/7OtdFbycvtKzuIB5Lzc/F/qgIrH9KPz8+VjJt20hHl1HUn9eoA0Z6+tHGE79loOWp7azrOR1YhbdDf5Pbj7jMVLQ7s5N1nu13+/Hnj5gQegZJOVkq9QcAvKXUXTzQsT9asfz+F/KLceLNC8Zz5KVuIxRxhYf/ih9rrJiXV/QJr74uQlZBJAqLM2Gm7wVrw5ZwMv9Z4TU/54QgKfsyvubeBV9QCEuDJqhm7I/qJt1U6DmBQCAQKgtmuoYI6Sg9TXbtn5dwNfg5DA318OOgZug/sCnN5uqVF9iw5jIaeNvjj3m9YGREFQWfPX2HFUvP4euXb2ja3AULl9ALdvP5Asz+7SgeRySgaXMX/DI1AJZWJpQ1/tp6HdFRSQCo0XnypPpGf/2Cy4N/4mxPUAx/X2H6dnD4QsZxEaXnuSBLSGJKw21qPRAtbYbLfSxlqGbghmoG9DoxFSFNOCozFBc+0CNg7Y290a/2inL3Z01kIATgq9SfX9zPYEN0L/G2Nk8HHav9D/XMZXfMDkn+C+Gp9KilAn4urn7aiE7VmG84X44pGSepteXH3aQEpDJEnEi7QZVkoGsDDHRtIN7+8/EtbHl+D5GDpinsU11LW8r6y5tx69Q+vm5TjK/bFBGfP6DP5YMKH18apSPMtHg8mQLBlR6jAABuh1ajoJguuvuf2yO3yMgm5C1o3BHDPXxZ99vSpie2oCdOv32JqXcuyHVMANDh0ZP7uNTNC//MXkJCUZY35fZ7wYSxjh5a13DE+2/p5S7mOR9YxTpnoquPFwOnsM5b6htiSoMWmNKghXjsSOxTzL4XBAt9Q6X8yinVYGZ6w1b4X/3mrPY1TaqIf2+ZxEm+QICVEaGY6dNGLj/YhLzYITOgq6XNup+3TQ3c+2GCVH/Oxr1CT8c6cvlzNymBcZzLOVJXS5v1HKlsSrTa0myD4+qI/5XmWrwPQt+3x+ecm8grSkaxIBdpeWGITVuP4Lg6uJ4gX1Htr7n3EBxXBxHJE5H07QIKitNQxP+GlJzrePb5NwTH1cHX3H9V9dYIBAKB8B3wOSUTHdssw6ULT1BYWIzMzFzs2H6DZtel0yqsXHoOeXmFeHDvNXoErqbMB11+hmmTDyIlORPFxXzcvR1DS5MNuvwMndstR9ijOLFN/z7UJ4Rzf/8Hie9ToaMj/Go3NtYX/yNUHGYv74eePzaBTxNndbtCYCEqM4RRyAOgFiEvKjOEUcgDlPNHV8tQ3P15nOshTPW4yEnIA4B2tmMZhVoAeJp2UWGfCGXD4jDmOmRchDwmfvVujfhhMzlFTUljkFtDxA+byVnIk8THxo61PlbpqDRl0NfWkSvSJ2awakTqRY/Ya8dJE/Ik6e3kJVUYKWuMSv1+MAnKsujpJJ8oowksDrvBmsa6sHEnqUIeGwNdGyBOxd13j/sPkirklWaOX3vG8W0v7st13HkPmEs87GrfV67f10f9JjGO/3L7vFz+AMznyNY1HJU+RyqLRkXmPUwairQ82fV5ivnc/tDzij4h9D3zL1Vpwj6NBgC0q30Hetr00GhCxSTQseSJYOP2dbBw92g1elO5kfysmbgct7acPCEQFGddZBCmejLfNBxLuI8m1i5wMBZ2cB3YbzN0dLQQdH2W1DV/mRYA/8D64u2ObZZhzaqLmP6bsP5eQGB9BEjMi2wkYbLp5v8nfhq0DX8fHg8AOHtpOgBg4bxTuB0aJd4mVCzadK6LNp3rAqBH6akD98XrsKV/D3R0p4uL7ovXYW2fLujq5S73usV8Pn46cALzAzvAtaqVKlwtFyIzbuDiR+bUKHWk1rL5423RAx2qTVR6/ake8kftiBjiuIlTlKXD1tUybUiUXtnCFFXVSAM6hC5rqlyUbtywmYzROVPvXEBXew+l1hYRPVj+79qA2m7ibpaSfCvMh4kutwdweyLDGMflFQhih8xA3SPrGbvEliW1Tc0xo2ErTJYQVibeOosjndm70Kcx1Nwriw7FZc3uV48Yx4/7D0Jj21rl7A0zXpa2cvsyuk4jLAmjP9SWl/3REbSxWiZV0LEmc2o9GzaGxogZPANuh+jfMXyBAFo87r89TOfI/R37y+VPWaAxDTCeff6NJuTpaJnCSLc2zbaZnexio98KYhmFPH3tqnC1mAI3i6mMa4e8a4nsQlK4m0AgEL5HDsSx12da+fICpoUJU3bi3qYAgEwhDwBFyAMAJ+eq+PdOrMz9cnOl175r16EOPnxIk7kOGx+zMpGSnY249DRkF5Qc60jfAXDauAY7I8Iw8OQxWmRFYmYmMvLzEP31C3IKCzmtSajYlMXNkraWFswM2bsiqwsDLRPWuVcZ1zVKyFsTGcDoT6uqI1Ui5KmCn10OyLSJnzBD/M/d0hpxEtvxE2agno2tzDUIqkcVBfA1FaY0V0UI7T1Wof22t+3NOL5CSq0/Sdh+Ng2sqyvkjyKRYC2q28tlH1xKvFzSpDN6lEp1vPfpndQ1Fj66JtcxNZFdLEKesa6exgh5AHCx23CF9hvs5q3UcTc9Y86WvM2h0zETetrMkXyehytHkIlGROblFScj6ZvwyZ+lQSM0qv43u21RMgx0pH+pJ2b9g5dfqE+zmSLuHM3HAAD4gkJcjS/JYb6T2A3+jpWrUw6BUNaUjrwrLuajmwt5kk6oXHz8r9Nt2CPZXdvY4PEAgcSF+OvYZIwbvRsA4OhUFU7O9PoZTDZRkR8V9gEAapiaYb1/F9p4E7uaeDtZGGkwxode7LimmRmO9h0g15rlib/vfASHL0Rs5EdMGvIXZY6t/lzYv6/xx/+ookNQ2ALwWJ7aThi0DW+iP4m3rWxMcejydFb7rk0Woaio5Obx4v15nN4LF3Ky8/Fjpz+Rn18irLbqWAdzVjL/jBTBSE8X7ovXARAKe1Fzp4rnTPX1xXMAEC0xN+Tv43j0TlgjSVtLC6/+oDaY0USs9OkPegHgRcYVBH1cQxsPrPErvKqwNwYoK9ZEBjA2nFCXP2yY6TLXAyoS5EOHR49Aik79QhOPn39OLgPPCJJo8XjglxKIIsqgvpk6sDQwUih9kwv2puYqXe9yQjSWNOks0y6Qpevw2S7DVOqPNFY2C6Q1PqmIqw4AACAASURBVDjz9hV6saS9Trp1jrLdmiU9MT0/D+b6zA96zryt+PfnbJFrLwdOZRxXB7ZG7A+1ZLG0aWccinms8P5rntymjd3rO17h9QCgv0t9HC9VXzK/mN71XRpM58iBV45IjSQtDzQiMi/0XTsAQMOq66UKeQBkCnkAaEKejVFbqamzWjxduFlQ/4AeJ2vGE00CgUAgaA6NrJwAADY2pipbc9zo3WjS1BnXQmdj597R+H1OD0YbABQbF1cSrcLG44dvaUIeAAQ2oot5+fmFNCEPAAL8FuDrZ3o3tF9/3ksR8gDg6+csBPgtYPRlwqBtFCEPALo2XSTNfbno3XoZRcgDgNvXXuH4PtV1AR1+8CSi505F9Nyp4PF4SM0pSXUac+S0eM7CyBDXooVFxKefvoRH7z6I50z09fD2S6rKfCortHj059wv0pmFPG2erlqEsxfpVxiFvN41F2iUkCeNvGLmToME9TDQtSHj+KOUxHL2RPV4WsjXIVadfOUoOrJ1xVUGeWvn1TSpQhs79fYFq33pLrQiOtVypWzviWSOXGMioDZzXc6KxgCX+rKNyhFlmoqwkSeneCZJdWMzpY491J05WvDmB+7ZmEznyHuf3qn9HKkRkXkAYKLnCltj2U8iZFG6np6VYXP42G6VuZ8oSi8mTfh0OSUnBNmFb2Gs66S0TwQCgUDQXBJzUtHjZklkqc+lOYx2elo62NRI+NS7bfs6WLLwDE6deIQ+PzRS+NiizrNLOURRtWnnSdkODYlktNPX15ivdrUxa/zfWLNrJOp6l6QBLfv9H4Reod5o5GTno3drYX1Cpq6ygwJWU8ZzsvPxLDwevy/7AW3964nHkz+mY1j3dQjwW4CgsAXi8dkT9+NN9Cc0a+OOBWsHice3rwnC6cP3lH6fbB1xZ034G7s3XUX/4S2VPgYAzO5c0oUu/LeJaL9pN+5PF6a8TGxd0r352IgfsfxKKDq6O+PCi2hcHFcSJfJwxni4L15HidyrCDxPv4zgpPW0cX0tY/zPXXbZF1WzOjIAYBDyBjmsQw3DilMIvoBPr30FAFv9e9Bq6K3v2LU8XPquYYum6Rd0CMY6erj/wwSY6lXMZkpmemWTzj+ERSBQF/MbKSfkz2/UAXMeXFFqjVsf5c9aWN2iCxoc3SDe3vjsX0xr2Ipm9zaT/jBoVXP1ZgKoipXNA9XtAoX2NVXfgOtrXg7slBTlFKWeVTXG8XVP76CtHTetR9Y58uUg9VzbaMwVfwu7sypZ5/q7ppRtv2q7OO/raD5GLOYBJN2WQCAQvgdqGlkiossSAEIhT/RaFpaWxti66SouX3yKMePaITMjF1s3XcWp89y/0N09hPVt+vfegOOnf8GnTxkYMmALo21oSCSm/9oFmVl5GDJgC5xdquLN6xSa3eQp/rh25QVuh0bBybkq4uI+o2Ur2Q0KHA4wd73s61wPa5pr5s30oZjH+OOBsFZZ/NCS+oXN2rhThDxA2CU29MoLfEnJhHVV4QUlm5AHAKMmd8LujVdxaFcoBo9uQ7GXFPIAwLaGudhekvD7wig1SSEPAMZND1CJmAcAJ2/+ThtbsfUn+PvOx74t1zF8Ygelj2FpbCR+baSni3SJyDxna2rmg2TEWMT7j3j1qeR39M9eqn/aX5a8y37CKOSNdN4FS73yr220LqormIQ8dflTFnRxdiPNLtQEW6H47KIC1Dsq/DvY2Ko7rc7Z98pkObp8qpIL8cydeEd4cutgy8Zgd2+5xbxpDVthLUNapDxU4Si2LnhIr5dnVsEE5sqQJqwoAg41OPdGym6EqkqefkmSy97RzBJxDKJydlGBuNFOeZ8jNUbMUxUCgeIhnAQCgUAgcOX46V+wZeNVnD75CLN/O6bwOvsOjsPwIdvFHWzHT+qIPbtCGW16dFkjtunVxw/+7ekCnJGxPrS0eFg4ryRq6FrobIX9q4j0GtiMdS4jLUcs5kmj39AW2L3xKk7svysW87jYC/gC8LTKvr+eKAXYxJT9Rij8wRuViHmhr+PQva6w8+O/ce/Qwplb4XMBgB71PGXaaSJZhZ9x/B29K6S5Xg21CGdZhZ9RzHCNqy5/CJUPPW1t8MAkF5cw+fZ5TL59Hsua+mOQG3NqbnnzITsTr1JTkJyThaScLHzKyUJmQR4+5XxDcs43pOR+K5PjVjVUvK6YMrz4+km2kQIo8q01xN2bk5h3OSGasi1v8wxAsag/TeNhynt1u6DRhH5kTntl6kitDkJ6jZHpi+gc+fzHKeUSzVzpxDwCgUAgEBTlRkf5RK+Jkzth4uROrPNMItpfu0dTtmvWsqTZ9e3XWKYN2/oAcCWEHq0li/ihsxCZloKHKe/xKCURF+KZ03grAnUbMjcxkAeRIJeTnS+X/dPweDRsxFzYW5XcvSF8wi9KtWXic1KGSo6VmJaBdSF38eZLKq5GveaUKvtk1v/QcMUmXIt+Dbeq1rj1Oh6regbAs5qwflVmXh4yc/MQ8/kLzI0MYGNirBJfVYMAf70eQhs11rHAaOe9GuPPJLcTMNBWXf1OLhQJ8nEucQnefntYZsconWZLIvXKj7hhM9H53G6ZNdlm3w/G7PvCqOjyEvZepaZg3sOrCKsEdfyU4d9PCep2QYylviEnu//dpja/kNXkQ4Cy6aKubkp39CVQCZWjhp26iOd4jhRFMwPAy0FTYayjVyb+aISYZ6hjV0Yry38asDJsga+5d8vAF4K8JCemYngr2elu1WpbYfbmYXCtJ/3JtJmF8EZBwBegi/N0Vjub6ubY/698nQaDjt7Hht+Ps877tfXE4r1j5FpTkh8a/IHsTOb6MpL0HdMOo2d3l2lXVFSM7q6/SrUp3Z1WXXz5lI55I3YhLkp6507LqmY49GCBVJtAx2ni1w1buGL5Qe7dkUa1XYaPCSUnbmmfz4TA1TL9BYBz0augq6cRp2HCf5jrGck2qsR4WlSFp0VV/OTuW6HFvPKIjGPD1IzbzY2yGBgJLwzZOvSqCmnCXek5e0tz/PVjLwCAoa4OZf7XDtQaSGYGBjj4U38Veqo6hHXp6GQXpSGtIBEWejXLzZeYzNs494H5WmhzzA8Y5by7zP3JKUrD1tgfy/QYIhy2rqaJd0xjhLLjSo9RAIB2Z3YgLjNNpr1I2PO0qIqL3YZDi6Wrt6IMvXYctytBVJaqSC6jSENV8e+nBDSvRo28K+LzKduOZtTyDL42dgiX6J48+14QljeTXpahPksdNE2Ga4OT7xXZibiagegcyTVi0OuwsIybp0VVXO4+QqW+aEQ3W22tsrnwNdCR/4/cSJekKqgbfjEfgY7TOAl5APDp3VeZQh4A1Ha1RVzUR6lCHgB8TkpHoOM0ZKZly1wzNzsfgY7TpAp5ABB2MxKBjtMQcka+WgCBjtMQ6DiNk5AHAC/DZD/RCHScJlPIE9n1cP+N03HLikDHaRjabBEnYSw1JROBjtNw6+ITVpt5O0aKXz+5GyuXL5JC3vozUxhtoh4nINBxGid/AaCH+29S/SWojz1vQuFzaQ58Ls2B3+V5SC2QfT4gVC7i3whrvXk35lYcWWTv7F4+NxiduwuLr6elavaNXUVjdaS/1Pndb0aVkydC2IQ8EWXpT15xFlZH+pebkEfQLEJ6/Yz4YTPha8Mt6CIyLQVOB1apLCVu/dM7cNi/kgh5pcgs4BYtri5WhN+kbJduGuBcxYq2z5Y2PSnbR2KfyjxOZWl+Qai4xA+bKfc50mH/Soy9eVplPmiEmFd2KKDvcijOSChburowP33VM9CFh7c9jEvVBzI05paPbl3NHBMCS1I37BxtMGhyZ4yd2ws17K1p9gN85spcs09deipbs8718Mvy/ug5vBXNt1VTD3HyFQDm/LSDdc7Jswaq2lnQxpcdHCd1zZkD6Z2dza1MMHZuL4ye3QO+rT0oc4UFRbh+Koyjx6pnwS76TUqzzvUwcFInjPmjJ+wcbGjzyyftZ12vWae6KvHLvQFzCp+HN70GSFU7Cwyc1Am/rOiPTgxdT6X5S1AP08MPYXN0SSMDvoCPjteWI7tIsy+gCfIjapLx7u1n2tyKP04AAMbNCKTZMyGyL29+G7tPLcf9nlkTqVmdB8vKn80xP3C2rWlUF/XMA9Hedhx611yAwQ7rMcH1GGZ4BpeJb4Ty42TgEMQPmwlHM/p1JxsO+1ciVYkopCI+H+ufys6Uqm1qjhXNAvBy0FTxjXXpf06losAqOmWVrqcoLqXEuWelavrteElNyR/rRS0jAgDVjKSXC4jNoKc0eljQ7wEIBHVwMnAIHg+YzNk++F2Myh56VOr8rrwi+QuE5hRpTh2C75HeXrMo23UbO+PPYxNVsvaqKQcBCNNtj0Uspsz1GtkaALBg9G48uP6S03qlxT6mtMtx83sDoKZ3BjpOk5nCmpTwFeG3qN2qZO3zIe4zDI3Yhc3MtGw8u/9avD16dnf0HdOOYtN3TFsAwLYFp3Hub2FB29XTD6NDHz+pxy4rmnTwgqm5EdaenIyaTlVp833+K0q/Z+UF/LP9hng8OzMXxhxS3Zb/bz9+3zRMpt30HzZy9tnK1gwrDk9g9DdgQFNM+3MgAOrvRDeXGbjwmt5BjlD+tLu2DBkFObSOth9yUtHqymKEdJyNKt95Km5lYs2ukejSeCHG9NuMoLAF4P2XHvY6KglxsckAAAfnqhR7f9/56NJ4IS4+mCe2H9FrAz6+T0WHLg0o66/bMxpTR+6Cv+98Sjpsl8aqSY1t1MIVj+7Gokvjhbj0kFo7b9/W6xg+QfnmF98zvWsuQKGgABc+LKOMC8DH6kj/cheqZngG/5cCTH3wLAAfRxNm4Ed71X2PSItQ9DRrh652s1jnleFIz/5w2LoaDW2rQyAAnqYk4UK/oWVyLIJ8hPT6Wfy6yYktSM6RHhXsc3wTjvsPQmNb+bOeXA7+yTp3ufsIeFrQr7G+F6wNjfAlT3OyBVY1D0SfywdZ5xOy0inb/V3qy3+MiFDZRhUAXS1tFPKL1e1GhSN+GL0ZlaZhoW8o9jMuMxXtzuyUuY/D/pVKv7dKLeYpwtfc++p24btlWt+NyMspEG937t8EU1cOUPlxSgt5kizYNYoisqz77SimrmJOL5FMwz31crnUY16OW0upexdyJhzterG3kB/Zdiltf1nYOUp/QiUpPlatYUET8iQZv6A3rp8OE/vLRYAsK44/lp1uPXJmN4qYt/DnPVh1lFkEXrBrFBaM3g0AuHXhCScx71V4vPj1xnPSC78fvL9A5noA0K6nD0LORgAAiov5MqwJ5UVGQQ6WNOxHG7czEj7ZH/rvdpxrO402ryguB1ehSCD957+xVQ/0cGBvc9/+7A68zUyVusargdNhpKOrkI/ysicqDIseXVOJP61Pb8e7b+m0cR0tLbwe/BvsTblHirBx6aFQnAvwW0AZd/Goji2H6NHOweEL4e87n9H+t8V9KGN1GtTC4aAZGBSwmtKowruxE6JffqA112BqZlF6TFIUXLJxCOZMPohHd2MZ9yVinmK0sBmGZtaDxdsRqafxMZdeQ3JNZACmewaVqz8zPINwOH4KzZ/EnOd48+0BnE2aKH28w/HM33N1zTsjoLr0UiXK0syuNuInzEBCRjq0eDzUMqtSpscjKMaDH4TXWHnFRfA4tIbVrn/wYblvVjue3cU4/rtvW4z1Uv73u6LTvJo9otLo0eTqwodjiqG8FPH50NESJhFeff+aMje+btMyOWZZ076mM2mCIYUG1tXx9EuSut1QGkczS/F573DME3GzICaUFfQqeZotoSIRGRFP2S4LIa9zP3potzTuXH7GOH52H7UNu7SIOBEH7pU01ZAn3Xbp/rGcbbmy99YfMm0k/QWA2Oea3U5dsuD9qzD2+ipNOngpdRwu9Rm58L+ldMGIoBk4GNPT7kWk5GWq7DhOB1fKFPIA4KiU2jEOB1bIFPIAoM4R9pstVeJwYIVMIQ8Q+pMio4j3ysc3GYU8QHiR3+7sDriZ039WweELoa3NfHkTHL6QsabdpYfzMWh0G+joasPEzBBzVw1gFPIk1xHZu3hUx4V7c1ntrWxMcfDSNFhYmsDKxhQ/T/XHim0/4fSt2bTmFcHhC2X+K82SjUMQHL4QjVu4gqfFQxVzI/T/qWWZN8aorJQW8gBgkMN66GnRI3IFECCnWDUdg9mY4RnE6A8Tp9/PU4k/H3NfMY6XtZAniX0VcyLkVQAMtHUQP2wm7IzNWG2k3cgy8TrjK+O4okLet8IC2UYVCC9LW3W7UCbYGplQto+9Zr/2GebuXdbulAneNjXU7YJG41e1/JpLlReD3BoiTsXnSEkqnZhnoF05T3DfG+eiV5XJumxRdpJIijU53/IYbbYvLClcWd2eXsiVidKC3/vXyYx2hzaU/EEbmxrAp5U7p/WlIdlkobq9FbRYbnQlMTTSp6SqTu6xTmk/ypJWEult8kS6bZl3Uur8orF7xa/nbBsut19scK31SCh/Jj36m3VuvJtqIp0Oxz4B/78arZ4WVRE/dBbtX1s7YeOFw50Gsq4TP1SY6mZpYITIgdNpa0gScGGPSnyXhix/WlRzENs2PrGZdZ1CfjG2vSiJlH9Vai0vS1vEZaZKXUNefhrfHhfvz8PJkFlo2YE9ErK0/ZZD42R2pbaxrYKjV3/F4aAZ6DukuapcprB44xAEPVqA49dnYtTkTmVyjO+Bmkb1GMcnuzMXrN4a0x8Pvh4tQ4+YO4OypfhujVGuQ/D1T1sYx6d6XFBqXa7U372JNuawlZSh0HTu9h2Pu33HM84djuHe6GvdkzuM4+e6/qSQXwBkPjiqaPR1Zq7/fPLNC6XWjZDoJqsqSndvrW1qzmq7uTW1CcaCh9dZbatLEUY0mXEkslQqs33Zs8YqMjyo7hxZmkon5rWpHULZvv+ReweuN+nbKNuNq7Pn/xNUS9rnLMq2rBujssS6mnxPgqeuVKzL25/TDjOOH1xfcoG++sT/FFq7NJvnlBRml8ffycsqTvSYCYcaeSIW7Rkjfn3hgPQCy/euPBe/bhEgf50PQsXiSoeZSC/Igc+lOdjzJhT/vHuI358ch8+lOXA1rYafnFqp5Diz7wtT8xxNLXC520hGm33t+9MEOSbih85CRL/JMGRIW5XcPyotRUFv5UOaP4c6cTv/uB4qqZcUP3QWLSX3YtcRjB3xCISyhE1Au52yF9lFaeXsDTDGZR/juKyOvNJ4nHaOcVybVz5p+hs7dUPLA8JaQ7lFhXDYuhrxE5gboxE0CztjM6XrP/318gHjeH2r8ukSXpGZ+e9lpfaf/1B2VD0bBtrU+7ZTb4X1x2fdo5Yh2NGWWopCkkalorK+p9pyu189UrcLGoE2j/nhVV5xUTl7UjbYGZuhVQ1Hla5Z6WvmZeQ/w8OkYWhcXXrHyLfpO/A6reRpoKmeOywMfMraPcJ/hJ5/LNtISer4qfaPR0S9Js6cbXk8HgT/ReNwSVt1cKuusF+SZKWXPBmTx9+WGiReFeQVYvG4vQgLjZJtLING7Tw52Y1oU1K7UEdHW+7jHFgXhMMbr8i9H0F9WOubIqLLEoy8t5PS0XZX09HwsXRQ+fHisspeADjcaSAGXT0CAMgvLoK+tnq/+mX5I5la81cb9gv/6z3GwOHAirJx8jukgJ+rbhcqBMImFHSxbFvsj+XeEKOKbnVWf9TRoIOJm8k75LJvW9sRc1q0FUfjESHv+6Ky3LSXNX2cvMSCmYgiAR9FAj50eIrF6jz/Kn/jSBHLmgVg2p2S6N2D0Y/Rx8kLV9/HUuzk7UAbl5kKx0rWjZiJxWE3MKpOI3W7obF4HlqDuArQBIMLBzr2V1knW6ASRuYBQOta1CcLaXlhyCtiTmkEAIGgCLFp1Pojze2Y0ykIZUNqiurqULFhZGJQ5seQRRVLY3W7IBdc0nHLmrTPWehT93f09JypEiFPxKTFP4hfH1jHXMD807uSui2zt8hulCGiT93fEeg4jQh5FZg9zcYgossS8T9VC3k/upSkhfcLLtsocHfzkovn7KLCMj0WF2T5IxmZ4V/brVx8IgAZBYrfyH1v2Bq4Mo6vj+pRzp4I0TR/JAlLlV7KgokAJ1cY6uiit5vsdHcCQRoXE1R33ahJLGnKHH075sapcvZESC9H6t+qqlJ2z7x9RauhWNHFvW4OzAEFvS4dKGdPNJNJ9ZrRxgSARjV90SQqZWSeoU4NdHZ8jitxJXVPQt8Lc7D1tC1hbzYMPJ42PmSdRnbhW9r+PrbM9UJKIxAUIaswFnlFn/CtIAbfCmKRVRiD3MJEil3Iu5Yw0XWFiZ4LDHSqw0TXBaZ6rtDXsQVPhp4qEBQhrzgJWQWvxcfILU5CVj61i5noGAY61WCi5woTXZf/XrvIPIYmUFRU9qHUWlrMobvlyX9BeQSODPCZS+kaLEJHRxutujaAs1dNmFuboHotKxzaeAURt6M5r911SHNsnitMPz688QqGTg2Qat+sM3MdJUneRn7ExC702j46OtrwauwELz9H1HCwhrmVCarVtsLodtK7IBMqLyuaBeLofxFoj1IS4XBgBbwsbXG400BU0VPtgwcDHc36qpflD5eGHiL6OdfHP2+YGxWNDhtO2d7lt4/zut8jb77dl21EAAAMddyM2Ky7OJu4iDJeJMjHucTF6FFzLsueZefP6sgACG951O+PiAJ+jmwjsNfEOx3zCqdjhM04SITe94Gqu1lODD2rsrU0CbZu8CEf3ii03pgQ5URALZb0SHnxsrTFy9SSAJyNz+4io4Bav/zP5oEqOZa62Ny6By7E07ujP/nyEVkF+TDV+75ras/wbo3Nz+/RxgPO71E6jV8TUHW3Xs26wlchPGjD3/ElguOonSsLilNpUXiSNLM7CTM92Sl4MalrEZfB3Dq9NAXFqUgtfoDUPHodCC/rRahp+gPDXoodgwlpx9AU7F0rbi2M4mI+a+fE0mSkqr8Irzz+lq5lWJ4c2hBMEfIat6+DhbtHs9rrGyhXz2fBqF1YILH+lN4bxK+5pNge2hBMqXcIAJfj1irlE0E98AV8+F2mdnOuaWSJc22nqfQ48UNnocO5nXjz31Pnl6nJaHBM+P3UzcETm1v1lLa7mOTcb+h16W8k5ajv77U0zU5uKRd/pKXsiMS70qIeQVj/rFig/ijNioyraQvUNKqHxJznlPGYrDtYH9UdUzzOl6s/MzyDGNNtY7LuICk3EtUNuZWXaGI1AA++HqON5xZnwlBbvqLzG6N7c7IjQp36Sc3LgaUBvWOzvIy4fkK2kRTm+LVHv6BDtPGRN05gT3v57mVUmcqmiXRz8MCFeHrkocP+lXKJHgOCD+NBsuzSP7JoWd0Bd5LiWee7s0SkSbK5dU+0O1OSmi+AsGGYJJWh42lp0VJEvaPrcaPXGDhV8OhDZZnh3RqrH9+ijcv7u83GsvAQuZttqOoc2fOS9NJv8qL5IVtKwUNH+zBocSza61ttBychj6B6PLzt1e2Cwjy/r9hTMNd6sr+MPielK7R2aarVKvlSkMffp/diZRuVEaWFMWlCHgAUFsof3fm/pSUNPh7ceEWZi36SIH49Z/twmWsRIa9ykJyXSRPyACAxJxU9bqr+Z3q9xxi8HUK/MLkQHwmXg6tk1g968uUjmpzYrDFC3pMvH+FwYEW5+VO66DaBGy1thjOOH0v4tXwdqeD8aM8cUVYkKEChGmoQjnRmfgB8KH4K5zWa2QxmHP8rdgjnNfiCIqWacBDKH5/jm+CwfyWi0xVPZZt+9yJjZJi0DqalKd0EQcSNRPmutftervxNDEt3f5XkaOxT1jlJ0vJzVSLkAcBgt4a0tSUZW1d2J1dHMwvaWEFx5WuEcbHbcNa59md2oj+DoM2FO0nxlULEZkq1FaHM+wt6FwOH/Sux4+VDuff1Ob4JzU5uk20ohel3LzKOy3OOLI3aroL9HV/JNlIB2lpG6OQgPKF9yb2Nj9/O4XOOUOm1MmwKW6NOqG7STe513Synwc1StVEa6jiGpmDvVnEj81bPOIyD9+bLvd+UFQMYxwN+bIqgo8J0p99+3IK9oX8o5R8A/Lp2MKb3EzZ4kcffjb//o/SxFeH1C2qq+oazsm9EntyJkfs4XQY1w6Y/ZL/HJh28ZNpIwsXfIgXER0LZE3hjFbR4WggLXESb87k0Bwufncb8+tyiTbiixeOJu85+yM5Ai1PCi4UiAR8eh1fj6YApjKm3RXw+el0uecIX1u9/sDag1+VM/JaBlqeVuwDhgjr8KX2zQOBGI6sfEJqykzb+PucZ1kV1xU9O22GpV0vqGm+/PYSTSWOV+pVZmIKsQuauyx9yXsBUtyrMdKuq9JjKwtaAYkN0r3JvQGGpV0vphhg6PH1Y6dfG1/x3lPEiQT7WRAZgktsJ6GubsO6/IbonCvl5rPNc8Nq5EdmFBZQxEr1XPvif2yN+Xd3IFCubB6K1jO6L0+9exMk3L1jnb/UeK5cPv3m3warHobRxh/0rMc6rCWb5tmXdt+PZXbQaaz+6NuAsblU0WtdwxK2PcbTxWfeCMOteEKY2bIlf6regzW94dhfrntxRqS+B9u6Ube9jGynbdS1tOa2jxeOBXw51iXKKCpGUnYmo9M+sYvHuV4/gZmEDtyrWsDViP+8pQvywmazC1MOURPHc9Iat0KmWKyUTIbuoAEEJMdj56mGlrSX3duhvcDqwinFO9NnYm5pjebMA+NrYUZqpJX7LwKWEaOx69QgpuarLikvKzqT8zAJqu2GQW0Op58gP2ZnodmGf1OtVec+RknxXj7StDVvB2rCVut0gcKCbywxceM38xFsTWHpgHP4Yuh0A8PVTBqd9cr5RL26d6tgx2v2yvL9YzPv07is+JnxBDXtrJbyldvL9+ikDRYXF0NGVnjqa8y0PuTn54u1lB8cp5YM8vH5JFfPc6teWuY8q6i4e3XwNP07qiPP7Sy5wZH1OTHDxd5w/8xcUQf3s06QBBAAAFplJREFUb87+pRqc9EzlYp4kdsZVED90FkXUa3BsvVjsk8TlUMnvENO8iMRsbucoZVGVPzyUrvzFTulOeYqw7c0WhKc9ooytb7gZJjrUC/dLSRdw6gM1hcxA2wCbvbdTxsaFj0aRgBpRybTe4XcHcSOF2rBLhGSK8A7f3Zjy5H/IKS6pP9a9Rk/0rEH9PfyU9wlzXpR87obahtjkzS6aCtMy6bVCiwVF2PNGeiR0yRryiVXKRGsdSZjOyW6Kx3no8PQUPo4iSBPQJrufgZ6WYbn687PLAex4PZTRHy4/sxFOOxnfjwACbIrpK5cvUzzO42X6VVz9tFG2MYT1816N+QUN92xGzNipCEl4+93XkFIXSTlZGHbtuFJrnO3CvXmYiAn1mjKKeQCw/eUDbH/JXFaICR8bO6xoFlBpxbz9HfvjUMxj/HGfueHauid3OIt20sSl8mRls0D8+u8lxjm2WoFsKPt+Fofd4GQ3wKU+VipQy4/LZ77myW2seXJb7rUrOlo8nszPJyErHYOuHC1Hr6gEvYtB0Dv5g0kkUTZtuJKn2RIqEhY2puLXxcV8nNuv2idGqsSnJbXD4rcM2dEhQ5uVRPqMnt2d87FGtV3G3TGODGtOjzoqjaS/AODdovy6SlatQQ2zL8iXnmqoTJTbLyv6i1//vUZ48fDXojPisbnbR8i9pix/AeBDXOV8klYZeJ/9lXWupU35/B3YGVdR2VpXVCB4qRJZ/kh2eivi86XaPv2qfCHh8LRHsNa3xkjHMWhu1RIAMOXJJJqdSMgb4TAaA2oNQk3DWsgrpkcgFQmKOK13I+UaTHVMsctvH0Y4CMWz+lUa0hp17Ivfi5ziHHSr3gMDawtTHc9/pBd1n/NiFgy0DTC49lB0r9ETucW52Bi7Tso751WIBlkVhW52vzOOb4zuVc6eQGr0YkjydtY5Seqad1baj5pG9aDD00MDi65y7Wekq4sq+gbIzM9HO3sn/HD6iNK+EMofC31DNLCurtC+Z7rQxWhFOBUoPGf+5OGjkvU0kcFu3kqvMcO7NQCgvpX6M6V+cGFvODewVCpvZSC4x0h1u6DRVIamF2wc9x+k9BrkKo6gMRx+uJCyvW3+KWydL7u70q2LT2TalAWS4la/hn9AICUkPNBxGiUyr+8Y6UU3F+8dQ9ufC9sXnmadk6zhlvYli1bjTZK/Fp2h+HuxnKMkfVpRQ/X7eLFH+RQX89HdTfE6TwEDmlK2CwuKUFxcIiA0bl9H7jVl+dvFiVuECaH8Od92On5/Qo9EuPjhCcx0DbHKZ6AavFKOPZGPZBuVI7L82STR+MPjCPu5Jzbji0r82eW3DyvqrUZzqxYY6Tiasevtp7wksW0L65boZNsZC7wWM9pyWW9DrPB8vK6hsPxBC2uh6Pcsg/599u/XO9jltw+97PqgQ9WO4vUep0eIbcZHjIGuli42e29Hu6od0LNGb+z024tnGU9x+wu9iLSI6Z6XYaitOuH4e8bDrC1rk4nNMeXfhGyGZzCjP+Gpp5Fe8FHm/gHVp6Ot7c8KH79vraWsNQW50LKmPf5+/ljh/QnqJX7YTDweMFnh/Rta18CdPopnhNgZm1FEgIWNOym8VkUgfthMhYXT+GEzxTXK5jfuqEq3xJROwZWGtL64c/zaK++MhuFuboP4YTOlpo9/78QPm6nU+aA061rKX2JNlbiZWyN+2Ew0tpVezoQL31WaLUHzuRy3liJcnd9/R5zyaGFtCttalvgY/4XS5RQAWnct/yc1yw6Oo/gqEmiadvRCk45eSHyTguDjD2hRe1waI/i19YRtTUskJ6aKx0TH4vF4cK1XC+lfs/A5KR0CfomIWNXOAuPms6cAjpvfWyz4HdoQjEMbgmFmYYyBk4QXOU/uxtAaQfQe1QZaUrrfFhfz8flDGuKikxAfnYT4qCSkfExDfDQ1YmZIs4VwcKsOmxrmsHerJnxtZw47B+ZulEOnBeDA2iDxMQIdp2HJ3z/Dt7UHUj6k4djWa7h0uKR1+YmnS/FDA8XqC/J4PLEYO61vSSrQP0+Wcl6Dyd+hUwPQZ3RbZKZl42VYHFZNKSnI7OhRA3FRsm+oCOVL95trAAjr4zFRejyiyxKFjtPq9Hbc7s1+YfKtMJ91TkQVPQNkFAhF97eZqYzdzxwOrFDIP0Xg4k/9Y+zd5CX51bsN/nwciiI+H26H/0TMILpg3+kct27vqqCagfAmaXTYcPhaNMJ454lKrZddlC3b6D98LHwZxz/kJsLbXBhtUsgvxO8e1N9N3n+3RIcS9qOVdWvW9Se6CcXr8x+WIjqTXfgrjb1x5Y10UZTBDuuxJjIAglKJ4nnFWbj+aQs6VFPu90ZV/ux6MwLeFj1k+uNn2Rd+ln0RkXoGN5K51bkc5rgFVQ1caOPd7f7A+Q+yv1ONdYUp0us6doHD1tVY81BzszQqEyLhK/TDWwy//g/nUgeS/OrdGhOlFK6Xl5omVRA/bCYi01IQeH4vp30m12+OaQ2/z5JKopTm9U/vYv1T6X83Znr6uNx9JOyMqR2qfW2YSwBxZZZvW6wIv0kb39Sqh1LripAm9FV0xnk1wTivJniRmowZdy/KXQvvD792GFNHtXVsNQnR+SC7sAB+/2xGblEh5311tbRxzH8gfJT4/RadIxc8vIa/o8I14hwJADxBSTgR099H2VefJBAY6OI8nSJSyYJNIJMU2xq3ryOzIyoALPp5D+5dLSnkK0t8e/pvLGYN5naRK2+H0wNrg3B4E3MdDCaq2lng7ztzpdrI4++sjUPRprv08P2JXVbjbaTiotThhwspKdaS9PSciYI82Sdr0RqSP295PuvcnHz08aKnSMn78+L62TrVscOWi9MV9lcOKvN1j6pQy/ecPCKbtPpzpddpVs0eqXk5lI6EEf0mw+cfoUgd0f8XWOrT63fJK/pp83h4w9CFt/Q6Xpa2KOLz5faHq0/xQ2eJ7dg+p9FhwwGAMUIun5+HiREloqq1vjWMtU2QkBPPaC+AAGPDR4MvEKb2r6y/BlZ6VgqtNzpsOGoZ1cL8OovxNvsNlkUuRiPLxhjrNIFi07V6d/S260vbt5ddH3Sr3gN5xXmY9Fj6E2um96IuHPauwqa23dHdkTmKjUCQE/I9xw1yT6cmGlyYi6fdFou3X6QnIiI1AWteBVHGvzdi3n3G4AUH8GiPeps93n0Wh80nbsPPszamD2yr0Brp33JhblK+tVEJ3x2lv+sEAEmzJWgol96swZK/uaV39Bur3pDrBs1d8ecx6U+3PbztFRJrhk4LwOW4teDxuF2rLvlbdjecBs1dOflyOW6tTCGvrDkbuVJqVCAALN0/llUM5IqhkWqKazdo7orAgdKfuCzdPxZbLgqjOFsE1FfJcQmVl3l+HaTOu1Sxomzf+5RAE84sDYxU7lcxS1mB0v68TE2m+ONXtSZnf6SJmADw8kflbwBEwttOv73i9Ni5dRaw2vPAww7f3ZjpMRsAMPMZNWV+YsQ48MDjtJ67qQfe57zH6LDhWBa5GC2sW1GEPK4YaAs7Hc+vI0z7ZfpXmXDYq/7mQe6L1uHiy+gyWftmbBzep5VP0xoCgVD+1DWviWFO9A6zBPXQor4jXGoyZwlxpc+sPbKNCIQygKTZEjQW39YeSkcrKbL/vB3yFyKt29i5rCKrAACX3q5R+Zqq8nfLpRkqWYcNeer1KfOeVPV5TF7WD5OX9eNkO2fbcJUck1DxEAlVm5//i/vJ7/DkSxLyigpha2SKrvYemO0rva6miGs9hPU1/3nzDOuf3kVqfg7sTczxu287tKnhRDueLH+UpbQ/STmZcKtiLbc/knZ8gQDDbxzH3aR4NLCugZGejdDN3kOlvvMkHnjmFMtOgXU1ccMuv33iqD9JltRdwWm96KwozPGcDwdjR8Z5edDh6WBx5Hzs8CU3FBUdHgAD3e/78txhK/V7P35C2V5nEAgEgqIU8/nIypFdGoVAKAu+76sFAoFAIBDUyKR6zTGpXnOl1+nnXB/9nDUn0lOV/mjxeNjfYYBC+4rSYQGggF8APS09RrvQzyFwMHbE6uiVyC2mdyc//v4oriYHo7l1SzSo0hCRWa8QknKdca0/XszEUPufpK4nYklkSeMnWwNb9KzRB40tm3B9e2K2++7C6LDhGB02HPWrNEQNw+oISwvDl/zPGhmZdyDqCe5+TICetg72R0bg9U8zoKOlhbtJCRgcdAwzfVsjLOUDQhLf4u1wYb3ER8mJ4v1Fr/1sa1a6HMs2rsqLuxUZh62raeId0xiBoAgNLsxFf/vGCPr4HE6mNniS+g7tq3lind8gik1d85pIyctESl4mrnX8DTYGprR5M10D/Pv5NeO8Nk8LPpb2CPsaL7ePrYKXIbMwF21sPRCaHIUquoa45T+bsj4AdKhWB/e/vEF2Ub7Gpuv+c+MJVh28AQBwrG6JuKRUSlqtVRVjNBq5Fo3q1MaTmA8oLCqmzG8/fRe7zz9AWx8X3Ix4DQC0tNxGI4UP453trPHmwxcErRsLqyrGlP29HKshJf0bPqd9w6W1P8PG3IST/3y+AE1Gr0OjOrWhxePhwcsEnFk5CnY2wsZR207dFdtKvh7fpyTyssP/tiIzOw+tGzrj1pM3MDM2wPVN8kfhEwhMEDGPQCAQCARCpWLms+n4WvCVMjYhQli6YUCtQehk2xmAUAQbFz4aBxL+BgDoaxkwRtw5mzjjSrIAd7/cxt0vt8XjO3x3U+y4rgcARtpGyCnOEW8n5yVjx9ttsDO0g51hTbnf8ybvbfjf4/F4lvFE3BW3mkE1udcpD8KSE3E8UNgZen9kBJaH3cTcxu0xOOgYhnv6YHx9YZdxh72r8Me9K1jarDMa2ZZ8JpKvAWDyiQsIfhULAGjv7owb0W9gZ26GG5NH4dTTl/j9LLX2bPS8qQCE6bIRsybCZ8UW2hwAhL/7gEH7Srpbr+nTBd3qCrsymurrw33ROsY11/btgq5eQruE1HQsC76Jvwb2Es9PaN0EW289AABsHdADHdydAQCei9eDLxBg+4890c6tJJJVtB/Te9gUeg8jm/myvgcCgUDleMJDsfjV7uoK3PgUKZ7rfO1P9KzljUUN+gAAknLT0fHaKrG9rPnJjw4BACK6Ch/U/P3mDtZGBsvlX2ZhLkWca3BhLv5JeIR+9o3EY0+6LaJEgGsqqw7ewNlVo1DDmrlr+teMbGyY2hvN6wkfYjQauRZbT93FhD4tUFTMx+7zDyjiXbuJW3Dq5jP0aSt8WNhn1h5UszLF+T/HMK6/+/wDdGvhhfmj/MX7d5m2g3OdPi0tHsV26b6r+N+akzi1QpjFJRLt9lx4QBHwJMnMzqOsIRIfCQRVQMQ8AoFAIBAIlYqV9bmVJtDh6TBGrpUe87VoxCnCjet6o8OGM9r9k3gM81/OEc+xHZNp3FDbUCOj8JhY3tyfsh2XmSZ+vaBpR/Hr/q71cCjqCZY26yx1veBXsYieNxW9dhzEpNZNsW1AD7H41aeBF/o08BLb1l+2ibKv38qtYvFr179hWH4lFL93boPlV0Kx734EqzA29sgZxv24MKZ5I/zSlh6RGzl3ClZeZe4oLOkH1/dAIBDonGk7Wfx6glsHLHl+TrydnJcpFuoAoLqhOWVftvkz7yPQq5YPQpOjKPv85NxSLjFvZ2woPKpUp40veX5OLObp8LTR8MI8zKrbFQMdmnJeW12wCXkiREKeiPsv4jGhTwsMXnCAZhuyZSIajVwrFvPep6TLFOZEQp7k/ooyrndzBEz9i7P9ngsP4F67Km38deIXuNS0VtgPAkEEEfMIBAKBQCAQNIAv+Z9lG1UCjHR1Odm9y+LWCEL7vyZRLjZW8KpOv3FKSE3HzDNBeP05FflFRcgvKoK+jvASeHG3EvGwk4cLlgXfBADsux8hjphjgm0/LhjpcXv/kijyHioiOlpatJp5ALWOHkm5JShDbWMr2UZykpr/TfxaMuVWXpLzMpCWn43fIkoigv1r1KPYhHddAABY8ypInHKrqWm2ypCexV6iorw4d/sFFu+9gkGdfeHpYAsDPfmkk5TULKRl5WL29ovisU6N3cGxryGBIBMi5hEIBAKBQCCUMz+Hj8Jwh5FwNHZEVGYkDr0TRiH8VSp193uitqk5nPb9Ka6Td//TO4T0ZU6fkkRbi73rufuidejg7oyjI38EAPTZeZgybyhFWHuXms46J20/yWbP0tbgyrLgUCSmZyj0Hioar8cp36WaQFCG9IIcmOuxd11nmh/h0gqAsMbrs7T34nE+S+d3NqbXCcA/CY+wyqc/J9vpdQLQ4MJc8AUCaFUyhWjOiM6YtuEMZWzvhQewtaSKpVEJKfCwpz/EEZH+LRfmJobi/eVh8d4rlMi/g8Hhcu3/y4A2OHnzGZaN6yrXfgQCV9ivfggEAoFAIBAIKmdNgw3gC4qxJ24n5r6YLRbyxjqNhzZPW83eqY9bP/wMOxMzOOxdBYe9q7ChTTc4mllQbLR4PPE8V+YGlnSHfpmUzGmf/j71EPv5q2xDBm5EvxG/XnYlVKE1KOvFvFHoPRAIBPnY23w02lxZLt4OuL4Grqa2MudF9ev2NBsFAEjJywQANA2SL2LOUFvYpOnkuzDx2OboaxSB8Fj8Q/Fr0bgmC3ldpu9AZnYeAIibWHChVQMnaGtpYd7OywCABy8TsPXUXZxcNkJss2RsFwxdeFC8fmpmDh69eiee19bSQqfJ28TbW0/dlTu99cLdl+LXG46xn89vP3lLGzPUFz5oORP6XDwm2SiDQFAWEplHIBAIBAKBUI5U0a1SYerbqZr4Eb9J3b79w1ip+4ui9rjS1csdbdfvAgBYGhliTZ8unPZb3K0j2rs5URpP7BrUG61cHKTu9+DX8Wjy5zZcfBkNAHj02wT8evoyp2OKjrXnnjD6o7F9TRz4qR+uTBoBz8Xr5X4PBAJBPnws7fEgcB46XlsFEx0DLGrQG42tnRjnc4sKsc5vIGXe29IeT7stRveQddDT0sXDwHnoeXMD5Rii1FjJ15Jpsk+7LcbGqKvocHUlBADm1e+J+ha1xPPpBdnoEbIBiTmp6FazAR53XaTqj0FlPNozDZfvRWLk0iP4lJqFAR280dbHhfP+93dNwYkbT9H85w3o1sKLVh/Pv4kH2vu6YuC8/Xifko6Grnb4a2Z/yv55BUXoMm0HjA31aPvP2HQWoY9LHr4cvRoh9lv0/8ilR7D+WCi6Nhcen6nm3qM90zBkwUHM23kZ9V1qYMPU3pS5LSfvoPnPG2BqpI8/hnfi/P4JBFnwBAJx/C+TpC9fbDCBQCAQNAnNfVSrOZDvOQKBQKi4kO85bpDvOgKBQKi4lP6uEwAkzZZAIBAIBAKBQCAQCAQCgUCoMBAxj0AgEAgEAoFAIBAIBAKBQKggyKqZR0LXCQQCgVCZId9zBAKBQKjskO86AoFAqGSQyDwCgUAgEAgEAoFAIBAIBAKhgkDEPAKBQCAQCAQCgUAgEAgEAkGzETc0ImIegUAgEAgEAoFAIBAIBAKBUEGQVTNPE6ksrdUrWu2KyvK5A5r92VfEz1mTP09JKuJnC1Scz7c0mv55V5TPVdM/R2lUlM9YREX7rCva5wtUvM9YFhXxZwBU/J9DRfvcyedd/lTUz1zTP+uK+rkCmv/ZSlKRP2cRFenzlqRCffY8gUBQoRwmEAgEAoFAIBAIBAKBQCAQvldImi2BQCAQCAQCgUAgEAgEAoFQQfg/0wtIAW/+x/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007" y="749808"/>
            <a:ext cx="8528569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2800" b="1" dirty="0" err="1" smtClean="0">
                <a:solidFill>
                  <a:schemeClr val="tx1"/>
                </a:solidFill>
              </a:rPr>
              <a:t>WordCloud</a:t>
            </a:r>
            <a:r>
              <a:rPr lang="en-GB" sz="2800" b="1" dirty="0" smtClean="0">
                <a:solidFill>
                  <a:schemeClr val="tx1"/>
                </a:solidFill>
              </a:rPr>
              <a:t> of Reviews by locality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45058" name="AutoShape 2" descr="data:image/png;base64,iVBORw0KGgoAAAANSUhEUgAABPMAAAPQCAYAAABT/z64AAAABHNCSVQICAgIfAhkiAAAAAlwSFlzAAALEgAACxIB0t1+/AAAADh0RVh0U29mdHdhcmUAbWF0cGxvdGxpYiB2ZXJzaW9uMy4xLjIsIGh0dHA6Ly9tYXRwbG90bGliLm9yZy8li6FKAAAgAElEQVR4nOydZXgUVxeA3417giW4FUlw9+IQrNBCC1RwK9IixSnFKcUpUFyLOxR3dygQrAQPbvEQInu+H7M72U02RtF+8z7PeTJzfWayc+aee+69OhERNDQ0NDQ0NDQ0NDQ0NDQ0NDQ0ND54rN53Az5idO+7Af8naPf53aLd7/eDdt/fPdo9f3fo0O7320S7t+8O7V5/eGjP5MNBe9e/W7R7/W7R7veHx//9M9GZeOYldTM+Zu+9j+0hf8z32sjHcs8/5nv9sdzj+Hys9/xjvN8f6722hHb/3w3afX43fCz3+WO8t0Y+lntsiY/5vqeEj+3Z/Jefx8fyLD7mZ/Cx3GNLaPf93fIx3+/4fIz33xIf/DNJqTFPQ0NDQ0NDQ0NDQ0NDQ0NDQ0ND4/2gGhm1abYaGhoaGhoaGhoaGhoaGhoaGhofCTbvuwEaGu+RNEAYEJ1IvI6PwL1WQ0NDQ+OjpRhQE0UXLQNCLKTJDZQGngN7SKiX0gIFAFfgCXAJiExB3bZAMyATcAbYm/rma2hoaGj8n2CDomeCSLx/9C76Tp6AD+AEPAQuA1EpyOcIfA2kAw4Dx95WAzU03hWaZ57G28QTWAUEoHRAipnElUTpPOiBq8BfwD5gKpARcANGAbuASYay3hQuwGrgBfASmI65YdsemIDSuboGtHuDdWtoaGho/H+QBZiMouvuohjZFgFNUAxpnwNngXHADEM653hl1EXRkStQ9OEq4pZFsTLkewocArYCp1GMfuNQ9Ghi6Azp/wTGoujofq95nTqgNbAdWANUes1yNDQ0NDQ+TOqi6LEXwC2gQrz4cij6JwilT5f1LbTBFlgOPAb2o+iwv1F04BAUY11i2KDoyXkoOu8or9+/swK6oejkZUDx1yxHQ+Nfo62Zp/E22QtUMzl/CORBedleBjz1ej1WVqpNORRlxOcqirKogOKl4AZcQTEGpmTkJTkmA93DwsKwtbXF3t4eFONdb0P8QGBUvLZVRlECGhoaGhoaSWEL/Az0IfHOxRUgPZBh4cKFlClThgIFCgC0AhabpDsNlNy0aROVKlUibdq0ACVQOjBfAqsjIyM5d+4cgYGBZMuWjQIFChh11zWgCvDIQv0lgdNPnjxh8eLF/PTTT+h0uiAUjwV9Kq+3JzARCAccDPkrAqdSWY6GhoaGxodHBuA24PTixQujHgpG0SM3UAahbgPpTfpOh4FP33A7OgN/hIeHc+7cOUJCQsiVKxf58+dHp9OBMjhW3dC2+NQBtt2+fZstW7bQtWtXgOtA3tdox2hgAEq/1RnFMaQEis7V0HgXaGvmabx1PIBqYWFh5M2blzNnzoAylacWitHMc9++fbi5uREQEMCDBw9wdXWNWbFixQrAG6hw9uzZDTqdLtIQ5gPUeENtawBQrVo1qlWrRlRUFMBPJuU3BahVqxYTJkww5vnyDdWtoaGhofHfxQrF++4XEXFctWoVFSpUIEeOHBQvXpy+ffvyzz//gKLTMgAMGjSIdevWGfPnMClLBxQREZo1a8b+/fuN4bkMf2sBDBw4kPLly1OvXj0KFy5M6dKlOX/+PEA+4I9E2pkT4NChQ/Tp04fQ0FBQ9LZrCq/TFigDlAW6AwH29vZ3CxQosNUQ1zGF5WhoaGhofNhUB5x27txJ+vTpjfrKHUXXWQNVgfTHjh3D09OTsLAwUDy0M77hdtQC+P7776lUqRL16tXDx8eHypUr4+/vD4pBbWwieXMCbN++nV69ehnDciSS1hL2KE4mJYEfYmNj/WxsbAJr1669HsWg1zq1F6Oh8SbQjHkab4tIQOzt7QkICGDbtm3G8KpAe4D+/fuTO3duMmXKRHR0NK6urs7W1tZexoR2dnb5s2bNmjZnzpz1DEG2hr+lgaHAFBSPgOLADygedcZODigu3gNQvCMSKJTg4GCOHTvG8OHDjUELUdbRCzXUz/r1641xNVFe5M2A8Qb5GmW9BiNpUQyB3VFe6jlN4uwNceMMeb9BefkXMrS9JfCZ4ZoWoYw+2cdvs4aGhobGB80PwNchISFUqVKFZs2aYWdnR8OGDcmTJw8zZ86kePHinD17Vs0QExNj6gUei6IbWgGzANuwsDAiIyNxdFSd/F4a/roCPHr0iC+++IKgoCCOHTuGq6srvr6+xg7VF0BhoD4wBmXZinYYDIkxMTEA8esvBAwCfkeZeutjiLNC8W6YA9wHTgDHUTpE2XLnzp0xe/bs2Q1pjWsrtUXx2hsDNCJOj2toaGhofBwIKP0mEaFdu3bcv38fFA/sPhj6TQ4ODjx//pyDBw8a89VA6bONQFlG6WegPIoHdztgmCGNO/A90BdFnxRA6b91R/EWN6LqvA4dOhAYGMiBAwd4+fIl9evXJzo6GkO52YHGKIa9CSh9rDRgUd8ClEKZpvs70AtlnVpQ9FUjlH7ZQ+AIire8i06nK5w1a9Z0GTNmzGZIa2Oo43uUGWCjUPSldYrvsobG6yBxoIkmb1jOiohUr15dqlevLqZcvHhRAFmyZImkgvIiciiZNJGGdMVEJNgk/JGIZDO067iISPny5cXe3l6srKzk6NGjxnTrRGSsiMjgwYPF2tpaIiMjjXFBFup7ICJfiMgCQ93xmScibUTkYTLttsQeEbGW9/8cNdFEE000SV48RCREr9dLw4YNxcnJSTZs2CB6vV6MPH36VLJnzy7fffedGpYmTRr57bffjKdXROSFmHDv3j0B5Pjx48agcob6VoqING3a1Ky88PBwcXZ2loULF0py/PnnnwLIy5cvjUG7E0m6SUT+Ng24evWq3LhxI7GiN4i5Djbyj4h4y/t/VppoookmmqRMqouI7Nu3T1AcNaRWrVoSGxsrIhItItVEJCY2NlZsbW2lb9++8ga5IyKehnbsFRGpVq2a9OzZU03w+PFj0el0smXLlmQLmzhxori4uJgGHbCQLFZEVouij0VERK/Xy4ULFyQgICCxoteJSLiF8L8lrv+piSZvSlQ0zzyNt8luAF9fXw4dOmT0EgBg2bJlODk58fnnnwPw7NkzlNm0gDICFAwwceJELl68aAw/ClR68eIFkydPpkePHixdupSYmBjOnDnD6tWrQfFmmwfMBtw2bdpkHCHyQvF2A8NugS4uLtSoUYPGjRvzzTffEBgYCIoXw5cAXl5exMbGGqcfAbifO3eOAQMGMHDgQE6fPg3K1OF1QOvY2Fj7Xbt2MXXqVFavXm0cIWoLzAcynj9/ngEDBjBgwABOnYpbSmjp0qU8f/6cgIAAhgwZQrt27bh37x4obu310NDQ0ND4GPgccN2/fz+bNm1i6tSpNGrUCJ1OF46y0cSL9OnT8/XXX7Nx40ZElCVPYmJisLVVHda8RSTN0aNH6du3L4MHD8bPzw+A9OnTG9M8M/x1BoiIiMDVNW52rI2NDbGxsabeB9y8eZNhw4bRu3dvdu/ebVY3YFp/jdDQUGbOnEmPHj2YO3cukZGRoHiOF7t79y6//PILRYsWxdvbm2+//RYAEWHp0qUEBQUZy2kkIm4HDx6kd+/eDB061Di9OB+wGfNNpzQ0NDQ0PlxCAZydlf2ZJk2axOHDh5k4cSIo7/LFoHh4Z8iQwdifUjKGhjJx4kR+/PFHJk+ezNOnTwF4+PAh48aNU3XR+fPn2bp1q5pv9erVnDx5EhQvO+NGFRZ1npWVFSJipvMuX77Mzz//TL9+/Thy5IgaHk/fAlQODAxkypQp9OjRgyVLlhAdHW2F0hf09vf3p1+/fvj4+FCkSBG6dOkCgF6vZ+HChbx8aXSU5wu9Xu+0Y8cOevXqxahRo7h9+zYo672vTc3N1tBIFQaj3vu2Lmry35RqIiJ+fn4CyMaNG0VEJDY2NoFnwsKFCwUw9WCIFBFxcHCQYcOGqem2b98uzs7OkilTJqlTp47Y29vL999/L2PGjBE7Ozu5evWqmvbx48fi4uIiAwcONAbNMLRrq4hI3bp1pWHDhhISEiL58+eXRo0amXlQLF++XAC5e/eu6PV66dKliwBSokQJKVu2rABy8OBBERE5ffq05MyZUzJkyCD169eXTJkySalSpSQoKEj0er1069ZNAClevLiUK1dOANm3b5+IiGTOnFmqVq0qNjY2UqRIEXF3d5fhw4cbmzH8A3iOmmiiiSaaJC9/iYh06tRJsmTJYvRaeCUihQzxnUVEZsyYYeYN5+TkJFOmTBEjnTt3FmtraylRooR4e3uLtbW1ABIYGGhMksZQ3iERkU8//VT69esnIiIRERHSrl07cXd3l+BgxTFu3LhxotPpJH/+/FK9enUBZMGCBSIiMnfuXMFkksaJEyckffr0ki5dOqlTp464uLhIo0aNRETk5s2b4urqKk5OTtKyZUtp2bKlpE+fXkREQkJCBJB169aJiMirV6+kYcOGotPppGLFilKoUCGxsbGRW7duGav65AN4XppoookmmiQvxUVEzp49K4CcOHFCFi1aJNbW1nL48GExpXDhwmr/7tatW5I5c2bJli2b+Pr6SoYMGSRfvnwSFRUl69evV/tYIooey5Qpk+j1etHr9ZI5c2YZPHiwsdjfDO24KiLi7e0t48ePFxGR4OBgadKkiWTNmlVevXolIiL9+/cXQIoUKSKVKlUSQP766y8REfn1119VvSUismvXLnF1dZWMGTNKnTp1xMHBQdq3by8iIufOnRM7Oztxd3eXDh06SOPGjcXHx0dERG7cuCGAHDqkTBgLDQ2VKlWqiI2NjVSpUkXy5s0rjo6Opnrb7QN4jpr8t0TE9OADaJAm/z2xE5FQvV4vWbJkkW7duomIyN69ewWQXbt2iZFp06aJg4OD8fSliDwVEcmQIYP06tVLRESCgoLEzc1N6tevL+Hhiidznjx5ZODAgRIWFiZeXl5SvXp11SDXv39/sbW1lXv37hnLrWNo10YRkYYNG0rjxo1FROTSpUvi7OwsQ4YMUdu0bt06VdEsXbpUAJk3b56IiBw/flwAuXTpkkRHR0u2bNmkWbNmaufMeI1XrlyRFStWCCCzZ88WEZFTp04JIBcuXBARkbRp04qjo6Ns3bpVREQqVqxo6qI+7gN4jppoookmmiQvz0VEsmTJIl26dBEDa03ix4qIjBw5Uuzs7FRdZW9vL9OnTxcRkaNHj4q1tbW69INer5fu3bsLYDQOisQtv+AnonSesmTJIpUqVZI0adKIo6OjrF69WkTidNWAAQMkNjZWnj9/bja4NmvWLLG2thYRkaioKMmWLZuUL19eXrxQZvp++umn0qZNGxER6dWrl7i5uanTjIKCguTIkSMiIvLgwQMBVD02cuRIsbGxkR07dohI3OBYRESE8Rq8PoDnpYkmmmiiSfJSSCTOOePMmTMiogxceXl5ye3bt8VIyZIlVWNe8+bNpUyZMhIeHi7R0dEyevRosbKykqCgIDlz5owAcvjwYXWaLCD37t2TmzdvCiB79+41FvuFoR2PREQyZswoOXPmlAoVKoibm5u4u7urfcrNmzcLIBMnThS9Xi9Xr14VQNWpI0eOlIwZM4qIMgjl4eEhderUkbCwMBFRDIXGPliLFi0kS5Ys8vTpUxERefLkiZw6dUpERM6fPy+Aet69e3dxdnaWY8eOiYjI77//Li4uLkY9Hysijh/Ac9TkvyUiok2z1Xi7RAF7dTodvr6+7NixA4DFixeTNWtWqlWrpiYMDg7G3d1dPQWCADw8PAgJCQFg5cqVhIWFMW/ePJyclH0nQkNDSZMmDc7OzgwaNIi9e/eyb98+wsLCmDFjBt999x1ZsmQBuADsSKyhBQoUYN68eQwbNoxFixYBcdOOrK2tmTlzJnXq1KFt27ZqvQBp0qRhz549BAQEMHHiRBwcHAC4d+8eOp2OHDlyMHPmTGrVqkWHDh0S5DXSu3dv6tatC8CYMWP44YcfjFFnUn67NTQ0NDTeE1ZAWr1ez4MHD8ibN68x/KThrzXKNFz27NlDpUqV0Ol0iAhRUVGq7li3bh21atWifPnyAOh0OqpVq4atra1xClEMcYt2uwGEhISQN29evL29GTp0KNevX+fLL5UN2GfPnk2+fPkYMWIEVlZWCfSPad3bt28nICCA2bNnq/FGHQuQP39+QkJCKFeuHC1btsTf358KFSoAig4HcHd3R0SYNWsWHTp0oHbt2mo59vb2xk08XgGP38hd19DQ0NB42wgo+siUKVOmkD17durVq6cusWBnZ4e1tTVRUVFs2bKFgQMHsmbNGgoVKsSoUaOYO3cu7u7u5MuXD4CAgAA2b96Ml5cX6dOn59KlSxw6dAgHBwejHhTggKFKVed5e3tTsGBBxo4dy/Xr16lZsyYAM2fOpFy5cvTo0QOdTpekzlu9ejXBwcHMnz9fnUIcX+fdv3+f0qVL06FDB548eUKpUqUAc5336tUrFixYwE8//US5cuXUcjw8PIz37AFxG1dpaLxRtDVLNN4224GGderUYf78+Zw9e5Y1a9bQrVs3rK3jNviJjIxUX64oO+GqxjzjC9Pf35+cOXPi5aVueIuLiws2Nsq/cceOHRk/fjwjRoygWbNmBAcH06dPH2PSsRiUEWAHygvdlGbNmuHn50f79u1xc3NTX+zW1tb4+/vTsWNHNa1xrQYbGxvOnTtHhgwZyJw5sxp/8eJFsmXLhqOjI/7+/rRu3dpiXiM5c+ZUjytVqmQ8PIC2zoKGhobGx4AAL62srBzd3d25c+eOMbwjEAg0BPLeunWLQ4cOMW7cOABevXqFiKj6LyAgwDgApaLX64mOjkZE0Ol0NoDOUJ8TKOsHtWjRQh1sMsXf35+SJUuq+tbFxQWI0z8RERFq3f7+/jg5OVGwYEE1v4uLi5q3Q4cO5M6dm61bt7J582aWLl3KgQMHqFSpknFdPRwcHHj16hUBAQGUKVNGLcfV1dVU58Wk6s5qaGhoaLxPzPpNxrVW7e3tWbduHRUqVKB+/fps374dW1tbrK2tuX//PqGhoXz//fe8fPmSrl270qNHDzJkyAAouiVLliwYdWKnTp3Yu3cvly5d4vLly1StWtWom84AL1D0nqOIEBERQZcuXfjss88SNNTf3x9fX1/V8Bhf54WHh5vpvGzZspEpUyY1v6nOGzBgAEWLFmXHjh1s2rSJxYsXc/bsWQoWLGim8548eUJISIim8zTeC5pnnsbbZjtA7dq1sbOzo127doSFhdGqVStj/AlQDGaxsUZnA6wxMeYZR1WMi6qapCNTpkzqQqv29vb88ssv7N+/n8GDB9OwYUN8fHwA7gKrTNqkKiWjQjIgI0aMoEOHDjRt2lRdiNXKygpPT0+eP39uVi9AYGAg6dOnJywsjFevXgGKolixYgWenp4ASea1QD+gGcqW6r5AdCL3VUNDQ0Pjw0FQNmmiZcuWLFiwwGjQyw3MAupHRETQtm1b3N3d1QGeiIgIQNFfALlz5+bo0aPGDZQA1GOTASh7w19rSLCg902gNLAJFL1pqn/Spk2Lra2tqn8iIiLUujNkyMDLly/VNoGir4weFzqdjpo1azJx4kTOnz9PkSJFmDx5stIQQ+cnNjYWe3t7XF1dE+i9iIgIo550BtTdPDQ0NDQ0PmjMjHkm+ik2a9as7Nq1i2vXrlGvXj2ioqKwsrLC3d0dKysrvvzyS+7evcuoUaPIkCEDYWFhnDhxAoAiRYpw6tQpdu/eTatWrfD29sbPz4+9e/dSv359Yx3GXTGsQBncArNNmw4DRTDo3+T6XPF1XlBQkFlf0FTnWVlZ0aBBA6ZOncqFCxfIkiUL06ZNA8x1nnFzqvj1BgUFISIAnoDqsaKh8SbRjHkab5tbwFl3d3fq1avHuXPnKF++PN7e3gCPgC2guGWbdFSyAnlAcYsODw8HoEaNGgQGBjJy5Ehu3LjBypUruXTpErt27VIra9WqFXnz5uXZs2emXnkTMDeKqd4MJmwDOul0OqZNm8ZXX33FlClTAKWTVaNGDZYtW8bu3bv5559/1Lhdu3ZRv359bG1t6dKlCxs2bKBOnTqEhISobto1atRgxYoV7Nq1i3/++Uft/Ji22/CyB3iOYnhcjzIVSUNDQ0Pj42AqQN++fXF2dqZIkSIMHjyYDRs2MHfuXAoUKMChQ4dYsmQJHh4eAOpOeMbORZs2bbhx4waNGjViw4YNTJ8+nc6dlY3YHz9WZ6ZmJh4m05+GAKeBq6Donz179rBq1Spu3LjB+PHjiY2NVfXPy5cv1borV66MtbU1/fv35/r162zevJljx46xe/dunj59ire3NxMmTGDXrl2sXbuWJ0+eqF4PdnZ2gNLZ0+l01KhRgz/++IMTJ07g5+fHnDlzEBH27NljbOd3b+KGa2hoaGi8ddRdZOPREDiXP39+duzYwfnz5zl+/Dj29vakTZuWxo0bs2nTJtatW8exY8dYsmQJVatWZcCAAYCiczZu3Ej58uXJlSsXJUuWZMuWLdy8edPUmLfFUoNMdN5IwA/4BxSdt2HDBrZs2YK/vz8TJkwA4vpckZGRqs6rXr06ISEhDB8+nBs3brB69Wr8/PzYuXMnN2/exMfHh2nTprF7927Wrl1LUFCQRZ3n6OhIxYoVmTBhAufOnePs2bMsWrSIoKAgTp8+DUq/s8nr334NjSSQON73In6a/Helj4jI6tWrBZCVK1eKgV9FpJOIspuQcZFtUzp16iQlSpRQz0eOHCnu7u4CSNasWaVLly5iZWWlLsgtIlK1alUpV66ccdHRFyLiEq8950VESpQoIT/++KMx2yJDXF8RZSHwZs2aibe3t+j1enn69KnUq1dPXaC1SpUqUrduXalSpYqIKIuMV6lSRd3oo3379tKsWTMREXn27Jk0aNBAzVu5cmWpV6+eVKpUSUSU3WyXLl1qbEerD+B5aaKJJppoknqxEpGDIiIBAQHSqlUrcXFxERSvPalZs6b4+fmJAb2ISGBgoDg7O6sbIomI7Ny5U4oXLy6AODk5SZcuXSRfvnymi4wXNtT3QESkcuXK6s7qItLEEFdARPSRkZHSsmVLsbW1FUCKFi0qX3/9tWTOnFlERMaOHSs1atRQ654xY4Z4enoKIOnTp5du3bqJvb29nDhxQtq0aSM2Njbq9ZQtW1ZtU3BwsPj6+qq6+Pr161KxYkUBRKfTSaNGjaRs2bLSunVrY1VLPoDnpYkmmmiiSfJSX0Rk+/btYmVlJffv3xcD+UXZzOiaiMjBgwfF09NTFi1aJCKKfuvSpYu4ubkJIO7u7tK2bVt5+PChiIhcu3ZNrKys1D7Qo0ePxM3NTRo0aGAsP0AUvYqI6EQkSq/XS+HChU11aWVDfCURRRc1btxY3QW+fPny8vnnn0vRokVFRKRPnz7SvHlzY1759ddfxcPDQwDJnDmzdO3aVaytreXq1avSpEkTsbKyUnVetWrV5MmTJyIicv/+ffH19VV3qz137pyUKFFCALGxsZHmzZtLwYIFpU+fPsaqJn0Az1GT/5aImB58AA3S5L8rWUQkKjY2Vg4dOmQ0skUawr1EMbipGHc2EhHp3bu35M+f3zRaIiMjJSAgQN3Z786dO+qugBcvXhRAVq1aZUw+ykJ75osoSsRYj4h8ZRI/xhhoLNfIixcv1F2NoqOjTXfKNaNWrVrSo0cPs7DAwEBVCcTExKh579y5I1FRUcZkPsncS0000UQTTT5cSSsGg56ISEREhFy5ckUePHhgqk9uiEhxETknougDE0JEFN0TEhIi0dHREg9/idvNdnq8uCARSWPSlnFqoSEhagdKr9fLnTt31ON49UtUVJQEBASodZvq27CwMLl69aqp7kySp0+fqp2diIgIVQeKyBB5P89HE0000UST1ElWEYmNiYmR48ePi4FrohjYEJEcohjeEvSbjGGhoaEW465du2YWfuHCBXU3dRHpHq8dq+Jlvy8i9ibxC40RQUFBqp6KjY2Vu3fvqm0x2RleRJLuVwYHB8vVq1fl2bNnCdpuiYcPH0pwcLCa1+Rausi7e16a/H+IiOnBB9AgTf7b0kJEIkQhXES+M4krLCLLDXFSvnx5qVu3roiI9OjRQ7y9vcWEnWLwaLBE165dxcvLy2gcixGRzBbakllELptk2yJxnSNEUU6dReSOiDwTkdUiMkJEridWryn+/v7i4OBg6oF4TZQOWFJEi8ggC23VRBNNNNHk4xIbEWkjIvvFnCeieH8bOx+FROSYKEY4PxH5VEQyiTKC/0QSskcUTwhjPY4iMk1EbotiQCwXrx06EWktBqNhErwQpRNUWUQ2iKKPUsJjUQa/MorIWBE5YGhPLlF05oNE8u0RETd5d89DE0000USTfyc/itKvElH6cXXjxWcTRX8EitLvaSYiX4jIIUN6EcWRY6+ItBRFXz0yhAeJohuvSBxLxbxvhoi4i8gCEbkrIrtE0aGm8dYi0jVeOZZ4LoquqiEi20UkNunkKvdEZLAo/cjfRdF540UxZk4QkaeJ5Fsn5kZHTTR5EyIiyoeecbEu8/2mNTTePBmBT1AW6H5oIX4S0GPr1q00aNCADh06sG7dOpo0acLMmTNBWTehAcraDemAxyiuzzmAayJC5syZ+frrr5k4cSIo6841TqQt1kBZIAI4T9xOt0mhAzKg7AL9EPgFGLplyxamTZtGnjx50Ov1LFmyhOzZs3P69Gns7e31QE7gHsqC37aGvO4oC6LeAvKjbFv+IgVt0NDQ0ND4ePAAMgFhKO/52KSTq+gAN+AlEJVM2pSQBkV3PgQcgSzADSzvsueIouueGerOhrIpVaChHC8gGEUH65O5howo1/wURW+7oei9lOhcDQ0NDY0Ph8woa5pfBZ6kIp8OcEXRg6Y6wxXwAa6j9IGcgBIo+sXvX7Y1PcpmUQ8BFxRddB3LOit+vzK74TjUUE56FB1ojE8MKxR9H4myBroXysYXd5LIo6HxugiAZszT+JDwQlEQHmvWrKFnz54UKVKEP//8k7Rp0wI0BVZbyCNSIJ8AACAASURBVGcHRL569UrXoEEDpkyZQoECBQC+Ata8xfa2ABbfvHmT8ePHc/fuXVxdXSlWrBidOnUyLnA+B+j4FtugoaGhoaGhoaGhoaGhoaHx/4FmzNP4IKkEbEbxXDNlNdCMxEdElgPNTc7/Qdmq/E14NCSGA8pW6MUTiV+DYvCLfItt0NDQ0NDQ0NDQ0NDQ0NDQ+P9AM+ZpfLD4AKNQpsE+AxYDU7A8HciIIzAUxRh4FejDu5m26gB8C3yKMi0pAmUK0Xrg2DuoX0NDQ0NDQ0NDQ0NDQ0ND4/8DAWVud3KJEkj0yy0Ww01F9MES/DCvvAwepoYFPyoqkaFTJCpiaaL5IgJ/SLbsD0HuhgRL7eULUx33/yYbbxZ7Hbm88WaxLzbeLJZ5481iRTbeLDb+ftj26GTqigD6AhWAtihrFbyLa3wJzAVaAfWAL1EMiUffdt0NK42SmJjY9/6Mk5J74YHyy7lNAsgPJ1YIIAU3DhVAtt6/KItvHBdAwmNeSazopebOSW+0/sAnIVLXq7MYBi3eu3TYuvFd16mRPG/9OZwPOi8zbsx47/9/qZG6mbq+0/qOnrgu5y8GmIVVrT9WALl89YE8fRYqVeop58a/LwLDBZA5iw4KIDUajn/j7Rp75JDsvHH9tfPn/n3Ca8W9adm+6+I7fZ7vUto3SLneSE1aU8kxb6wq7XatSza9IDLVf1Wq6zn+/KDF8GGX+7y1+9fl7HcWw39cuEn8Hz23GHfw6i15GhJuMa5Qn8TvcVJxSdWXjGikjLf2PwTKe3nclO1vtQ5TqbS7r1Ta3dfs/NDTSwLI0IvLEsTdCX+iHs+5scMsbtq1zcnmM553PZ24Ll944Ezi//t9//33rV6fsm/ZIv0np7jMnRf81eOifSfLtYfPBJDCvZX2Lj9yXnot3ixnb91PEN52xmo1b+Hek+TnFTvMzmNi9QLIq5gYOX/noVlcr8XKPb/7LEgt0xin14v4jpon5X+eblan8Tgw/KUAEvEq2izubUuPM/Nlwc29r52//M7+8sPpuW+0zH8jOWe9+W+m15FRx/a/9zZ8JGKR5Ix5ltEl78QXHbkVR/fhOLoPUcNE/wIH1+7YOX2bSK5Y9LGPXqtJ75rsbvFngaYsTkPjTbHp8CBsbKzfdzOSJKtzGtbeOcuOB5f4wadaounaHFlE/7PrmVex5RutP42nGw5O9uhS8M56H9RYtoCWf61Vz+8EB1Ft6XxqLFtgFlZg9u/02bvjfTRR4w2h+4id36Mio2lfcRhjuy60eG7k/s0nPLr7HIC6mbqq4YvG/MW0fiv4PHdPjJMBOlQaTt1MXdV0g0dtoGihbGbl9e1eF4AC3pkZOHxdgnbdfxjEuk1n6dCqMgAxMUntxfD6fKCvjxQxcuxmduy5BMCDR0EMHLqOFh3mAvAiMJxLVx6wbaeyznjtRhM5ez5unW7TtAC9B61i6crjADx6HMyjx8FvpI1BL8Jp32ASv/ZeAUCdgoMAGNx5MQCzf9vKN1XHqOmN8ZaIn3bx1N0M6fKnxbS3rj2iSbkRhARGpKq9j8JDk02T2t/70Eu9+fXqz+p5j3NtWXh7hsW0Xc5+x7xb09RjU+6/vEuPc20Ji1Ha+NP5jgy59BPPo54CMPX6b2bl/vh3m9d6N1X2zkUGN+dU59P473Jga1/6dK/zTussmTaP2fmuR+cA2P3oHAMLNDWL6/W38i6rn7kUi27tMYvrlq9BsvmMTC/V2ex8yrYjTN1xlCrDZ6lhRfpNZsr2I3Rf/BcAa09eVP8Ghr8EYMeFa4S+fKXmaTNrNYNW7qBQ30kAhLyMTJBmzUk/1p68qJa35e+rjP3rAC3+WIkk0tU3lnf53mMGrUz4HVm7SF71+OcvqrPbzx8ARztbABYeOE3jMoVYcuhvAIrnzAzA6PV7md/5KzVvjUJ52Hj6slnZ1laKmcHexoaiOTKZxU1sqdzz7Ok9qFfcmzUn4va7sLLS0bJKCX5qUNksz47z1wBI4+wIgJO9reWLfks0zVGRz7KU/uDL/NiYe+H0+27CR43N62R6GTwMW4d6BD3IgUfmOwQ9yIZH5gAAXoXPxd65vaHoxGdFiv4FOis3wEbNL5J4+qcR4bTbsp6nEREcaxW3n0DO6RO43fUns7SmYTF6PW02r+fS08ccb90JO2vrBOm+3biaG4EvaFu0JB2LlwJgwYWzzD13hlexMez+ug0eDg6pvEsaGhpGfDMXTBA26sJWOuVTFLWjtS17HlxhXMkmb7zu9bcmv/Ey3wSm7ynjcZUl8xK8zyyFaXw4hMaE4mrjyvZH2zn87DDDCw7nUeQj9j/dz+dZPqfr2a70yNuDEy9O8P0n39PudDumFJuCi40LAKOvjGagz0C1LEdrR2x0Nvx88WdGFhpJm1NtmF1yNsHRwfS50IcFpRfQ5lQbFpReYNYOY1inM50YWWgkGewz8MmK0QB42Dty5ouer32NTfL15q+7UwB4HPCc9hWHm517ZUvHzUv3yZQjHY4uiq7c9nC6WRndfmtOt9+a813xgfyyoBNzDv8CwHU/5dtBr0900DFxRIjVxxnwDmztm+oixp7fx6wryooIN5oPtJjG2daO3L9PAJT1SG78GPd7bL52JSfv3wOUjot/N+U++y5diP9zxbBpzHula3fsrW2SjEuqTGP6H8qUY+pJxag2q0EjauU279Ca8nNfpcO0fddFOnZbRFh4XMcwbRpn2nVdyMKZbQFYv7wbDZv+zp7NvQE4euK6WVnjR8V1cjN6vblBS4+0zszd3JMd684AsHRvPwBsbJSOYMd+9ejYrx6xsXqsra3YfmlUomXFT9vyh5pEvYph8/ITNPi6rFna1fMPsfb4YOoW+pltF0cm2cav8xdl+T/nAdj8eSvW3NtDw8yV2f34JPUyVVTTNTnSj7UVf7NYRnjMS5xtHJlybQXd8zWn7sHubKus/I6GFhwPwPHnBxly6ScmF5tPjERbLOePEktUY97owlM5E3iCg0930zPfIHY93sLkYvPperYF00soRsxhBZX/sSGXfmJYwQlqub9e/Znfiy9IYBBMjiJ9J6MXYXrbRlTxya2GF+ozKcHxmV9/wN7GJsm45Gg9YxWnb94HlN/D+d+6p6q9Gv9dPstSxuw8MjZumezRl1cx+vIq9fxxZBAAAwo0ZcsDxXhwJSQA30wlzMpILF9izNl3kotje/KDbwUWHjjDz6t2ohdhzt6TapomZQoxZM0umpQppIb5FslnZqirXuATWnxagkr5cwLg5uiQIE2jUgXMfjP9lm9Tj39ctImprRsmaN+IprUBaPr7Mi6OTfgdUHbQNCJexb1r2lZTDEs/N65OWGQUD16EUMk7J53nrufsrfsM/aqWmrZw70kJyjOydUAbihneFfM7f0XpT7IC8Dg4DE83F7O0P9SpQJsZq/mybGE1zMXejlyeac3Szd59Itl63yYV0uf/KMpMjGuBz6i9aiEAzrYJDaG5Z09Ab7AKF/fKxPrP45yvnkaEU/rPuIGgrK7uHP6mAwCxInwye4Iad+K77/FyVp5xzlnjGV6pBr8cVgzoOuBWJ+Ub48uNyzn96L6azshtQ7xGyngtY56jm3H08PVHwSOC+mJtp+wb4ODWP8m0D0JDaLBqCWfbdQHMO8H9yn/KJv+rNMzrDUCjNUu50L6bmjf/zMnc6NJLzdcgb36m1W6gxpuWFR4d9zJr5lOYNkVKqGmWNfqKClmzv/b1xqeuzwCl7Lxe3L35lLlbe5Epe7rXKmPblV/fWLuSq88zsweL9vR7J/WllO5/t6e/zzCOPjtIOvsMOFo7svzuQnI55yGbUw70oufBy3v8mNdyR8+31FAAbGytiYmOJWv2dMxb94NZvL29LZuOKN4At288oVOzP9hxemiCMkzZeGggDo526vnebRf4bfA6dDqd6p2yYkdv0qSLU2q+pYYydOLXDO213Kws07qWzTvIpfN3OX30Oos39cArs0ey1xS/DN9SQ6lWpzD7tvslmgagTulhSLzhPtM0xmsyxfSa2h5ZxKn6Sgf50+3jOFSnD5caKfmP1I17HgsqtkYS9yCmrldnGrarSufRzZjU808O/3UWt7QuTN7WD/d0LhbTm7LtsWUPB1MuHL3GtL7LeXz3OZlze9Ju8BeUqpHQCAkwos0sTu7yI2uejEza2gcHJ/tky7fET3u2A9DEW6nndtef2HXrBh22blDfS7e7/kSHrRu4GRTInm/avFY9Gm8PVxtXhl0exr2Ie8QYBqQyO2amRJoSOFk7qelKpVEGirp80oW5t+bSI28Pi2XNvzWf04GneRn7Ug23tbIlvX169dzd1tyQsipA6Xi0OaX8f8y+OZtBPol7L6WeuN+m8jqIfw65C2ahR71xTN7aJ8mSol/FkK9YDhpk+4GM2dMz94jivb9vcx+q1h9L2VK56dCqMnlyezJ74QHOnLvD3oNX2Le5D1XqjU1Q3lefl6JKvbFU/TQ/+w/981oGveT4cftmbhoMeD/t3Mbcs6dpX6IUNwNfEB0bq8b9eeEcg/buYlT1Wuz4tjWgGN9u/mhujE8qLqkyjXQqWYae5SqSEkaN20LZUrkAmDu9NVNn7aVGVR8ADh/zZ/SQxowat5mxI77iz+VHGTqwkZq3Yvm8alpLHDrqz6cV8iYan1Ja1BjLn3v64n/pPr6NS5LOy43dG/9myFTFyDRtxCa6DU7YSbVE/LTRUTGcP3mTT3wyJUh785+HAMka8gDGVPJlTCVf9fzLrDX47FAv7K3tqJepIn9cX8OXWasTEZv4fleB0aE42zhyLugaN8PuM71E3P+qIKqHXF4X5Z7b6JL3OvGwTcPiO7Mok1b5f7j38i6AasgzJa+LD4Ko5WZxzJYgTUq4MLYH4zcfTBB+cZxiKCjUZ5J6nJK4pLj9NJDoWL2aZ/nR8wxbu5shTWq+Vts1FKrUG0vbFpWY/+dhNczJ0Y5ta3skSLdvcx+qNRinhpUqnpMJJob9cxfusmbTGQ4d9adj68p827RconXGJ/77On4aF2d7tqx+PeNtX58mNMxS1mLcyCItWHJ7HzOvb+NwzbEpzpcSfLJ4kj2dOx1rpK6M9K7Je7pa6xJOqLNkoDPli1IF+e2vAwy18JvpsfAvOtUsqxrwFh04w4sw5dujYakCTNx8CCurOM/dqduPssDEG89vfOJ1Z0vnwflxyv9TmYHTeBkVjd/4nni5u/AkJMws7bnbD1SPv6QolC0j1x4+S7Le1DLlqvl96e6922K6oKhwJv3zF7UzFqVihji9WH6nYsNomKU0dlY2rAk4xuFao7HWWeEXdIeOJ2fQLV899jy6gK2V+WwqvegZdnFVgjIvBwfQ7sR0enk3ZMuDM/wTcp9jtceo9ZVPn58M9m4J6kuKF5ER1F610MxQZmpAK7n4D8617oabndKfKTh/Cg/DQsnk4gpA6T9nJGpk+2T2hATlmp6HRkWp53nmTCTPnIlc79CLNY2+tpg+ORJ7ZhOvfk1lz28plTbOznMj7Awr7gxhUMHNatioS59h/I61tbKnr89as/JGXWpAfL7I2pcC7pUThL8ua+cdpEm7N1PeaxnzYqLPY+v42b+r2L4i9s7mHVMd1lgyEDZZt4LjrTup56Oq1GSx3zlaFi5G5xJlyDNjkmrMO//4EW72yj/ikIN7Wf9lnFX5+xKlmXn2lJkx72CL9uqxqZXaKZ7F+uj9u2/UmAfQoV99Greu9Nr535UR70OncoYaZHLIwqWQ8zx4eZ+ZJf/E2dqFGIlmwa1ZCHra5epqMe+39SbiXSgrUxbG/R/4lhrKtvVnqPtFSQAGjv6S0QPXqPGdmv3B4LFNE5Q1e1UXcuT2VMv9vMqvbD+pdFRfvYrmt8HrWH9gAE7Oyv/nnCk7ae47PoEBbXT/1Szd2ov0nm4AxMTEmsV/Y/jxWzIgpvSaAPZt90tg4Fu75ChNvqsAQJ0yiiFv+8kh6AzKPL5hL7lruhX2THWzf/Eq3GJ7AVodWcCfldomGg9wZMvfbF18mJhoxWASERpJ8wJ9KFW9ICOWd0syb3LEN/7dvnKfwd9MS2AE9D93hx99x5il+yJXD9Zen4STa+q9dyfUSDglpVauT7je2fxDZU69zykw+/dUl6/x9jH1kjMa0ywRHK1MSQyKDsLNxi3Rsn4v/jttc7VNsqzQGPNpfh52HlTzrEbLHG9mmvqty8pI6Zn9VyhZ1Ydin3ozqv0cLhz1Z+XlsQnOjZTzVUbVY6JjOHvgKtY21nhmSWOxjkWnRpAuo/lAxP4t5h27DcuU3/Vgg3eZseNn/Fu4YFazcwa89iUnSZfScZ2yEdVq8unCObQvUYoh+/cypmacgadFkWLk/n2CmeEttaSkzPjfJ0kxqE99s/NRv3yhHlcqrxjixo5QOmfft6uaaFpLvAlDHsCY+e1oVHIov6/sooaNH7iGmo2UAd97t54yfuAaeo5oDMRNs91+aRQLp+zi3q1n1Ck4iO2XRiVIu2zWfm5dfcjQ6S0SpB08+Vs+Kz6Emg2L033Y56lud8X0RWmQWfmGuxvxmHATQ16MxBIZG+dRs+zuDnY/Psn80oMZU6QbARGP2P/0LL3zKwbLYZf6YG/tQLUMtfkuR3t6n++Eo7UTIwpNUj3nupz9jj9KLFHPvV0LUjF9NTrk+pGC7kUB6Ji7O73Pd6J4mjJ8m72dWXu/y9Geubemcif8JiMKTaJljk78+HdrPO0zpvra3xWj1u9luIkn0NcVilKozyTNmPcGmP/nYfXdGR0TS82GE5gxbz+d470Hqn82zszoFhlp7jFarEh2ihXJbtFYZ6RJiz8AWLXwe7w8Leu/AcPWodOZ64GkykyKeplLMfbKWtUoFxQVzit9NF4Ois6p6lmYSrsTDvwkl88SrSqXZPzmg2y/cI3vKhbn24rFKDHwd2JFmLH7OBfGJBy4i9Xr2XnBn9DIV+TMkIYynyQ0rJ+9fZ/HQWGERr6iqk9uPN1dsLG24ttpK8ifOQO/NK7B1NYNGbp2N7bWVrSuUor0rk6c8A8AgVM37qnecH8eOmvR6PciLIKs6eKubcrWI7SoHOepePTaHZqWKwJAJg9XTt+4p8alc3Vit991ahZO3DPcSN9GVRi22txIFhUTi51hqaAhq3exf0gnS1nNGPhFNdYZphi/azzsnElv72oxbmmFnuR28QJgTcAxpl3bSvf8Deh4cgY5nT35Nmdlvs1ZWTX8GbHSWVkss4B7NtV491X2CgnynXh+jSO1fk1QX1JMPHU0yfjnLyNUQx7ANz5FmXPhFL9UqE6M/t8tYdK1eNw3VMUsOTgQcOtflZcYX+cYzvybPc2MeWsDRpulWXV3OI7WLvTyXk5I9DOmXmvNxeD9FHKvCsDUa60p7FGdhlkUR7BRlxqYGQI/RF7PM8+1L0EPc+ORWRkBdM94nqCHn+Do2j/Fi8vYO7chIvAHol8dxt6lPQ4uXUFng41daYIfFcI9Y9yP9WFYqNn02K98CvH5mmW0LFwMUKbS3goKJJeHeadhxWU/Fvn9nWQ7ElvfLud0xV3UxmCIiH2dKUDJULryu3OtfV80yn0uRemCo/5h/71mr1WHvVXcy6dpthaceHGE5XcXMrnYHFrl1BOpj6SoR4kE+SLCX/HsSQhLt/ZKEDd51F+q4atK7ULk9cmsGs9cXB2oVL1AgjxGQx7A0q298C01lLDQSFxcHWj0qfIyMRq9ADp0r82aPxO+XGNj9aohD0j1uniWrqlN1xpm1wSw5fjgBHn/Wn1KNeaJXujY01c15AFma89FGKZrWbqmk0f8KVMxL/t847xOjB55lkjOkAfw/FEwhcrlYdzGuDLrenXm9N5LCdKaGuHiG+riY4yfvmcQuQtlVcOjIhNOcfrRdwyOzvasuxk3dbd/k8k0ydMzSe+/T/6YSKzBEGr0Br7d9Se+WLOMJxHh/FCqHM0LFKbVX2s5cu8u1XPmZnZdxUPGGLa00VeJlq/x/nCzdWPZ3WXcCk/648Td1p1p16dxJvCMavzb/mg7z6Kesfvxbmp61cTN1o3p16dz/+X9JMuq5VWLEZdH4GLjQpOsTajtVZthl4cx4doEboTdYHjB4WaefKklV4EsZtNkRyztYhYf/9xIc8N6STa2NpSpGTedqFX/uMG/lZfH8m2xgSw9p7wT62bqmmBK7odGesc4D0snW1uCXiqeC/dCgznz4D6XnjxR4yfWrvev6nobZX7oZMmRjo1nhpqFmU6lHTO/XaJxrbvXonX3WommbfVDzUTTZsmRjr/+Hvba7e7v0yqu3iLKgKFx2qyNzpo+3i3U+G+y+/JNdsVI6+WQFi+HtJRKG/cdYZxma2R80bj1t/4oscQsLv55Ifdi6rGnfUazvBOKzjZL2z7XD2bnvxdfmMjVfRjcDwzh79sPuHI/7vcw5ut3uy7bf5UNy+IGuW0N35kr1p5MYMwbOdjcqO/gkPp1yp49D0vWa/roiesW0/T+eRXjRyYcQE+KgQWaMrBAU9qemMLdiCd0/KQOTbN/miBd42wVXiufKX0M67r1Nlnf7ezoHwHoXDPOS9HUmGZtZUXdYuZ9QOO58W+JnFks1re0W3P1uFqBT6hW4BOz+Mo+ubjwW0IDoiUWd2tmNmXVb3xPJm2J89b858FT1vRSBg9++64eLaetVOP2D+lE2UHT6Lko7lu5UakCjGyuvOfiT4U9NjLuu+HIiM6U7B83QP1l2cK4OiY/w8Xe1ga/8T0TlP0mPfVeB6Mhz0hAxDP1eFzxVvGTp4iAiGcMv7iK22HKuy9KH4OdlWK26V+gcaL1JcaV50+STTPf74x6nMnFldweyjTny8+f4J026W9K07y/VEh8jXTrt7gIcSbHhAOM0fpXtMilGEZDop/hH3pSNc652aZnUMHNjLrUQDXmhUQ/Uw15qaFu/v6UqerNw4AXPHkQyIZzI2hcYggNv6vAyln72PaP0oaO9SYSFhxBk7bK+6KezwCadazKiplxaVLLaxnz0Nnhkelm3KlVWjwy3TBLYueUsONpXFfPiFOaqQnSOLj1TzDtNpdHGiJjYnAwrBOw8oofzQrEdRR+LFWOakvn803BIpxpG9dx/8qnII3y+VA6k+UXYmJUWDyHq526q/UZDXv/ltDgCKYN26iez/ltC44GQ8iAiV+r4XV9BrDtyq/U9RmAjY01MTGxzNrck+yfxBmLVs87yIKJ2xG9WPTQM07BzZU/I7f+eUQ6LzeW7FfCol7F0KjYYByd7dHH6vHKkoa7N57Qqnttmn9fLUEZ2T/x5O6N5F8C/wZ3u5QZNmNFn8CVuEFm5aX2S4G4H0FZw5STEmnM19Mw5eBuxQhkNLQZMZ0aayRztrh1G9buS3pauCl+Z29Tvoo3YjAGp6Su4mVyJwhLLfHrsVSXJSNhfKN1PRPjX3ySun8vniW/QPjrYGrIA2g/pDFzh60jNkaPtU3q9/MJfBICWJ6Gaxfvg7VBFuXD19SQBzBmbQ/qenVm37pTVGtseRFb41T/+Kz/8huz80WfJVwz0FKYxofDlGJTLIZ7uyre4kbDXVGPognS1MlYhzoZ4zqmlsoyXRvPeNw8W/ME6YYUGJIg7ENl3tGhNMn3E7Z2NmwOSPgd8KHxy/49NMyvTIHpuWMrgypXBWBOgy/4fstGdrd4c9Pf33SZMy6cYPvta/gHPcfZ1g4vJxda+hSnab7CyWe2QEBoMDMunGDzravoRaibMx8dC5chr0fqlglJjGnnj7P55hWuBT7DO60nPYpXoHaON+MB+KEx+uR+jj8K4MqLJ3jYO5LF2ZVm+Yvwdf6E74rkWO1/kSl/H+FheCheTi50LVqOb72LJZ/xA2dam0b8uHATm/u2ft9N+c+RxsN8Wqezkx3hEVEJ0lUq9/Z/f8b1OS154l02TIePT/zpsfHPAeaXTXyKrqX0ANvvD2N+Wcv6NLE8Hyp6vVDq56n4/Za4sSu+Iaxn/UoW44rnzJwg7YlRic+KScrA5ubogN/4ntSo9it79pm71BvzNSpdMEFYSsr+0Hj2KoSsTqnTj+V39qeyZwHmlOminpviYJ2w75gcX3kX5szjB0mmaVvYcp+vSIaMXH2RtMEwsbzvGkdrV64EH8LH/VMeR94CdGR3UmxGJ59vACxPozXiYO3CoafL+DTDN4mmSYxhs1oDyhRagNa9fNmw6IgaP23oemYbnG2MaUQvrJi5L9V1mfJ6xrx3zL5v25Jz+gS+KViEfGnTM/TQXrMF4XuVrcjvp4+z7NIFRleNG3UdWaUmOadPIJOLK52Kl2bZpfPkcE/DnHqNLFWj0qpwMaosmceMOp8x+dQxbK3NjR7RsbE8CAslKjaWGL1e9d5LLs7V3Uk12h3cdoEO/eqTLXcGi20wGvQS46t2lfnz911ERyXcNOSPEZsoU8WbYTPjRgPq+gygc8PJzNgUN1ozaPI3lKyUzyyN0Zg3tPMi0nm6seTAALP4903DQz3YUvnNTDcsXzk/k1DWtkuOpXMPqMe+pYYmmBqbGEUNaxUZ18lLSV1vgjdVz+4t5/nsK8sGqtTcv7dF+syKN27IizDSJDJ1Iylm/7Im+UQGYg07ZSbm6bdr+dFEjXkaGhpxODjZsfbamxkkexecaP+92QYYk3wVT7k8adNSLGNGNQ5g53dtyJM2bvDHSqdT4+Ovj2cpLiVlpoQc8xJ2OsOjo3gSEUafQ9vocyhu4fQ77ZJfZ3D/vVu02rE6Qfiqa36suqbsQjin5hcpMryZts1Yd7OtKzj+8K5ZukvPH9Nh9/pE22ipnORYcOkMQ48rC3Gnc3Ti7DeWO6OW7p+RI806kdXl9TYA+eKvJZx9krBD9SQijCcRYfz99CH9Dys7Tqbkmiy1835YCAOP7GTgkZ0pLseUMj/HLYi/95IyUN+wZAFGN/fFd/Q87gcqg2ALDyieGKVyZ2WhyTpaVjqduslF/PXxLMWFRUZRV+3gTQAAIABJREFUbvB0i/Xl9kxLkeyZzDbQ2NSnFbk9U/d70EiIXgQrEy8ZS4a8d0X2bIqx422seQoQEfOCoKj7/P1iFfcj/ubz7BPxdMjHsltt0GFN81xz0KFj2tXqZvmmXa1OJc/OXAjcQMtPlr6Vtr1NrKx0qpfgh8iKVf9uiZwPnRzOGeh8apY6ZTY1lDdsjOEfatmYnVqaexdm7ImDFFs4jdaFSvD72WNm8bc79SbnrPHUy50PD3sHVlz142bHuG8WD3sHcs4aT6M8PjyJCCcs+hV/NVa8z1sULKbmFWDbzWupWgOvcAYvCs6fQpfi5bj24hlTatRPPlMi9PJerkyNdf+UuTd+MFsPz9MhJ0CS02Z/8l7BqEsNOPRkOWnts/yrKbZ5C2Zl/q4+NC0zHICsuRLafFr1qE3zztUThKeGt2bMExH61R3D+QNx21TveJlwQd6Ucq5dV1r+tYa9t29a3Nnxs7ze/OV/NUH47a4/0XvPdkYe2c9X3oUYXjn5G9apeGl23LxO0/UrGVGlBnnSxH003Ah8QY1lcZ4SeWZMUutJKi61NGmbtFt3Uvy17BgLLawFcdv/sdm5qSEvPif2X+WXaS0SjX8fjLu6GID+5xVjXsDLxywtl/iudsnhnkYZlZw1cQedevkmmi7oRTiLZ+5j/YEB6PVCk2pjCAt5iYubY6J5DuxUpokbp6B26VOX6WO3vnZbU0ty15RSpv22JVFjnvH+fcw8upu8a3pKeWVhWm5KePnqEI72r/9719DQeHv0raj8NuMb4oyMr1WX8bXqJpr/+g+JT9dILC6pMhNrhylJGaLik8nZ8hpApvQ4sIX11xMuZxCfDrvX0zRfYcZ9mvj9sES5FTN4GP52vLnjYzTkASyr+3pLe7wuHXavt2jIs4SjTfJTGVP6nHPMG5sqg97JkYl3sHcMbJdonJELYxOf4mcpzsXBLslNMUY392V083//PaNhzqYt5/i8QfF3Vt/jpyF4ZbA86JrVMDB749ZTPrHQ4X0THHs6m2evbtIp3xamXa1BN+89fJNrAVH6CBZdb07rPCvp5r2XTQHmm/xlcy5JsbRf8ejlZTI6JlxiR+PN0LDBRLr9WIvatQvTpvVsFizsSId285gzrx179lxixvQ9rFn3IzWq/cqCRR3JnspNI/8NjQ/9xsOXgQAsu30IgOJpcvNH6Y5J5ltR8Scq7/5Z9azL5xq3yUdSZdbKWJTfLq/nt8vr8bB7c32ts6260mDtn2y68T/2zjosiq4N4/fS3UiJIIhiowgqBtgtdmN3d3c3NnZ3oJgoBna3SCkh0t25u98f48bszu7OFuj78bsuLnZmzpw5O1sz93me+wnD8yHj0fzMAdL2jyOmoNOl48gqLsL4huR7v08jp2LRk3u4HRWBKjq6ONmtH3fbmpbtYaNnwE21vdhTOHtEHDf6+KDblZM4+PktWtrYyfjsyOSUpgIgClxwaGDUHjfid4jaBQAQXxAGd9Oe6GAp/rWlw6rJJ9B/rCfsnIg07F4jWmJMxy0oLSmDtw+RQXh230OwWGx8eROFjSfGyXQcfjGPDUAhiczTWixHxAfJ5oadtAmxiF/kS4i3hbVNnFBbIy0tXO8/TGRfuzt2w+6OhJKbltYXZmY8JXZru87YSmE0HzamLvLy/KCnJxxp4993sNA6AHA0NhES50pYJSK3yYpLM8mGouJYN4M8g+RUV7pUYwBo2NRRcqNyZJ7zcCQUpmJjQ8XNMt19txKdmqyE/1nyDMW2w6NRz4UoeDKw4xY0cnfgCnOBb1ags/sqoeg8wYIUnOq3ANBzgDts7c0oi1bQjfIDgLzcIpw+FIyYH0Ta85oFF1HD2Qr2jlXQa1BT2s+JDpznKThm/vFu3Ddc7HPy6bAZamqq2HtpKvo0X43Ar7KLr8rAsb4twt5LZ8RKpzKuNCSm8rxgbKrcgabGv58a9V/E8bxw6jqHY56D0NpKcno8p4/PfedAT10TWcWFcL3qK7L9z0Gio17nvrqBqzFfKbft8uiNbtVEVyEV5EZsCGa+DBC5Xdw4OAg+N/51svSpiDEB4s/Tz0GLYa//34rw4Rd4vB1rY5cXdbGyeU/v4GLEV7waJN5T9Gl8DEnI+z58JnTVySk+H1MT0es6cR13MeIrJjdshuoG1IVPBDkX/pkr5D0bMAG2+uSIt72fX2HzO+HKqQAwqUFT+H15DQAYeOscLnSjvm4ThbOxaNFAUPxyOr4NJUymiNaS2fD2Me7FRnKXddU18H24sLCVXliAVpcOUm7jp/pRXnVRTVU1RIwUFob53wvOJ3wRNuLfSU2rRPn47gvC/ceh2LZuACbNIj6/d/2V8x7ZsqY/BozYDy1NdWxa1RdZ2YW4HfQVm1fzBIHbl2aga/+d6NnVBR286iA7pxBbd99FgJwFzjhU02sKFrfIIhvFzDzcT9yAhib9kFeWKnI/U03itz25MFSkmHc06C2uvviGuLQsAMCrbdPQbM5u1LAyxeXFRGGq1eeC4P+C5wf/aTfvXLtM84WZgS7ScohCcfXtLXFqDu/7rNX8fcgtJHyqzQ31ELSWuOl3n7ULgavHwkSf5+u64Nht1KlmgRHt/o60R7osX9kbTZpUR15eEY4dJ4SUQ0fGgM1mo0GDavA7wLOeKE8hDwD8Wy0QuU0w6k5w+Ul76mrp4vpc3WAwVjeg/j2TdDxJ3OzLC9QRjJ4z1tLGGx/R1wQbWnfEhtYdKbdNdHHHRBdhayvBYxzt0keoDQDc6quYAm4AoKNqgIM/pnArxPOzoLY/1oV0hwpDFWoMdZSwiuCg1xiD7YjoOW01A7xJv4436dcBAGaa1TChxj6Jx+T3u+NUqT3/chlpGQCO3JtH2u/6V+L9MWRKO2meIgmFR+ZFfozmCnlTd4xAjwntuaKdIC5edfAp+Dsenn+BtoM8hLYnxFtDV28s8vMOw9omgbtOT3869PWngcHQRWJCTejq+iAvzw/WNgkoyD8LFjMZBflnoaM7GAADCfFVoac/FWVlkTAxOYKcnA1gQBVFRfegrSPaj2pnpB+i8mOx02UjApMeICj5IbY1XIf9P4+iuq4dIvJ+YlqN8Rj9dipONyVMhv1+HsWnrK844OqLa/G3cDX+JjRUNHCoCbWvkrIYOKENWnSoK7mhGL6+i0ZTL2cFjUgx+DaSLJaOn3caB7eIFn4FkSSmCW5nqDAo95HUTyN3B6mPJYievhYmzhZt/nzw81uMb+gm03H419U/uhtfR0+T+zmdClJOyoSimLppMG4df4L4n8mwcbQQ29a1TR28f/QdhXlF0NaTvnKtKIwNFiAzZxMAID6FF9Fia/kM6mp/l6D+/0jbm36IzcsU22bU4/Ow1jHA0570bjpu/QpFPRNL9Lx7VGQb3+ai7SDcru5ARnGByO3TX1zF06Qokdv5cfX3RVZJodg2jufXo6ddXbFj4nDrVygGOrqIFfIkQWdfx/Pr8WPQYrEzkJLOk+P59XjYXbyY9S8jSsgDgC2tutCKoBsWeJH7WFR0VyNzK7wePBlNzxEXvF6XDtGOBFv47C7G1G2C5c2osyamNGyGKQ2bUW5b6ObJFfNeJQlPAgsS8JOXKVJFR4/W+BTF/j/jBIjXxduRWmw31daRKOQ5Hd8G1p+CShe7DUZTS+FKmADxejU8vQtZxUUoLBMdOe7ZdTNq1bDEwV2Ku5mq5O/n8e35+PU7A/189qFebRsc3Su9T2defjG69efd3xw8/gQHjz/h9s/B3bU6Ht+ej+NnnmPRKn/o62uhTSvy/YWuriYe356PlRuuY/Fqf+hoa2DBLOmifKXhbfopdKu6Du/ST0tuTIO4tCx82j0LLtN84bnQj/sYANJy8nHtVQhXwGOyWHCZ5ksS9O6tHcdNe+bsBwDjdl3GxK7NMdSLiKIcsPE0zj3+hMGeLnjjO12on7sfwrFp1L9RNGnQgD1QU1PB3aAFSIjPxPAdd3Hy9EQAQPu2G3H/4UIwGAysXnkVTCYL+/aPrNgBV/JPMMv5rMhtaioaYlNn/SLHY47zBWipEhGRiYWRf31FW4WLedNaEqahdFJqvfo3w6fg73jq/4ZSzDM1uwRNzRbQ0iQu8tjsPK6ox8HKOgIAUFpKzLzr6A5BQeEV6OgSxoX5+cdgYnoYWlqdkRBPhLfm5e6GtU0C2GzR/hBXfl/HBIfR0FIlIgyKWcXY1pCIKproOBpDX4+DuSYxM3DMjVeJb5IjrypnWG4kTrj7ITw3EuVJlwHu2DjnHG58oZ4NoEOTVjWxd9U1NPWiX+yhPJj5cSt2NBKfhx/6I6mcRqN4ah/eidCxog17y4uvo6dJbiSBwj/+K2pqKlDXIH/VPLz5CbvXXsfVV8vRt/kaTFrUHe17NkJebhEe3vyEGrWtUUeKKEJ5GeuxEifer0OVqqKjdNaen4YuFpPQx1G4cm1ORh4MTGS7OTQ2mAljg5koLHqMxDReaHpcEmFCbG1+FVqa1DezlSgXNkAS8va37IcOVXn2BCGZSVxBLqEgBwMfnMKFdpLtCT6mx2PxWyLtfkmj9hhdizebWVBWgjY3/dDTTvRkDL9AtdG9G/o78AzzN356gENhr3Ep6rPEcfS8e5Qr5KmrqOJh90mw1uGlQR0MfYVNnx8CAK7HhtAS8z6mxyMglog+sNU1wsHW/VHTkBcBtexdICKyRUdB8Auc6iqqCBtAnr3mFx9rnF8vMkJv65dgWuep7U3FRtr+lyhm8jx51VXEV1W3lEMcEyXk0cHbsQ5XpFv2IghrPDqIbDvr8S3u43PlmGL7KI4nrNc1tRAp5NGFP0JQlJDH4W6f0VyRdcfH55jZqIVcxy5Pduy7j0F93WBpIZs/YSWSqVbVBDcuiM52keRhp/dHgKPLyKEtMHKo+PfgykU9afcnDy2rTML+iC7ob7cXr1KJ3x2OZ96esLaY6vxQ5r696pMnYhccu411w3nCpKqKcME2FRFVPt9GxuHQdF4E46qhHTFs6zkM9uRlcRQUl0JHUx1nH3+UecwVAX/xi57ejdHTuzF3+f5D3v3n7r3DKfeppBJFUswirhk5Qh7Aq5BbxMwnrf+bULiYxxaohikOt07EhfXHYGovFnV1otqaukYDAEBpyTdoCNzU5mSvgoHhCrDZ1JEFpSWfoK5LVDERFALVNeqByaQ2lixjl0HlT9VUNthgs4WflxpDvKdJSjFxw1JLX7GVoJ7d/YboiCSUlREXdEe33oFdTUu060nM2kxf1RuBl94KFazwPT8Jzg3pCSRrDo5Cl9qL0KX2Itg7WQj57VUUumqifer+dUbcuoLCslLY798KAIiZOBf7P72B38c3qGtWBWd7EOmYl8O/Yf2rJ+jjVAdLPbwAAKPv+ONVfBwWNOOF8i58fBf3Y37i3QheOXiP0wfR2MIaezoQlXzs929FzMS5cD68AwF9hqGWiRnp+PKgrUNdbSklMQttu7tAz0AbeblFWLxtEFw9nJCXWwQA6DlYPuEq6ttvTGlHTuflL1qx6eosNPDgCTJ3kv3QxWISRrgugSCCot3Zr5swpP4CyiIY8qbfamt5wqEq8X1UVhaHX0mEwJOQ2hsAoKpiDCvzS9BQly/ithL61OCLEKMSjeoaW+LnoMXcSLJ3qZKjgwBwhTaqPnXUNPC6l2hBv+YFXij/pfbD0disKmn7Qpd2WOjSjlZ0W0gmMfGhpaqGkP7CN2TjazdDS8vq6HH3CACgweWt+NJP/PcC57l96TcXumrC3wFrmoiOLKYzpvd9ZuF7ZrLEMfl9f8F9THWeF7q0Qxfb2ugTdFzseP5lorIz4GAoexpxk7O8icp3Q6ZIte/rpDiJQhMAuFpIbwHCzy6v7lwx72ToR7FiHpPvOq6Ggqrv0mHkPV6hpdu9RohpKRn+56Aq4uafH36R1ffDvyXmXb35AR3b1qkU8yqRGx01E7iZDoObKZG1wxHqJta8Q1oWFPD4lxuaiM7kEsTMQIe0/P7Hb+yd1Fv6gf+BP1JPkOoWJvCYuwefds/C5svBmNVLOg/m5KIIvE47gdSinyhgZsFU0x6uJgNQy0A+U366xOS9RnhuMH7lvQUTZbDUcoadrhsaSXG+qUgpisCTFD8kFYZBXUUbDnoeaG81GwwIC6mKgA02niT74UfuExQwM6GjaoyaBl6ob9QDRhry/c7RISbvNV6lnURuabJCzyMApBb9wMu0Y0goDEEZqwgmmnZoZNwXtQ2pU25lJaUoAl+zbuJH7jMAgIOeB+oZdYGVdvnc92iq6AitOxk9HwDjrxXyACUVwLCrQ+9NW5BDCHAaGupgs4tRVHQHABvFxS+gqemBpERn6OqNQ37eIVjbJEBDsxk3zVZHuxfU1J1RUHAZZWU/SE+lpPglcnO3QV9/DoyMdyIxwR56+tORm+MLa5s46OlNQE72apSWfoGmFpGjvO3OUxx98g4hG4hQ5YG2vJxuBhjoZUOurHKm6SHuY3UValGvqYkrMkoyMefzEhxzI+dbi6tUK24bALTsVA8tO9WDz7T2Itvc/i76Rk5DU43yGILrJI1DWlITMmFuTc9HRxSfMsPR7QlvFpGqsu29czOwae9dLJjybxkmn+jWlyuuceB4EJSxWNx1Cx/fw4/xs7H4yT2c+PYRjSyscLhzb6gwGOhx5RRG1GvE68eTJ9jx983/+FVCHMLG8tJ6OG0Vyb71NwAA80YdxpZjYzGq6zb08WkB99a1kBiXgdHdtuPordlcQU8QUUKZZ68m8OzVhLTOoV5VqYU1uu2Nqxgo3DOPCjU1W66wx0YZ4pI8UFYWh9/JxGdeTdUaNlVuQ1VVfGpwJYpBX11T7HZ+Qa/2xU0IHSDaC4VDxEDZZpeZbOK7oJGpjZCQx08dYwt8zxQ9CdPwCq9aKpVoxt8Ph/wyetUOq+oaUgp5klDUmH7xRVM2MhV9PdLQ1Frktr+Fsc/P4HCLobTbr2jWDqv+FHloc/kwAGBek9aYKiJVVRw5JcXcx0aa0lkLXI78RkvMO9iul9TjkoUn8THcx9Y0in78rSx/EcR9PKqu4jyxVFUVYpmtMBISsyp6CJVUojCaO9vhwedIdHOTLSqXP41WkKtLR5DEvhHtmohsyyGtOApnoqkN/lOLfiAwYT0CE4hrmk5WC+BsKHqSRBRZJfE4EcWbvJhW6y5UGJwIbzb2R/RCMStfaL/Y/HeIzX+HJynEtXZHq/lSiUY7w4TvjZnMUnzPDsT37EAAgLV2PfS3E18IgS67wzuBxRb2U80rS8OHjMv4kEFM5mio6GBSzetS9y94Hmc43+fbysbOMOrXRvA8kveTTH5ZOg7/oI5gTy36iXuJm3EvkfBlbVVlAhqb9KdsSwf/X/MQVyAcVaqs10wcC+tcw6GfU5Fe/BsG6ubobjMD1XTqKe14i+8HYX37DiguK4OmmmyynFLEvNjv8bTabRhJCFwD53UHg6EJbe1e0LbhXdhxIukMDVcJreNgaSVsbC2cihsDANDXJwyCDQxXCO0zspUrzr78RGvcdPmeE45bifewp9EWyY3/DxjuuhR3EvdKbigGKvFOkI6DCf+Om/fJ742nV+WLNBOHNEUspMF+/1Z4O9VG66r28HaqDTUVFXSwJ4qj2OobIqe4GA9ifqKBuSUAoJtjLamP0cxa8g2XvExe3AOTF/P8m47d5nkfdh/YFN0HEsU79PQV50X3XyEn7wTKysgRX2XMBMQmEikWHNGvEsWy6A0vJU8aX7USFj2TfDpRNeK40F58Ou9Jr8FoclX0hU9eabHIbfLyuId0UVwcOGNqZVldruNPee7PfSzpPCkSu6P0q8hKInY0IWYebjEU1359wcJ319DNth62uVGbR3MYXdcVPrVdUOMYTxjd8u4JtvwpIrGxZScMrtVQ1O4ikaZCLgCkFYr2KuTHTFv+2e4LXQdh4O3zAACPC/vxYuBEoTY+fN5/LyUU/VAkb5N/K7Q/f75iJIe/vcPhb+8U0q+ZmT48uwq/xqJSKDv02o6SkjLSOlG+e8kpORgwcj9lP8G35oP/q1BwDJNmk/3MBvZxw+SxbSj7qoQ+0qTGKoORb9biuPtShfcbE5WK7RtuIjSE3n0oHbS1NTDQxwNDRrSErD/bflP6wGWaL1fMm3vkJhyt6EUHX1w4DC7TfPFg/QSY6uugsKQU8ek5qMG3/5zerbHs1F2cniu5CJBfRE+UsOh9PwPA3cRNuJu4CdOdgygLCtDlZ95zOOm3RnpxDE5Hj6W9H10hLyhxK1f4kURC4TfsDGsvtcDFT2ZJHE5G0feZLGEVYGdYe9Qx7IwOVvLfj0p7HqXhZNRIZJbQ/+16mnIAT1MOYLrzPakiH9lgYVcYvdeX85pNq3WXdv+yoMpQwzjHPbTaXjr7Cgf3SP8eCnpBfPd1PnkSgcOJ30xZhTwAio81VVGl32XUl18AgL4zKt6o01RPB+9Xy+8Txs+quotw0n0/DNT/3Vlgfno5EDNDXW0Ik/fFA3cDALpYTcG83r7oaj2Vuzyw7gIsG7oPC/sT4tvRdQHc/5zHsrI78jyepX1CCYva0Pnp1bmUf/wcCPfEoyQi8jAs++81tRzf0A0723WDq6Xo6JK2dg7gJN48iPlZPgOrROlkZK9D1G8rpGfxLng11GvBoWoiTAx5XiJRv60qYnj/eW7+4pnlm2gKh95XBKlFvFlsVYb431rjv2TMstDaSr7CL/wRiZLOUz0TS7mOVR70qtYAoX2WQ1tVHc7+qyUWLFFXUUXU6HmU2xY+uwvHY4qNvK5omlnx7EPi83KEticV5HEfa6uJt0dRNOk0RU26FIgpZCEPn/5cj984Pw1B12bDw534DK7fdkuobfCzcJSUlMHD3RE3L07Ho5vzoK2tgfAfSULiGwCukDdxtBce356Pa2enYNwIwhJEUBxp7u6I5u6OqPoni6N+HRvuuubujrCvZqaop1yJEsgsycG37CisDDmC3s8WIjKXmIgc93YjJr7bDDbIlkV+P3gTL0u+7seEd5ukPmZebhF6d9yKDh5rMW7YAYUKeQBQWFiC4weD0bHFWnTwWIvubTfh9YsfUvczuoMbXKb5wmWaL+5/isSVxfQKztS0MYetmRHaLT4Al2m+aD5nj9BkoE9bV9x48x317MT/noVmB0kl5PGzS0QEGF2SCkMBQCoBSleNvh0CXSGPnzdpp2VKu00rjpZKyONHlnFSoazzeCCyj1RCHj90hTlZ2wNEJKSyUqXLm8S8XIX0o/DIvDt5J9BJ2wedtH3QqE1dbLwtXEDhd0QixjQkZoVWXBRftUuQ5VeCwGSzsa5fR2y6+RgXXn/B4p5e6OdWX6ht3UW+3LTZAXvPIjErF00dbLF1ME88jE7NQPftJ7jLnPaimHwiAM8iYmCsq41JbZtiUDPyDDebDWy4+QgXXn9B3yb1sMy7ncwzOX8bxYVEOtO1n0Q498cnYbh+JJgbbXfr5FNu2wshxA9yFysiQmP0Em9c2nMPo5dINlAXx+T3G7DPdREuxQVBQ0R6sySORXbDhFqPuWLes+QdcDbsLte4FMWd/iPgdtIPdc2q4HjXvojJyUTNQ774NEp0lcyGVaww8vYVvE74jZv9iCiUmIlzsezpfdyOiuCm08ZMnAuP0wfRyMJKrB8eJ8XWfv9WjGvYBEuaeynuCdIgNcEG5ta8i7H05CYwtVBM9MHfTk7eCaRlkb8zGQwNVLeJJa0z0p8BI/0ZyCu4jJSMacgvvANdbeVVfft/RFk3zfLwIU2xUT4c5Kk8qwzWfbyPdR9lnzGXhsamVfEt4+8tmrQn9DH2hD7Gy+5zsbZxD6xt3AMDg4/igtdosfupMhjcirK+H55jx8fn3G1lLBbsjmwGA0AMzaqzdKvT/o1wCkAAQOgI8dd4iobK6F5RiKuKKy05uUWkaK0NK/uix6DduPsgBONHesLMlPDeS0vPw4r1AejQpg6WzuNdNwVemQnPrpvxPSxBqG8AOLRrBGrWINLjjY10MWxgMwwbKJz6vXEl4e907MxzHD/zHJPHtkEd578/Hb4SHk9TPyGpMA1XW25Ep8czcddzBw65Edc1nR/PQqCnL7RVNXEy5g4m1SAijTntAGBHxAXMrCm+QE1RYSl6tJNe+FMExUWlWDr3PGld0IulGN3BDQA5JZb/8fSeLTG9Z0uh/noO2o1P58nfS4JptTdWyCYc8XMqegwyisnXklW0amKw/T7K9ix2GXaHkz1ud4d3kjky6kfuU27KKQAYa9hiuMMxke1PRo3EYHvqiF5BqFJr21rOQH0j4YrubLDgF+GNUlYhXqYdp9W/IGeix5GWm5gOQgtz0eLarrAOJCFb3qhA/tTadpazUc9IdFCUNOfxQdJ2FDHJE2KTal6HBoWXHAA8Sz2E9+kXSOsO/xiAsTUuUrbn52nKAaF1ol4zANgX0QOlLGIikw0WZZt/jc+Tp8DBdzsAQE9DA1+miL7XF4dSrjLOxxDhiR8fhaCTNi/FhSPycYS8lr3c4NFDes+Pa+9DUHeRL/S0NLC2X0es8L+PuouozUE525o5VkOnek64+zWCtL26uQlCNszC8l7txB7T78Er1F3ki7CEFMzt0god6tXAmgCyUeq19yGot9gXL3/8gt+IXggOi0K9xb54E0XPFP1vp++k9sjNyoeGljo+PQ2HS6taYPEVPOk2XDrTVVkw1TDiPk4qShfZzrPvNrTqzYs+WL7lBvdxPePe3C8CFrsMzczLL+VGErVNzfF2+CQc70pc0B7s1AsR42ZBR00dan9uCvw6EpW+JjVqimmuxMXw8a59ETp2BhyNeGbna1q1x3u+4hcA8GLYeOztwPuipBL1YibO5f6Vt5BXVhbG/c/5Y4koUvNfoaDoIaLjqyHqtxVJyLOzDoFD1UQhIY8fPR2iwlla5r97o10Jffiri1aiGMo7Uktaptb2RFif5TDW4F1MSxLyBJnVuAVix8xH9Oh5qGfK8xvf+heSAAAgAElEQVRkA2hwWrJ1xb/Ale48X8HOV0XfIJb33GoTOQt8CNLQnBeJ/TLxl0L7FsT/NHH9MHXeGe66/iMI/yV+IY9DdTsiai4qRrha9bjpJ/DoaZgyhlnJX4ahuh40VXmeqWdieeIPR9CIL0iBoTp1ir04Ie/B3a/o4LG2woQ8KsZNEX//KInr5+XPCms8YweebBJ/LyMo5M1wvi9SyAMAFYaakODEYjORUhQhYg/x5JQmAX9e/xnO98UKeQAw3OE41FUkW+8Q/ZKZ4XxfpCjEgAom17wBLVUDyYOmQFA4HO14RqyQBwDTnYOE1gXECRfmon983nkUJ+QB9M8jAHzLuk1anuF8X6SQBwAtzccJvUfyyzJoHetDxiXSsnfVdSJfMwCYXPMGRjqeotX3v0TUrNmImjVbZiEPUJJnnrGFIfxer8PkZkspq8ACQPPujbHsnOhy6JLgj6BztbdB242H8Cj0J9rUJqfnXH77ldR2qTd1dR5NNVXK9QDAYrOx5/5L1K1qgYtThvD66knua8nle5jduSXGeBKzMw8XjoPPgYsYdeiyxIg/Wcgrjcb3jN1IzBdXPp2BxuarYasv+gNCly7DWmDbjFNYeWIirvjdR7fhrdCyeyPsWXgeUzcOQllpGdTUlfKW4rKm/iRuAYyLv4JwqYWwx8ugSYdhb2uKqNg07rpHL8IBEOfAzWwsDoR7AgAisgMxodZjucfFZjPxNX0TEvIfopiZJrG9CkMNVbQ94GK+Apqq5VdVTx5Y7GJ8TluHX7n0DVyraDeHpa4XqhuIn2XlUFZCROBlpvAujvSNFXezmVH0Ce9SFqCwTHx1ZlWGFtwstsBCR/kCdVIa2dzexHApjPSl8xxjsRUTql3J342RhnKqeVNVe61IDrTqj/Y2iq0CLwq6RT0qih739yMyJ4W7HNZnucx9qTAYuNVrBKY8vI6b0YSwkl1MXXRIEBabDZW/OM2AXzQLzeCJSfzFo3TVpS/KIi/Gmor9zHa2c8LnVGKC60ZUKDa2VEyhL3MzYTsY9T/XxYlJ2dx1nAlcKn89DnHxmXCwN+cuTxrjBb8jwVi54To2bLuNu1dn/2cyViqRTH4ZEU1z7hdP0DDRNIS3TWtupJ6OqhYSi9JhpWWKElYpZebNhdMvcXjfg3IbN10GDG1Oud6z62Z4d3VBwO1PeHx7Pjy7buZGv1669g79ezVB8NNwrNgQwF2flV2Axav9YWiggw0reP6o+w4/QmkZEzMmkoUk/sIXBjqiBZsrv+aQljVV6ds/dbJagLuJPPH0XMxkuaLKxjtdkXlfKs7FkEVMus9tgpM/ZUSftOir0ytEN9rxLI7+5GkIMflv5Dquos/jq7STpGVJIiE/Kgw1sNi8yebg5N3wshAtUjPZwtdd9npNJR7HUL3SVogKpSkvDg2qIbDgpOSGCsDCUA+mejqYevK6kGimCBGtzQaici2/kCcKjpDH4dSEASKjBlnsYtyIpn7zejtQF+NgsUvxIK4nCsroRiux8SF1GT6kLgMANK6yDrZ63STsQ42NQxWsPEEYS685yxMbpm4cBABcIY+/yIWox/IgqQhGfFIWnl6dS4rME0ReAY/NZuLur/YoZmZKbkwBi12GpIInCIzliVYWOi3RzJKe6WZ5wAYL75IXICFfeEaJLimFL5FS+BJf0niVkTVUDNG+2g2oqwjPimnpDENpyQfoG22X+ZiCfEvfgp/ZZyQ35IPJLsKrJN4PkZVuG7hbUH+OFYGudldYmB6ReX9tzdYKHE0lANCsih1epYiOiqwIWspZGOJf4XpsiFxinqaqGu0oxtcpiotu4hStECQuNxtvk39z/6JzMkkikziKmKVyCXhU7G3bEzePSI6S8qrqgODfUQCAdleO4FE/5ZhtK4pdXj0wPfgGaZ37eV7kyffh0tm6KAoGAOppbemZ3LAZNv0pZpJXqjgh2kDK4lPGRvQLlwzq645Bfd1x8epb7D30CF7dCCFw7bLeaNW8fET7SsoHYw0DDLHriCF2hBcWJ3UWAAZX64DB1Yj0QE7xi0BP4rrqasuN3HZUQl6nlutImUD/Ajs3DYZLfVsE3BZdXNGrVS2Ad3kM78F7hIqTXAl4L7Loi7gqt/z8LvhMWp7odJXWfgDgbNgBb9LPIrOEl2X2Nv0c3EwlF9sQRIWhCm1VQ6n3E0cRkzyZLc1zk5aA30tIy8OqH6a9r756FaF1wcl74GUhfUSWMs7jawExr53lbNr7Tq11h+Sp+DkzQKyYd0igSq6TviftYzU1Gy401n8Rpx3C95SRM2XTrJQbRlWOeDpXh/+7EMkNZSAtV7h0tiCpf9qIEu4Uwa2YFiijKOMtDR9SluBDyhK4mC+Hnb74qnh/I6tDDmF53XG4HHcfgUkvcNhN+puc4z+6Y2QN6YtesNlMXI9uAsVdlpNJLniGgCiiQqkoMbc8KGFm404s/S9WqftnZeN2DCE+Ub0PFSXk3YxuBiabXtSJJBLzHyEgygUOhoNR33SBQvrkIG812spqtsrhUOsBqH+ZqEQ+++V1bG/es4JHBFJk1OnI9xjmJNqm4nL0l/IYklK49es7dnn0ktxQBItc2mHleyK1S9J5iswWTglUNLb6hrDVN0SfGnW564YEXsDzBMlicUJBFl6nxnDTQ93N7ZUzSApOdOrHrWIblU0vdaYi8XaszRXz1r0JxhJ3L4UXoJCFkOEzUeckIWrYHdmsUP/BIyHvMKZuE7n7iY4RnVFAFUV37az0FasH9HbDgN5uKCtjoefg3Vi65ioe3pgLVSkK51Xy/0cHj7UVPQSZCI9Mgkt9W6n2oYp+7uvtSorqqwiGOxwjRbG9SD0ik5g3peZtyY3KESf91ojMfUK7fUzea9Kyqaa9XMf/nHlNJjFP0efxQZJ8913SVjkuFhBgu9oso71vs/+ImCercEfFf+YXNL+4Ys3K9TSJ9I3j4/pT/kkLk02uVhf8e6DcQh4/n1JXI680WmH9lRcfM4logmPR10UKedVsTLD9IBECzmSysGjDNTSuz6t2p6dGLySany9p63E92hXKEvIE4Yh64ihklmLdp3uY8dKf9CcPWcXflSrkCSJKUC7I24P8nPXcP2m5Hu2qMCGPn6jsc7Rem0r+fXT4vNQCYr+Jbfsrjxeh62UtXyVWuqz6cE/s9pXvxJtU96nOKxp1NearQsYkL4oakw+feCfpPP3tVNHSR1Nze7j/+atIOIKUJN4kKadQizQc/EpOYdLX0KygkQin98rrUzjXlWf/sPrVQ7xKkt+XmUVhifPuYwwAwLNlLe46+2qELUhWtuwiqZqaCm5fmgEAuHj1/6O4VSWy8bcLed17i54o2nf4EXbu56Wj1nG2xpFTT9Gt/04AxP3Jg8dEhdePf6pJXzo5CZPnnMbqzeQI4+vnp6FzX3rfv4IkFgoGulRcjrsKQ7SllSxQpWtKg7Mh/Qq9xcw8yY3KCUWfR0GvPD01cxEt5Ufe16wSYSRG5rXzknwj/SC44v127n6NgK6mcvxQWteqjifh4oUvbQ3ixs/NoapCjhmSvhMNzAgz/DuxnihhZkvYQ3oexPWGu8U2WOnKZ95ankyvOQjeT2fhVLM1Ituc2TMaX8PiEfwiAqPnnMTsce3RsC7vdalh0BYHwj1hrsW7QO1jd1Bkfzejm4LJLlbME5CCgCgXsRF69a9swpX2o9HQRDGV3spbpKpvOo9yfVZabxiZXUVqoj3MrWKQlUY/Iio+7y7epSg2co4KSa9NRRD08yc6OJaPkPT/Qn0TK3zNICIfd317iun1qD0U29z04z4+0pqeP6SstLdxwv34SLDYbLS7tR8Puk0UalPMLEMhU/wE15amPeAfTQhmc1/dQCtLB5hpiU+de5YUrdRUX2nHxGKz8SI5RuyYWGw2skoKKf0Ghz86J/+glcz9ztPBZPNSclUZ4udgOZF0Vrr62NyqC1rb2HO3JebnYsfH5zgfzovabFRF/O9H7Jj53D7zS0tgd2QzdNU14NfWGw3NrfArNwuRWek4+OUNwjJTSftVBH5tvTHpYQAA4FIkT4T/5jNDpv6KmGUIz0gliV0P46LQ3KoarHX1afvwffOZgXqniJv47OIi2B3ZjBbWdhheuxHcLW2RXJCHkPRk7Pn0EtE5xOSAqHM4zaU5GppbwSeQqBg48BbxPl7q3gbejrXBAhCdnYGToR9xLzaSm9It7WsyZwnR/6pF3tx1J/aPIbzAKNIBZcHO1oRyfd0/FWyv3vxYWc22gmCx2Zh08zoO9PCW3FgJzJp0okKOKw0z5nURuY3z+fC//gEA4Ld9GABgjA/vOqKdZ2208+RVpDYz1cO+bcOE+jI00EbgFdlsAt6mk3/nXIxlj3r/2xAUoaTxAgQABz1qv0MqXqUJvx8V4bknLSoM5SdV5pWlKu25yfualSc1T21FhI9woUhFcuT9e/zIyMAkd3dUM5QtdVriO4JfqOvZbRuu3+KZaPbrvRP7D5Grqk10W4zob3G4Wyi54gin0i2dtoJsuBGMRT28AAC9dxL7v1w+WcwesuM3shfqLvJF3UW+JA++X+lZqGbKq65qoK2Fuot8ETBzOGpY8IoaDPU7jzOTBkl1zOic82hgtlDpAsub5DnQVDVFZ7u/z1SWijZV3NCmipvEdvWdbXD9OPX7wcVkKFxMhlJuo6J79dcVFo11I9odPapTm6SebeOjECGPxS7FjWjJ51TROBhSvwZlpd8BAGpqHC8det5S4Zn7EZZJr/y6IgiIckEDs8WobjCg3I4Z9dsKDlUTMfXWTezp1h2dT52EpZ4eACApL69SzFMw1zqOguN5YkJr57en2PntKXrb18cwJ1fE5GZgzityMZjbnZXvKXagVX/umGJyM+B4fj22NusBJwNzvEuLw5oPhMelmoqKRF+27/3no84lQqhpeo0QGiy09dDJ1hn5pSX4nZ+N13y+gdPrtVK6b5+kMT1LikJyIW+GXNSYvvabi/qXCd9UV3/C/mJrsx6w0jHAsfC3uB9PVORb06Qzlr0LVMpz6dBiLYKeL5Wrj7pX12JK7dbcNJaptelFTifm53LFHlEYaGjiWg/hG0dBYsfMR7srR/Aji6ggn19aguF3L0nYq2LoWp03STf3CXHT0MbWQao+OOKlKJa9oPaRFSeW6WtokgQ9AHieEEsr1ZqK1jb2uNtnFDr58ypCrn3zCGvfPJKpvw0r+lAWtbhDISBwzPxFFcEQFPn42+nraSE3jxc179G0BmUf7q7EZ/rewxDcexgCXV1N5OcXY96MzujeqYHkJ1SJ3DAYDBhqSeelqCjYLDa+fZY/4lSZWFgZSW70FxCb/5a0bKvbuIJGonjiC8gR/FV1lPfdEJX3Uml9S4O8qb0VTXm+ZgAQk5OJiY+ukiYbY0YSQR8FZaUY9+AKQjNTENxnAgz+RPDfignDoheBKGEyYX98k9B+iqLtsWN4OGoUAKCwjJ7PMxVSybtr1vUjLS9b2RvDBu9DYBDvyUV/o//l27KXG55de4sLW29g4Fzpqq3mFBaR/On2jegFVRXpQ4cFPe74l/mFu5ANszBg71mh9vxtXi6fhGVX7sF7BzmXu20d2W6w78eJPicMhipaWB2CqRb1l3Jc3i18TduEUlaOxOMUM9ORWvga5triK8m07EPcGE0c1grD+kiuOqMMnqV9QkszF7DBxqAXi3DBY6NQm/2nnmCiD7kgwMUb7zGgBy8c/nXqfoRl30Etw85oZi6+nDsANLfah5eJksViM2131DOdC0ONmiLbhGceRFim6HLw/LDYJbgb2wGd7IRvHoYFn0ZE/yUUe9HnQ8oSxOXdkno/FYYmqug0R1XdLtBTt4OGqhHKWPnIKv6O+Py7SC18RapsJAhDTIi4kekF4r9ZAFITbES24ye7OIy2kGeu3RTNLHdBhUGddpWQfx9f0jagmJkusa8vaethrdsBmqrGtI4tD2y+1Ps93boDAC4MGABDTeJi+11CvNLH8P/Iz0GLcSX6C+a/Jnw2r8Z8pUwBLc+KsD8HLeYKegARxcaPCoOB8AELSW2o0FRVw89Bi+F+bSfSiwgbh+TCPJyMoE59Uy2HEpSKGpOOmobE8zS3gReG1Ggss5gXE6V8v72RNZqByWZDU4VeWs03nxlY8CwQt6LDRbbp71QPW1vTr1QHAA/6jgEAdA84ia9pSZRthjm7YIGbJ/eCuKIQFLKPd+wnpnX5oa+hidgx81HGYqHB6V3IF1HAok+NuvD1lFyozNnYHLFj5iOlIA9u50RfU/i19SaJnIJwxLfHt+djwYrL+Pj5F+rWtoHvBtFRxo9vz8fnb3E4euoZvoT8Rs0alpg9pQNqOVkKtb1yajK27ApEeGQS8vKK0bKZE4YNbIbatcRXJnx8ez6ePI/A1t13oa6uil7dGlUWzChHGAA2d1BMtWRp6dhyXYUcVxoOn55Aq11Fet0BAIvNJC3rqCn/erW8KBAoQqijSh3pqwhyS1MkNyoHVBnCBWL+JcrzNQMAL/+DXBHO/vgm3O5JiGc5JcVodG4nfo4gPp91zxD6TsjQWehm74xu9s6wP75J4QIeP33r1OE+zisuhraabFGXUu21ccMNnLvAM2rcvOEG6klp7smP14BmeHbtLd7c+SS1mLdhQGdsGNCZtE4w9U1cJdvg3wPgVfUi7Wq3AVEuuDhFclrdmr4dsaZvR1p9SiK/lFoYbWV9HCZa4iPFbPW6wVavG1IKnuNlkmSj4heJEySmDT7zn4uP3+IQEpEgsT9+Xn2IRrPGionmOBJ1DS3NXDD4xSKcaU79Y3/G/42QmLf76COumJdRHA0Vhgb62R/B96zrSCuKgJmWaPENAKpoe4jcZqLlgpbWR8GgaUFZy3g8ahmPR2yuPz6lrpbYvohJfcOor66JGheF/UR+DKAfCSKtkFfHZCacjEaK3K6v4Qhbfd5nOaPoM8KzDiKl4DmpnbjKsGoaxHubwdCBoelpaGhSV/HiJzhecuRrNX1vNDJfJbGdtW57WOu2RzEzDYGxksPMA2PblEvKbRlTuNAFR8gDgCbW9ITPSqSnb/UGqGdsia6BwpXL3Mxtcb6dT7mP6eegxRj75CIeJfwgrV/aqD1G1XKXqq83vWbgeMRbrP0QROkK2sXWGStcO8FcQhquIuGMiRNpSDWmPS0kF3H6OWgxnC5sEPIEk+U8CTLO54Bc+9Ph1M/XONrSh7bLkb6GJva1VV5a3E3v4XL3oegU3FN338GnE1EEosnY7ejl4oRtU2U/B8pOEVZTUVFoZd0qOnoKG/OmVWTh09t2KgbO6IIhc7uhs9l4BKbxLEka1rPFzk2STfDNTPWE+qVL6xY10bqF+OuzSqTHYed2GGtpIbOIiJI81qsPPO3sSds5RM2YLbSvIJw2VNtCp06HpqoavqUko+e5M5T78bNvh2J9Tjt0aYDhY1rD0pp+JN37N1G4d/sLHt4T7Zerpf1viipMVsV6zCsSVYGUUzaYIlrKD4PBAIW1aCVSUp6vWRGzDK5VyPdGN2NCUcekCgYFnsX93uO46z8MmoZap7YpbSyCOPgS35XbXvDuj6Nm0a8gzI9UYp6nV22Sh553L1dMnyn7rE1DT0KRjPhQ/oUYvKqKTz/5G2lquROWOtIVJ6ii0wLeDp9opYnG5vpLrHCrLcOP19y1V/DMXzE552YaRgjJjkIbCzeoyWgAeiV2HMbVJExp3cxG41BEO4yrKTnNWF3FgBvp6Gjog3qmcyTsIR47/T6w0+9D67UpZmYKRX+97yXfOaWbOqzK0Eb36rKFl5toNURzy73c5e8ZOxCZdRyWOq3F7AWwWbkoLr4HLe2+Eo/xIE7yTZssYpumqhm8HT4hvzRObJQsAERmHYGT0RipjyENJaVhQuv6XTiHD4k8kS9qpmw/BJVIppZRFbmj7xQdvXe4tXCKd3ZpOk7GbEdIzjtMbmSDHtY+qKkvOo3hUcp1BKdehxpDA4ub2sPHbibUVaT3n1VGZOLImm4YWVN+C4DIgYvEbpdn7OLSaDu0kN+8vXkVB/iGPIT2n4IsFV0E42/n3eHZmLMnQOH9Jhfmoc/dE5hUtzmGOfEyIu78CsPkp1cRPZT3HhsQdBoXOwxD9TMbSOvpsvrSAyzvX/Fexq8CPyMgbg93uWoN4ai7Sv5d3k/gZZs47NxOEtaiZswGk8WC027hogv87Rx2bsdkt6aU2+bdC8SV0O/QVCVuNetVsSBtvxEeBs9jR/B4FPna6epFamsZabhyZw4MDIV9Uuni6u4AV3cHLFpJ9pdjs4Eta68j6M6/Uy1eX90CuaXJ3OXMkjjY6NQXs4dyufkjHN1riI4UJtqEoXsNZ4l96alVIS3nKDF6zkDdElkl5AyYGc73RbQmKCoogZYOcT1VXFgCTW3i8bBGS3D6IxGQcv3oY/QcXX6FB+nQ0nwcXE2V4/9cnq+Zlqoa3qfEI+hXJJxNiOPOb0yc6+8ZKahuwLuv5nxPlReyCndUSDXyiZPaYeIkxV1gxIUTEV66BjoK6/O/SnOrfWKjwyTh7fAJj373Q07JD5FtPqWulijmUcFisdG6H0/N5hfuOKm5nP8PL8yEhrrsH5gtLsRsdl1DB7DBJpXD7uqzh+vF0qr3VtJ+XdrU5T4eVP00ghJWoLZhd4Rm38AQhwu0jt3Vnn75cmkgxNZGEFcpN+hXV5GC2suUGLiZVYOaCv3i1JFZR2m1a1P1IgzEpAxLSx2TmahjIj4ioajgPBgMLeRmToeWdl+kJtjA3Jo6hfRZwhjklYr3HJI3ak5X3Rad7R4hMFZ0hOD3jN20xLyo3+LTiqTFw7YaLg+UHBlRyf8HZ2J34WMWMctnpmmJ5OLf+JEXIlLMm/uZuFjTVtVFCbsI33PeyyTkScOXpCFoYHlW5Pb4nOOwMRip1DEoCnn98OhwuAV9f1cO1+Jmopet9JUP94W3weRasnmuyUqTsdthYqADZzsLlJYy4Te3H75GJWLruUcIjU3Gm4NE9oTXtL1oUb86gt6Fc9c1GbsdndydUVBUwo3MEyQtOx/jNl2AuZEeOjd1Rh9P2fx5LLT1YKihBT01DZSxWNzf2+dJMUKp3p5WhEefpQ5h7J2Wm4/49BxEp2Sgl3tdNF+8F+uHdEabeoQFS8Db79h0LRgv1k1GUlYu8otLkJCRA2sTA7DZwPxTt7FlOJEWPXTnOaiqqGDfuN5Iz82HoY422q86hHebp8n0vMTBEGNdM7f7Fmy9OY8UrRfzPR5xP5LQqqcrmGUsqKoJX5MMa7AQp78I26NUUvEw2WyprBTanTyGs337o1lV4Qyt/JISXAsLpYy849CjljNmBJLN8FNTJFsDiWPYqFYYMU55wgiDAcxf1hPzl9EvzFbROBu0w9t03m9uZG4w6hlJZ7OgSASFvCWPg3A14jtmubXAOJcm8L58Bp9TEjH13k38mDgbaioqeJPwG8NuXELo+Jmk92g13cb4ns2zyYjLf6+0cdc0aIM3aadpt5/rvR0hb34CAO4k7kVvx9m4ncCbHCnMK8KqUQfh0aUhAGBh/13YeGk6fBovQfeRrTFwesWkuANAeO4jpYl55fmacbDVN4KtniEpZbaxuQ2isjPgYEik+RYxZfesk5XD798jOCYaRaWl+JCYWD6ReRzy8oqgpye/Ker5zYR5uAuf0CINbDYT16OJ1Ek1FXL6T0CUC7xsziE4nrjR9bA6wPWEC4wlUugEb/IDolygoWrIrRzb3MoPVbSFK90ERLmgre1V6Ksr1wicH3mEPA5tql6mEY3FhrRly1v324ZHF2ZBXV0VRcWlaN13G55cIaLWnvnPRcs+WxUWmccPQ2Cct09NBYvFhmffbXh6VfTx9NUtUU23GT5lnIOzUTfoqpkpfGziqD/HF1+3kdO7u9o/we0Y6kqZAMDk80vjsC/0GbZ/DeYuMwBE0kyx/Z6xS2KbbvbPhT5X5UFeziqYWYYCmX/Sw8X4Q6QXif8RkDWiUBA6nnh5pbHQU7dTyPHocvTjB8z2aFGux6xEPuZ+HoitDelNIEgLR8ij039Q8mUAQGfLgWhvIf0kjjREZ25BUu4FNLYmPOtex7VAbfOdMNBqgqiMdUjNv4VG1tegoVoFURlrEZWxFi3twsV6a/4LKELsc/YnWzGE9VkucR/B38a/nXvbiYrMTcYSaSej1p/Du8PERe2uy08xvV8rNK1jh3Xju2Ld+K7Ydfkp2jepiTeHZkGFwYDPmjMi++485wC3ryZjt8ss5vGjpqKCha9uw9PaAavcOuL8D/K15I6vT+FqXhVVtIniRAbaWgj4+R1j2hFRpl51HdGmniOOPXqHUW2awNutDlgsNpgsFiyN9KGrqQFrEwMAhHjAz5kZg5FTWIQn36PwOyMb49s3hWdd6Qp8KIK2A4jracd6tshJz4OBqR7s69jgzNabaNXTlVLIA4D0xCx0MZ8IDS11XIvdJVYwrKR8Sc3Pg6Ue/cqS0ZmZlEIeANT324OfFEKe+6H9SCsoENnnigWyZ02t3NAfLTzFR3z9P1LHsBNJzPuV/6ECRyPM0hZeWOfZAY2P7cM4lyYI6DcU9vu2ImYy7z5u+9vniJgwS2i9vR7Zv50tJiiCivTiGNptaxt0kErM2xowGy8DP6N5Z0KsuxbNsxfS0tGA7+wz2HhpOq4ffYxZ3bfC9ybxvE59WIcp7TdUqJiXWiQ68Ede5H3NZEGDwnP4bOdBqHN6O6L+eOa5nt9d7tF52188x/dp0+XuR6pR86fYPghejGFD9qFT5wbwGd6Su75+S2d8fRaG635B6Dmpg9j+3gR+BgAsPC65AAGH1X07YHVfot/r0a4kQU5QqCpjF1FG5XS2uy9S1Opi9xgAkFn8DU/ih1EKfuXhj8VPp2qK849wMhqFyKxjIrdfj3JFTwfpv+jV1YkPipamOlhsNn7GpsLRzlzmcYrC//dD2OpYICY/Af1thd9fKtLaNBUAACAASURBVCoMmJvqSeynlmEX1DIkSsp/yjgjVXVbZaCuIn1p7svRn0n+eIXMUix/fwerXbuI3Y9O5VqvqhcrRMgDAE0tgR8wNrW/R2L+Q7H99Kj+FioKNIqVlK7+IM6b1neDQ1Vh7zs65BX4IyWD7H8526MFjn7kfV5HN/rvVCmrRDYaGjWj1e5JKhERoWwhDwCqG89DdeN53OWmts/xNKYGWtn/gIPJEjiYLOEu66g7wdXmjtLH9K/AL95JuuR9mLQZbS3nI76A+B6iirTzC2+HSbUekLYfjOyM8U7ETHl6cRR01cygpWqguCchBzeef8P0fq3Qu3V90jpNdVXUsbcAAHRwEx89vvIo8dy6e9QR204St7vyoq83NuNFtvwYspDULnIwMfsf0HkkAEBDTRVj2rmhyYLdeLdpGsITCB/cUW140YQhccno6VYbAFBUKt7TigEGWGw2xrcnboq2jZBcLEMRMMuY3Ii7fQvOQd9IF6rqqjAw1YPvzJP4+jwCh16K9wG+k7ofO2edRuDpZ+hqQVz7Vwp7fwd0hTw2AEeBtFx+xt8IwDJPL6EpBYed29HLuTa2dyKuUUuYTDjv2UlqExlOXVxHEk7OVpVCngiMNOT3U84s+a2AkVBT++BOrGrVDlX1Rf/m1DOzgN+H11jQjBz0oCnnfcrj5L2SG/2B6jwWMXPE/lYyy1iU64sKSvDmPs+PcfI6smVKcpzkAnyKpI3lDDxK2im5oQKges2Y7DIhLz1FkFNSDDUVFVyM/AJddQ1cjw5FZFYaYkYugJaqGsKGzcGwexcQkp6Mp30nwkSLnJofM3IBWlz2QwmTCW+HOljq1lah4+MUwFj35DFcLK3QraZsmXD08/IAzJrTBQ+Ced4yI0a2xulTZGP7rUFEdc29s0+ik7YPvr2IIG1ns9k4tOgcOmkThuHzj06UaeB0MNVqJPO+xpr1hNYFRLmgm/1zitbKw0y7CbQE8svloY7JDLHb2WChiJmmgCMp56Ls/K+7cDMRH8npf1i699Tr1IOU69uvPgSAiKR784NXjORTTAKKS8tQWFKKyETiXN35GE76X38Obwbmc0wiEjJz0HPTCbHj4C8cQYd1TcgX8Nqq6vCP+SxxP5YIcYyDmoqu2Gq8ykbfaAcyU4nnJi7F9k2y+HBkRQp5dBEnlMuLhrqwf8joRo0xoqEL968SxVF/NvEZ/hAlvkrw64yHWBUyHku/jcLeHyuQXCT6ovfcL/oXjuklydgRsQiLvg7H+tBpCM8V/9nmzG6qq9CrJFrMEo72VRZZRS9EbvuRvoK0rKry37HdUIRnHj+vUsT7C3uYE799ltrSZTuYa/IqhAbEza5wIa+aBREJHRKdhBNLiIm2aTuukNZN8PbA2SAiMnvX5aci+/J0ccSiYe2xcnRntGlcsZVQ320iUmH95wkXzFnary1U/6Turh9CLu7GSbHloK+tie6utTF+vz/C4lPx5LtyfKebdiRHMR57t44bcXcz0Q+terpiVxBxTzBrx3AcfbtWZEQePzN8h+FO6n7cSd2P/tM7oaSoFF0tJqGL+URsmXwM7EqX+XLh5GdC9M8slO63wHHndtwaSl30yePIQTyNjcUoF+qJxQ+JhL1SQWmpkJAnD/uOKtezePirTWjzcA4eJSs+mIPTd3lSzMyTqv3JqJGkZR8HelY9dNjTsQdG1G+ELyk8Iddchyz4XAkPwaTGTdHfWbLXX6kU1zZxBR/pDxRAB6t5pOUDkeInQ1t25+kQGpq8e5LTH9fhWhRxjdlztCecGlYj7Xc5nGwVpWwaGAnff4ZmK7YQDT8OeuRsw0ORkv3ROdxJoF/pusHZHfgxfB4WNvHCtIYeCOpF/p7QUFXF6Y4D8XHwdCEhj8PzfpPwduBUhQt5ALCmHVFkcUlrT1mEPO4PpVQyaE4O+QNy7+5XuLraC7ULzD+JzrpExbM57daI7K95j8ZoN/jfSRHjROaUZ2ReCyvh6onyoqFiiBJWtsjt9351Qs/q9HPYVRgMlJYyuWm2DAbgaEdOXS0oLIGOtvxeTBc9NqHbEyIk9eKvIFxqsVmozf5TT4Sq2V688R6ZNWeja9UtYvvPLSzG4nOB6O1eD8nZvB879xq8VIIl5+7i1iKitPWck7dwfcEIsX1++ZWIkLhkbBzaWWw7F7NliMu9IbYNPz7Bp/G8xwxYaBOzqcMfn0FAh7Fi94nKPiexXyrB+mJUdxQyMzDCSfRNuSIxNpeuyq4gnezEm9LKSh2TafiesVvk9u8ZO+FkNEopx9ZQF551bnP8KBJzcxEyZRoa7d+HL5OnUuxZibQ0X7wPX7cTqfDj9l/B+83CYfAZJalYH0qcb301QzDAQHR+GLaEz8GmBmdIs4wcbzpRy+vqn4CmCs+6Yv6XwWCxiRldQ3VTZJSk4FAUERkvmEIr2Ne7jMd4l/GYu8zfXrAt1TplpAAbafEu3Dh+ea3siTSOGqarSMsuVlcUfnxlERNFXWlckTxNJs4LAww0MqVOaeNw9Ic3Ghr3E3mjllj4FQAbSYUhIgW/0TWulat3HicFlv+x/zriO7RudV7BhbeHZgutG9LBVagPAKRKtvyPPV0cFTVshZKbvQD6hpuk3m9K5+YY6HsGbo5V0bpO+dm+KJLRy3pj9LLeAIBdc87gzsmneHjpNQBg8sZB6DHGqwJH99+mo2MNdDp1AmCQC1cM87+MF3G/uMsOO7fDwdgY94fzrm26nTlF6ouzf1JeHncfDnu7dkcXp5qImjEbyx7eR529u7C5QydEzZhNahcZJlvWQisvyYUS5GVH48mY8WEv2lgoftKU0zcd2jycg0dtpa+4ObFmAPZH8L4L90f2kli8gds2glxkzlTTHiYa1US0lh6Ohx5/+uzbkeSMvY+jiawUMx3hyb66Rl0QksWL5t8X0YPWc8splT4KtI5hJwQlku8j32dchKuJcDGyfw3B98i9xM2obdhRKcfqUXU1doa15y4Xs/Jp7xuRQ//apGM1J3heOYAVTdsjs7gQc57ego7av1mFWhxSiXlHDgWjabMaAAhh78P7aNy5N1+oHUOFAf+kAxhRew5yM6kvKruMboOZe0fLMGTSkVDCyoaGiiGKypRXDYWf9rY3cDumtdKKIZQHrhYb8TJRdGozmy1cJjr8ZzKmLDuPoiIiquv89ffo1akhxg5ugSdX5nALXADA0ytkvzobSyN0HEp4tCnCO+9Wa/F+b2f83wiJebuPPsKwjYCtrrvYfVdffoDdo8VXR21ek+eL1syJuLnKKSQKb3yOTUSXRsKiS11bC7z98Rt1qlqI7FeFIZ3YOdixMVrc4M1sqjAYcDQQ7//3LUO22Z4BDjfFbi9kZqCgNAWmWsq/qAKAhPwgsdu1VJXjg+hoOEKsmCcJWVNsCYQ9H7o61cStiAioqqhgWlN66ZWVSMbW1JD7uKE9ddGSDaFElM2WhudJHmVZpelC6QIcgexYzBaEZL+TKJjNcNoAK61qUGHwolzWhk5BVkkaHqZcQ9sqvAp7gmJdExNPDLKdDCr423IEQ2X59ymDt8m/MeLeZeSXlohso6mqhqMd+qKltfL9K8f5HFD6MVpZ1KDdliPAtRBY5mClXR+Taj0Uat+72m7SMh0hb//X19j96SXyxLwW/Hg71sGI2o3gWkX+lK/y4GHcT6x+/RDROZm09+lWvRZmuLRALWPRvz+lxc+RnTkGunqzoK03QWh7Vlp3qKnXh57hBhQX3UFOxniYW8chP2ctdA3IHowN7a3weSt1Qan80hJMeHgNT+NjJI57edO2GFG7sVRFtBTJ8XXXcGEHkQqta6CNLsNb4fKee9i38DwOLL2Im4n7KmRc/3Us9fRw10d4Mvp0n35i9xNX1ELcNgBY07Y91rTl3cTzt799XbooKQ5L19KP6pEVEw19nGq2UHLDv6xvDlSpja/TTqKp2XCx+5WyCoWElmHVFR9kIg/tLeeQxDyAqNhrrCF+8uvYz2EyHc9cyxGpRT+5y89SDqKRcV+oSOHxW8IqQEZxLCy1a8s0BmVA9R7ZGdaetujL4UvWDcpIP0kciuyHcU6XxbYJTpbu/utg2z6Y/fQmpj2+Dh01dZzqOBCtrO2lHtvfjlRi3oPgxbjq/w4MBrByuT8p5VYQXUMdXE7wk3uA4vB2+IjnieNRWJaAllb0Qn4Ly5Jx7xfhycXxv5Im0k5X3RYOhoMrxDtPUVAV9ZBELUcL3D8rOkVXnEh3YZ/4aDG6cCLy+JEk7PEzodZjieu3+HSF26LdcHcU/SOwtG9bDN9D3ACfnEpEtYT+TkH3jcdxYgr17IxP68Y4HvwendcpLjR9jWtXrHGVriIVlVDLj4eVbDenN3+NQlsr6SMLZOVt8jzJjZSAihI8HaRBUAyMycpCoM9wOOzYDlUGA+NcqSs6ViIdF+cMxXr/h2Cy2Dg6uT9lG05aq2CxASN1U7mPb6NtL7Ruae29mPt5IO4mXSKJeYqm9oXNuN55NJwMJQvi/FU9AcDh7HpEDRF9XZBamI8m54QjEBwMTfCoL/XvRHpRAVpdOihWwOOnmFmGoYE8gfJBnzGoYST/ayIKcUUuFJFm+yz5J8Y+P4PlLl0xxKFiPt/5pSWYFnwDD+J+Sm4sgoCf3xHw8zt32UhTC5+Hym/8rCgKy0pR+6SvXFbct6LDcSs6nLRuSsNmmNu4FVT+VLLIzV4IHb2plEIe2KUwMuNNnOXnbIK+sS9KS95D12CJxON/S09GtwDxdh5UrH79EKtfEyKvsaY2Pg1VfGVcQZ7d+IB1o3kWJ2NX9kXfKTwf5DEr+iAq5DemeK3FhR2BGDhTfGZDJf8+N6/JVphBpdJrkRbTnYOwK4z3GXuVdhKv0k6im80K1NAne9EVMXNwPmYqsksTSOudDdqVy1ilRUfNBAVlGdzlk1FEFOl053tgCDiK3YxfiZ+5z2Q+1hD7A6SoMgDYHU7oCm6mg+FhLpzynVYcjecphxCT/4a7bqCd7IEBymKG832h58ZZ7lttK6rqkCNTS1mFiM57hYfJO0kZAXTEvAlO/qQ05QJmFnaGtUc3m5Wood+S1PZ3wSdc+SVbMND2Vt1l2u9fQuo70959mqB3n7/nhrGFFe9igF9cEyW0aatZiNwmuF5Uf87Gk+BsLL5oR+3lvghdPUtsG0noqFFHhCgCXfVqyC/9JbnhX8St1rsw+s0qHHVfQbm9q88e5OYREXKtepMj0LoIVEw+FNEWLD5hi1/Qe7uBfCErWHkW4Il4HFYOIBfj4N/HpzXhHTLSyxUjvVwpx64ohjw6hbNtqL1M6MCp+MzPiUheipxgmi3/tptxvEjbesbD4GrGiw66FO2NgjJeShp/PyciPaCmoo0yViHMteqhmJmNnNI4yuPRQZVBzzPsv8DebsSPVNRM2cqZV0LN6ScfsbgP4Y9x410oejQRnj0dXG0Kzv0iBLaR9nNRz1ByYRlFwGSXKa3vZW8DETpQONpeFIKRPJ/6yfY+jMrOoFxvf3Sz3HXO2vkfAQA87jcO9gaSq1JLgyKq1UqipYUjwvosBxvA0g83cDnmI151nwcjDWp/F0XS+dpxhGYoJ+shq7gIdkc3Q1tNHWHD5btWkofpwTcQEBWqtP73fn6FvZ9fAQBiR8+HSRXC3y8t0RFmVgLi6B+f17LSMKipO0NFxRBa2v2QnTEchiYnRR4jt6QY9U4rxn8ss7gQdkc3c8eraLqY8zyN63vUxOYA0d8ZDnWrouMQD5zefKNSzFMiwcGh8PJSTITQ82cRiI/PxICBwteSFQ3Hl05Ummqbh3MQ1GYz1PgirAS97CSluIryvqPaj27fgu2kHRMHBhiUYs2t+FW09jfVtEcn60W02pY342pcFHpeALArTHya6Azn+7gVvwo/ckX7rora737iVoT8j72zDouia8P4vcDSJSGdCqJSBgYGICKi2L6KCXYLqNjdoiIqdneLIoqBivmaKBYmCBIq3b37/TFuDDubLKjvx++6uNydc+bMILszZ+7zPPeTd5W0/WnWCTzNEm5n9Ccz3eY65f+bpGIaPxRl1WGl5oJPBeRAm8upSwXu56o3FSnFcWL/zf7L/J6Y+v84KTn8/ejEoaFyR+GdJMRUrbfA9ipm3ZmjiwP3TbaoknyOV45MxZ1zxE3uXvgs0s/86ZwKr5HfAjHG6gbc9OfBx+I4xlhdq5uTrwOeZCQJaBX8WKwhT10JzNfqIYxVnPm2sQQ3b5P97PfcQl5iQTSKKzMwvPEdDGt0E+p0E5IICABuBmugrWiDjNI30JA3g4dRKN/zzCx5JvD3MFKt3Um/spzgNLH88tor6V4dy9AQhDys26I8/w/suPaI/XrdhRjKPq0adGb73B38ugFBcT6Iz5cssoCKI0mbMCtuMOmnNnGN2IFjn2JheZzw5ruZ+gkuEdsx4hYxMbU8vhq2pzdg4PXDYPwyqGf1paL5aY6vjKB+/GhxfGuNhTxuXM7uYZ93XSEtsW/yv6fgcGEV+ps54n3/xWgXKdj7taZMuHUBZvuDa03I46aksgItjv+eCIU2J7fXqpDHDUv4zs0ciIx0M2jpPQVAFHkqLTqKspLIX+29UVJECNCKykMBABVl/Be1gu5FSU3Iqw5L1JM2lrYmCE/aLFDIYyGvSIdag5pVrKyHF+70VmkJeb8DVVVF4Z1+4WXA32bn8FfCukWuWqrkvjazsMR2BGzUhXvEDX5IeMQfbT8Pt7tsxO0uGzHErAvkZajjZva1mYWAJv2Fjj3ApBP7p/p71jZxmNZEkmce2h+XXlsdcX+vjrrjAAA26rwioCh0NZgFDbqhRPv+ydAgI3ZqraT0MFokVn8aaHBo0Ffiv9l/FbHEvOxsct587PNE9Ou9iU/v/18G7jwulXGMVYkUyq9FX+D/Yixu/LjCbiuuKkbAy/FYE78YAPCp8D2mxo5i9/la9AXL3s7FinfUKU/m6tSpYywS8k5K41cQiJf1HOTniG56CQC7nRYiIvUONrw/jILKYp52GRkadLVVBY6RWfYJMjRZfCt+Cg15Ixz8/PeE4B74+Jj9etHzKzw/gviSd0xge8uG/IvV1IS73xfD1+ohZGl0yMkooZ85r0eXoXIbeJsQKchdDINhqMx/0vUmW/AqpIlqT4HtNUVJSHXp78UxtXp8bhICZmCGcwdc+vAedtvDEPxA8tSBeji42VqyXzs34e+9tsruEDY4nIKPyWQwwcS+xHVSEd1mxQ1GXO4jLGm+CxscTrF/apOY3pMwqJEDO03W3cgKd3pPxqo2HHH8cb/pONttJFa/uAkAAlNq3w4KQgWDiH7e3Vnw/QYAzn9+y35ttj8Y2aXSX1CyOLAeBeVlUh+3Ntn87ja2tx+MV30XoOWvAhjeJra1drykglxc/fqx1sanIru0pNaEI36Y7Q/Gj2LxKjrWhI++xEKjps5Z6BokQUZGCwCga5gKXcNUKCh5/2qPgJomIdYqKhPXEh0D6gUi8/3BOP3pda2et9n+YHhH8I8KFJeojJ3YdnsBFJVFi6Cfsm4Ijr+t28/G/zszAoi5ov80osiFu9sadlts7Ffk5ZVgRuAxUpuH+1oAQOgmcqSSqJSVSRZx3m+wYB9sbmY3Jb5PKcWZPG0HEq5CQYbXGN9S1QCuDR3RooFw79KfpblopGoIIyWORcX4Rj1xzZXagsZS1QB9jDoIHXuqVV/2T/X3rG3iIEOThb9NNJy0hwjtq07Xh79NNPxtBPtU/wmwfi8vQ8GWBPqKNvC3iUYrbeLz0EhN8kKcfo0Ow98mGqpyuiLv00S9C/xtov8ovzwq/G2iMa7xGZH7K8qqoYfRIrGFQFE/X/420Zj+q19N/mb/RWpkALV3Twx0dNV4tjOqGPBSFVzhk5trJeSqSE0XCxYIudNXWX3jlwdS7keV6krVb92A7ujtQP5ifcnIgvdW6knMTI+OGNuJk1Z192MiJhy9IPA44qbdaisSJa3NVRphc4u9CP24Fh56hMB3KvkwQh05KcZFlUUIa3kAr/NesvdZ0py4uTLB5PF1kpfRgCAySh7VWlXOmtLbyEVg+/m9EwW2D7YgPm8MZiV2fXDBIAvpTVRZZJQ8xo/ie8grf4/csnhUilGpRxADLBzYryfYOENFjlw048QX/pFByQUXBY6tLi92WWyhfMqLAACeSLyakFcmOJLiQfp4qR1LEmqzGE9CigHJNy82PQ0DT53E9ZF+eP2rkq3rgf2IGVXT4kL/36wc4omXX9PAYDARPEK4L2VrLRe01iKuS7PiBmP756WY3HipRMd+kk0UH/jdhSlY/nfpxQUwVSXSU1nRRUwRI9yanFwHvyZOWNzKQ2jfJY+i0b9x81oXdWyPbuabPuhlxLFYkKPLorKC7DHq1q81ZodRz234+ePVNDrPv5kbz7YNTv0pekoHMzXNWhtb6LH3B4uV2slgMhH19iN62lJHlVPhHXEYrzPFr2JYU2Rp0vP1YoIQ8uqK15nf0fnMbtz95/feW+upG0JChwEAQrcQli179xN+pmvXXMLceb2weNE5WFnp48TxfzF2nCsAgMEg7gn+Ad2RliZ60RgWb199k+hc23cUf9464tEaUmrqnLg9AIAo1zX8dhEJU+WG+FKYhpPJt+Fjynvd/tNw1h1D6e8mLTTljdjCjpfRNESlEhHYt74mAAA6mZih/cHdaG9sgq2e5KCK5Pw8DL9wBvllZejeyApru3DSPi3CNiJx6kyMjDiHR6nf4GvniAUdXdnt1upueP5NG1ufPoKaggKuDeG9Z594+wpL797CMFsHLO7kRhKgWOMvuXMT5z+8Q0cTM+zwEpzNNqZx7aXWcv8/8uPE9VgM6daSZ/u8bZFYM0XygBVluQZ1FKVHk0gE/Nux3BSCzmbm7PcH+0s2txNJzEtLy8HkiQdRkE9eKe/VuyUCZpBT2sqKy9FbW/KLA7c4x2J55C2ceBKHmzPGwFBTnXK/Nqu3Y3g7RyzowbmAXn/3idSHwWSi+ZJQnvHnnr+GOeeuYvWVGDyax/HCa6SrDS/bJggZxHmYYzKBZks2YeON+yQxr7O1BXtMqt+hJkx8PgI7Wx1BOYMTUdBMw47UR02OEFXtNBxJ+xDnzABNjCo7AJBZ8pRyu5f1HMwKHgznbrZI/vwDTexN4GU9B5fj14AJwLvpPER9JFahLhy8j75+HeFlPQfBRyfAro0lvKznIGDVQLj1kn55d25cBmwEg8HEvXAix3/x+ktYHkQYcrIeRD0MRfOJEERZVQ7eZAUjpTBKeGcpoE7npBQYq4j30JVf/kl4JykjL0t8LiXxvvtbKa3KEN5JApgUqe8tDQx5/PJu+v2ZIvzfhqM5kT7RavYWPA8Wz6g/teQr5XZ1OeI7W1pVDEVZZco+uRVZlNsvpopvbF8T5rbogiYn1yF2APV97GNuBrpfIR6C5GVkcdDNB0NvEtEaOooqeNLfH+Gefhh044hIYl5+eRmaHArh266jpIKIXiNgpEo9Bzj+IQ7zHoiWZmO2PxgJo4J4BBbWwwYATO+xHluukAvtROznU0TJdzeu318IGo0Q9W48WIiEzz+gTbHY+TewsVMPzLwnONIbAAZZ22G+kysaKPD373uUnozBUaJH+u98/RgT7Xj9tvrvPoZ36cRCyfslxGey2fJQrOjlAZtlm/BucQC7yATf871yQiIhz1JDCz7W9mitZwQTVQ2oySsgvagAH3IyEf7lLa4lCb63jmkuXZ9pUYU8PWVVrGjvAU8zK759pt6OwKXE90LHSirIRVjcI0x1qFnV9JKiMiip/P/42v6NBPofxabNwxEw/Qg2bx0BCwtdrF1zCbdvxWPuvF6YFdQDviN2IfxiAHJ+ZdfQfn33du64id59eEUFYaSlUPumCsOqib5Y/Q+1mwPfR+sQlf6EnXb7JIv4/FcPehCXQ+3mYF7cXuz6HIldn4m0+dMdFkNXQXDwxP8jYyLDMdTWHs/GTMLGxw/YAhqLtQ/v4u5IQkQed/kCGm0LwZcpnLkud//W+3YgMS8Xe3sSUYp2u7eij3VTPPQbz+67ytUDQ23t2e+H2Trgw6QAXPgQz3NsALAM24iPkwOxzMUdFz7UjRWDuExcexo751IXXWRREyGvOpM7LIHvov5o291BeOd6RGJzj57o1UT0xUh+iJRma2jYABciAnHmvD9uxsxn/1QX8gDAtynnyzb30GRcKzki9Kc66kpkD4TF3oQR+YCd/NMEC0rLSEIeAHRrRp7AeGwi0vjeLgsgbV/bn6hCk1dSyjMut5AHAFJcXBWbhCL+Xlzbv1BHM0alC47G4gcTDL5t7n1bQklZHk3siZQfVQ0lyMjKQFZWhjRJ6+tHeP659XLEs3ucCm+e/zhBXpE3nF1a+EzaC3MTcvXC2w85xz/ypR/ufA9G+a9ouV0fXLDrgwv7vShUMopwMaEFria51ZmQJwr3e/2+6oAM8FbKNVP981cnpQ1Tqk5fHCqr0gW2fy8kUsakGQFSD1BeSV0B+k5GJM821t/etSF1Ja+WDQh/m22fqYv4AIBTAyLCr7Ayn7T9XqZwcaWmrG3LSVEf37QdPvjMgQqdiP5NGDofCrLE+t+iVh6w1tRFwtD5SBg6H+995qCdnhn7/ZP+ROXzmLQv2NV5oMjHL63iTbVSocvj2ZApeD5kCl8hDwCGNnFA0ujZWNS2i0jHEiQcAoD3SF4vosPrL1P2TUrM5JkbWDbWw9wA6Vhu1DUDrfin8Q5o3ByxQ6ciafRsrO/oJVDIA4B2BqZIGj0b0xzai3TsNU+pBdN36T+xf0R/uDdphPMviZRsn9b2+KelLd4uDsCqqzFCx378XfToH21FZXz0nYGk0bNxe8BYTLBrg1YNjdBQWRVKcnRYamjBy9wau937IWn0bCSNno1TPYbwFIUBgMUifiZFoYeI1WrfDPfHE5/JAoU8AAhz642k0bPRy8JG6Jjrn98V6diC6G/urA991gAAIABJREFUL7Cdu0BGPbVPcnIW3N3WwN1tDS6EPwcADPynDXp6bcCAgZyAhRvX32Dx0n4AAHV1JYRsGgZPj3W4GvWKaL85F54ewdi5W7LFxIJ83uev2sBUmbBJWR9/mrRdnS4dX8Y1DmNxuN0c9niDHixHUtEPqYwtChEH7uLm2Sc4HByJkkIiAKSHyXQcWncJK8YSnnd5WYWY0TsES/12oaSI6DOu8wrsXHwW53bdQs7PfKybchBeRtOwbyWRceZlNA1LRu7EeNdVmOq5jjQuK6Ldy2ga+lnNRNAAjoenl9E0hM2lzjJY5Uos8s1sS6RMJuZyIjq3d+fMofb07MvjdzujLSfN8qHfeNxM5BQTKiwvx0pXjqeaMp2OBTFEemZGMfGcx2rv26QplOl03E5KJI2/rXsv9rW8bxPJ02HbjdqE0BN30MaPmG+w/gWApXuusvvsOPcAs7cSmUyno1/CZcJW7Dz/AMWl5VhzkBOBxtr/4p3XyMwtwsU7HJsFlwlbMWHNaYxZSUQJPo//hiELD5P2ZfXh3nb+9iscu/pc4t+xNjl5/gli7n8Q2u/WXd4FqRXreefofxrSEPIAMdNstbSEX+xyfhLFH6hEOmFU/QrTdjCmXmnJLeZ/sb8wRXgFz7Rc4uFI2OqtMDybW+Ha208oLq+AsnztiVIsWBF2rH8BoK0WOV98o8MOyn28DPrU8tkBpo30uF4TN8qykgosHr8f645MQHlZJerSdzz1ey7uhc/iqWjLjYv+bNz7sRGd9GbCWt0TbgbzcfhLX4xsdIHvPgDw7OccpBb+uQUz9JX4P+zWJg2V7HHl2zj4Wj0Eg1mJckYBFGWJ1Dx3w4049MkZXQzXQU/JEVml73ErbQ6GNb71W871b6W8gnOz+llUhIYqKsgv40Tr3kpMwFA7+99xav8ZKqsYkJOVgd2MTXgdIjiy+lLaEVxK473PydHo8NAbQLmPhQrxwJxemkzy1uNOqW0grwsaaFj6dhxp36XNd+Nk8na8L6Cuxv6n0fb8Zixz8oSrYSOJx7j3z3iYipn2ObZ5a4xt3lpoum4FowrlVVWQl6WOWt808xi6+XCikA6ti4RbP+oIK1f3ZpTbf/6QTjGs38FTn8lwOrkdALDauRuG2dQsmn5Wq06Y1aoTbA5vQkllhcC+Cx/ewEpncjTng1kToK2iDGdLMzRfsRn9HZtDT43wx5Wl0XDuxRss8uK/eCRq+rZ1Ax3c6CeZTUE7fRN88eNU/Au6F0Up7klKXlkp3mYJFgY++80EXUa8TAyAEPXC3HoL/X9qeTwMsUOnij1+PX8WLx99wYKx+3H5zSrcvE2uUNqhozUuR5ErV1bvY2Gpi0kjOqLvUEKkp9GAazeIFHlJKtmWlgm+Jkgb1sLb6nfEgsvFTsulNraJckP2eD3vzIff42AcbDsbZip6QvaUDgU5RRg5m4jICgk8CiaDiZNbrrPbfeznkaLQp3UPxp67RCECL6Np6NKvNeZs80N6UhbGLOyLH9+IqMllhyey+wDgGRcAwj8R6csX9txGypefCD7rD7v2jXH5CNnP2VqLHHAxuJkd9r58xhb4mACmX4vE49QU0jyXfc5OnHsz1T3cIozaW3v5vduU7QfjYuFmZsF+79VYOrZDDCYTx69xhLLhXq3xPP4bKqsYWDquO7vPgUuPSfvd2cWx/Jjn1xXnb79Cfzd7jO5NfLf6uNgh6t949HGx49mHJfi1amoC3QZkD3lWH1ZabksbY/R3s8faQ39uyqqsrAy69tmIGxdmgkYDXHoG487l2bh5Nx7ZOUWQp8shZNt1LFtHiKF3Ls9Gt34hKCuvRHTMO9y5TFyXghadQUZWAfaHjYKMDA0uPYPRytEM7z6k4+rZAEGnUGswmExYhW5ih4AkBAovCkVFjTzz+GFgIdggnh+yMoTIdu/TV9L2E0/iAADjO/M3Om2ip8O3rTrCPPmqk5ydiwsv3+FRwjek5uTjZ0HdmSb/DbyL/QpGFRHJ9+GX70XG91y079ocAPAw+i0GjuX43N04/wxuvVrU/Yn+wkK1ExjMSiQUxKC4MgtlVcTfkyYkUPViQu2mBotLRmkhdBXJF+olsVexrKX0qrlW97pjva+eNutlvBPPM7fh8KeOaKhkj7a6M9hinrFKe/haPcTlb2OQU/YZDRSsMNDivNTO8W8iIcVAKuM0VCEWVu4nJ6GHFTHpUJOvT12qKXKyxDWAW8gLDxpJ2VdSTzvu/TxiAnHDlfd+tN6BNy3RI4Y4pz1O1JWeH2e9w0zr7TBQ0qZsr06w/Qn2fqbKeiLvJyqP+wuOwBHGv4MnwVBF8jTVpNGzYXlgPaoErCRZHdrI16Nt48UZJA89k8Z62H2H2v9u7hKOCfmJC/5s/zxpVbP9HTRUVkXiqKAaL35W5/3IQKGC0ZH3L3jEPK+wg3gyZzLeff+JKgYDY4+eh4IcZwprpMF/IUtUIU8cvz5RWN/JS6rj2R/bIrBdGuefNHq2wP+vrNJizL5/FcEda7dqfD21i2M78iKLV9N5iIonPOMuHH4AAHDt6YCRXdbhaMxcqP+qKDyl3xYUFZRi7YGx7L77N14l9ZGEqkr+2UDS5myHJRj4YBle5nzBje/P4a5Xe88jl11Ww+3WTNzPeFNnYp66Fue5oLGdCQwtdOEz3ZO9jSZDvqY3aWEu0XF853iTxq2OcaOG+PgqGXbteQt8/CgiZ0JlFBfBRpsoItFoWwgYTCYp9ZWfOMeP6mmzLDQVFDHCzhHLXdzFGk9SJg3ogFG9OOL29MGd2WLbk4MzKPtQsfZQNFSU5DGxPyeQh+VTWRNefkwFAMz15a0OW1lRBW8dzqKykwfZ3uvYuggcWc0JgLmat5/U7tVgDJhc56ikooDwNCLw6EdyJnztyPer6vuzePc+DdEXZ7JFvOr06eGIkG3XSW2Rp6YjaPEZbF5LFHkJj4zF+hVEITbucUJW1bxgXU2wDduKLxIKeNyIJeZ9+vgdVtZE1JzPoDB492qB4SN4K4qUl0q+wnJ0zCAM33cabhv3YmEPN7z/noGw2/9ChkZDYFfpVC+RlRF9cmq7NJQdMVgPNVEf12FI+xWg0cD2yzO20MW6GSdw/ewzhIVPR8xlQpCNjF8D/wFbceviCzRublQr52NqpIWQ3cQqQ1UVAwuDI9DSjlP6vZvRShz83AueRqugKW+CJxl7seuDC3qZbKYcr6wqE1eTpFcGW05GBSpyRpCX1YIK3QjKckZQkNWCspwxHqSPrdHYl5PfSlXME8frrpXOFLTSmcK3vafJPqHH4Pe6Hmo6mHI+1wZqgqs41yMZjQ2kK3JJyinn5Vj5jn+K3YXUe3DQbAwfU/EmqZLuV5v4NWtZIyGPxZdRQRIXCmjW2oIUvSAqOrpqtSriWR5fzX4tqJqwNJC2kMdiQ6cemCWCJx83RWXlsFlGCN/vlwSyX4feeogHX75idrfONTonaQt50qaMIgWdm54WRLqOp8pIXCuqWVEv6wY6+JjDW/GTxamPr2pFzBvcZJbwTvXUGSO7rENE3Aq20BccdArbwslWLg5tG5H6/A1oKxDCf+jHcwCABc2HSWXch5lv4azTnLQtIJaIbvY2qpnXJDenk2MwyNRVpL69R7ugt0UgGFUMHNt0FZeTN+PIsxWY0TsEeiZaGDzNE1PXDMK4zivQ2q0ZRswSXvCLxfFNV8GoYuDVv5+x9vQ0nva+49zgZTQNPyn8EPPKyJl2t74mYElnwo6AwWTCz0F830VRmOLUDh0P7q4zMW/fxUdIz8xHys88bJ9DWI50crSEHFc04b6Lj1DFYGLvxX/xaD91RsiKiT2w5mA0PNtx7BBefkzFzvMPSAIfNw9eJSIjpxB3Yr/ApSV1hoSqkgLa+IUgwMcFQ7u3IrV564yDz0xv+C3uj/zsQgyymA7vsRzLiCOrLyAqZx9oMjScD7uG7hqj2YJcSWEpaDQaovKI5774J19QmMsRcPVMdbDiTACcutmjKL8EA0ymIDMtBzqGDXjO0bpxzUXw5y+TUFxSDgAY71ezuYI0MdGQjp+mWGLe3bvvYWWtj62br2NdsA+WLjmP799zMSuoJ6lfVrr4lYxYtDIzwmAne5x6+grTT16CvoYawicPh42+6GWfhfFmqWjhlPwKWUw9HoGb779Q7fKfhyXWVefEv4t4tm3luulbNiXM5GVlZRB2oWYRG8I4FjYar9+nIubhR4yeeRgzxnWFQ3NjUh+/xpfYr130g+CiH1R9GACEN564Qp6Vph+aadV9yG5RZTn0lf8uw/UqRiHiUpqhpWmyWG2CcDM+K63Tkwi6jGBRjbsarTgUFp/Hz2yyWKqhwPEXbW1YO+J4PX8GWvJqUJPj70+2xn6CRONKul9tsqyddBZPaAAMVdWRVpjPt8/cB9ewtgP/6II/jYSh8zHh7lncSPn4u09FJLxM/BH1jbxQ9o+VLZY+ikZhRbnI47xdTL6nsopgfPqZhb4OTWGuzfsQAIgWlfduBPX92mk0EUHxdH/NV86FIexY1kI8Hre7EZYqxlY1j/6+0W80LA6s5/Gp4oYJiFwuoKf+ZHb2BiDYF+98InXkcT11z4zVZL/T25EvMXs9OZLFQswCFH8KB9oGYdTj9QD4F75wu8Ub3cW9jbsiLgAseEUdWXTSeSE0qnnyiTs2CyMlHez4fAk7Pl+i7Nt7FK9QEZFIPMsODSQihbX1NBASQb7OsNJsuQmNJM5Hz0SLtLDFes0Zl7wdIIQ87m2TVpA/S06GxrAI2wif5vY4+ZbwXTRVJ4SNBopKOBgXC21FJZyKf42cUvH8FE/3HwyLsI1ooKgEywYN8Dw9DV3MLbHPux/0VVShTJeHRdhGtNQ3REZxEb7l5/GN5Ksp9/fyPu9uDOhL2WdsH0LwHdSVNwtMU1UJ/7iTt7Mi+wCQKtmytnewt0AHewuB/aO3TQYA9AzYzSPmAYDfYqK6Kne0JwAsHx6GobN7saM8+0/1xO4Fp7Bx8j7M3D4G8oryYFQxkPr5O4wa66NpG14x0akbYQukoq4En5neuLT7JkYt5fVY3rr7Ftw62fAsLoZuj8bIIUSav1YDFVRUVIFOJ0RSeXk5JH3jiMiz/bujsKgMhvqayMkV3R+/trk2kqi0vOXRIxSUl2FBZxche1Ajlpjn4GAGALgQ/gzT/Lth5iwvBPgfJYl510qOwFNpBIK6rcL66wvEPqGEzGycevpKapVgJSXyFeFP1cue1xT4brU04D+VMS3mYt+LtRLtK0tTFN7pD8bOxggRBydTtv37cxsqmCVQp3MmvY5a1Ctzl7+KFg3ayfAwtBTrxq8suTAH/aP3I7ecXN20oaIqHvb+PXn/kiIrQPgS1CYIdXnekH5p4XpzFi52XsYzMasL5Om816KFN6Ox0l16UaP11D6sdFmA9yGCu22sZS8MNhXNOJ+13wq7sWinTY4MGP5oBX6UciY185uNgFvDlkL34z6X5bZj0F7Hlr2dOzXYIyYQbbWbYaXdOJ79AFCmEQtinK2T8E5i8O+giQIFnRMf4ijFPO4UW26oovXGjdiFPUf+DFG008VtyCsvRUT3UTBX02JvzykrhuflPcgrL8WQxi2wtHU3kdr6Wgfhwsf16GEWgCtJoRjYbC7OvluLgc3nwsBMG31Hu8J9oBO8TPzRQEcNjexMUFFeibUnp2D/GuKBc/+aSxg1x5uU3vXYZzKaH6m5cGPVsGaRs7WRSixtpsVcEtgeM3Ac5faZ3VZh4/UF7Gi9vKwCaGir4eWdd0h88w19J3fD8iFbsOQk7wNn4qgggd8b+6Ob8Xq4aAuzl78T0UlMJhM9Gk5CVMZOkfarp+75mZbLfl39a+HclXOPqKygLgz1t2Cuos9XMGMhrL0m/cUdm8XR9vOEd/oLKCovZwtoa9zIlgqxYznPblOdeCMaqYQ37m1OhsYCxblX4wV7ftaWsCcpvWbswSCPFpjyT0epjz125UkkpGYhfP0YoX0tmpuwXz+8FIvhc3k9+W+d+hczt4+BrJwMwtN2YGK7RfiRnImOvVth4RFyMEJ3DbI37aAA3qhQn/5t4NOfsFi7HUkE3bBSZC+d5MzRwo/yZoVdOMbZpq6mBHU1YjG8gaYKaZzfiW3YVryaMhXT29UsclcsMW9O0Ano62tgpB9R5e3GjTdo1ow3GmTyxhHYPpMQ9QBAXpEOLX1Nnjx9Fgffci5q8ekZAICb77/A3UZy42wqlvZyx9JLN2G/bAteLeGt+slgMtmTOuMGxApBbHIaT7+KKsE3MTlZGVRW1dz/oagiBSp0Y8q2ca3mYc/zNdg19zgmrB2KNw8/IMhrLaLyDsBbewzGrvQBAOT8yENJUSlSP/9gq+CioKskvZDw34G37zbk5RNil5amMi4e4NwcPuZfh29j4VV+ryYJf5DuYLAHOkrSffgUhqlqAzzrO5PSM08QSnL6KKn8LtExMwuPITmbM4mwM3oGumxDJGXPhixNFT8L9qKh2ij8LDgAAOxouhfJlmCCkx4kbpSdJFQxSyBLE1xh8W9Ens5b9ejC+/h6Me8vwiMmENddQkD7dZ/hFr66xczAddcQtsDnERMosph3w3UTdn3hvabt/HwBFioGONqOd9Vd0H5Ugp23oTP8rf8ReB57Ey5ha8sA2KibiXTeVCxsU/cVsDfE3sOsluTqtb38OmPyKsG/L4vyMsEpkHWF5fHV7NTblmc34Uy3kWikTohdrc6FstuKqkXECWorKynHhX13cOEDEcUyfR0RmXP2LbFQ6GXiD/dfVS+Pv1jJ3gYAo+f1wpnt0Rg9j7e6s+qvKsn8yCgpgq4SZ9GElVZbHVaEHhXBQqqvytBof7yQBwARCfF82xoqq8JCnToqsfUvjyMdI0LU1dAmIvez0nPRb4onPFVGYtQy0T7j1ckv5zWlFwbtL/i//n/i8ptV7NesFNmGhproO5K8iM1qW7R1OHubHF2W1O9vSbGt58+AiXr7KlG5FEK9WCMN9i70Ebnv13cp7NcuA9ri7vmnsLQ1IfVx+4ejHSipKODQa2JB6B/zaaQ03O4aoxGVu499TwiZQh3V+l/nzdRpqGIyYRu2FRUMBj5MlyxzUawyWwEzusPIWAu+v8S8yIgXmDyF/CDpqUQIedyUl1bg+9cMpCf8pPzhpqcd8cA69XgEmi7eRPrps038CrncDHayh4GGGiqqqtB+7Q48/JKE2OQ0bIp+gKaLN6H5Es4qsaMJEbWVmpuPzEIiJPNHfiGaLt4EWyPB+dtLexG5+KMOnkNBaRkKy8oRHf9Z7PPNK+c/gQuOmgsAiNh9EwCwa+4JdtuY5YPQdxKx0qGoqoCALivw9tEn0v4MpuD0ltqMbqpt+o3ZifLySsyf7oWxQzuiuKQCA8bt4rSb7UBJlfBU8LIqXp8HbuRlNepcyONGHCEPABoo2AnvxIfk7Hmw0b+ElqbJaGmaDLosp8iNgpwpWpom42fBAbZYx2AWAwDMtDew91GQM0VBae374GWVvqj1Y0iKpCm2BLwVu4orKmAZGsL+qefPh98DLRNMUqSeLE0GZVWipyFScS7lDlbY1cyHEwAcG1ghMk34d9fX3AvTYkOxN0FwJFFd083USmD73jfPeLaZWouePjZvab/fXrl28+t7CG7nzX5/pcdY+N4+QdlXRYCQVr3Nvn1jhO+NgbwiHYV5xejcqwWYDCb+sZ2HS4fuSefkKajuqaREp+P9kkCeH0Fsi3sksD2i14gan+fvJsyVLJRWVVWhIIeYsx5dFY5X9+Khpc9bEbq8tAJz9k+EzyxeobU2cezMG2FeTz1/O0UV5fA6fQgdj+wBAOyP41QwZb02374BwyPOoPkewnbg0OsXeJ3xA7Z7t+BzThZ7OwB0PXGgDs++nnqEw+SyXQjaOQYnN0by9AnY4ke5bxtPB55t3HPh60fv87T/vyBLoyF20mR4W/MGbIiKWJF5vXq3RK/enLzsmzG85svV86rF4eW3dAzZcxJqigrYMawPVBSISeXP/EL4n4rExx+ZmHH6CkIGiW7QWZ1bM8ciOv4zpp24hDGHOBU1ZWVksOEfcuWx+OWBaLp4EzoF72Zv2za0N7rYNBJYEXdAS1tcf/cZdz8mos3q7aTxxCGlMAqGKh6UbQ0aamDjxL24lEHcOJaeCsAoByIEdd/i01BUJipb+rsuR8iNBYg+QX4Q+1bI+yXkxlSNN3z2byEzuxD3wjlGyr7/tEOnfhvY7/PKU3j2MVEhV0pmQnhkpZfZnRqcZd1jpt4PaUU3+LYnFZyHmVp/yjZZGTW8/94L9savICdDfjDQVfPj6V9c/g6qCq2hpcIZr5HuIWQVnYaaojNPf3EwVvVCSmEU3/ZPuQfRUEnwMfxjd2CFnS8G3F+GURaeGGpORECd/XYPA0064UTSbTRTN4VDg0YIT3kAeRk6uuqTK5553J6LKNdVeJnzBf9mvsM0675Uh5Iq1cXAhIDa93Kqh5fcNAsA5GgsTcNvNR735g+OqBRkM+SPWbvWU6CO/KkOXUYON1w34XtpFjxiAmGhYoDdTr8/lWFP134CUwZLKnmLdm2bfxrevp0oevPy/EkCwk8/QV5eMduzhcWVmLpJizr+KRYZpUWY/Yj63p4wdD4aHV8NJoCpth0ww95FpLbp63zg35PInlg39TBWHJmIqyf+xZk3a1BUUILtC2vHozSnjGwjEeQh2t+CRSVD+D3cTkc0wZblZ8dCWYGOOzvIadgdJ25BWTlvhCaVB1718Qx1+Jtgx/7kzQ7hpq0+OTLi4GvOXOdyLiEIbL27lNTH3cdZpEIZZmqaSCrI5dsujm8eizXn/i4rkHrqEQXvM0dwe6jwVMWjvcmRsHa6engzlsgUezvOH832bMa7cf4orpC8kKSopKVk4/6dDzh55CEK8kuE7/ALm2aGcHFvhoFDJMvg6mJuiS7mlhLt+7fy6P4nHD90H/FvU8Xaz7OnA3zHukBXj3+19toiMmM3KRV27PJB7Ndy8nKYunE4qZ27Gu3RtRdxdA0n60NGVgZXsvey32+ImsveV8ewAcJTt+PEesG6hCAO7o5B9NXX+PFdtEVVm2aGmBzoiaY1LMSpoCiWjMZDjyNHkF1SjEfjJ2Bjd8mLSkl0FuXVJizy8pxhzqTukPhkhuw5CQB4Mp/sdWajr4sXi6ah6eJNiHrzgSTmVRfIzuy6jeKCUqR/y8LczURIeH+7BegxtD0UleUx3L8bNvbcifiEDbhz6SVyMgrQd3QneFnOwneVzxg88hhOPV+GHo2D0NevE8yPpiIqYQOqI0yY2zW85g/26UW3BLbP3MmJuNA20ETET0LYi8wiqsd4jXJlt/stHkDa922WYB8jFbqJwHZBHEvahmFmU8BgVkGGxhtN9LthCXcMJv906ftpo/m2AYC9jvSrCBZWJInVv/FpIqXJQcsQb3LSUcVk4vMg/lUUhQlcLzOW8xXzHIzfAgCSs+cgs/CECOmyhAwRm2wKdcXOsNDZCSZTPBNbfthpzxUo5mWWPBE6xoJmQ6BOV4aPmRt6GnFKwivJKmDg/RXIqyjEPyad4dCgETZ/CEeMO/ka8G/mO1QwKtH11hz2troQ8wTx77dvaG8i+fe2HuHkppkCYkhsuWnE34Nb6GMymZTReTQaDR11HaAgQ6/xebLoYdAeq98dwfxmNYtAuvb9CbwMRJ+46ytq44brJnjEBPL9falwN5GutUZNofLNo/LMG+bXEcP8pO9nIw6DGzvCQFkdQxq34Nvny69UWrszG0iCnaA2IwtdnH1HpNSuOEIULvAaRtxLVNSU2MUtuItc8HtdE5ZfuYWhTryr+/wIvHtZKscFgJMrRqKRkQ77vdPoEMR9SoODlSF72/2dvNYtTqNDMGXDWWybNZC0DSCLfIt2RyEtk/ohZPi10zU+fypEqXg70MoWG2P5R0wciY/FyKa1U3Wynv8e796k4MO7NDy4+wFxseLNd/nh4bxSKuOIw42HvPPsFno1LzwDAIOb2qGoogIPR46XynjcHNl3F0cO3AOTUbNlwvfv0vD+XRp2bY1mb2ugpYLjF/whJydWwt9/kq8JGQhecRGfPkhma8TNtctxuHY5jrRt1UYftGlf+9lzcvJyJIGuOt5ju5Cq23IzfG4fSk89FrbO1jxjj17GW/yCHwtmnsSTf8XPeGTx/l0apo8jR78ePDUZRiZafPagxtBItIVuflwZQT03L8/wBF37CGgyDSnbqyOWmOfuupp3ALosrt2YQ9H79/DywSesOky+CJ5/TfhC9GgUhOH+3Xj2KSkqYwt2fkGEULhouy/ad7OFYwfB6Tl/KxWMgloZ91txAnxMiQl/XQp5KenE6rGsDA0HNvnCf/Fp+I/pgqzcIuw9fh9ndnE8BxIL7iI6fSnkaIooZxShlbYfWuuMIo2XXfpS4PEs1AcJbJcEUUQoboxVNBHTk2PkmltegpF3juGwC3UxD2lgqrUOCnKN8CN/N/TUhU82aDQ5NG54FABQVimdyZu8bM1LecvJEJ9NWS6ngdKqCtz4/hxnOxL+Yrs/838YZICJW13W/za/pZ9FRWioooL8Mo5vUWJuTr2YV4tUlERCHCGPio2OU9HtzgyMb9Qbj7LeQkGWk9J4qeNaeN+djTZaTWGhaoDTybdx3ZUTwfOjNBsFlSVILPoOfUVtKHLt+7M0B9nl+UgpzkCxZhmUZYnI7MAmg+ARE4jH2e/Qz6gzItLuY17TEXDSshG43/ZWM+ARE4gxlt6Iz/8KAJjRhPBK66hrD887MzGhUW9EpD6AHNd1ftzTdbBWM4WdhiUeZ78DIJ5PlqsxZ7U+/WsGJndZhc69WyEwlJjwbJ55DI+vv8bqM9NhbmMIL/3JiPplrs967aU/Ge29HJCbUYCQSE6Eto6SCjJLRK9iRiXa/cnMsHeB5fHVJDEvrSgfhiq8K/plVfw9/gS1/W6ofPP4pdpeEuAzBxAOQfYiAAAgAElEQVQVdUWFW8hjEbg5HLfCeE23q/Msnjdily5HnhutGO+Fq4+oz7e6h2Fd0lRL8IPEs59pUhPzKiuqIEf/8xZ/6xGPVy+S8CE+HQ/ufsDbVzWPVv9bOP/hHULcOYEmDr/EvdQC/pXUqVjSsQum34jEFg9v4Z1F5OyJx9i1lX9WjjTIyS6CV2dCIzh6fhr09Gs+T69Nlr89jsXNh0p1zLzcYgzsUft2NwtmEoFPw/w6wm+8a60fT1SuJX1CUn4uxtvVnv3UretvsGbphVoZ228wMZc8Fj4NDfVE+/yK2o8fDCYTVqGb2E8WCYHEIp+87jUwSqNRnjcLCnqC9QhATDFvzFhXDB3ujAF9Q3HuQgDG+O1B4Cwv4TtKAZaf3T5f6sghFqsOj0d5aQWm9g7F7utBOL7lBooKSjFuQS9SvjdAiHgA8OVtKmzbkEN+NbSJdOE2bk1FOj/Hy4vwsucKodv+BEqrMsTqH/jSB3IydFQyKrDJ8SR7m7yMAsoZZextYZ+Xo7SqGIqyygCAqY0XAwBmxg0FQAODWYX1DkcgR5Ne5AmLY+cfk94b6mngTCThU2FpqoNDZx5hzhSiYmF0+lKMs76F2KxDaKntixMJQ3jEvN/Bq0zxDIRXtiKnm2vKKyG5ULgXoCAepk+EswFvpbmX36yhpz4JSvLNkJq7Eo4mnyj25oXJrERG4WHI0lSRUXgYqgptSe2VjKxf/2ZDTkZL5DYNBRvklb0X+fcShYyyXHTUJR7whj5cA9eGRMGYqdZ9cDX9Kdz1OA8tHXSaw/XmLBxsNwta8uoIT3kAXwsiJX5K4FG8jeeE0sdclf5iR0MVwhj+fnISelhZAwDU5BWkfpx6OBTlTGK/5o60Y0XfUUKTB5jlKC+5CHmlPrDXbMQuLPGPCbnQg4KsPKnoxFhLspeVnqIWQhypq7A1VGyAeU2pV/i4x/SzIN+v+e13YvUj3FhDHb29pDnnWtnfmBzdtceJ81nvbkD+rotCv0bN2K9Ht1vCFuoA4MapR/DfSCxUHAmOhLmNIc/+LBYfICrLcot9w5o4YPNL8T07M9NzoWPA6znGjx/pudATo7845JeXwvEs52HB8vhqdDexwfZOxLwoYeh89Irah/e5P9HFyAq7OnNWuifcPYtbqZ+hLq+IaG9y5V1BbX8KwvzxqiNMdl/bQfKUFmtTXXxM5p1HMZhMBB+5idgPKcgrKmVvq47/oM4SH7su0VcWbJsTnSx+ZISX7kREpIaB/iuj5+Xd95g3gONXfSF5CxSUBBdHqef3sGtrNCIvPEdpSe2ngP5tfJ08i/S+lT5xfzJSU8doh1aUfXztqKOoH6XWXAQtLi5Hn678rSVqk+H9iYWwCdO6SpyKCwCdbwahn7EznmR9wAlnwid++L/BaKPdBHqKmhhs6oLc8iLMe3UAmnQVrHHgzE22fYpEJbMS/tZ94XprNgaadMLp5Lu4674ekWmPEf39BVo2aISehm1IXsWSMLhXKLKzCms0hiQcO3gfxw7eh46uGg6cnAxFJcmerR8mWcLZLEHi82ACsNofgp1dOZF4Xc/uh5yMDK7080VJZQXJi7e4sgLKcuKd65A+m5GZUTtBSNUZ1o/4/J6M8Ie2jprAvqbmvAt94mAbthVfAnmtOCrzFoFRepUt5JX/aA15PV5vZxZiiXkGhsQENTeXMLdftXYQRo3chajrvJ44TCYTc7zWIu7OO/a2ayWCC1i8WjId9su28PWjm+TaFs6NBFfJ87KchREBnuyS6m3dm2GB7x58+8IptGHTwgyHQ67i7bNEtO9qC9s2lvCynIX+Y1xw49xTnI5djrnDdsK9fyukJ2Vh7bGJAo9Zm5RVZUFBVluqY15PFjyJpctwPryHv25mi3XccG+LTD8Bb4MhmNp4MZKKPsFMhRPNmFuRhcXNwqBBJ8SYwJc+lOPVFJZQJwpOOkSU3tPM/ShnFENL4c9I7RLFp4+bGY8vYGyT9hhv0x4vs1Ix6u5xvOgXJHAfQxUPgb55GSXUhuGOJh/Zr7lTbM20gnm2c7dzv+b2z2MhJ6PNN2VXUJur0UlcTHCkbAOAy187oKf5A77tWvLEZ9zPkhOpa6KsCxNlXQDAcWeOz9VAE45XE3e6LfdrlpAHAC0dzbBtE6fqm6gUlUShtPwxwBT8OdDWXM5+zRLyiNf/zSjiuqC4ogKvfnyHmYYmnqWlwUhdDS0NOGJRRSnnOyOON56iygSUFm5FWeFuyCv9uT6kC2eewMqNQ9jvF68Rv8JlbLJpjatVcwvSUd+3Y5nvTqR++Ynd9xfj9rkn8BhMPBj0GCF+Smtvy6YCxbxXmd9hz+Whxp1iG5W6FXlZhbh9/in6jqOutuvRgZPudePBQuTlFuPmtTfoP7gNZX9JUJdXZFed5cclL2rfJm5hT5w2UYjP/ono5C+4mfIF3wryxIqA/F3IyUieDqYoz/sgwkqfnTnUDTOGuEKeLsfjjcdCTVl6Cy+CvCBrG0mjBulc1jwsIS8qYyc2+R9GX9PpiMrgXVCsR3rsiX+McU2FL7YEPIhAaIfe7PePH3yqF/JqkdUP7+DZ91Q88ZskvDMfnj9JwNyA41I8K8nZtTUau7ZGo7mdMUJ3+Uk0RmCTfgCA4Piz+FiQgqPtCb2h880gDDZ1Qe97S3HXfT1pn7Pf7mOKFSeykcFk4nQyp7K5t2FbBMefhbeh+AuO3IwesgPfkrJqNIY0yMwoQC/3dQCoU8CF0dq4ZoUJzfeuR9LYIKx+cgc6SkQwT/TA0ey2r2OD0PRgKOL9AtDq2HY8HzZZ0HAkfHpvRlZm3Yh4VMcGgEs350gslApjQDNiAXvV3Ttw1DdAT2vimU5OYwWgwQkGEyTkAWKKeYcO3INbF87K+arlF2BMkV9cUVYJb03hkU6eSkREAEvko8vKIn55IPbce4pD/8aiuLwCuqoqGNbWASPbixbKz0qXHTqdeLhu1NwIJ58tJfXZdI7CB+fXfuMWENEQEe/XinS8j/nfceIrIYAse8UJ/SyokI4/2JMfgehkKNzbRByYArziAKCFLkcsSCz6QNkn8KUPjJTM0UjVBnQa/1XUL4XxuP6dU2ikoQL/aIq6wlGLeGgd3+Q2nmXuh6dR3XtuSIPssmIEv7qJ4Fc32dtYPnoAKP3zWjZcibREweH2JZXfoSQneiXHP5FKxu97mDwT/hRjRDTOB4Dyio9I+eEivOMvuMU8bmRr8HD6/44ynQ6/8PN4P80fvZo0QZOtm/FhGqdEfPkvfykldfGKGcjIEYtPjCrBJvaiUFJSjvu347Fj03WcvxGEFfPPYtHqgejWfgWu/7sIP35ZDbCiwqaP3Q9ZWRls2uWH9NQcfE/PxZF9dxGywxcDu2/AwpUDYd3UAMoqCkhLySFFlE0dvRdh+wlP1pmTDmHUxC54/OAjxkx2r/HvIQ5LDk1EP0vCMN9zKMfz88qR+xgxW7w0JDN1wdFyH3IySWIeXV4OEYmb2KKehrYqLh28RynmbQ+9hj1HJ8DcQpct6mloKuPi+WdSFfMAwLPFEnTuZou719/g2otlAIAdwVG4fO4ZLBo3xNZjE9j97Fqawc3LHj0HtsbhHbcR9ywRpSXl6De0Hbp6818MEUbszzQE3IkUWByhLrBZtknsiD1p8OkbOSpv3VHiHnwrbIpIQt2nlMxaOa+/lanriXS3wM0jcf147Ve8rwcIe/MQ5xJe41bvCaABsDhGZIYkDiPucX2vHkJcVhoufn2Lz0PnQJZWP7+obeY7iz4PpOLU0YfYu12w1/rv4O3rFAzpsxknLvoL7ywAUSPo1OhKWPrmKJbaEovq21pNgZ2meY2OzQ2DwYRnx1VSG0+aeDivxJLVA9HRlX/V8IqqDFQxi/EitSvam5GzrB5/c4Cl1hJUMYrxveAIrHXD8LPwLMwbzENJxRfEpfdCO9N3lOO2amiIpIJc5JeXITDmMsbYtmZHyLMWz8RZ6PP9Z9tvE/K46eW+DtfvLwBNRvq2SivcuwIgFrJffk9ni3niIpaYd/AIMUm8GTMfvXpsQK8+LTF+Aq/5IbeQ5z6kA26eoI6QkVeko7y0AlnpOdA24JgIjuvkhHGdai/nuibcef4ZLq04xpPW6vpYYt8XESkvENSMk/YoLysLOZpPjY+XXfoKZVWZUJCtWSgni5JK4YacBiqch5UeBoORUpIIYyUL9ra43MfY4HAMsjRZZJR9x+Ms/jePVg064k3ec/ia1+wiLm3e5V5EctEjmKpIHgIuTQRFmfFDULELfsjShD9oXE/ujj6WwnP0fzfq8tbIL//It/1u6gh0NhIcDVwbjPXtjLPhnFWUgf1aC+zPLeTRaHTIyGiiqioDtF8iOZNJRD/IyKjDqOEV0r6WoSE40Lc/EnKyseJOTH112xrwfpo/eh0/ChsdHZKQBwAV5cQ9TEFlHNWufKHRiFVKMIWnYGyevBcDAnvC2IraSFteXg5XL71EUXEZZXv11M4te0ejsJBYVJrit5f9GgDsHM3g2NocN6++hnt3O8jKyZD2p9M5U4PcnGLYOpjA1oFIJ45NNkXjhtJdYKJi0dAwvLj7HmvOEH8Ll76tsW3uSdyPfIEVJ4h04ytp2zDRZQU0dcm+cMt8dyInI5+UpkuXEezH9SmXLLBMXTOYp09BLvVE9PLFF5gcwBsdLk6FQFFhCXgL1v2DqioGZGVlcD3iBSIfL2L3uXjyMbufZ4sl6DmwNUZOcgPgxt4mjpiXWVKE4dfOID77p/DO/weUlFVggKs9+/3Np8R9SNSIu6NXn5FSbUspquD+PzCpM7Ew1dPv70g7/i8x1dYZU22dYXFsDRKHzUPisHlsQQ8ALnT3ZbfV82eTk12EQd6Cixr+bjIzCuDhvBIDfNpi4nQP4Tv8IuTDebzI+YIj7YisIyLN1gajf2XVnO+4CJOehcFAUQuLbYlFAU/9VminbQPPmIW45roSAS92obtBK6QWZyG0JaFj/GPSCQcSb2CUhejnAgBBU4/iZexXsfapa5bNPwsaDbj+gPoZMSF7Max0NkFZnlfwa6ITBk2lTniYZAlluhWU6VbILYkBGszDy7TuaNpwL88+LO/wlY9jMKKZI7a8eIh93fpj60tOptfrkdPR/uQuvBnJWyiKit9R2EYQ3TqugrKyPC5G82aiSoPp7ThaBLOKW6epAE1WuBe6xDV1L12ZRbm9u8pIAOSUWn5i3uSNIxA6ZT/C/A9hyem/o1z9phN3SGIeiwCbblCWqx2fj6tJXaUmrghLse1iEk5676Tlgn+zbiL040K0bNARQ00nwUGzLTZ+mIefZWlYZcf7xa5OH6PhWP9hNkqrSjC18RI0kJeOMCkpF5Ino6/pdjTTJNLewpMmoZ+Z5FWYa8qlRMFijyCmPjyLqynvoSgrh0Muw9BKR/iX3kFnIeIyBV8oLya0QB/LFxKfV13gZnxaoAiaU/YaUV9d4GV+pw7PihDvJgcQ17/toYKriOYWEN4MMjKaMDfkGKAnpBjAwohcMCQhxQDfvneEpXE6e9twBwe4mJvDxdwcCTk180usB+jVxAbjW7VGSWUllOQ4t0cZWUMwKpPAqEqBjJyFgBHIlJcQ11M5BeFpoZf3RMN1sDNfMW9ewDGMndIVS+ecAgDcux2Pd69TSKuFD+68RwcX3gnajsPjkPw1E7dvEFWpZaqtMLZoZY6P8emwbkocu6KiEpWVDMjJyUBZWR7vXqfg0f2PGD2pC5oZ3IYindeagAbpmtevOM7rDzhlrQ+mrOUsktFkaNh5ZxFPvyWHxLfGyCotJr3fNPMYuvlwJljzfcIQfI56UWrB8v7YvS0a46d0ZW+bE3AMG8NqVkWYCr9em3HwEvk8jEzJVhyMKk6qPreox3otKh9zMuERzr+aXW3DHXlHVfyirnAaHYIhHi1h3FAT648Ri5dzR3L+1ocWDUPv2XvRYcIWbJs1AJH33+LivTdo08wUT96RU88n9e+AHecfoN3YUMwa5oa3Cd8R+eBtnf4+fwpf49Nw5lPtG8bXU89/leXzz+JejHT9o2uTcycfI/z0E1y7v0Ck/jOakO15WGm2LHQU1LGjNe9cQYOugmuuxHPOTTdeP/Jp1r15tgmirKwS3m6iZez9CTCZhCA2YZoHBg4hpxMbaUzCizR3aCkResCzFGfQaHJob/oRpZXJiE11g7NZAl6mkRcomahCYs5ytFC6SdqeOIbQg+4NJi92T3Nsh2mOnDlUJaNKqLf3h/g0TB3z++YcgiguLoeH80qJUpnFgSYrfmacWHHT2dnkVemL4c+xJfQaaZs4Ja+dPB0AAC9i/p6JTFpGHuX2EZYdavW4N7/1rfEY0d+EpyWp0XkfVNtru2ODwzEMNeX4OMxssgbr7A9BjkaHtyGnIhC3Xx4LTbo2gpoEY1Gzrb9dyAMAxWrVUJXleEtLW2uOFTjGvTRfqZzLw/SJYDAlW5VvfHolZtu74/OghXgzYC42vL6ND3nCIyfM1QdCQ76JkF5MRCS0RE2rd9Y2xqo9BLaXM/JwI7n2i/TkcUUIDh+zG9tDR2B76AiMGLNH4H75hQcBgCTksaisIkfRGutFAwAqKj7BMjQElqEhOBoXx3597FUczxj1iI7Djm0Y34oQ1lvs2EZqU1Inbt4FmYILMFWH5bWnrClYiEh4LdxrLnjrCDS1NcKpy0T05fV/F6GZnTGuca2+VhfyVFUVARBRe07tG2P2YmIBY9FqwiPNvbsdAGDyjO5sIQ8AwvaPhZwcMT3Yun8MmtkZY/QkIgqfSsgDgBamiUJ/h7qAOxpPHPLKyNYYZ+OD2Sm2XkbToGOgybfohnMnayLy4FeKrUeHldDRVYdFI8HVQCUhPSUba+aeRYAv/4W0fsPaw7PFEqyafRqeLZYAADS1VLBzfRQGua0TeowqJhPm+4N/q5AHkItePAyaiPdLAkk/dUFXJ2s83T8D337kYsuZu+jh3AxP95MjoA101PF0/wzYNzLApOAz0FBVwtP9MxAynXfeNtq7LZ7unwFHayPsCn8IVSV5nvH+y2jra8BLdyK8dAnBXVVTmd12eE0E3/3SC39/utV/iTbnt8AjcjcmNCMetm+nfQEA3EjhpN2NtnHC5tf3f8v51SOcPl2D/yohjwWDwYSH88o/IoVSFOJik/4qIY+bXVtvYKIv+TlEVd4erYwewEKLWAh1NktAe1PiGUZfbRhaGt0GADgaXmP/W8nIgZPxY55ihKLAYDLRL+IYfJsJtktL+PzzjxXyuPnTogaBGkTmAYCJqRYOHriL6dXSS4ytRFMVZX+Voa/8zSkGgSE1L3P8ozQfeorkVJ/HmV/QVkc6xRUKK76igpEPuoy68M4UPEgfh6KKFIF9NBT459j/F4hOI6ISFGU1cOBTDxiptMK3oifwMuK9SDfW9MPHXP4PS9mlNRdOSip/8C04IQoLHD1gqsoRIk+4jYRH1Hbc8BJuLupqfEpoai8TjF8RetJPuS2rysbn3ENorl2zB7JWDVcjpfCKwD7Flel4lbka9jqCjeMlg4krXzujglHA/n9q58T5zretViW7OlVV/MXXispPkONaoZGnNwcAZOWvQkLAwRqccz1UOOoT/9cMJhNdLcnXbboisYLJZGSCUZkoUnQek5HNfk2TEezXtnfuMXFP94/gRbIlmODcv2taAON3okonrxirqCshKnWryPvPX9oP85f2k/Zp8UAVXRd2nLcCLTsd99f7UzeJiIaJQcIXNywPrBfaR1S0FZVhqq4JU1UNaCspw0RVE6ZqGtBWUkHfS6LbIGgpK0ntnESFW2TbFCB8QXXHbHLhGAV5Ob5C3c5qff9fBL2jr9dh/sDNKC4oQei1uaS2EyFX0K67Pc8+5tsJT2tWNdBGOzbiy6SZtX+y/1HGNW3LUwDDzbART0rtolZdUU/dsnxjJBbPFB544eWyBpUVgv3P/3R8em8WGOVUvbDF72LW1Lq365EmXz79QFpKNgyNxRfiWMjJEM+advpnxN5XhkZDeO9hQvtNGLlb7LF/FzevvYa7p12tjF2WTn5uVDAQXmm4RmLe3j0x0NHlLdubliCar0r4VkL1bd9TtOIWovA0+x4Siz5gkIngyCpuHsRJXpKZxcTHBxHuQs4Fn/D4IF72XMFnD/G58rUzDFU84KQn3gUuMrEtqpjUPkvcuBpJv8rsn0RXwyXs1676cwX0BOgyqkLHi0hoid6WsRKdiyQeedWhMiRmihFIZ6U5Gp9yha+CXExwhAxNDh0ND6KBgq04p0giLnMFvuafY79vrDFS4rG46WP5Uuj/Z2L+aSTmn4aOUmt0MBCeGs4PJrMKCfkn8CZrA98+cnKycO1ORL+MHyXY0Fie3hRlFa9BRECSUx+z89bAqCFvIY2S0lvIq+BvIqtBVxF4zHqoOdRvAABi4hHWk2oyLQegEvk/O0NeaQCUG4TyHSs33QL4FXErS+e/SHImJBIHFp5gT8qDulIXNzmTvgcaOrz32jMhkdgz5yiuV3Cu3T6mE5GdTi5MoKalinM/OJ/7cQ6zkPQuBRo6ajiTLjh6FAC60YnU1p3P18HSnijq8SrFHi1ME5BRcAi6ar5IzeVNZfmb0FaUXCxaNPsUVgTzeuz9brLLv2H/l7ForNYefY2XirSPuNVRV7T3wHAbR7ZvTl3yO4pf/EmMad4a42z/TH9pQaw+S52uTlXF1nz7BnydPIst6AFE5Gg99fxtDJ+0DxrqSmigqYyV8/qi++DN6N3dASfDn+JuRBAir79C9J14tLQzRU8Pe/C7pP4XhDwWdZG2KCl/UmXgmuI7aDuOnJ0KfUPBC8u/iz8x2k0Qa5ddxLED97H/pOSVp/khinhXHW4xj+9MLC0tB5MnHuQxc+7VuyUCZpA92GRkZUh+LYI4teESAGDBMd7qsgChTlb/pai2sfB/MQTuer3wIPMmW8w7mbwHPqbCTcufHBJtVbSNL7W/R255MeV2aZNWdIMtXLTQXQZTtT58+73KXIOyqmzK9uq4V/PKq0sYzHLkl38W2KegIhFFFd+gQhfuCSctGio542cJ/8pqROSao8gCUVZpLO6njebbLkNTAEME0ZXF8hfXsDruBmbaueHe9wQ8/JEoVlGMZlrTkVxwQaTPCINZibupw9nvNRRsoK3YEgbKblCS04OsjBLKq3KRX/4ZWaWxyCp5hoIK0dLufmYXoKEWhVBx/QX+6dZCpDH6WL7AxQThfTNLnpGEPyOVbjBS9YQq3Rx0WXVUMgpRVpWNwookZJfGIaXwChjMCpHOgcXEsa6YONZVpL7amsuRltEPP7LGQU+b8xlSlHdCaflTVFVlQFZWFwBQUUl8R+hyViisZF2LaRjycC32tgmALE0GY56EIqaL8DS6enixDA1hFxDpd/I4wn2Gkto1DRORm0Zcf8pLzqG85BypndVWHTVd6urRLIFMGjy9FgcnTwe+YxZkkwtw7InbgG50H+RlFuBHUgb0zHT5jr2wN+fzxBLyAECRTlTdSsvbAF01X2QXnYGRZt2Zpe9ZfBbjlg8UuT9DiABgoiZ8kutlNI0yWm/gkHbsFFt3TzvMXUx9X5Y2nwseorGaM992LXkTDDBZhbjcSJHGE1XIm2TfFnNb16zy4t9CZVUm4tM49ww7EyLD4fU3YyjLt0IjvYvsttffjNnt/Pb7kReCn/mbwG1hYaV/HYr0ZmKfW0ZJEQxUeO+dtUl51XfIV/P0eZpsDifTr3V6HvXU8zexZnMUklOzgVTOtvEjO2H/cY6nvHc3ewSHXYN3N97oVBbDB4RJXchr6WSBSQHdYG7Bfx7AIvJCLLZsiBLLUksYHs4rceXOPNDp1L67bSM34rH3TJRUVkBJjg7rcyvwccAiXP72FhllhahiMDDQ3BE0Gg1tLm3A+/4LMeLuYRzpPBKznl7ABiciqtr+whq86ivaHCU3p0jqQp6yigJmzvOGc+cmbBsTfryOS0Z01GtciZCed/mIgWFobmeM0F1+NR5ry5JwRJ1+gqh4YhH325efMJHQVkTaQp6srAwWrugvsKIvAJSVVuDA7hhEhj9HWZn4GaLfkrPwOq52slEYZTFglD8HAMipCY9CFykyz9CwAS5EBCI7uwhaWoKjPrbcW4qpzv9j76zjotjeMP5s0d1dBigqYouFqCCo2IFxFTuurder1+7u7sbEFkXFbhExMOmU7tz4/TFusTUbgPd3+X4+ftg5c86ZYVlnZ57zvu+zGINsJuNckuTaNbO8iIg1M1tjiX3kpZF+M/hbDcW9n9d4bZG5L0mJeWQxNRAfsdXLpikSi7Nhq6V4GGtlvGyCEZYkuUZTRMYSRGQskbhfHnTE1MpTlIKKWJQwU5Ff/h355T+QX/4dJcw0lLNyZQ+WwNecffias09qH026OXTV6kKTZg49tbrQVasDPbW6UKcp9hlra7mbVAQdVyDSolvDUtsTxhrNQKWooYSZhtyyKCQUXAEHsgXuXo4v8TR1LDJL3sjsCxButqMensa6yHvQoNFxsatkoVAS3e3DcC22hdx1+/LKviCv7Ati8lT7Zddt/C4smeSL9u78MOM/V5/HzgUDMXTeUfh1cMXwni1x8OIzxCZnYdW0Xr96UWCp3QWpRffETyyB5KJQJBeFqvA3AKbMPIlPn/l3bA9uzZPYV0OdqFdTVHJDqN3MeA8SUlsgPrUJbC2egkLRRGIaEaVnoDsFOpr82pN3Oq+GOpVBvPZcrbLf479MXI74a5WBVSLyUuuBwykVu19cf0nsf8ePsB7flHBqm31wIpxbiJZm0DWU/r37+cU37Jx6CAAwZF4fjFjUHwx1BnLT8zHV4x9oaEsuOjzTcwlOx0r+rn4VIv5m0smEuB7rabTH2wQ7NLSU7GpeFcgj5AFAYqH4erdcXAwVr+fq5m6PO08XIjOjAAF9tuHe7Q9o3tIJa7cOlT2YBLnlqTgWOxG6dFOMrnMQsYWvcSt1MwjHQ1UAACAASURBVIqYxELMnAa3sef7EEyqR0RocsBGYUUWdBniH84OR4+FHsMcA+xW8dr2vH9J6lziR1eNm5ssvHccQejUQKE2QYOMquJzSlM0tk0EQEFpxTd8TLRHI9t42BhtRFK2eCM4aeMIOHCxegMGzQIVzCR8SW3DE/vkQdZnWtWwOSVgsrJFxLxa/htURRQKl4O7w3D2pOTFc0n8rlFdleFwOHh0da5QW+rPPFw/NRWT/iJfZuNnquLPUYKoqdERfHsO1NXlS9Dr2acZevYhsukuBL3Avh13VXI+fp3WSPxblrOYuJzwHn3sJIuc+mpEZD130e5lRjzqXyR0Bq6YN6uRF+nzGdhDdYZL7T1dsGS1fPcrjd3s0NjNDjP/7oH0n3kY1pd8yQ9pfPog//dMZc4feoSQc6+E2sb33MIT9uTh25dU2Z1IQqVScPPhfNBo5Owg1DUYmDitG89d+a9ppxDxRr7az7MmHZf7PMnAYWeCVXwKVDVyfgxy/S+WJeQBQD13R1jVMUdK9E/4aAo7uVXeBoAT30RTlTgVX8AqPgoAYObx0yE57Hypx26iL5puoE2XvWpJNioPAFq62oltn9WgO5reEHbVe+Yj6rInD7pqTnDSH4aYvKqrp8Sg6sLP4bHK5nuXsQzxBTUT5VfC/IkS5k+R9qami2GvK1/hei519UfiR94xUn2LmcmIzjuFaAX+Xtx03TYWu3A9trWM3nyOdlL+YbGX4xuEJnRHCTNNducq5s7+KXgSwY+87fnnPlzfSdSDiknKws6gRxjesyV0tNUFhDyCVuabEJN3Ch+yarbORrOm9ti1ZbjsjgJYmAh/Zug0a97rxDThi7mOlvBn+W5aBHpYtSJe/4yAr6Xi7sj/ZQw1NHivIyZJrjupb0kUCC/KDkRFqeiNLF2tNXRMLsg8noOraCSfhYOZ2HZZnFxJRAkKptsCgIGZHk78EH8T2D2wM24duY/MJHLR24c/CUel038tkjia7IGqloKi87JQR98Yl/eHofe4zlgxah8WH5uI2T02YNONufA1nchLxVsz7iDmHyAi8POzC5GZkgOnRra4vD8MfcZ7YdGQnVhxhu9ydyvum9hjcmltaScUecc1v5AHE1Nd3PllSJKakoNu7VbytpXhYPQozGnANxtz1GmJSfWChCLzJtU7g5jCV3DSaYXtX/tgurN4M4GNn314cwm+XvtGtut3TQl5ADClUxu4LNuCdwumQoOhVIUY0sRmBPx6RSSuaDDqgwMiKsZQe4iQmJeRvwvWhmtljuPC+CWIMeg2Cp9fRHqK2HZupFxkcluwOIVoYvVQqHD5z4LDSMxdA221xmhgHiw0NiVvB/Q1OyI6cxqoFA00siQ+Hwk5y/Cz4IhQ38rReJKOV5k1Yw/gWUikxHrZgum24YGTeSm23J+fx4tP062lFgC4tIt/rew7xUdKz+pjwQw/dB+8DT5errgS8g4PLs/B7ftRiE/KFhIfBvo3x5GgZwgMEI64zs0pUonA1LFzAyxa1V/peQAiIn1AALEgPWnUQfz4ptwzxMhBu3HsnOi9V0RvYkG8+dX1CPfnfwdFZCfBRlt8RP1M186Y5NJeqM1QTUts38oM8d9G9pSloiqh2cxcnzfX04dfsXS+/HXrBFE2tfnwxhCEfF4D3wbKZ2JMGX1I6Tm6dm+MeSrIhli/najrx+EA3u1qNu2Xw4wGXXsU2OXvSfWvkjuiIx83IuZ9Aia3WQiOhNSWtj2bYel58SuqFIYL6PprwSo+B7reYoEdapB2yqcT9sFSkxDb2BwWZr4bjm3uQQr/HuJYOr67xH2qrI/HpbHxXDQ2nquSGmuV0aJbo5vdDdkd/8O4Gs9Eeskz5Jd/l91ZASigCtXdo1Gk23ZXFd52t5BW/BAv06r/JplZKS2fJbB9fecEvP4Yj5aN7DF+QDvYmBNf3LvOPIamOgO9Owuv1DnpD4OT/jBcjW0ODqdmaop8+JSEC5fe8BY/vDo1kNrfyUb8yhTRzkFa5khwUA4L48OgUERvRsrZTHS8R6z4Tq3vr9zJ/4cJnyjbOEYQbaMjsjtVI6tvyHdjNWv/BNw6QriWvX8UhSYdRdP8dk0nfkd1LXXY1Bfv5MrlbYKd0gYYV6I/Y1az9ugz3gu+phMx6h9iRf3rW2K11MRK1HkcAPSMdHgPRH3Ge6GX9Z+4miQsYl788VHqsSmAUArtmfdroG8sHIkvS+B7Fx6HudNOAgD6DW6lEiEPICLvLiUtRXTBcyFRrzLBiYswsd5pGKmJX3TkEpJCiCKu+sSKdDFTdimBmhTyAMDGQA9flsxE8zW78Jd3BwxuLjlKgwzvMlLR1NRSap9yJhFZm1vMF7xsjbfzXrtYhSMmfSCczM4jLW8NL7pO1rjq4GOqN9ysnwMQToN9l9wCNgbz0cL2u8g+APhZcAQm2v3RxEpY3LUzXIIKVgYs9SZDS030WiHpeJXhuthKYt6+MULbxppaPOOLWmqRxRyf1dh4uyrMzpTn1lni/nrmBMJY5OqJKbh06jmMBL5npo4VHz2mrJDn0aE+lq0bpNQc0thzlFhYm/DHfsT8IFc3vzIpSdn4/jUN9Zz5kb8cAL3v7kdmaSFPyHvZczYaXVqNB37TcT2R+F7f/eUxLsW/x9f+RBBNF8v6aHdjC2y1DXDGM1DkWJJQRT3CqowWbdfJGXeeLcT3L6mYrIQQ5ttxNUIe1ez/E2U/05qaarh6T/X3JRQK8Te8d/sD1i67IntAFUDXJQRs8YnnYvpX1Yk4NbHDrWIlww8paoCYh1dJbHMPwoWko2BQGdjwdb7KhTwylLIqoEalgSrGnEAZyBT5l4c2FjthrtVedsda0NmGWAVRtaBaz2AMGhqJPhySNaZQNRZandDb6R1i8oLwIav66q5ZmeoLbXdqURcAePXyWjYi6nSN7tuG1+fx0RlS5/R3DEcpKxOh8d6kUpyVxdeB/+CzdX2AlJ7yQoGFifTraF8bD/S1kVw3qxZy9D1zGkf79gPlVzSNnnrNCOuK0sLbTeGxc7osF4nqA4Aruwnh6GruUV5bZJIr3Gw+4W2CdMFIEfZ+eIVZzdrz6vEE77mDwTO643rqbvhb/4nTn4iablxBwL2jC7qPEP4e47A5YJYzsX7iYSFh4GtOplznUlnIAwA9CenO3Hp5Pj3cVCbgCVLEzEZfm6VILfks1P6t4IlQzbwAh83Y+30Y5jS4JXGuurpt0c1yKugUdfwoIMQX/6vSrzHn/FR5TVOO8PlTsC70Ebpsk/4g42ZiichMySk8I26fw4fh0hevHEyO4FtaZxhoiY/sZ9DMUVT2HMk5fwOgkh5XHTSyFC0fweYUo4KVCRNtfmSOnoYHisujeAIdk50NNbp04Z7s8STBjbwLaDAXR8JXQkOLuNYOqDsL5WXy1aitpRZBvr+Lq+lTkElAl/UIkkOE6N5BufIpwbdmQ1evetzA9x0fj8SELIweskeh8ZMDDwqJYRQAV7uOF+pjqK6Fj30JIWpU3dY49O05Jrt0wGQXvmFcfX0zPO0hHDDU2066+2j0959KCXmNm9ph827VGPvJop6LJe48W6hwvTkmkw3v9qsQ+uQf2Z0r0aiFI2b++vsmx2Vi6eTj6NJbfiPT3BzJRn6ycG1ii617R8o1ZuKg3Yj9zs/eux2xjPf67wnHEPMtDX2Ht0XAmI4AiPrHXXwa14g5B7vsV9kaDhNUDW+Z/VWrOKkYdYsvco8ZYDMKG92OY56LfI5sZHkYLtmooemNRWhzazk+5iXztlVJb6d3pFxWycxTK+TJj6LOtZLmEifkAUB9gzFi26sLJ/0A9HIkVz9JUVqab4CrMfn0dkXQoJnA3+ktHPWqZjWSAircTZeit9M7qFH1ZQ+oIrZ/u8KLzDsaK95soRbZ/Cwsgr66BvTU1f91Qp6izNw3XuK+uyf55RcoArZ6bjafeK+b2SXw/qmCMhaRdudnPgkhGXtx9usm3r6ryTuhY0As7oVk7EVIxl4hIU9bX0tobG5mgUrOSZCzH9eKbR883AN3ni7EnAW9xO5Xllupm7D5ix9eZp0Tai9lFWD3d77pibWmK/QZ/CLUmz774mLiP/hR8BwbPxPpZn1sluJs/Dzs/zECJb/q2H7PzZJ6/NYW1Wc8RYZ53h3BYktfpBlYX7rzen65bLMpdUY9aKq54WOSI9LzNyMx6098SBRNi80uPAlb4x1yjyODj309hcaJo7QiXqRNg1EPJRX8FHQKRU1lx5OFrqE2MlP4NcDOftmILdOEheWlj/m1OGffC0GdPZtQS9Xy8Krq7nWrm9KiMvjojOT9q0q6N12MozvvYlAn/vfC2D7bMcZ/Gy4eJ4wtHt76IPTzVnA4crIKcSs4nJe5dunUcxzbdQ8z/xDvLM8iaSopjtCnC6tNyONia2eM5q2cZHeUwJH9D1R3MnIwcaT4958MPfs2rzYhT5DrYZJrcstCUROTDSfG4+t7Ivp8rO8mJMdnYs7agXLNsWTeOdmdpCCvkOfbfBn8+jXHpkNEbflLT/hRiT1aLgeTycLg0R1wbFcYHoUKZ3HURF1OqlobUNXagapeBTXzah425NUff5amwFxD/lVGSWwJeohOzeuKtM8KD8K7HitULuBVxs/hCQAguzQSj1PIf5ibmPwNRz3VuSf+F6GAit5O7wAAkZmrEJcvX90CU83W8LCUbuIBAHSq7NqUVQ2Vos77XdmcCjxOGYncsiiF57PR8UNzs1WQYppdZTQxWYAmJsSFOzrvJD5mbVRoHhpFAy3M18NCq6MqT09pPEwa4EIicV3oZ0Puwl+LKPYG+gi4wL/BCBpQdSkpvwu+o72wZcJ+AEDo8Yfw/oPvULo+cBcAvkhWmcoCnqoEPUC4ZpaiY9dc5Efvbgh/pPQ5SWPsJCI1is3m4P7dT+jc1RVUququdf1tV4lt72crXNojPDsY4+ryxZDZDULEjhvmIFqruLo58PG1XP2b21kLbT+YKd3YbISLOxY+U35xo665cCkSW+OdQtuSjCskjTPXnwVzfeGFLGnmF/u79JXqMvzn/avY2ZlceQUtNdGSD5mFF2Bnu1hMb3FQIOjCqyzOzR3xIPg1hv/VEwBAE+PwePTDWyzt4IWC8jKEpyUjetJsOOzeWJt6W4tYbheSq3ENAMWsEmjRFBe6NLXV8TkyEeceErXd/wzYg4OXpwEghL7+f4jej3Xv1xxbl19B937NeW2dujdG32FtEXRAtG6pT3vx134y3H7yDyjVf8sNAFi7dajCdfROH30CewcTeHlLXpC5mfgJfrauAIAx9duSmrfrrZ242/1PsfsS46UvaEmjTbt6mD7XF8/S4jDyfhC+B/BLnkx5EoxlLXxgokE8112Pj0JPe+EyBTOeXcFWD37NtxsJn9HDTnp5Hi7qGgxcufsXendVLIBJ0fp5N6MUjxaNj83Es8fSaxhLQ97zLSurAJvNhv8Qoh79mj1/4Ozhxwic2hWTh+wBk8nCxl8iX/8RHvBxX4KOlT57Nx/Oh18n+Q0+JNHFS/xc98J+fXZ4WankAgtqXMz7GZ8Jc3vxLnJlqU5Qt4zhvaZq+oNdcpXXRobVn2erNN02JUO8e9jrLPLnpAqMNNx4You8/Eiug7rW0So+I4KmpkvQ1FQ1Dru/M24m/8DNRP7wZLIo+retCqgUBjpZq9a1tqaooz8cdfTJm1O0Df0bz73FR+OoEg6nFLHJwjYClWvpJaQSBj92lsIPwU0N+e6nWeUF0GOQL01QCx9B8e7Mxw8S+7GZMSjMHAA2O4P03NJcbWuaa3nH0Et/JDaO2SMk5nG5lCk+5b+MmQB1Oj/VlsXOA60GI1SlsTPyhdT9S9t0EWkLbLsUR54vJX2Mbu1WQktLDd183bBt/U2UlJRXScqtNJob1Vxap7ysfHW/yo/Rwtwab34mS9zfJfgQ7vWr2Uh4ZbkW+wU7OvuTXiZraHENrxMc4Gi8ATnFoWBzikAhWZnH1uBvRKa0g63BP2BximCtL73chSwmrBiIgfVm8cS8spJyiX0bH9xRK+BVEed338XAyV1525tmnkIn/2ZYNGIvVpyYiH4ufyH4CyEWPA/9ANcWTlg18TDWnZsKX9vpCEnchsne67A7dB5YTDZodCrys4ugracJGp3K61MdcKPxdA21Yd/ABptCJdcFG/mSENUb67tgfoPJYFAZch3r0lPiGWCk32YcuzkLLo1FI5gL8ksAAFHvE9Gpu/g0TyMxJR0AYO7Uk2ArGD21fvswpReUmKxU0GnS64pKY8/RsQrXHVuz9LJEMS8oJhxL3t7EjJdETdJvAxbhasIHLHp7A1ta94OXZX0AwOD7R0CjUHHaUzjwpf6FFfg2QDjwZnSAYmnBVCoFKzYMBgB4WDgI7bsWH4WQhC9Y08oPAHDq+1ssen0L055eBgDEDF2AvrePIjIrBVfjPiFmKPFZrSzkvUpPwB9hQZjj5omxDUQNErW01JRKuS0sKIWOrobsjr8oL2NCTU4XZEHGDlN8sXbvMemLeOJQV2eAQqHg+YMvcKxnjvmTjvNSbKO/pqFJCweZczAYNKXe48rcC5uPYcP24NQpvkP4sGH8zyC79DaoGj5glz0BVV12JmWNi3l/uMzE7ZIT0jtxSkHTHgm63hKUlYh3aFOGmZsvKz3HEPs2KGX9O2p9SLpxKyoNg7YGeevuWmqpRXnKysORnN5TZj8mS3z0hs8DQjBgczgY+WIjHnWpWTff/wcW3L2DIY1Eb7xzU36vdENVoK7FX/l7fPElOvRvjagXsldNozNGoaElPwXu288BaGCpfCTU4hd3sbxNV9kdVUhgw+YibZ59RNskEXT8KTbsGI6mzRwAAH/O8sH7iHicPPIYwwM7SB9Mgn1fO2GCMxG18Tx9F9qaTVF6zpokJo+cg7IgNz5+xeyLN0XavywRb6QGAHu9+qBF0C6J+3/ISC/+t+B7+Qhu9SFX5F1brTHsjVYiLns+tNWaSDSqEIca3RrG2r2RlLcB2mqNFBbzCnKKoGuozUub9zWdCO+hHgg9/Uyh+WpRnE+vY4SEPAAYPZ8oF9B1YCsAQElRGXxtifqSbbo1wvNbH/D++Q9eGwBMWzsYfw/eibVnicingyuv4M75qi3XIo4B031x+/gjXEjcjUX9N8seAOBD3hcMfTENdlpW2NSUfHbVtGH70LqjM37+ShX/c0FPjO2zHRwOByN+RWvvXH0d3z+nIDUxhzeu77C2OLn3PoZP7Cx1/nfhcaTPpTLuLRT3mM8t2IXsPEK0cLJJRX7hUWTmLoSTjeQIYkl08WmssIlAVmYBjE10RdoDnJpjydubQoLcudgIRPb5G0PuH4WXZX3Uv7AC7/vOB4fDwbe8dNTXNwMFFGz6GCYi5CnDjQeSjcd62TfExRi+G+mwes2w6PUtnmgHAJd8RiHg7kkEdZUcZLD1w2N8GTIPM59J1z8srQyRmpIjtY84BvXcgpsPyRuo9W66CCGfhSPLfBvMF2lTNVbWhqhTz1yhsbfeLoVv82XQM9DE7KV9eO00GhUJMeQX5lUJnUZFWVkF1NUZKCwsBU1QfOcujJP0jahRMS/pm+TixIKUpTWGuqV4N9HpEQFQoypX3+hppPJRdVOcu8DzDvFB/uMpkbZUFe62qqCOtfgHtZTM4ahnk1LNZ0OerJJHMNb8vVIca1Ed3cbuxJ2D4kPg5aXt0E2YP84b/p2lF7z9HeAKecb6i6GvS6zSxCSJroYa6E5HbsE25BcehZ7OKF77vc5r8CzzM55nRdUKeUrgtHUzYmZIruP4/yjkcdEx1EZhThFWDNmC0IozmNGBSLvTF3MjzYXFFi5ezGSrRhg5FvVWpWLetnfSBQInfSOx7Rd238PIeeRq4B0//AghlW7qm7jbY96MU0qLeQe/dQW3PEFQTABMNVx4+yKyTiKu8An62u/F1cTpyC9PRlerJbDQbIyssmhcTZiKwHqEAJZcHI6bSfMwxPEEdBmKR1uogs4XD8o9ZvbFm/iyZCaarNyO9wunod3GfXg6Z4LUMaaasktWjLkbjENdf++IxuhRc1DnqOTyEJ+zhR9GKgt0lbfNdIbDTEf8w2MLW+lCvpPxNjgZC0dZyTqeIJVT6A88X4ZxbZfwhLzK+w/36AeH3RvxeLj8ERm1yMa+vgXYLDaoNH6Ks6GZnkg/wci6q0cewcrRBEOm8guzuzRzwNqzf2JU22U4+nwJ6ja2wazNQ6v25MVw49B9jF42EJ9f/sDXcOnPduc9iEiY8W/+Rk55HhKKUzDwGXEP5qzrhJWN50odv/0Ucf0ZNsGT18ZNs+Vy691ykXET5vryXvcd1lZs36QE+Rc8uMgSZkLTTsDbYoRI+8usm2ht7Iec/PVwsknl3Yfq6YxCZi55sacyl0Pnoo+3/PemQ/y3kU6pPNmJqFcX1HkUAIBOpUKDRkgc015cxC2fSSisKMOTtBjMbiQctOKtYCqzjZ0R6GJKA6gaV0ML7I16DmcDU6n9jl+YolDkWIWS7r3yoEw9xGPnFV/E9HFfgkOXpsLGQTgT9NLTBfBvw3/P3ofHQU1NsjSmyui8Y8cn4OfPPBw69BCBgR1x/ATf6Z1Cc0RFzjjQ9ZZJmYFPjYp5cVHSVX6a5gCUpTqBwmgouQ+Fjg1uRyXunx5BzoXt1TFyxfhbjZS80vOgm+IXO3lJzZqAwpJrAABbs+vILtgBK+MjSMueCHOjnaD8+tN+T7ISEOhY+JHsBA6nQkS0+55kJfSzrnUsKBRCJI1Org82pxAAoKXhCWuTmkm5jPw5Dl4OX2vk2LVI5sCFZ/D3bARzE9EbQHmg02rej+d03GPs+EbUOhpgJ+wQeys1Ass+nOVtC6bfXk56iXVRl3jb1zr9AxN1Qghpf2cBWBy22HE5+UTqiqHeTJ6QJwkDvT+RW7ANeYX7hMQ8gKibV4tyCAp5lUU9zq/rH5eqSpv9ERELt06Sv++qiuD0Q/BmiNZUPZ8quSB0Y+uXeJtgBwbNDBWsdJXWzNsR+RxT3cjVwZHF5rdPpO6/33+s2PYWXg3haz0VFCoFdDo/mv1q7BaRvuMnd8GdkPfo5tuE13b7RiQmz/BR8KwJLsaNxdj6d7HvK5H+HOAUhLsp/Js7d+PhaGjAr7UzvM4FXhRfZPYZBNa7icjsILgZBSCu8CnG1b+r1PmoAkXTa1f6dwMAWBkQ3zNP50xAv32nEDxhmNRxU93aYkfkc4n77yb8gPvpHYgYKt6Q6neATqViUWsvrHgZJrGP/eH1iB9N3iHzd8GmrrnUGple9k4i6bW16baqQ0dfC0fWXsOVw49w/OVSsY7dIYnbMKz5InDYHBx9vgT+gR0R9yUFvRxnYcQcPwya0hWHVl1F8IH7mLeDEFX8Azti/dTjeHz9Ha9PdXA5jV+X+lzcTik9+exvwb8nW/RhI74URONrQQxP2HM3dMWCBqpZaCZL4JDdCo3be2wcGAzpafOPM4LFinkROffR2tgPJgaqLS2jraN4wA2HA7F1/0w1hFOThz04hlOeIxFw/yjOdB4FNoeDkl/ZcptaE5FY2gw1nPcajbspX9HVyhkAcC04XCEjCAoFOHJmstzjTDW0Uc5mQY3K/xtF50tfCA2OfY/w/pIj0AXZuHME5vwpI9tRDCMH7pIplvk2mC/2NQBQSKZ0nz4q/X5MEm071FdoHECkEQPA7SsR0NRSQ2Z6AW5ceI3bEcugrs7A7Yhl+HviMUR/SUOfYW1w7WXVeh8I8uNHOtq3qw9jYx2UlTGh/it9mV1yEezSe2Br+IGm2VfmPFLFvAsnxK9oDxhBPOQW5RXj/tnn6DletN4MGeI+SRfz6AbrQTcQLupYuV7e5qbSP7QLGqjW+crBSngV/1TsMwxz9MCj9K/oaOas0mNJo7DkGk+Qy8ojG9pKQ13reJ5gJ0g9m5RKwh9BbuFh2JhdhvovQVVwLDNN1AiEbvED79Mng8NhIavkAQDAVMsHjc22AwC+ZC1CSgG/yLyRZns0NT8EAPicOR+phcG8fda6AXA2XooH8Y3B5hC1VMLiiPfY0/49qBR1kfk87T+AKsONjVPxDqycsaBQzUHVXwEKQ35L7aogoTAX4x6cx+2eqluBZhduBrtQ+KaAZngYFHXVRTgeDn6O9s3qKC3mheyT/4tR1ez4doMntn3JT8aFBP41cNmHs7x9HHDQ8e5CPOpKrNCsi7oksbbek278QrFXkl7hdNxjDHUgonXyCogoXkM92Q9hVApx81LBVJ1oUgufovJydDt+DGmFBYiYNBn66vwaIkXZhOsrhWoEfYtIlR/bZ1Rn3D56H/vmnoD/JG8w1OWr3aNKIh8SRjcdB7SR2VeVAp4gG8Mf42t2BunC/pJwkGIcIIslRyQ7/Vam76BWGNRrC9av5KfBWFoZ4rgSK8kAYKRRR2YfioQK51llPwAAbkbEgqYmzUDiHCNc3HHiS4TE/f88C8UqD2+J+8nyLSdTbuMLLkeehWOAeyMMadEEFSwWGDQaUvLyZY6b07yDVDEPALJLS9Ds9E68HVq9D+zyMNa1hVQxD6geQY8D4FPWTzQyVizdSVFSCwtgqSM5UrgWxQn8uxcC/+ZHIXfybyb0EwBOhQtnGjm4WOFaLD+4Ycw//hjzD3G9zskvxpiFpxC8Yxz+2lH9Dp9cIh99hltH+RY6VzTmC8V7o0/i3s+niMj5xBP2PExaYGb937fOpqJpiACQXkZ8n2fkzIKuNj8QJjVjMJQ1r1M0osmn/UqEiqk9+7SnsLh16lddvDO/IvO+9OePcTUgIgy55hdcIQ8Atm8UbxIlC3HnBEDI/AIAjnYWXiR92W86KvNKTJsgZIU8AHBrZg+3ZvaIfCvqXC6NlOQcpCTnwMraUGIfbhptdaTUVmb5OsUN6fp3XIN/1g9Cx26uvLYbF4TvQ9bK4Y4b8nA+fFVghjF2zEEcPDQWQUHPoaZGx4D+23HhwbhjsgAAIABJREFUIhHZS9XwAwo2gsqQbAIjiFQxz8qWEK5O7H+A/sPaIiUpGx/exvPEvH4WRIjxuwdRWHiaWNX00RRV+2sSMk62ZKPyAKCho4XQtpOOGQBg2uuT1ZpWS6fZ8F4b6E7Czxzy/9nlITt/I1jsXKE2DqcEFIp0B6iskge8KLqwOGcUV8RDi2EPZ6MlcDEm3qcSZhKeJ/GF4NTCYHS2/wQKRfhj6Wn/ASx2MR4muItE5lWe703qALSyklZXgAVW1gDi92DngpU1CHSLrwDJAtBViZ2O5IetWqofFz2+e2JmWT7cDZ142xRQUMFm8rZ16BoY+GQDDrWeItWAoqmhI26kvOFtc8CW2LcyHE4xAIBOs8CiD8ehSVPHgoaDMfKFcPrVsTa1UQuK0OnIIbyZQNywN9+3B+ET+JGSbCYhjGgZiEZlqYLZBybg9lEiYqmHzgj0HN8NJjZGiI6MQ3REHI5+rfri4W6dGiLyYRTmdiVSfRacnCZjBJCStxEUMGCpPx0cTgUoFNWJkPIW9q9Mk1PbZfpu7vPqI6MHec5dI76DY378hFNd1QgdnS3m48C3rtBXI1K8uRF61nnN0UBfep1Nb6sVOPitK0bVvQ46VXpx6ylubaSKeSe/vFNazHuQFIORoRcUHh+dSaSdjWrTDC7LiP+Hm/r7kRrrZVsHYYnSTb+ySosx9m4wDlZBym1iQR6MNDShzZC+0CiLha06y4xsbHhiK6JGKGdMIYkp96/ieuwXbO3Uo1rFPIfdxHccNyKvzp5NiJ40u9qOX4t8GOppQV9HcZdYRchOy4WRhQEK84p5bUnf0+QW8wSZWGc4JtYZjpSSn5gesRQA8CzzDZ5lvsFW9yWw1rSQPgFJSpgV0KTzvzufPPii0Dz1XaSXTwhO2i72NQB8KwhHBZsImmDQnXgpttyfjtbKl6OydzRBfGymXGM4HMnRebWIZ+POEQoJp39NPYmTwVUXoa6MY7CynD/2lCfmsdnkn7vEQZcR+UqW9HThxUhBw5ryTGJxpTzDT2KZOaFzkrbTw5OozfL9cwq69nADAOzfGirSj81S7o2RCKcc5Vl9wKkQvrBJc7ONL47Gx7xwGKuZoY2xp8pPaen47kLbB348QFtT0Qi1qoZCoQq8rrooDg7YStfR02TY423aULS3fQoKhY6c0hf4nr0axRVxQv101BrgfrwrXE03w1y7B6m5KRQ6onM2IKvkMYor4sDmlEntz0wTjZ5kpjmDbvGDt+14cg1+DJuHNhd34vWAaWgQtAFz3T0x2oVwE00rLsCA2ydQxmLijv84GKgJ37T4hxzFj7xMTGnkgSmN+KmassZJQnDc6AYtMclVNelnyjJj7UXe683HwqCtSTyobP27P6+948itqKhggUqlCLlyPT/NvxE/d+st3n9Lwb0XX4XauRy/8hJ7zj4BnUYFm80Bm8PBuAEeGN2P/z60HUpE4DIYNFRUsGBiKN4dTBYMqviLdFZZAcw0JDt13vFaCgBY8+kiria/ForSaxv6NxY3GoROZq4oZwub5OjrjEZuwS6UlD6Epoaok6ggiWlENKWR/mKssOSn1tWKd6phq68f9rx+hbDYGOzuIVwrjcMh6sMxNKQXrFaGVdfn45+exGrf9f3KG0nIy4a7i4VSbaky0t5/pI9AXbMTiM8iFsM+pXZEIyvpEVDy4nB4Pf5u0QmTmog6uEnDnmREXncH4dSNtIQsWNgZy3WsyqhKyOMimBrLNcEQRI1KXOv8bbcJ9dFXs8FYgbHNjCVHyFhqy454Uibqy/XEVhRWSHYqJYOg0YU00wtxHOnWnydESeNOwg/YH14PK21dPB8sveyBNDJLirAu/BHOfeO7YqtCYBvXqCVWv34ANkeyTF1UUQ77w+uhzVBT+pgRGakYcOMUmEo+/AjiazpRalpt5f0OuzcibvIcnqAHACwpv38tVUvbgE14HkTcp735mIAWjexQWlYBDXUGek/Zjyu7RCOaz4aEY7Bvc6HxU1acw65Fg7B0100snUJOlJeGkQWxGP427CM69iWMO7T1FRcUWRw2hr2YBhaHX09MjcpAG+NmeJTxEjN+uWGe89gNCihodX0DXvWci9vJUVgUcQPnPceg5909+NCHcLztfmcXLDX1caT9cATHR2Ldh1C87DkX7lfXophZjkkuHTCjIXF/sWyBYoseuw5LjxjsZzMNXwveICLnPsrZpUL7Whh5o6s5UbLA1uKp3Me+9fYrujdz5v0EgE7z90JTnYFbS4nzOnhqokIiUx/vDbhyR3r9QkW4e+uD7E5i6DOwpYrP5PfgZ1oeqX6KRuWNH7FPdicxjBwr/dlIFrcjluHVk+/o0341NDQY6NDNledmW5NcvTYLPXtsQklJOU6feo5r1/mBZeoW8n02SdXMY7M58GmxFADQX6BYpzQXWpkOtQAu7wrFnjmS+5WluUDN7CHKM7yhbvEZHHYG2MVnJPafHhGApgat0dSgNdLL0jA9IgDrmhyGBq3qVoiaGNqh6Q0iv5r7U5CqitYTTLWLS20LDXXii1JboxvSssbD0viwSo7jaBmOH8n2qGstX8iuEAL1wsLinNHEbDcveo6bNgsArawIV+GiimiExTmjntE/sNWTHqIfFucML4evqGM4V2Q+ZTj1LQLLWnrD8eQaxA6fD8eTa3hi3ouf8XjSl0gJdTy5Bqe6DoWHhT1vO3Y4EWadVVosNKe0cdIQHNfp8h64GVuRGlfVcEW7tkM3YdZILzRwkvwQ+/Sk5OjXQd2bYVD3Zrj3Qnw9xD1nn+DR8Rlg/Kpbdf/VdyzYepUn5q3adxtUKkXoGFxxT14q2Pwbt8Ri/gqis541bqdGYGljwoKezeGAThEV/ua79kc/2zY4HH0Po+sQUaeaNDX4WhHpKkdiwmCjxRcLjPQXIrdgF1Izh8DJRrIhUGHxZTBZyQAAHa3eEvvVojjt7ezR3s4ek1q2EtmnphWAssJ9qCgNBUNDuTpokmjp44bQCsnfb+IYOKsnBs6S7YRMFnevRogI+4huI2Sn4ZdXcldm0KomUmftm4dY+4YQqM74DkFbSzux/S7++IRZj26QnlecMBXYdilCkncAAD69ioZrK9lpropQwqxAkQxxK6WoABZaOqBWU0hCI2NzfMz6KbWP/eH1CHB2w9p2sv8PPEqOw4jb56T28XNwxs04cnVwr3/4gpOv3qGi0uLxxfHkiuzv6uyPOwk/UMZiyuybUlQgJAh729VD7zoN4GxoCkttXXA4HGSUFCEuPwdPU+IRHP0J2aUlpM5DWWID55ISq7miHhcf+3roW8cVzoYmMNfSAYvDQVFFOWLysvE2PQWRmam4k/BDyoy1/NeIKUzFmFcbEdJpDTRoxGLtqfVEOtry3SFYPNkXhcVl6DZmJ9bN7o307ALSczs7muH4lVdwsjGR3VkOuEIeAHToI7/oMurVLBQxhf8vj3IciB6WfNOEqfVG4UzCVVxMCsGgZ5Nx3mMPVjXrhQo2C/PeXMGmVv1gqqEDHYY6tkbdx7QGnkgozMEVLyKb7Xt+Ol72JJ5ZXvSYg8c/f6CrlQuqA2fdFgCAIXbyL8wUFl+Gjha5aPaJu4PxcM1E2R1JUFwkPUhDUdYtV8xld8rMqrkHBIAK5g+Ulr1EVs4cOIh5Jigte4X0zGFgcwrF7ucydFR7herTsdkcoQgxsvz1x36sPy69NAmTqdii0PDRypmIAUCr9vVw+ckC2R1JsmhVf6z456LsjjK4fkN8hDmr+AJoWgN4P2VBSswLnNIFgVMUq4snDTMSK+AUmi0oVCKHm0I1BbNgC2g64sNA7bTqINCRvxLpbdEH67/MwzwX+evmlJYzsfLQbYS++IoN0/zRqbn46LsZLt6Y4eKNdrdX4qkPOdcdVaCt6c2rX2djegk5hcRKpq5Wf6RlT+Xt01JvzxsT/7MzyiuIG+fvSVZg0O3gYPGCt59Bd+CN40bjUSnaoFGNhGrlyRupV8JMhIMBvx6aiRbxWSpniQ+31mbUgbl2L3zPXs0T82TVwZM2nyL84UyIoz0TREP0+zgK57A/T4sTEtdYHA5oFAqMNbTkGicJwXFb2/sjLOnHbyHmVQdpmUQYMkOgAH3nVvWE+lx/+BETBrWHqlgXdQltTepj3jvhhQYahYp1UcHwMHXBXxHHEdaF7zzmeXcRFrj2hwaNgXnvTuBhV/7qYwmrHB9zE5BUkoWM0nwhMQ8gIms5nArEJFnC2GA5dDT5UWFMZgLSsgJRXkHUMWPQ/xt/95ogrbAQHgeJGobPx42HuTY/ulNDdw7KCvehJHc+GBZVdyNX00SEfQQAzDkkOyrJ2fwaPqV0Ao2qhU8pndDQUvlowj1evTEpTPIN9pAQ+cROSZzvoTqXRTaHg685mfiWk4Hkonx84b4uzEd+ueIPIW3P7pG631BdE86GJqj/65+Vth6cDU1goyM5glgaN3qPJCUSBX2NRNDXSGgz1DC5SRs0N7OCFoOBtKJCPEmJx4u0BHzLkf1dfLP3SNCoVNJi3pzgELSws4YmQ/FMhG8jZ5GO2hQkNOE7QhNkp7pUF59GzIDria1yjbkd/x2343+f36GWmofDAVacuYvFAV2RkpUPK2Phuscn44nIXq6QBwBOtiZ4+Po7Qh5HYfFkX6w7eAcHlgegUT3JJY10tETT/PW0NfFHb9GFM1VCo5NPh9v5/RgeZrwQahvp0B89rcQbdwyx88fFJH69tW5WLtgW9QD+do3RxdIZbldWI7L3AmyNug8qhYKovgvRKWQrHvrOgBad/37SKFQhgzRFkVbrrDJdzKV//7HZBcgt2Aktza7QUCME0bgUF7DZeUjPniR14ZnL3sn90G7ebtAoFDxay7+fMLfQJx0B9l+EQa8LBr0usnLEZ9xoqLcChaoJsArF7ucSON5TITFv3447mDRd/pIaH17HSt3/5qX0MheS0NCsufrR0ujYWXnTwS5ea3AvjF9jceaMk9iylesyz83iIrdISErMWz73LJ7e/4zbb5bCt9VyhLxaLM/5SsTR1ZZUP6omuUiU9ibCF10KKKBAfofMGZsu4dl78R/MViM3i62xN66ucmGg8mJlfFRomyvmAZLFNntz6bVWDgTNx6qZvUTaHS0l19KRhAbdihclZ6rlAycDosCnjpoLr53bxqVyVF1n+yjeawqFDk26Ha8Pt3aetPnEQjUD2OlCTRSGu8Tu4h6MBtw+gfCMJNB+pTozBb6IY4fPh/e1A/ielykSeSdtnDQEx+mpqWNwXTdS4/4fCHv5DQDQd5qwq6ZFJbONVo1VI3IJpsdWNrQQNLKovO9B1xUS93G3GxnYobul6GfN0ToBZeXvkZzug6zcxcjKJa6v3FolXGwtnoNBdxAZ/zk/EQ30yF1La5FM76BTPBfblvv34vV4AZt4CvEwwmZnID/dE3pmD+Sef++N5/gYlwYzAx242JphzZkwvNk5HTQqcT1wn7wF4/xaw0RPG2vOhCFiN5FKGLjpLJaO8Ia9GXGzXlrORI9Fh3Bv3QSp47j7AMCjoT0MdbXwT0AXaKqJvzma5blU4PeVvTJLo+rA1Uo07VMZ/Byc0cbSDi9Sq87kpbdTA7QytxG7j0anwtdaes0YbuQeF8cjG1R2bvKQU1aCF2mJeJEm7KxsraOHZ4MUi4iIH/0XabGrqKIcG8IfKXwceRnYrBFW9Oqm0PEqH7vhia0yIyN/Z3QYanL9rf4tDHYWfYAND5zMS7Hl/vw8nsS9Xi0yCdxyFkdnEdkGx+69wfxBXkL7H2eIT/X6e/NVrJtNPJetmNYTo/85CSN9vgtu24BNvJ+zR3lhgI87+k07gIE+fEONDi3qoNekvbA008f+ZQFQFdunH8W0baNI9T2beB0XEoWjuT1MmmNG/TGgkKjW2sywEd7mfORtT2/oyXsd2ZuIAuKmzgLAQ18i2GRqA/7zIp1KhY8138F+/QppNb8lc/A0+Wu+p9lAqfvjUurD0uQM8gp2o0LDB7raQ8Bm5/0S8VjIzP0HJgarhMZcexWF7s2cseZ8GLo3c0ZKdj6erpuMChZLqN/hM5PQw1N+t9zQG5Hw7lHzzz5ct9H/V4LPvhIr5qUlZkNNgwEjU128VKCm47rlin2uN+8mb0zxb6aigoWMDH5kM00r4NdPcj4UpD6Vdo4mePpLBxo+TrpoRSa9loulk5nU/TStIQCYoOvOQ1kqUXyewpCshj7KDEUFpwLOuo2RXZ6B3T9WY5nrTmSWpQEATNTJFSt99j6WJ9i1GrlZRm+CUXWUDwNVFR6DN6FlY3t8/J6Ce8eIIuZd/tiO+o7m2LNsMC7dicT24w9QVk6kmzw7Oxt3n33B/RffVHYOZcyfImYVANDKSjjqQjBiT1x/QdraiEZ+SJtPHHSzZ8IuvFQD0IzPSx0jSLtLu5BeUshLpXU8KVo7ILTXON6+Bc29MK5Ba1LjyBwvJOEL3mfJXhX7f6F9MyfsOPUQl7ZLd/gNj0pAwzqqKUZcE6irNYGTTSpY7GzkFx5AYfFVACww6PVhYrgGdJq1xLG1Qp5qsNPXx8BzROSXg4EBBp47g/OD+DXkDKwSkZtiCzYzGrkpttAy2AA1rSGSphNLBZONxcMIQcLJwhgLjoRg3Zge2HvjOZb94Q3/NkSBXs8mdeC78CBCVo7FkdmD4T55C0+kazdzJ8J3EQ8F0sZxERT3pPHxKXGDtvrGfBk9+bxN4Ke8qsrZ9qzvEIy7e6lKIqFGNmyG5W3ER1oAwPV4ou4cm8XG5/DYKkuz/Z15NmgiPM5JrmmmLIrW3Tv/9iPOv/0o0i5v/TyAqF93LOotFr+4K7vzb0z86L8w93EIzn1XrPZTddHDYrJQbW1fU8nCQ3CscMShsaYWz/iiFtWSW8SP+rj+6rOImFdPxxqf80Wv69yaeVwOrxoudT8ABP+6hwvoQWS91LE1wbU9qknDFOTemWekxTyukGemYYLVjedCn6EnY0TVcyfkvULjGHIU5S9hFUKTxs88yCxLQXxxFJobEt+N9pbvQaOZQlOjE2KTbKGrLXifQ0NBUZCImLdrYl8AwMM1RBSelRHxXjJowuelpqaYGLZh1TWVinn3bit2zdy4S3Lpp7gkS17qa1ySJTQ1OsHc5AxY7Ezk5W+FkcFKxCfbgcOpgK72MBQUnQIAqemyvwsJMemgUCgwMnXG0knH0D9QPs0jN6dIoePWc/59n+vGTvbCwd3SHealoa5OR/kvHUZNjY6Tp/gRrKzCXaBpj0XZz2ZQt/gkaQoKCIN5cmLemV+hmkGHHyHoyGMMkyHoyYM08Y+uz4+EkWZ6wcVG0wGJxbFILCai6toYd0ZIGj+nOcBOej63MiyODMbSJn1ApcgfCagKrIyPCG1vW8jPsfYYvAnPzhJfrluOhGFmoBd6eLpCjcH/83f1cMGNBxI/MDXCif0PMGK8p8rnFTS7kJeRzs2x5u19vM1IxrYPT0QMExoEbcDatn68enl/1G9OahwAxBfkoIzFQk5ZCQzVNcWOKygvQ2vz30+8OX7lJdbM9Ff5vHaWhKN21zE7cPcQP2KmuLQcWhpEqsKuhYMwZeU5jOhVtSkb1QGNagRDvXkw1JtHeoz/46W42mFp1Z3Uf4Tzg4bgZGQkGpqZoZmlqCtcborw/7vi3LkoziVXlNnAioie6teOnzJvbqiDkjIilP7C4w/Iyi/CkuOiBlOVESx+L884QR4Hv8S3N9FQ01DD8+vh+BHBj0Rv4U3uhvldorOQgPcusT6a2qpmQehAV+LBQJWRR2+H/ilS+kASssw//p+x1tFDTOBc1DmyQaYbsDwc6NoX3nb1RNq1GWqkouQW+XlhWEvVPcyNbNgMIxs2g8vxLShhVsge8JuyoYMvNnTwxZi7wbhbDTXvjvsMRCdrR7nG3EjbDQDgcDjwM5sk1QCjlurj8qJROPsoEh/j0/B04xSR/TubT0WX+6o3HqhKxiwfhKv7+CK9/wTJizcLGvwJd0NXhY81v4Hoe6YMLAXNJIeM8JDdSYDVUSOwovElAEBeRQa2fZsCfYYpLiftworGl5D4sz0crL6irOIjOGAiNVM4cpJOFx/Z/m9iy1ry9XUFcWkoOZ2cSiGiUwuLz4NGM0NJKZG5kJ27BKZGO8BipYPDqeCJd8aGGxGfXAclpfegqaH6UmaK1s0TR6tO/JqOFCoFY/8SNq25eOSxSo5TE3h1ISJFDx0cA0dHU9L7Bg/3UErMuxki+dpKobugLK0R1EzI1XUkJebderUEm5Zdhpa2Oq4/q766cPJSlWKdLO6mfcJyt341dnxp0AUeTF59UMLIopopL63AwC7rcf7eX7gU9AIHt93BjReLMH7Qbuw/N5kn9mX8zMP4Qbtx6SH5iBJFGd+wDTRoDAy+cxIrWvmgjp5w/bOJrm0x/0UIjNS18H3oPNB/pdBJGxedn4WuV/fztpudJ1amY4fPFxk3pG5TrIuQni5d3VApFDx4/R3dx+9GXmGJWEdaSeTkFyP4TiRikogaS/O3XIWTjTG6erjA0Zp4jxZN7I4Ve2+JmFpwj9OsISGytB26CZrqDJSUVaCevfBF9/+Z3PIidLzH/1J41KVm0v7+7Yy9chm7evTE86REjLt6GQf8yRV6VgX2ZgY4NGsgL5W2Mu0bOSItuwBmBjqwNtYnPU4ShblFOLtBNO3hWt4x0nPoaQibZOhqqD46PX70X3A6skEp90o1Gg3fR5K/JnH5L0blcaFRKIgb/Recj21GKQnDCFlc6DEULSWkNv/p1gbr3shO19314Dm6udSBma5iTuWS+PLHTGSXlsD99A7ZnRXASEMTF3sMgzZDdt1fZTjUtR/eZaSi9zXy2THyMNylKVZ5yF9LSRAy6fuV+ZyZAd9zotel2mg91TC4oxsGQ7xIzg1OWPD+EFY3ke6UKolmNxfirZ/8DqaKIk28q4wyQl5VEHojUqFxfr0llwqSxfZv0zC+zjrYatXHog/EIhqbXcQr8+Jkk4qYJEtYmp5Ddv5alJQ+hLH+EoWP97tQVqb891pldLSHgsMpRn7BHuhoByAvn4j0Ly6+ChjtQl7BTmhrCesEWhpeKCy+WCVinl+vpgqJeR8iE9DYTbzRGADc/LRapM1cjpqNvxt3Qv/C7DlBcu9TBVFRyfj8mV8arX//X6Y9VB2oW34FuzQUFEZDCaP5kBLzSorLMHtJ9T3YsMseg6reAWWpTqQi8gR5nBGK51lhsNCwwR8OfwrtO3fupUj/QYNai52HwwEq33fkFZaK7QsAwx3lWxmpTths4kGotKwCS6cSaroag46KCpZcodlkaWK2WyXzsNgcnL9HpOTYO5nixotF8GmxFPaV0rOjv6apVMjjprQCwDz3ziJt+5+8xfcx4iOnpjdpj+lNxJsx/OHcnGesIUgdPWOh+WWN457T78LTU5Kdah8dmyFxHwAY6mlhTP+2Uvv4dXSFX0fpN13yCIj/b9SKd6qhiYUF1Ol0eNja4W2KaN1RhoafmFGq4dCsQUKptACQll0ACyNdAMCOyX3gPnkLjPW0cHftBNLjJNGwbX04NrJD/OckmNmaYPaBCXDzlO/BJrfktlCaLUCk3aoq3ZZLTCAhVN+M+yrVHKMyx7wHwtNGvgiiWoT5OpK4tk9/eB2Xo6Nk9BbG36kBdniK1uCtzOQm5MS8no1dcPDpG5H2Bd095TovcRhpaPLSf/PLy+B/9Thi83MUmkuDRsfGjn7o5Vg97pSCNDW15P0eEekpGHDzNJhsxaJ9ujvUxy5Pf96CpKpo2lG+98X33LFa4a6KmL7vCrZNIGrfzT96E2tGiX7H3ffaBP9HC9E5bDYG2Xmiv017aNFFDS0AQIeuWaXnSwYfHeEaW7cLyS9QyUvbgE0Y4tcc00d4qmS+44cUq0FqaaWYkJJdnopydilsteoDABy1GwMAnGyEneq5hhc0qil0tQaBQXdS6Hhceg9oiSsXXis1R03Qq5/o85sgRgZLkZ23AuUVn2FlHoaCwsMAAA4I4ZDJSgGLlYSsXL6rKpVmCgZdvMGmsphbGig0bv/Oe9hxIFCuMUfvKlY+43eARqNCV1f8NU3aPmUZNmwPTp2ahIYNRcsoccrDUZYVALrBJjEjRSEl5p079hQjJ3nJ7qgiWIU7QVWXf5V/ekQABtmOwSznFfhZmoLpEQHY5s5XVAcNao2TJ59h+HBCeBsyZLdYMW/H3P5oPYpfK2/udn4EQ9Aq8fnyQx3aolXIMvS0aQp9Bv8LbbqLciuZisBNqeXy5AxxQ66hzoCzozmvvbKQt2VB/6o/OTnQ1OKvZK/46xx2HB+HWYt7IyE2A29fRuPiyWcYMd4T6hrV63bTyMxcdqdaaiEBh1OB+NRGMDFYBR0S9uNcHqS/RwfTRjwzlVqUZ1rrNgCISK5ZHu1E9msb7avS40fsnomANafwLTkDHRs5YctE0bT1rPxihcZVxr6BDfZFKJfCqmrRThZ+Ds4K11uTh7rrtght/5gnvSZbVZ3TiDMX8DoxGYu6emKYe80W/t7WqSe2deoptY/g+3YtcDgamJGPjibzHqpCtCODnpo6HgyQXqP134C7mRWiR/1+Itiai9IX+GqpPnIK+TXzkrPyxfbpHMZ/njiX8ADnEh5InO++l+iDJxkjCVUiKN5tmXJYZfNu/LofKSVp2NyUbwD5PGg2bj76xDP8GNW3NSYMEr+YT4ZMgQL4VU1aaRx2fZ8JJ53GvLa4ItGapIKoMVSzQDFkhIdCYt7LZz/Q2kN54UvRuoSDh8sK2qEiv4Bv1mditBMsVgZv29hgJRJTW8DS7JZCx68uvnxKlrp/yUTxAvmyveLNKr5+Fm/KKYsuPo1F2nr22oLi4jLedti9v4ljL7uMh4+Ius8eHvXw7Nl3WFjo4/SpSbh1+wPWrxdOq+aOq0n69mmOmJh0OInxj6Bq+AEFG0FlNBIzUhRSYl7w6RcKiXlPr77B8sHcqMz7AAAgAElEQVTbRNrNbI1xNGqTRNtwdvlrnuEF96cgkqL17LXrot0vR1trTXtscw/C4dgtGO3Ivxk/fuIpT8zz9BR/YWrdyB59PBvj8gPhApkDuzZFHRsTsWM87xCGBsEJwivHNSHm/b8gWC+PG3lnY89//y8/IlY33Fspt0okLz516+JwxFsYaRKibR8X5S2qa/lvkluwHWx2PrLzVssl5m34fAGeZk2q8Mz+m7AEolhoKo5ImdhDOALV1tQA2ycLR7wHzR8mcTw3+u7ioUfoP0Y4xVXSOLLmF4pQUPoEuhrtUcaMR1RqF7jbVn29rt+Z6IIs1NE1lt3xF3XPrcSPQeLLliy/ex/P44k6i0tCw5QW8wL+PISgnZLT5GTt/x248fErZl+8KdKuiAGGIMXMcgQnvsGbrDhsbTGU17biwxWscZfu+lhLLf9mCorL0Hv5UTR2sBC7UKQKwv1WoM/DLQjuOANUBdKslSEl+qfK5vqU9w2FTNEi/tzMkdX7Q3H00kscvfQS+5YOQRNnyaZlNU2g4zLs+j7z1+vlvHbOryqphcWXkZ49SWSck4qMGkxMpWcOSCL8VYxKxLx3bxUrN2VuoS+7E1jQUCcWhrU0vJGeFQgqlTADodEsALCQmt4LlmbXAAAlZY+gqd5R0mRKY+dggoS4TJXO+eqhqJutbR3JhqZfoxQT89xbOAhtB515geLiMp4Q9/gx3zTz4aMvCLv3N7p0XQtTU10EX5yGfv23AwC6+zRGAxdL2NubgMMBunSV3025Ktiz555I270wQusozySyGsoz/KBuKdsMjpSYN2ZqV1w994q37T9IeqH5xf034+XNCIn70xOz4Kc7CoB4AwyuWCdvmm0n0+4ibd8KhFcabt+ayytoOHCA5N9jQWA3LAjsRvrY73qsIN23ln83fRvIzl+vpRYy5BUStRKtzOSzba+ra4WVn4Kw0DVAdudaSNHmwD68GEeksM65fQsbfUS/T2rhE5M5AW42nxCV0hnudjH4kNwcja3Da/q0/i84Hv5OaPvIm7cIbNFM4flkCXWV9wddeY2A3i0VPl5VMPviTXxZMhNNVm7H+4XT0G7jPjydM0H2QBlo0dUw3NEDb7LihNp62jRVem5ZDGi5DBde//71p1a+v4mFTYRTMF2vLMWn3kur/NgUAA67N4q016beKs+lReIjaQQRF20nDz3uE3+7Xg+E57nRuWr+fpd23QYAaOtrYX2I6qJvxAl5gowb4IHwTwlISc/DnjNP8O5LEsxN9HB5x+8X5euk04RngCEIty09exKcbFIRm2wPR+t4xKc2gbnxoeo+TRFCrkVg8gzlA2Tu3apa929T44O818Ult2BqzK+J7mCTipKyR0hIaQAqVR+62gE8MS81vQfKyt/y+sb9qlvINcyQtV8c3n5NlDJpEEfI5zUibb4NJJeKevZYMWO0dh2dhbYH9G+JAwceYP/+Bxg/3hMdOjiLjOni5Yrp00Q/I/a/AoEoFMDNzQ7l5UyFnZVVBVe4E4e6hXyfUVK/iSzxTpAnl1/zhDzruhY4/EG0nlP0+3hMbk2sSPtojpDoaEuVU60+HrcTbgatQKcQaZfz34/DYlfhyEAKRXZ4ZauRm6GlwUDfzk0wfYh8zr2lrAqoUWk15moLAGBngJnRCeDIdogThKa/ERRN1dZGZBduA7uQRGFpqjHoZqI1DeWFw4oHK0O+QqJUvSWgao0gfwwAE65ewX7/3ihlMqFBl/OC8Bv9feSFmSZ+VYyqMw1UnWkKzckpewJWzihSfWkmN0Chi17AycLK/gOc8me8bapmf1D111Xq9BPMrL4AO13mfFTt8aDqKp5mR6FoAsgHnSafO9i2ZhMBAO9yYkSckV317RU+n/8yPZ2JSO1FYfeQWlhYJcfwrT8PhiY6qNPQGhXlTKw9Ph7jfDaCzWYjPTkX16KIwsLjfDbCob4FnoZ+xM2va3ljPXs2RUlRmUhkXk1gpNUXWYVn4G7Hjcj7fVO+SwpL8fjiC3iP9KyyY0x6cg79Hd2w/dMjfOr/N4beP4Fu1s7Y9ukh3vWdi5fp8bgU/x4Jhbk43Zn/fdP26lY895eeeuhsKj4jQBznrodjUM/m8By4GQ/OEyU2Og7YhEcXiHS57iN24NaJqWBzOLxIGcH9lWnfbyOeBM9BTl4xDPW1eNuvI+PR0q36rjUr/YnFVSsDIsrh6ZwJ6LfvFIInEFGpTW8sElpUbXpjEYI7TUW/hzvwrscK3v4KNgsMKk2kf03wbxDynqT/QFDsKxExr7qIrRXtqoXX3xLRsr6t7I5yUlWinST6TvHBpV23UZRXjMu7Q9F3ik+VHm/JzpsIffoZLRvb4/yWMaBS+dGH4xafrtJjVxWmhoTwyr0vtbd8j5gkS15k3t5dd1FWWoHps33RteMqGJvo4sDRcdDTq9qaiaUlqnEdV9Q1WBxFzHQ8TluF7jaE1uBgk4rbybORXPQSo+s/ESu0aap3hJ3VZ952RNZh6KvZwclMusOupYz94mjZpo5CYt7b17Fo1lI1NYcjIxSLhNSpVKuOwaAh7N7fSE3LhVeXtXByNMXBg2N4+yQxeMguZGQUYMOGIWj6S8j7HenitUaqwCcNUnffy+eehU+LpQAA31bLpfZdEUCENR56v0GskAcAdZrYCwl47x6IL6zMMDpK5vR4DLefjNnv/sD0iABMjwgAhQJo0YSdz/LySuDVZS3vnzhszQ1RXFqBUyHhaDVyM1qN3Azfafvw7H2s1OM3vbEIbW4tx8e8ZN52dcPK6g1melu5hSIAYOXNATOtLlhZqkktYf5sSk7IAwB2FphpdcEu3KqSY1cldbZuxt2YaADA8IsX5Br7O/195IVdIP7/M1VvmcJCHiujC2khDwBYmT3k6i8LdolwQX120REwM9qREvKI/vvB/Kl4pKaOJlHfrKJCdhi1OJoaOsFV317oXy2KsbAjsXCzwqsLTvWXlfLMQl5aQ+Sm2Ir8y0utDw5HslnS6WeLsOLgaES+IK4hHA4Hh+78hWtRq3F8ayiv7Z8dw9FjaBsc3xqK7x+TcPPLWszbHIDsDPG1jaobW6OVKKn4DO5thI1h9X/fkUURF015WejujQkuHqirRwhvpzuPQGD9ViisIOq7DHtwAmtb9hIS8lpc3oS7fpNF5qochedhL2w00tFf+Fr81zL+99D2w4TbuYmReNfXU9tHo8uQrXKlvLXvtxG9AncjLjGL11adQh4AfEohrslNrC14bV/T+elDVAoFqz9eExrjpCOa+sNd/DDVUCzVSxG+f0rG3lXX4Ov8P/bOOiyKtQ3j9wa7dJeAlCgqBgIWgt3tsTuO3R47zlG/o2KhYid2F3Z3F7YYgIB0d258f4xbzOzubICcc/hd117svvPOO8PO7uzM/T7P/czDi3tEatCdC6/RyV0ysbx9+QWc2fsAAPDqoSSSoZP7PMwesgOda8q/yG94SVJd0OPcErxIjRI/j8whPJsORj6F54W/MfgBOcJm+1fCeL/jzY3oeUdSwCzg/RWMe3JIPJbHuSWkdac+P4Yml1cio7hs0jQrKTtyCorEj+hk9Qq+VDQ6GA6HmY2J+FGWNB0YiOuPwnB771RsXNBHRsgDgB6tK6YVSlj2M7kPACgqITzluBzqKrl+/u7o0p1YNmhoMxw/MxXzyrDi5z+NDvaBGFVD9SqyZYEzhR8bHSLD6d0D0YFXwtfaWABQxdYUt2/NQ+T3FOWdAaSk5GD37t/h7eUMFouJ+HjtnetMzQzUWm/QwK1o0zpA5qEJtEKKHF0s8Yi4PsSQMfQi1Ryq2yrts/3FCoxvuAArhm7GiR/kCqhCXjgYpaq8lKQNgo4F9WxHQ3N/NDRXXDijX//NSiPzTq8mV3F58yUOR6+HYnrgWTzfT67e+cero+LZ318BL6UFwFdsWkkXpslyjdYXFt4AP5Pst0AHQe5mCPJ2g20jmx69+/MzfMxIgruJFcbXboo+Nw7gVDvqYiRlzSgvbwSHEulksdlZtNapSMdHHeRF5LHMdoDBVb2kOj9rFoQFIWrti7DoIXiJbmCZ7QSDq2lhHskMDS+pFiBUY+ZPWAxeohvYtqp7hlmY/g9ZubvwI6m51vxIKlGP3a9eYbS3N2pv3ohHv4+BmR7VLDMPmfGKZyuFwgJkJVQHAJjYfgCDqfiGQlefg8C5JwAAVRwtSG1mlkZ4ejsM1esQs+T+nX5tMQRpHMyWip+b6SsvvFEWnFh7Hv1mdUcnvcG4UnCYtFwoEOLJRdn03x5mI3AuY59W90NUNVQgJHyHFHniidjh1w/D7h7C6bajZNoXtmmBhW3oZwV8jZRceC+d2RXP3kTh1I6xlH2NDLm4dWy6OMKOiqRSRuxU/UI/xMCrjiOpvaw4+vItFndpjdW9OqLmUqLYRmBvSbRYaGdionl26DGs8RpAOcaNhA/wsXCBGccA+TzVJ9TUZd6wnTj9aikatagJLz/i3NCqWwOsnnVc3Gf8wm7o5D4Pv430x6Lfg3Hly0qcP/gYV35G5l46Kj9zYWn9bkguzIG1rhGGujbBHy9P4kFHogq0q5EVml9di5ke7fCmG3F9WjpF9lDEUzxOjsDVtrKTcvPrdkJaUR6uxH2gTKntcXsrzrWeSDlmWeK6LRCRE/67Fey1xdPP0WjXgKhkaqjHLbPteF0mzoOhnZcBAHyu/IWXnRQHhqhLu8F+aNmnCam972P17kkU8eSo4s9g15b0zOs1wcHRXOV1TsTIpjzzfl73uhjURS3jxsjO3Q9L05WwNt+MyJ+pnNLUqUdEcN659QkCAfF79yM6jdTv30puSQJORw2BObca2tnLFhIL/iopgFJa0CvkZ+Fs1FAUCXJQ06Q7mlhL/F4ZYOFW/Hz8yHuKeuZD4GUha31x4nsfFPFz0MNxD4w5DrTGBEASmOny/k00+gwkFwgFqFNqjz8pe+1j1O+7UVzMw+BBvnj6LEKldSdO3I+VAX0xZ+4J1KkjmwmVk1OInJxCfI9KhbGxHiwsDGktA4CqThbIzFCcgk/FkaMTSZF4mgh6tMS8Y/uID+TR4Ps4uvcBBisR9Bxr2tHauEudnyHdQurlxWl9wGCag2NFhIgWJVSHjinZO0OaF+kP8D3vC/pVHU25/PixSVi56iIaNaoGAGjdSn7xgjsvv+GvHVdQJBWS6d+AutjCizT63n4imAwueri+Ud5RCfKEFrVgGIDBrqH++oJstYU8McJC8DNGgGW2T9y06cNDvO0zE9s/PQEAxOZlarYNDaj3s5qt64Z1iJxOFnZLo9XjA2h2fNRArpBncRoMHdWFBX5KWwj5URruFcDPGAum8Z9g6iv3fVGGNo6RuoKei300vsc5ISaxERxtnytfoZIyYdPzp+AJ+Pg0eSpqbNyAr1NLpz6ShTyWTl2wOV5gshwg4MeAV/wK/BJJpHlWYh2YVAkDg0EdJQUAEZ/ise7YRHB0dZCXXSBu2xwyDbwSPooKimFgrIezex+g10h/BK+5jL40J9X+C/Sb1R25mXk4n7kPANDLYhROxO8Ak8UEi80Cg8lA7cbV8fbeR2yaEox+s7ohP7tA8aBq0MDCHt4ha7HLjxCS5tZvA98LQahlSvxehPdbhKbnN8BO31gs3nlbVsXptqNwJuodfnOmF8VRwiNmuf9eR6TccDlshOyXRPe1aUYu7CWdQsvRIS77pAW60im200dLJklKC3mi1+Up5AGyhS6oil54Xf4LflY18DBFvj+Pj4ULZr06BitdI7gbExPONxI+IL4gE99zU3Ax7g262nviRsIH3E4MQ1hWPGz1TNDVXjP/vNOvlqKbx0J06OsjFvOoWBBEpAwPnkwUchNIFeTpIufGCgA6O9TF7Fen0cTSBfPqdsTByKcAADOOPgAgrSgXPapKfqsbW7rgc1YiapoQ70FGcT4O+JEnsZUhEvLKG5FgXolmiIQ84rn8z2ViYToGPpadRJb20nuaFoackny0s/Umret1eRFCOy8TC3oAIBBqL81RRAdDyXXgjcMSEUW6ui0A+FvRt42S5kFKxbw2c6hKv+iSiMV1TlC2//m+FwDZQhdUk8zFxTwIBEK0alMb7jWroEu7Vbh0Y67K+1GWHAlvjEFumls3UXHie1+xUBf81Q92+pLP/agaD/E8ZTM+ZBwj71NEF/F6JQLZSOY7CX+Klx2J6AILbg04GfqLtyFadjiiM7pW3QYTjpPSMTVBkThL5ZlXHgTvkeg6nTrJXi9du0pMXi1Y0E3cJgrckg7gun5tNmlcIyNdbFhPXURO0TIAsK1iivdvYmjsPZnSKbXqptgCNMW8q88lvh4DRyn36on5TK9yybX99wAAc/ZSiz9cmzcQlLxGSWpvCEpeg2vzBvhZFYaKaa8Hoo1NNzxKvSUW847F7MIAR4kBqampPubN7apwvxoNXwcA8KntiJMrR8LWQnk6xrmW0zHo4Xbx613hd8sljUOZCMHUHwCm8TLqhYIs8DOnQVgs+eFj27zVbH+SS5l0M03Btn5J3RmAIGseBAXkVFVh0UMIcreAaTgJAPC2z0zUObkW+bxibP30GO/6UM+IMVhOCgUVQc4aCPJ20PhP5NO9Zk142RGCdWx2NhyM5X8mtX18GGztlIanhxC8ROoLPHVEK0DB+8EwAttGftEcIS8M/NRupHZB9t8Q5h0Ay4pcFUiTfWIaTgfTcLKcfQkHP5W6OII6gl5UPDGhwOP9oJwFLU1lBF/Z8HbCJBTzCaHkZD9yZI+0kGdq90PpeFmJDSAUpCIroZa4/5WvEn9G0XPpNoOfnjOiNrYOC2wdoq3XSH9Sf1XJKgpDZnEYMgrfI7s4Avm8ePCFBeALCsBkcMBicsFhmsFQxxlGHFcYc9xgqdcIuiz6nm2/gl4Wo3CDT0Q5uTVwwfpxOzFzN+ErOaLmdMwOJkSH36Z2wnivsrnpMOPq41VPifA1xr0pxrjLVjCW9saTjtqjK+QBgA6bhdWL+6CJt3b8bP4tiCLzRIj88Er/3dNUNuKhXRUiema4q59Mm6hdG+TlFILH4+P2udeYtLgnGAwGrp58AQA4uvU2mratDecatvDvWBej26/F7uvE56jncD90cp8H/451EfroG069XCJ3G5dj3+Ny7Hv0dvKCPpsDnoCP5Q2oPXbt9E2RVJAtFvM4zF9rBF6aBsFbAACvR02iLH5RifY4ePsVviem469B1AX/poVuwbtMxcEKTSxqodXtmZRiXnlRWrSTx9TqqovWAH0xLzUzD5am6qXeqYOltfz7D1VxNvCg1S/8WxLCPkkyjSqakFeWXI+biU4OG8WvOzlsxNt0ep89AHiRug0NLSdAh6kv0+5pIflcdq26A89SNsLJ0B9XY6fjN+dD4mWDq12WEfcUjakJ8XHyU1Hnj9wtd5mIgL3UAVX/NswtNPuut2u7EsTclBA3b5WxmLdm8VnMXtqL1oAzd45F4NidyjsCWDee+ED4tKsrtw9TpwFK+BHgVokAUddKPnVMvNDdbhBuJUl8U95mPpMR86RJTc2BpSW14MZiMWFrYQQTQ13K5aUx5xggvoD48A97RPz/ZW2uzEuSHxXF0O0Oluk6xQMwTcD66Uso5H0BP7WLFvcOYOjUBstCcZVOpslKCIW5EBZeJS0T5K4Xi3kA8KFvxTBC9ti8EdOb+opfj/H2oexXFseHZU5OIysr5Ap51o8p25XCT6RsZrCcwbK6qXBVBrsW2LbhlMKbkK+euao8lIlxDLYb2DbvwUuSf95SBaGw0muoosBhEX5a9W3l20QYWSv+rIowsX2NzHjtG4rTRSjk403q/xCTc055ZwB8YSH4/EIU87OQWxKFxPy7lP2qGLRGDdPRMOVWnKreIiEPANbclE332PeZ8GH18CWiUM6mBZffjpURlULeP4s+PkvE6bJjOwVi55WZ6Ni3ITr2JVcMFgl5IkTrqcJQ1ya4m/QVbatQZ55ci/+IpZ7kyTEq1HWbPBepXjRjD9c3eD1qkkxb6cq1lQKfdvCcvB4zejVH54a14Dl5Pd5sJke8ioS81Z5j0dDcHa1uy08tvZLwHJ2qqBf5pi36OU3GiejNAIA+VSfiFIWFk6ZE/kiVuyziRyra+ZbfpDuXqz0hPiafKMogqmIrj4P7HqB9x1/nB3g/YTY4LGM0sf4TR8LlRyyXBTklCTDhSKLSpVNelTGqxkMEf/XH+/TD8DQfDi9LqUAjjpQHrdRJN6M4Emeihqg1piYoKhKSk1WAiDB6QVv/drhcHbXXnT7tEC5cnAldXR0UFZVg2tSDCNpIvxinNLTOArOX9sKrpxFYMPkgmrWuhb9W95fbt/1Qfzw+/xId9IaCxWZh5aW5qNdcckGRHJOKK3vv4shK4gaDqpJtUQI5lbUooZr4ObcK9SxRPRPyhZEBW1asy82VGJM/eRqBbl3JFxwiT7y7r8LRduJWcVoLAAzt0hBT+lH78t1tp76qKiLgE+EBw2ZwMLtWCARCPr7kPEYt41LbFOYCQuo8bXWiphhsd7WjrSjH4/qJ02SFQqFCA3KW6WalfmWuR1cgcuACAMCN2K+Y8eT8LxP32rhWw7nPYeKKxZRiXgU/PsqQF0HHtnkLMNSbieCl+JHaGDqeYFnQLyIiT9DjpfiBbaW54Szt95ihB5blNfBTyZXSBPnHwdSXf44sjbJIu/TETJjbmsq0bZl1CJPWyv+Br0QzSqfQ52cR53aO/mCwVKimzDUYjqK8/cjPmg99k7JPTbgXNwiZRdQFpbRFQt5tJOSRq6PVtZgDV5NBZbptZRx49QZPY37gZWwc8opLYKGvh7q2Nuhbrw5aVHNRW5iQ5vmPWKy99wgfk5LBZDDgbW+HGf6+qG+n3CdYW2wJvoOL199jSB/JjczgPqrf1BSU8LD23kPc+BaOpJxcGOly4Whqgt/qeMDPxQnOZqbKB6kA7Hr2EkfevENqXh70dThoX8MNS9q3BkvLhU94AgEWXb2JW+GRKOTxYGdshGHenhjcQLHdBIPBwI4VF/Ho+nusOTxeK/uy+PQNxKRlYe9YSbEeIx1i8nlqrdbwu7JaLOadaDEWHueWYFmDHrid8AX5vGKwGPSqT8+o3RaX4z5gX/hj5PGKMalmS63sP13aOFcjtZV9OZv/Bv2b18fwNkQ0XT9/8mf4YNQNALIptYo4En2LJObdbDtfnGIr+vu4Q9lVce40UmJB0X6I5L7JimsOR317tcfVZXFRyCeKGa3ZewvGBtSBHtl5hWqJeeoWCeCoIeaJ0mnlYWKo2CopYA21J2l54V9lFRhSZ4GB1cgBBkcjfElt2sDR0B+ROTdRx4x4D37kPVFp/VE1iCJHB8Pb0xLe3I27wUDHBu4m8j2JVR1TUyLC4kmptp1qzf9l6be/Eh2O+mI6ny/QWnE22nvBZhM//HyeRK3toKdYQeTz+JjdYYXCPh30hpIEPXlinTKOxOxAFT1CMRcI+ZjxZgiCGshW2OneY4M4f9rAQLHha0tvNzzaMw0A8CEiAWfuvMPBSy/kinkxeWkY+WQ3cksKMbyaHybWUL0wAIeph5k1TyMq7w2EEILJYJGFPBCVYqlg26pXFVObMPX7g2ks8de4uv8+Oo0gfmAPrQjBkAXk1A+2TRi1gCRIBpjWiBy4AGve3sWDhEicaT/il0bpMRgMXBys+LNfkY+PsiLWcoU82y8A5Jf/VoSg4CSpjcHxBcv8gMpjMXS7QFhYqkS7nKg/VVBVLGWwq4Gp1xuCgtMy7YLshSqJeYrgFfOQnZ5HEvMu7LxVKeZpGUUemCX5RLEWPZOllMvloWe8BEV5+4n1f4p5j6Nd0cTxM/iCXOiwzPE42hW+TpEo4adBh2WB5z+8oa9TDa4Wy/AxaRAaOsi3KQCAV8nzEZt7RaX9Kgvep63G+7TVWvGBVYXF12/j8Gtqe4j47BzEZ+fg2lfZ73b4XHIEijLcVq2nbH8YFY2HUZIoBlXHljeuNKXHvHr7I64cU6+CeHp+ARpt2k65LLOgEJkFhXiXkCTTHtitE3rU1n60SZ3ATSjkSTyJjblchE6n58O2/NY97H0ZSmovKOHh6Jt3OPqGqMhoaaCPp5PH0RpT+li0r+GGrb2I6LXfDhwhvScAEJGWjsXXb2PxdULcvjFmBFzMzUj9Ln8mvvvjFii2eKFLQXEJTj2XLRJWuvjEw05zxM89TO3Ey3s5kitUvu4mv1CLnb4pZWGL0m1lVfxiT2ey8PB9YsXI0vinc/z+Wxy/Lzl3nnhAPBdF6B2JJk/aKCKugOyzZc4xEBe+KA8enX+F7PRcvL0XBj5fgLEBAwEAW701Kxy3vO4csZi3eWFfsFjU19E5efIr2SuCraPetbX0PTldZtckp0ka60i897Jyt8LcRH6hyLbNZd/Lm/cXqrwPmsAodQ/DYKj33qlDQ8sJCP7qByGEEAoFiMl9ADZToiUUC3JRwCO+B/m8FOizrcTLTn7vj/rmw1DEz6Ttb+dlOQbBX/0QnXsfVrq1EZV7Dy1sF8GcW13tMf9NJCdm4f61Dzh/7BkOXFHuYa9t5J0H6LBp8zB8/BiLVSsv4q+/eqkdlQfQFPM6+CxBn6G+uKbAr6MisNhjE5Z+nAIAmPFmCNyNyGlwixb1ED+3spLvaXfg0gtcfvQJkXGyP05+ntQFMACg+90NqGpgDhtdE+z8dheROSlY663aDEYbm9G4HB+Et5nXAAAza54Gk8ECm8FRui7LdDMqwpyltJA3u2MA0hMzcfsYMXPy7uFnSjFPHoKC82AaELn3s+u3xI6wJ2Az1f/yaIMLXz7jwpfP4td0imBI+PXHByz5pcr5mdMo2wkRUv19F2SRo1bVEfIAgGUaBF7iJYolAigTKuXBNFDPR4Vpspwk5gFAdlouhnnMgkAoRHFBMa5kBoPxs6rUtzdRmNKcEIWuZu8FAFzeexdbZh4EnyeAd+s6WB4yE7M7r4SAL0BJYQm4BlysuUbBipMAACAASURBVExcXM3uvFLm75rL89DReCQupu0GW4cFoUCITqajxGNXQg/p7/Gi5qULTBCz5gwa52EZfl5kClEk08xkcMBkSarQPY4mflc87a6BJ8hAdtErxGfvhq2h/B/3EkEurkS3gFCo3oz+vwE6QpgmiNKuVdlOjdUb8HVO6eIp2mX7msFYsPwsViykZ38iou+hY3gdp7rnZlkIeY+iYmSEPAC0hbxNj55SCnlUpOblo9nWXXg0UbWIhRs/BeCgh08ohTwq2u3ap5ZQrCp6HPVTeyqpRARVWq0mWHN/fSTv7tCV+PDkK37/Xz8YatG7zlFfUthR0Q28kVTE3pv0E8gqiUMLmxl4m3ESb9KPo79zMHRZ2vO5K1Ejok9auKPC3Hg+cvKOwsigP6iuqctbvFOEvCIXtnrkTD1t0dflOM5EDYU51w3dHHfiaqzkvulQuMRP+1hkL1jquqO74x4AgBnXFY+TV4PDNERfl+OkceUxqsZDnIsehTdp+1DVsJlYyNNkTE0RCoTiexqh4NcVJLK2NYFPs+o4f6xsip2UNR4eDjhwUPNofVpinjwRjypFVqsIi1Gc1hPCks8yzfIi98w5lqRIvNJIV6+tW4c6173R8HXQ5bDRs2U9HF0+HHSiIFvcCCB55HleUr1Us6dZJ3iadUJnO2pRBQCEBWcp2xm61Kb8v5I1V+fjyr574sg8VREWXgMMJEaa4QM0T2XWlMjpf6D38aOoY22Dpa1ak5bLOz7lmSarCAabOvJOfkRexdhvGRhGgDBHpomfPhgsc8Xff3kwjdS9OJF/Ci3MLxILah2NR4qfH1t7UUZoS4lNx8Zp+2X6AoRIV5BXhKToVDjXlqSHiMQ7kbgHAEe/bUBXi9G4mr0X3W3GYv3NinOx9U/g1KePMq+NdWVTaNjcFigpvIqivD3gGtA39i3KJWbAdbjk84Q0vk4ST1hH0z/AZdshPG0emjpSV+a8HNUcJYJs2vvxb0SZwKbP0UF+Mdm6YUxjao9TKqpbWsBn4zaZNiaDgcEN6oPFZCA8LR0Pv8t6CwmEQgw7dhoHBvSmtY3wuTMQlpyCl7FxeBkbj8i0dIQlp8jt/yz0OwCgRydP8XMAaOyl2EdP2ftlyOUgt6iY1j5rSumIvKqmJrgzbhStdaecu4Qrn8nfiy613OFsZoqUvDyceCsbtZaUkwu3VetVEtqEAHw2bkNmgWykTRu3avCwsUJofALp2ANQeTvq8nFV2W+jIhCWmoJOJ8gG86V99CpRnaBzDzGthx8Cz9yHgS4H4zs3kVne37El9n+/Tnu8qTXIkwuiarbSNL++DPfby48G1ZRvod/x7ee5sdckshVKeaHD1EULG+J7+ih5Kya638Hub10xuvpFrW0jM53azkcRrzNu40zsJsplf9c9i6xcwlc2I1vW19uxygtS/7bNl1cocU9Ea/vNZTa2kY49hleXRK12dAgSP5cuTFGatnbUaagNLGR/+4x1HNDOfrVMWw8naq9feWNqirGJntxlV8IC0KnWfFJbReT4nvs4uO0Oans6YvVu2aCND6HRWDz1MPh8AXoP88XQCbLX6RP6bUF0eAo8G7lgxfbh0DYnTzzDhQuvsXBRD6wMuIAuXTzRp696nqMqJ/s+ufcZTVuUj7lnUWJNcKzvoTilPbi2YRAKUiDIJ5d7liY6PwIfsl7BgmONJhYtScs3b7mJyZPaAgAGDd6GI4fJ3gAizzxV6GynHTPQAn42NnyRRPPNr32Z1IefRS6tzNSjd+NQ1jANxpLa1BXyAEDIly35zJcqaU/X80XbtN63F7dHECeFvieOkSpfVuTjQ0B+36iFPNbP1FoNESSTmhg6mn1fmEazIMiW9V0RFpMvNCoidX4a8YuIeBcNptRMrzoRdWY2JnD3JqK7hEKgViPFVZQrkaVPbQ90P3II5wcRqcvdjxxCn9qSym4GZluRmeCKgqyl4BqMAt0I0IJsosKmgbmkKJSvk+xkVOnXDiZEFWUrg98ox1TXWL48qGU2SXknDeEJBKi5JojU/mb6JBhyFUdOzrp4FXNbUttkUPExSXLuOjCgN3ydHCn7Xf3yDZNDJDdoj6Nj8CExCXVsbWhtp5a1FWpZW2GoF3Fs51y6hjMfqL0PG3u5oHn3Nbh/XvI7c+DEU6zYcAXnDlBHtnXfRy6cNL5JQ8xqQfYxleZeZBQyCwpo/Q90KS3k1bK2woWR9CwDGm7cjgyp/WniWBWHBvYh9VvRkajMOerkWdyPjBK3qyq0iYQ8KwMDPJlMvraRHlcaVY59JYrpdGJ/pXBXRrB+ZrnUsLfEt3hyUYcRLh2w//t1tLo9U65v3sv0r5j9ZgcAwNeSXjXUXJ56qah0mNVhBdZeW1Bm4wPAlOVk2xhpNi3sCwC4l7Qe33JuIyH/PbgsIhPMnOus1X1JSsxSeZ0zsZvwd13qoAOAWrQDgN7d1uP0hRmkNNtfzYf0PUgsINuRtLXfRtG7EjpUdVQcvVlRxTtpuvosxYwlPXHx5WIUF/HQ0fMvXH1DXJMn/EjHslnHcPohca5480z2Oly6L48nP/q1oED9CdBz50Jx6KcGtXffWAwetLVsxLzl805i4cq+GNd/q7j8dWpyNm0xj1fCR8qPNPBKeAr7VXW3k7uMwaoKBpuYcWYwrcDLWQ+W4RTKvtNeD4SnaWN4mjZGclEipr0eiFX1gqHLkijMkye1xd59D2Bqok8p5KkLh8kmReLZ6pnA+/JiiAJQQzsr91va9HUopYCnDKbJKpXXKQuYRnNIbR0Mh+PvU3+gUcf6mNtlFVZdUqGM+c9Kn52v7MaJtkPxPj0BoalxaGtfHe6m8tNFyxKmGtmmTJNVePw8Ar6NyGbOvxYBeIk1yM0MfbBt3mllC/ws8meCaaSZtwGDo0VzW4ah9sYqRXFBMe6ceobJgfLTJZt0bgAGA4gOi4OZjQlCtt3AsJ/pc3oGXOxedBzLzpDfr/ycAugbSc5tQXf+RMCo7biQQq+aeCWyTGrUGH9cvYIX8XGY799cdiFDktaWGe8EI+tbYLEpvjc/4Ze8R05KZ6kWzSce8nkJuBHTSeNxypIaZmVvvkwl5NEVaNZ2VS96/cigvmhUVX7Vuo7u1WGmpycjNPXcf6RMI7TWbrkOfX0OJo5sia8RiTh3YCKmLTyGoOWyk0tzLl3DpyTZCZUvs6eJb+QV0cLVWZu7TBLyGjs64PDAvrTXl35/7YyNKIU8aYL79oL7miDwBZJJQJ5AoJJVBwNQKOQBwIeZU1AnUBLpoujYe8wlhL+Pq2Zg0r5zuBsmexOxtHc79GlUR+G60tCN0HsaHoPfd5EtIVhMJkKXTQGbInUwKSsXrVfskmlrW8cNQUPpVcKtpGKz+9oz7Lv5Ai+DpmHwmiOUfQ41nY8hTwJIVWxLv77aQvbm/kt2AuXz5MKyjSj/9iaqTMZd+2Un4gsSsc7zL/w5gfgdEQqE6DllFzYv6gdbSyO8+BCDS/ckUf4T3e+QxvnNUbsRYxHfVPeLrmHkjcTCKNjqOivsx+MngM2qIn59+gJxrpGOxPvVwt6R8Maw0fOBh9mwX7ofdMnMzkef0Ttw80TFjqx2crFS3qkCc+7oU/B4fLTpShT2ERWKKS7igcNlw8hETyaq1bMx2UItJ6sARiZ6YLPlezJmqBEZKyIhIRNtWsueN9u0DsCt26pnICoU8xauJC6yJs7uhPo+hKD2/JFyA/+e1mNQkEN/5kVZui6TSy+yy1G/Gka6SLxq2tv2xOrPczG3JhGuOmQoYfqsp8dBbGw6Tp95gUNayFUGgOi8NLS0qUVqr6miNUJL6xEKlwv5UbTHyi7Jwqy3U8FkMOFj1hijXcdDIBRg/KuRsOJaIaUoBTt9iPSF4O878TTtkXhdUfv4VyNhqmOG9OI0cZuqDJzdDY06El+oen70K0FKE5ObAUMdLr5lpWKSRzN4nl6HN73L3uwyMToVtk6WMm1tXavBdQMRfq6aX17Fg1LIA7Qm5AGAsIgcds7Q8dZoTAZTewIcg+b5RR3+7LsBeVn52PxgicJ+l9L3YILvX8jPLkD3cbKFc4oKi9HXaTJORksuAhcfnYohNWfCobotNt79S9x+79QzzA/Wzjntv0YHt+ro4FZd7nJ9s43IzyCKDuQktwGDaQR903Vg6XiBybKGgJ8AfvEr5GfOhFAoMSI2srqhlf2r6ELer+Lu+N/LfBuKhDwRZ4cPRMvt1KkwADAldDDm1lqBByk3MNCRfqo2FQwGMGtSe/FrfT3CgPv9pzhS39IRfno6OrSEPE3Q1yF7upUW8gCoJORNPHtB5vX9CfTew+ujh6PNTkm08+iTIdjXnzrqlYoXU5VP+uqyVa9od/blR5KQBxBVan9r6AGmFivx3v4UgSn7z1Mu4wsElEKeQCgkCXkAcPNDODzmrv/PpPn+m5H2zDswk9rf217PEtPde2PDF7IQLGJmzb7gsmSjoteFXcGLNOLzPfDhFpllC+rIr8ypKYV5RehgKEmJu5ar3n1LaT5mfUUuj7hxtzYnouyaDgzEk6MSUdPexhTXH4XJrPc245T4eX0zxZMP6lBUpDhYhopmlt2x5Rv19/fvumeRmbMF6VlEarSrQwKyc/chNXMRXB1iSf1FAt+vpI39FuWdKgi3HnxGUbHqx0xd8vOKlHeiwKXarwmW0RbP7xNWHB09/5Jp//E9BdVqVoGhsR64ujro6PkXnKvbYPtJ2aySsTM7ou/PCYqQJ4ugq0ed9ZGemkPZTgd1RDt50LoCEQl5ANComfybHYC6wi1TzWofLP0BAHhgG81FUQKhmjJ0yIKZCD/LtjKvGWDIVL3RlnBHxQafQVoZh8Fg4EV6iPh1Q3PZYhHCQvr+FbPeTiUJcONfjRS38YV8vM54hQZm3uhg2xlWXGt0s+uJHB4xczb25XCsrrcBphwzZBZn4FP2B9Q2pp4xVsSxwIuo4eUCEytjHF17AYPn0y+AIeJw68FIK8zD4fDXWPLqOoJbaqdaKBWdbCdi7/O/cffsC6QmZGLyStmLnHn+zTGvdOQOTb5Hp2L89IO4dpb4AWzReTXuXZ4j8zzmRxocq1qgfc912BE0DC5OlgiPTMboKfsg/Bnmee/yHOw+8ADHTj/H6v/1gVd9JwDA4RNPcfv+Z+jrc7BpteLPJC+pPmV7eXjk8ZLIxWl+FQyu4lQzTVh1kRyV2Gtie4qewLbH/6Nsl/bGE9G0SwOcidtKardxtCS1VaIdOHq9IODFojCHmBwSCnKQl644Es3Q8iRYOprbUlyJLjvB+Z/EvMuyv3/zWzWHg4n2zMSp8HGwV94JgIOJicLlm7wOI7YgGm8ynmss5u1ePxzNu68BAJibGSAvrwjzpnVEEx/5BbpEvP9jMmV7J/d5uPJlpdL1n9z8iJqejjCzlF9AzMlM1gi/tJDXp64HVnamPg/K4/pX9X6XSu+LdOVhZfg42MNUT1d5RxCfxYA792mPvejkdTxdMhFGepJKiFGpGeiyZh/qzttAKZZJt1FF6VGRU1AkFvKeLp0II12uzPI7nyJI64j2o/Q2AaD+giDw+AJ4L9qEV8uos2Q0xXnrWoWvgUrPPG2jSODvYe+LHvaSbIi04myY6RiCqcDqZkdjwgeMyjOvLNGWeFcakZCnjGZekuybkJhp6OlIjiT/1ez9vlhhmm1G9mq4OiQgMpaIyjM2HIHUTInw8OljHMKkJo56q5ka+F+kdxcv9O7iVW7be/mcusaAMjx9nLW2D1xdHRQVkv2LyxLDn55/olRZKs49JbIpv39NkkmrBYDfhvrit6HEOa+j518YOqE1Bo9rSRrjRzS5gjddhEKgXduVEAqFYDAYuHFzHq0aDVSoPJ347lUU6nk7K+zD1ePgfPoe9fZICrbJCsmYcopeSHM/9TpKhCVwN6qL9OIUbA1fgaUem5FaRIQhW3JtNd6nsqa0eFcaYclrrW2LxWAhtiAGDcy8YcQ2gg6T+DgwpKqWmnCIC2FTjhlMOWZqbedq9j7x84tp6n0u6lsQqdjXOpd9GteVxK3Yv/I8ajd0xYBp5LSs4x/eo38dQoxqsG0rXk+gV4EPABzszXDt7AwZEY+KN+9icD1EEvU3Zsp+3L00R5yqGxWThlFD/DB6mD/Wb70hFvN27ruvcFwR/LR+gFDOxYkgFWD+d0QhBkt51E1Fp6/TZBibG2L/hzW/elf+1egaTYGu0RQU5qxDYY78m2l9syBw9OhH/yiiRJCNYr7qvjjlTUObsv/snXovW6jk90aaRfjS4bCSVE66HI3ZjS/ZH7CqvuZp8NVdrWU880SUrm578p3s+7Wsg+yEpzQOZZRWU1rIG9ekIWYr8epTRv0qml3LRaSlo5qFudJ+qhz7BvZVZF6X8PnQYclPz+ndsI6MkAcAzpbqXWMposkSYtJHXiRdq9pk6w+RkPdmxVTSsrcrpsFj7noUKrHP0YRKoa5iY8GhP4FSnkIeAHFUnpGZAZxqOSDwetn553E5bDQdGChOs733MhybD9/D4K5EkaWUIuoCVr+altZ9kVGcBDMOta+npaniSZ3aHvao7UFvkkubuLqRo8XaOezEjdixaOdA/3e1UdNqeP6EPIlR1vj3lFwjPQgh/34DQGR0CuYsO4O8/CL41HfG33Nko1i37ruLkxdeoVaNKtgaoDyI6OGdz0r7UOGsxeuBBt7OeEojq7M0+fnF0NdX7IMsj/kr++Le1fe0+rrUsAFTwWTGmUcLMaxjILWYF6O+mNexw2rcvCUJ1ujQfjWuXVd+/06FymJeSpJyvwM9Q3ozmbQRFgAM+ZVVRMTmf8fJ/O8ybYs/SmahlVW6/Ucg0OymTto/8EnaQ7S1ke8h5KTvjF2RWzHWVXum5lGfYuFcW3XxJKMoH95nNsi0RQ7U3o/0+BaSSsQMBgOmVkY4vvEaHKvbYvs9+VWJTUrNcitDR0HuvTSe9WSN1gU/Q/Levv8B30bVcPXmexw99Vy8fMZEwvC7Go0TsCB7MYQloXKX85KbVMwKtmUFjXOLqhhbGKpVyEJdpFNwKyl7dI3+gK7RHz9Ta0Mh4MeDyXYCm9MYDKbiCC1VuRrdRnmnCoCdQbtfst2o2CpwdkhQ3lFNtJWSqmk0niK2BN/FpFEtSe1nSomfAzzpRUR3qb0AAftG42DQDaw5PA5Bi07Dy68GmrWTGNx381iICx8V+yU13LidlFqrqZAHAG2ra+Y9GxqXQEvMU+XY65VKLRb9Zstjae+y/74kZ+dqtL48MVJXh12mYl4llahLn2mdcO3AfZz6sRV/9l6nfAUNuLt/GobM2Y/Jy06I27b+JckaKhEUYuuXVuLXVB56v4K7ySdxN5m6iAdRzXYHjAwGitv4/KTy2jWF1GvgRGq7EUv4mR4Jb0xaNsjtGeU4nt4uv0TM+3tOd9x/+g037odRLu8+fAsysvLBZDDAYjNx97FsAcLfZx7A14gk1PdwwLtPsfDvuUauKCji7Wv6kehlhXstO7XEvM8f4+DV0EXu8rzcQiTHZ+Hl428oLCjGy0ff4FTNGla2xDX4/FX90NHzLzRrUxtFhSV4+eibOPou8M8z+PAmBq061UNUeBIEUr66ABGN99sQXzBZDJza/wi7zpIntjRl5MjmyMkpgJGRHtLT8zB0WDO1x1Io5nXwWYJrL5fItDFZimMAr+YdQEeDYbh5+CHaDtbsoq0kfQQERUTagigyryjBVW6U3j9drDsbuwKfsx/C1VASbdDf8W/ZTkL6+e87ffZjw9c1iMqLxHi3KahpVBsbG2zH1vAgvM96i8luM6DHki9kLKy9FOnF6ZgSOg7OBi6Y6U5O96O1HwuOQcDjIz0pC5PWyS8EoIimIZu0Kt6VRpFgJw1fKARPIEQRjwcWk4m7I1XzayosKoEul+wnpAxzMwMAwITfWwIAOrSpg9HDmoPNlr3ZYCuIBBAhyCdXNiwNL6kO2DYfVN7PSir5L9Fo61ls7N4V6x5m49Tg9miwcQsCu3RCS1cXMBkMnPnwCctu30Ho1EnY9Pgpjrx5iycTx+Hi5y9YcvMWNnXvirq2tjDkUM8+hiYvhEConfQEFkMXTatsgYWuetFs+bx4RGQdQmQWtVH6ryY37why809BT7cl8guuooo1UUgqOs4ZVe0+gPmz0E1y2igAQlhblJ/YLs2ct2Owuj7Zi0wTjoe8oBTzXsSSPfToMHlxT9Rr5Ir8vCJkZ+Rh2jKiGvvyqYfRursnJvXYqFTIG3MqRKZgRUCnduhbT3WbDgAyFWkBIPD+IwTef0TdmQbRGZlqr6sttGiJJ5eN1x5rtL6yVN4faZmoamGqsI+mOG9dS4rUo2qrRDOuJlBXMFWFjlUaktrKO8320p47GLW0L8KehePLK8m9Yt/H2it4KM2h1cPlLlNVvGPrsMArkV85U1soSrEFAKGwRJxiK/rrYi95L0sXvZAuiEGH+7epxSxl9OpHTueVJ9gp4rf+jbBz802V17t+6S3ad6G2J6JDS193WFkYUYp5iSnZyMjKlyvOjZ19CF8jkmSW+/dcg4fPwuHX2E3uNtPTNJvQ0QZ+rWpi/+57Kq938+p7hWKegaEuXGrowqWGDfqOIOtNLTrUQYsO1NccM/8mZ85cT9yK9rZEpp10yu3oGR1U3XVaMFkMXLki8afncNg4ceIZ+vUjC9PKUCjmlRbyAKBZK/medQDAYDJQw8sFa0bvwJrRO2jthLwCGIKi++BWiRT75f3b6eWwAJ+y76G2sQJ/JJYNoMK93fQa5BPDRLdppDZjHRN0tO0KAOAWHQXYxGyHOcccm7zoHUd5jF1BeM7dOvoIJhbyfXbkcSH6E9Y17Y6ax1dhTZOuwM804G5OtTXaL0U8vvwGkZ/iMGRWF5l2FoOBwfXqqT1uQmIWxk07IE6FvXNpNtp2D0RdD8XRinl5RQhYdxl5+UVwd7PF0AFNcfrcK+w+8AD16jhg1VL1UsGYhlPB1B8GXrKP7AJhIfiZE8EyJfuyaYOyivybdvMSgtp2Ud6xkkq0gK+TI3ydHDH2jMTntHU1ye/VyfcfkFtMlK7f/OQpLg4fiuPv3qN/vbq4/PkLmjo64tynMPSoTf27+iP3ksb72N01VMY7Vl302XaoazEHdS1k0wCisk/hWyY9YcxKzwDRo9RLI1BEds4OGBuNQ27+KZgYTYWRAXGDFRXrAGeHWMQmeMGhChGNzOfHo6Sk/Gbl83i5OBi9DelFqQCAJR70vM4U0bz7GuzZIP8mUh34fAFysvJhZKKPrf87B3sXS7DZTBibGWDDwtPwaV4D89YPxPM7YdhybipmDtyGwKPUN8hnPnzCnQjZLIn5V26gmoU5vOztVN63T8kpav1P8igRlP0Nc0UgPIlIATIz0H70OQDkFZWvD1IlZceqsGMaj0El5pU3IYmS+5UTUeSMBX8r9fzdHqQ8p2y//zIc5++8B6QCcdfO6UXq9z33EVwMFUfeDBnpj30776q1f9qkqq3iiRJVxbvSHNxD31tUGjt77dgQsNT08T8Q/EAjMU8Ri9ecR7f28u8tw74R2QfSqboAcPjMM4Vinjq0kSOAqYu6Kbs3rrzDnD/LrlhOaV6lXxSLeeWBSLTj8yVRgep+Nmml2QqFQiydeQxL1g1ERmoubOzkz8RRFcCoyAiEQiy8cxPHPmqveicA9HSvhWmNmsLZVLWTj0IhDwBDp6FKRTAqEm0GqhdCKhLtOjsqFpK1xW/VZuDE57Xw7eyJ36rNwJkI2Zuv1Q8fYI6fP+pv24K3E+inIPs2IlKDpL3wmAwGbp6fKdPPsaoFad3A5f1Q18MBAqEQS1cSZta9e3ijdw/ZKJudG+mXZ5cW1JgmARBkyVbWERZeBy+pNtg2n0qvqgV4kD79OG+TGFxHTZiFkG9hWHDvOja27Yq2ztXgvG0t9Ng6mOLdBP5VnVHXygYL79/A6S8fMbORH8bU90GP04fxNjkB576FIXzcH2AzmeJxPo0mC9i/CpdNgSqv833KTOWdKil37n7/jkfRMfCwoa78NbeFP8aHnAMADPKsh+qWFhh+4hT616urtFplAU+z1JbqpiNQ23y68o4a4mzcB87G2q/SpwolvNKTA8R7q8ttAgDg8YkL4fTMhbA0C0JRCT0vFW1gwDbE+GqKU2FU5cKhyTAxlgg0VhaaV/cOviHZR1HUXdApwqZk+vLe4mVN2xKptvKEPACYc+kaZXu/Q8fxdc50lSu1lvD/G+KbtqlqYYL3PxKRkVegvDMFlRVr/zvcaU19XRJXkIohTwKgz+Li92qd0cHWBwZsXZQIeLiT/AYBn4iMqLP+SynXl/bgLg+6W4/BsIWSqJs+02SrwE+tPlKtcanEvKYDA2FqpIed/xso839ei1+KDnaLcSxqFAzZhP90Li9VqZg3eISfWmLe2RPPKaPW1EUoLAGDIT+DKODvc7h14wNu3l+IaRP3I2irahNLUd+1NzkTk3sbDxOpq4IqitqzsjGmZRsmTVJC2UV0CwRCpbYOttYmOLlzLO0xL59Xz2N/wjTVilOVF4ei5oDJYGGQUwACPnVGS+sRaGrZD49SjsLXagAYYOBQ1Bz8yCeyypgMFubWugAAeJByGI0tfkPgZ8m1zPzaRPbGrogJSC0i0pEDPnUGAMyuFQI2Qz2/PrqMGb0HQRuH4MuXRHz6GAdf3+pwcVVP+KQl5nVsKDlJr/v7HFZtU/7FlRdtpxIMAxSn9hC/5OduBoNFbdipKhMun8fVCNVzuOkS8iUMIV8kobSTfBpjVlPlaccBnzqLP2BUMDiqzQoIBWkozBgNBtMcXNONYDAMUJDSCixuCzBY9mDr9URh+igISt5Bx2AcOMZEKmt+cmMwwAVLtyM4xguQl+AEHYORKMnbC4Mqvz4Hvyw5+SUQrJ/pq6e+ki9w4nKyUcjj4dmYcRh46gSO9ulX5vt07PQLTJ9/DHVqOyCoVHVdVWHo9QTLgI8xRAAAIABJREFURLY6HFOvL0nMAwAIi4lCGQwDjbZJHjYUDI7k4iNqwizMuHUZA2sRM1NHP73Dp9HT0OfsUbR1JkTQt6MmIykvF80P78L3CbOwyLclljdvB699WzGmvg/O9R6M/ueO43gPwrPkVWK8eJxq2wMRMb5SEKtEu7R2dUUzJ0c0cyI8Ll9PlRX3Pe2q4OlEoor64jatAQCPJ44DAGzu0Q0A5EblPU/S7Ea6PIS8ioKF2Zqf6bOy2FqdQnScExztCBPo7NxgmJsuh46Odmey6SIQEqIUk0HPO1Ue0kIeAJzeWzYpZJpybfRwLLp2Ey9+SNJ9a6zegPC5qn22S1eUvTv+9zKvYvxvwK+GMy6/+aK8YyWVyGHIkwB4mVVHYIPxMu06TDba2/qgva0PNn49i14PFlMKgq86/42e99bjTHPVRXx1sKlqSRLwypIrO8mRPA5YDADwt54Ce/0GAIDoPNXTQely8uhTrYp53+McweU0QBXLY2AyyefZ+X/2wK0bhGDy5XO81rarDg8T56OZzd9wMmqPAl4quCxjHIvwV5p+26uveqm2ZUVrv5rYdfgBZo6X76WamKyaZ/7pY+p95kxM9cXPm1yjFkqpeNohQK3t0cXLrDPOxa0Wv36edhZNLfvhXeYNNLMiPB5/5H8QaygbvvRHWtEPWHCrAgACP/eWWjYAX3OeoIZRU4yptg2Acv1F28THZ0Bfn4vo6FQMHuKLHt3X49x59a77pWVguW69vw1qKn5exUG5aXAVF+ooBVXh2r4Hx+IowDRFUWJ9gKEHjvUTtcdrfTAYLpsC4bIpsEyFPCq2vHwm3jbdyBw+hVcSQ0deSWvqw5ef5AU9i7PQNdtDCHmpXaBndQcc4yUoziZ8LFjc1mDqNADHeAGE/FgAgL71M+hZ30dJHhGyrm/7ERzjJdC3UV3pX9xPUrhi5chtKq8PAP7ntwAAvE6vR4mAj4G3Dqk1Dh2eXH0rfv74ylvS8u8Zmai9eSN02Wy8T6IbPUN9fPo5TERceCI+PP6K89tvIvZrAnpaSyr2Hlx2BgDwMuAM9q0ZhHE9vfHuwWckfE9GQU4hAODO8ccY4DSZcnwqmLrUYcts23DKYhC8JM3Cyhl6PUhtghxZz43MokIsa94WjeyIdGORIHeyl8SEl8NioaqxifidrLUrCNe/h8PBkPqmbubty+JxFFuRV1KJepTl5yqzSL2IWCaDjR6ub7S8NxUXUfELa4tg2FoR50vpGxAn+2gwfxYlkRTK0ExMUxcBBDgcrblfXkFhMZp3XyPzoEKXrXKNM61gZWCA8LkzUM3CHEcH9SNFHHQJVm2yt7WbrNXK05gfGu/jf4Ee3ppZkTz+9usnbqMmzoLz1rUyj0q/PM3Il0qPDo+XX43xXBzhuVhayCvN1BpEWumFOPL9WZc7a1Ei4KPb3UB0ubNW/CgrbOWk9FlxzeFtRq8AEBW6LNWK3QEQC3kA4GRAzwervhe5yIMyVI0wU4arQwJsLIIRl9IVkbFVkJA6AEJhsXj5zGnE/dfhA4+wbbdqvuHqwuHI/y1zMiIiybJLYsBkcDDI7RnuJyi28+g7qIla+7FhVdmIPQN7NkRJCR/Ne60B72fa5ZOXEp9CkVfe/BUSv8P9JxTrITFRqRrv19VWi8SPa63/xMxaxP3j8vqDcLXVIqzzGgEnAyssrddfyUiaU9ukpfi5k0E95PMJcTOzJBEAcDR6IcZU2y7uM939OHZGjBO/9rOSVP8d5rIObzOpMwjoEhWpWYRp4LpByMzMx4XzoWjTOgALF6mfUkzrSq9GbcLjpIPPEixZN1Bh32sFB9FBbyhiwuLgWEsLpasZ+uDayK+8SYfGwduRnJen+b6UA2wGB7yfJ01VQjz5aT3AsjhPsUT2Ipql04DUg8FQ/jEQFL8Fi9sMgpJ3YHFb0t4vAMhKyxE/T4xR7+Riq28EvlCAns51oMNk4X16olrj0OH7pzgsH03ccI1Z0pu0/PygweLn7ydNoTWmvONTs7Eb7N1sYe9mi5lt/sa1goNYsF8S3VOQKyl4UtVd4jV0OCAEnX9vBV0DLur61cTmx/+DNmDbvAcvkRy1wkt0A9v6FaBGpU6WyWrwCs7JtAlLZKssbnz5GH81ay1+3e/cMZzoMQB9zx7FqV7U55zN7buhvYsbxl6V+JVFZEguTLe07y4eR6iksmAllahDULeK58/YzeXlr96FSuSw4N1EVNWXb+hMly4DN+H+eeWpu5N8G8sUirgVHoE2bppVgqVDcD9Zz6gvs6fBbZXEruJLSircVq2nHaFnbyw7YRN47xH61PWQ07sSaa7P+x3tV+6Bx9z1eBcwjSSsFhSXQI8jm1J3a/5otAnYjTG7z+DirBFwsSLbxfTbeAQnpg4itZcFleKddtl79Tkm9SBSPq+9+Ay3HtTpn9vDL6g07pbw8+hm31Sm7VKr8j12z6++RQdDSfbYtdz9AICt3ooL9ihjed05KOTLFiC8FTwFTQcGYlTvpnC2kwS6tPOtCQA4EzMZiQWSa106BTFWBQ1GR/8VKu/fxZBQdO0pL9hDddgsW1S1IbztSnjR+B7nClcHItgjMGiI2uPevq5eYb1VQYOV9nmVshadHYkCXQn56gf+KOLSuVBMn9tZ5fVOXHiFTXtui1+LvO+mj2mD3l2I4/YgZDbehcWi9+jt4JXw0cTbFU19JBNZD0Jm49TFULQbsAFsFhNjBvtr+N8ox5Qjm5UVGHZeJgLP18odvlbuaHJtPjpU8ZQ7jpOLJaK/q37///rldzTwkb1mKuTnobv9HOwIHyNOqQWArJIkxOZ/QmKhxHalm73k/COK0AN+GrFoeFsYuEK182NpatYk7un3BI9R0lM5tMS8Vh3rolVHejMa+dkFaDOoGcZ40a98Kr8AxiMwueqX6hUIhai2uWxLk6tDFUP5RSDa2o5VKuIxDcZCkLdTpk1YQh3FoW/9FAVpvcBkVYWO4SRwTJb9TLNtCY7RH5TrAEB+kg8YTBPoGBIzcoXpg6BjMAolecEqp9nmZuThd8+5cG9YDRlJqoUJizjZdhg6X9mNy51GIzYvC0Oqa+9HqzRD53TF0DldafWlShpQ5fh8ePQF8RFJ+P7xByasHYrYrwlYMXwLQpJ3IfTWB1zecxtjV8qKWQ9DXqD1AF98fhaBpt28cO3AfdhVs0Grfk0pt6EqbOtX4CWTK17ykr3VLFyhOArmdVICgt+FIvgdIdpHTZiF0fV8UGtXEAJby0+X2Pn6Bc58+Yi1rTqK2/rWrIvqO9bj27gZ8LC0xuh6Pqi9OwjfJ1TeDFRSiTLuxo9FSsEr9K32SmtjnozwhoVuXbS236fxWGwmEzyBxCyYLxSCVR5lQbWEtqrYNvetgeJinsJoBQAY5u0pI+YtuHITz6aUvZhHxZ1xo9BqR7BMW2xWtlrpsin/kMlZbTJix0l8S0xFZn6hTLuo4qwBlwM3GwscmSRrw2FvJnl/680PAgC4WpsjLj0bRTweALI3nq2pERb1bI1lIbfRde0+AEBVC1NkFxQiq9T2K/nn8eLLD8rnpWEyVDNjZ5WzPx4VIvFO2zjqkwv3tBm1CQAQfFpWOBKJeUywVK5oq64B/tb117Qq5gGAQJiHqLjqAITgSlk8vX4VhQbezmqNGbTmilrr1alfVWmfzOIIPE5agtTCd3A1pncPV1706+aNft3I91WlqVfLAef2yi/C0KerF/p0VX6c1a2K3KipYgsSSy61fmHJVfw73qN3Q2xcq/qx3731NrYES6I/qxk2xLvM62hk0Qs+5j0QmnEZxjpENC5Rc0CIOiat5YymXT5/0izF/P69z2jUuBq4XDZ69dyAkHPqW+sovBLs4LOEsp2qyq2IXjb0zRmVUZI+FNwqkco7UnDg3WssvndbecdfwM0h8g1YG5h1hhBCCIXEDQuVtw7TaA5JLAIA8OMAlmw0JINlAz0L2TLkelayPy46hlOgYzjlZ38H6BiMhY6B7HEUCXgc48Vy910eu0NXqrwOFZc7jQYAOBiYYJ5n+XxZqbjwhfCgeZ0Qj4mNGsNSX19mubzjw0uqC7aNrPH6mZ+Vt+yqSbwgQ5KJGz6vNnUQkkI8lxa8/XoSFcNE6eyD5/fU6P8hwTQB02QlBFlkQZ6X5Am2jXZS+Pjpg8AyP4IGNlUQVUpsa+/ihrAxkqIV0stFz8/3Ic8Ozm3ij7lNJLNV7V3cKlTxi0oqHiMeKk/52+dXvoWdwtLJVfjoUM+Svr8JFZ6WsxCaop3ztQgzbk00tKY2RxchEJbgUeIM+FdR/H/fGTcK/tt2i1+7q+G/9quZEjoYm7wOazTG7QefcfvBZ5k2qkg9A47sxGBafj7uR0ahuauzRttXh6qmJgifO0MmQq/l9j20jx+LwQD/Pxxh/SIyVuHyvKJivI1JoFz2cdUMnH35EYtOEsXTIpPTxcssDPUp1xnYtD4GNKmPOvOI4/UjTWL+zmQw8OAvxamXlVRc1k/oAa/x68FkMHBl5Wi5/ebW6o/F7/fj9I8H6F1VfhRQSCwxYTCrJrV/tP/1v5HHk41qC+28TI09r1g8OarYhzml6Gs57QlQoqZ4Q0VkbBUAgA7bFa4OZMGigbczXr6IxLyZR/G/FX3h61eD9tj5eUXKO6mAtDfeILdneJa8DM5GHVHPXLkWMWZSG+zackvlbebnFUHfQPW06/Kkb5f1yjtRsDxQsSd7alEOeEI+2KW0idQixane3X7zVkvM+/pZ9jeti90MbPo6BI0seqGF9TAEfOqMgU5EJGtz66EI+NQZX3OewIrrjIjcl+hmPws2uq5UQ1NyKGoOahk3h7e5YjG4qFDzSu4BARdw5epstGkdgFu356NP7404dXqqWmMpFPNEot3GgIuYOp/4x7YqUdW1UvhCQ9SpFlme6OvIrxK0J3ISfnfdgpj8D4grCIOvJf1iB7yUFmBZnAFDR35561/B6Y1XsHMBUfZ+2MJe2hefyplu7u7ivzU3BeHzFJpikbAAwpJ3Fe74UMHU6wNh/iEIS0qFxAtzwc+aA5bJauoV5cC2/QxeYk3ZoYqfg58+ECzzo5rubiWVqM1Kb4mno0AoxOSnJzC3bjtU0TfBotALCGpMr1IrrzgUWandYWp9B/nZy1BceAsWdsQNeEnRQ2SnDYC+8Xzwil+guPCmeBkV37L2qvW/uBhr5ltiyqmB1vbByjuqQFsH5cLVnbjfkV70UWm/KsbkWWFV0jV/BUs//qFyhIsy6KTYivCwscbHpGTx61Enz/7S9+vRxDFotlUSoUj3+H2ZM11GCKzox10eyirEyluuaWXZXj4e6OWjWmoyg6F8u56X/sSbLn9rsmuVlDNmRnoI3a7889TcirhW3fwtBJu/EXYmrW0awIxjiMziPNxOeg2hVK5aKxtymp3X5UV41OEvtLqxAk87LsHDlK8wZFdsIUQVouPTMWDmXiye1Bkd/WrhW3Qy8o2J9NRGlr/jbcYpcd/6ZvSuJSZOb4+tG66rvC+xMelwcFTua68MVwfqSQFp2GxCzOHzBUp6SkhNyVHeiQJHZ0vafRtbL6Ldt9/gpmqJeT3br8H1R/S3czx6Nvo7EWm1a8M6YFYtzbza6JCbWzYR1M4G1vC7Tv7f7fUtlK5rbmGI9LRclbcZsCQE85cQuoEB2xTzal8ULytdsEL6dSsbSVE0fyvZNG0zjh36Oi6Ru64yRvTfSruvPGbO7ITfem3AiZNEMJW5ufqFJmldYV46/RLvQqNw+tBjnDtedhV5SsOxvISixJrgZS0AL2e1+KEIty3qqdEVBVG1uxfpIQqFPHnpjvy03yAsLPsThSok/0jDtdz9uJa7HzkZ//z0GNcN68SPJ6OpZ3/+ScdHHiyLELDMtpPahQVnICwJo1hDEWxQpdsKi1+An6l55Jyg4ITGY1Ty38RWz1j8aHU1CGdaj0FjK2c4GpjhgP8wNLlIz6w7K7U72BwfsNjVYWQum+qTnTYAptYPoGc4CUbm+2BeJQLpCdRVbAFAKNTeLPs/ATpCnohHE8n+Im6r1tOyP8koKID76g3KO2qRxR7r8GftteJHe1tyQaCy5NyIwTDmyt48u61aj6tf6BUBG378tFb3x8bIEDP8fUn7Q4da1rLm9m6r1mPfS3pFufa9fE17OxWVL9nKb7IrwpiV/HO4+zZC4fI7rQNR3UiS8XM76TVO/3iAW0mhYiHPycCGspKtCD0WB1X0TAEAflY1MOqJduwGfjV+Q9Zj7OKjMhF6S7dcQX2zPj8fvaWe0xPyAKhdmXbkAM0FBjq8eBYBzwZOuHl/Ifxb1FS+wk8G9ghSa3t7jsiPAj4S3hhHwhsjTc2CYeqgSoD424xLyOWl432mJBAq6EsPHIuWZBvF5L/F2rAO4tdrwzrgSvxamT6X4lfhbcYlvExX/nusri9h7ToOSvsc85uBpx0CENJ8Lv6s0wenm8/G0w4BOO2v3Mpo3wn56cOKUPf/UcaFKPmVg5WhrjAtTdt2dXDm7HRYWBgCAHbuUr+YDC3PvGsvl2BjwEVUdbJUmGKrbYpTCXNxfv4xmXa2EXWVGr5QCL6A/izBr6BZVcWVirrYEbNlGcWJapdJ5mdOAstkDRh6vZR3lkKQtxeCnOVq+qLJ5+VNyRfxxY33+KcnZ0ROl+81SAfNjk8A2LblF7rP4LalbOendQPb5gPA0KU9Ftv2E3iJ7qR2YeElCLLNwVQxhVvIjwY/pS0AocrrVlKJttHh+qGk6LHc5Sy2xMSXweBCKNT8YkAeb9PW4WvmYUrvuxfJSxGVc15m2ckIWS8XRZ55pfsCQE3TEahrMUVuP1fj3vC2WqB0LOnXNUyHoL4FOXrExsgQ45s0xPanL2Taq69aj4YO9hju0wAd3asDALIKC3En4jt2PXuJLymaV3bTBt3sqFPRpNF2Mmno9IkkIWtyCDG7Pa5JQ4xt7AMTXV3wBQK8T0zC3pevceXzVwjKKK11km9j3IuMQmicJIWr5pogfJ6teGLnwsghqLkmSMY3cdmtu1h+6y429uiCZi5OMOZywRcI8CT6Bx5Hx2Dns39HQZhHKd9gyTWs8GNqE55AADZTu1Gt/2Vaz9qO22vHw2u87LlAWZTezoZ/oJBfjPNxj3Eh/ilSirJgxTVG5yqNMdCJnuWNh6lyoeBXwBfyMeDJZNr9T/puk6zLF+Darkkyy5t6Sn7nP2VdRm0T4j72eWowGlmOwj+B3PwQJKdPILWLIvYaNlbdd/XJA/XuW3T15GeyAURq7Z34qbj2YyQYYKKZ7TI4GrahPX7/Ib44fkj+dZs8rl9+h/adlWdZeZi2w+fsu6hrKvH/nuZOFAT8mHUDHibt4Khfn7ReJ7tZ4j4O+nXQxW4uACAkdgl8zMmFGaUJWBKicLnc9dYrLnAqja2eKbrYK/cAlEZPj35RT1U4GeENN5N+SMx/jE6OxHv7JHEODHTswGLowcN8HL5k7keJIBcR2afRw/k2UgpeoZCfju/ZxHvlYtwTZ7/7w82kPz5n7NWqbzRd9u9/gOHD1StqQkvMAyBOs6VLUUExbh15hJjPcUr7jl9DXRlHVb88t/+zd9ZhUW1dGH+HGbpDUhREQVFMMBADA7AQUQz02t2diN3dHdit2IiKiWKgoqIgISWCdNfMfH+cO3GYLsD78XueeZhzztr7bJhhZu+113pXDSx2UZkzXsJ3Z8zVCWfHBJsDQu0AIvqrIt0ZYKTzXKPnLgByiVQcikoHKKkPAqhmAEUVoCeCWRELRvE1gC6bgKM4HPuwETumHUdsRAKOfZCvHpNAmMVgVkSDWREN0H8RP8ujwKTzprYx8jeAWXwdoJqBQmsECs2W/RwU3olum0MH8H4S8UW3KPgBNvV04zsESV4fimpHUJRbE68PIw/M8vdV9vqIgmYaw7/CbVozCR2/VFB1t4Gey6szwig6DUYRkaJPUWkHJY2hgJIpQFEG6L/BpMeDWXJXiojAWmoRHzUqDb2D92NFy94w09DFtFcXoaIkvIALCx3DCygu2IusVBvQVNrD0PynYgcrhBaGcxGdcxaEW4gsSv4z/yYa6ZKrULImLh8yNiEmV3CU6+XYNjBQbYrudU+xz71KW4TG+ryLFFaf/Jx/gmzEnUDN7+ICBpPJ46h5m5yCt8mi5xw1gVY79yO/VDz9IGERZdv6eqB/U8FRnix+LJqDRnz6OfT6LQ5VcoxWBZdGDIHt5p1sh2EFg4HxV27g6CDhMhzfF8yC4+4DyCnmpBExAcwIvKPI4UpFUUkI6IwsZOcfBpVqCGO9DSinJ+FP9hLUN32O1MzJ0Ncej6y8PTA3CkB5BVGMQJlGFntveWc5T9+s1NaOQWtJemTcKa/P06Mw4+0Z9vEwq/ZY1LSPyD6zygrRLZgzV5vd2A2jbYhFRnDqVywIJzbYG2qbgKLAogcNj27Dz4kLSMcx44XrlNUimMdbia30Q3MGwcmOeI+9+BIvVls1qgoG1+uKwfW6SnRPzX9Tate2GITWd8VPTawKyhjlGP5afI2q7iaiCzLGJhGbRjeSZqOoIhPRecFgMplILY6QyJm3cacvFs8+J7Y9iyH9duLirdkSt+MmPWsKGtRNRXxKfVhbJCAhtTlMDI+xr29YE4hHwV/w8NkyzJoagF37RwnpjcB/kXTZM7ceLRJp42q+m/38Q8ZuvPi9FBQowdl0NeprCY++Gj+1m1TOvC1rb6JLtyZQVRPubBRGCV10ymkJvQC6ymbY+s0DmjQ9TGl0Qai9tNGZTZpa1GgdQG+Pbbh2X/Bnfysj4n3y7s8aONZZjgpmCeLzAlHGyENTg0kwUmuNL1l70d+KqKVQR52Yc1rrcOYbDgbT8SNX9P/c8AF7ZPlVAADZ2YVQViavLU4FvFC8M08S3NUlEwsX5MyThA0vn8nch6JRoYpeFIZlXoOhal38KfmJDkaid/BpxqGo+NMJoAtOlWCWvQK9TDFlusWlXmNzKLroID+Hk1gwy8AsjwDKI8CE4BRYJZ3VUNLwxdBmnMrON6O+C3TmAeK/Psxqfn1EIdCh97uhRA49inp/0NT7C32tmGVhoJdVXTp/LbWw+NR/Kd5lJOJg1AtklhbAr4UH2tWxEqstg56KoryNMDSLJ5zQXFCp9ZD5qx4MzRMBAFmpdtAzfi7XsRuo8e7u3ojvAi9rzndjUJIPAKClkfQLYhtdH9JxB5NNUvclCwu7dsLCrp0w8NR5fEr9LXY7XTXxo4n/S1AAxCyag7dJKRh2rmbIEkRX0sF7EhuPN0nJaGspPIrn3cwpyCgsQvu9hyS6X+X03qpAW2Mg6IwsZOXvRWK6OxgMjlC4umo7pGZOQsW/84PKTjwWH/uswaIPlzDWphPsdMxI1166cxwkxfQydAxayz434+0ZnO44CQ58oqKE9dkteCM+9FnNdtS1vLOc7cxbEH4B4b1XQ4lCARNMtLrjL+mfRCyaHCfS4a0Ob2GfuzdQtNOgFtGwHHkA4NLMWoil7Dx34ziNa1rRC5Yjb3OLpbDWJP4mI8PmoJhewo7AozPp+CdsNsoZFZhsQ16rtmxSFx2GbcO5LaNRWlaOG48i8Ooj4Rz1styJyNw77Mg8SWnTVnzRfm6yMguwZM55iaKsKlNHn0iZplGJz436ZhGISzZjR+YtWd4fj4KJjKvU1Bz+nXCxcZV0kWKS8iFjN77lEBq93S32ITbvJl7+9iMVyeDHgxfL4OayTuL79e22CcGhwh3UNIoKkooi8OJPAFzq8P/8iit4A4BIt+UXpUfARGFFNt5lXRUamZecmCXwmjB2HxFcmJOb9kGCi6y9dt8gsv2K9YOwaukVkXaVyc8rFstOR9kar9OWoJMZ4eBlbRQbqjmgi/kh3E3oh971b/Ftq6/aBL3qBSIw3lXoPdLTciUYOX/09TXZhS/kgdydecFnxF+g6Bvr4lSUMA2TCpSmNgbASalQNYsGv2EfDpffzrKFtg7WdO2BrlbWYu85xmZn4Vb0d5z4FI48Abvti5xFe1yfpgdgYZNA/Cn5KfZ4aXWeo+I3UT68JuKuNQoT1g1FtyHOcNcapbDS8VXFgbdvsKCjC+hMJsa0El0ivKa/PuJCM/mCirRmPOcZ+ZugpC1694zUl/E7VKQ7ymtotdQiNxyN6uGoka9ow0ooUc1AoWgjM5WzONKtcxc05ebQMwlFdpozMn8Rk2MKRYuUdisPtJXJk397/YmIzCZX1c4rk646PAtlJW28TV+JwvJfaGowSaa+5MXVkcOQV1oK14PHkVsiWPS5cR0jnBo6CAYa6lU4upqHk6UFYhbNwYzAO7j3XXDqkxKFgl2evdGrsfiVCqUheMJo9Dxykn3se+4yPs6eBi1V4Sk5RpoaiFk0By9+JmD0xWsC7Qw01BEwZCCP3l51oKXeByb6HG2xsopoWJu9x49kc7n0r05VIUXpWWoY4J+Xh3C9y0xYa0n2+3NH3FEpSiihl0ONSmxSKP27M6vIqLxvY2ej7Zn9eDNCOp2lWgTDZELhm+t/EyxHHgBo0TRRTOd8j1ApVJxrvwc+oVMQU5CAhlocqaQD/kPgv+cOfBecZJ8LOcmJ9JPWkcfCxEwPaWI4yyrzLky4DqIoSssjoA1fqKq04nt93iwi2vfsqZfYtE200/BRkHSaZ6MndhXLLqPkMx4kE1WZrbTd4WyyGgBgrN4aFpqd8TR1PrqYCdY+pihJ/8+QnpYLYxNdoTbcBS+4n7cxIKSWGmi1FWpzKXER+9z+6MECnXlDPaXTJJSUCQ17YJxNd1xPCoNnXSesiLgII1Xe4mT8cOkqvsZiZYQ5qcP/bMCfkvdwt7yCnNIoRGYfRVZJBPv65dg2aGowGYUVnGy3Rrq+iMw+jOKKDLSpsxQvf8+Fnd4o6KgITiO/cl5+gSZ+fvLTT5a7M2/rBGLxwF3VdrDlVORm5JPOFReUwKvOBMR+SkCTdvyjdEpTbaFqEg4o6XEhTsFRAAAgAElEQVSda8CTftv2GK9Iv6RMadMWCys524rpxZgaPhUnnERXFrTRN8Dsds6Y3Y535/dS5BcsehSEsS1F55cPq78O0fmvUETPxc6ooZhtJzyklgXN9AfASEfFH1eAKUPpb6qp9G0F4DmxBwbNIvQC+o4XT1+jJhM3ey7e/UpBI0NDLOzoIlYbmikhNl6R1lS216c6oaiBqn8Y9Gxy0Q9G4REwiq+AZiyBQ11JDzTTGDDLP4GeKVz/QWRX2vOhpCFZNHAttQjC/8NtXIwPxxbHAfCs54DY/AzYaIuuppb5qy5PhVruc/omkqdySII6jRxd09RgEo8zDwDs9XkLSIiLl/UT5JXFISjJh923u+Vl6KhIF0UgL3RUVfF+Fq/GjzSwKqROfDcKhx3JG0/zP83Eksb+MFTlvB9upFyBl8UgTHk/FjGLjiO/Ih/aNGJiu+rrMiy3X40p78ehm0lP9DMfgNkfpuCwYwA+zK5eJ8We/n2A/rItNrmRtrKstYG+TFVpXazqy62qLaufsrIK9Ou4DpBgj6qJcR3ecdCIHX49rQnQ0+L9vzPWIyIZGtWVXk6j5Z3lsNQ0wP62o2CpQa5kecuVGM/BHyE4GP0YT3suga6Khlj93kn5xH6+uoU3qWppVVHryFMMN15+wQAXYmP20O3XmNS3PV+7uIJUjHuzFfe6bIAaVTq9q9Z3/Xgi8jo/WItnbjUj5ba1PnmDuo6qAf6UZvLYGasZYUnERpJmHgCsntEHq2fw/xz9mHUJoX8I+7ZGY+BoOFKisZ25Oh09naWLZnTruFaiiqvc5BUEwEhvI4wN9iIu2Yzn+rZd4mfT9eoiOlpLEMNHi15fnYtpBx0VK4HRd/W0uuF1+mqR/Uib1jx8wB6R0XmyYq3phLCM82CAAaoS/7TeyC/JyMyQTof5dshisW01aaoYZ0NoEiYU/gGVooS1LYahfdASzG4smRybpLwLi4X/oktYvYk3a7F1HU6Em56qHfRUyfrsLAkX7vlv5QwVT6uHAAA7PcHryUN7giUfuABcu9mTjmWJ0lNImq0SlSxYa2iuj9xKbzJ1LTUMXdAPs7uuwo30I1DXFpD6wuXIE8SfIukrpCpRKIidzr+ggTpVPjv4g+2bYbA9b0QTPyw1CDtb7Q7obiLhokvJGDQToiogszwcjIIDYJaGCG9DUYGSWn8o6a5HZW0lUYibXnnz8EPcPPyQfXz7KJGzXjlCT9bCG/Iu3CEMR3ML0UZ8qMrXBwCUtOZCSUu2gh2k4ah2k+vfmaLcgt0fI88PjKJL4I7E5UUJStrzoKQxBqBIPrmkGpwSbSQhVfm+q0Wx2F9fi2Ut3BHl7Y+biZ8BAL2D9yPKW7xUMiazGBQK8b1RXLAfNGXRAsnyQoXK/7vy5s/u8LR6hJAUQq+nqYFsJYh0VBqwJ0bfs08gKMkHykpa8LJ+KlO/NQ0dZd7ddh2aDsmRdzX5IoJ+38XdVE7ahjZNG+siVyC9NA3FdCI1xE67CVrqtYEGVTxHCj+8h+xFdnYhQh5IFgX9X+FD1iW0MhAtPfJfRYOqgrSSPJ6UWAC41ZVw2r1I5x9pObmRKyY3ckXruysQ3nuVWH32MLWHKpX/wpHBZLKj8xTJi5QENNI3hImGFmyPbUf0OPnNZf5f6bnwEDLzirDmDLEo9e0uOLtkQ+R5AJDakSeIggrBEdRVTV45WbfMVrsBIvN4K333MXPFifjLEvVdUJGGqXbEHP9F+l6pxhcc6ieVQ4/JBCaNPIxDpyaKNq4EK5228nNJkdYRCQDrt4uXJiwqhRYABjd4ItJG2rRmgPg9FenQczLkaO13MBrOc33+9NP4FJ4gdf+qquK7grgjv28kv2E78Jrp1RO7j3tPl0jt5H31PBo52YXQ09eUqr0syPJ+rszLF9FQolKwfds9zJrtgYMHHuHgoTHQ0pJOBkYhZaLMbUxIxw0c+L/IY1YTE7Mlfflr7igbnEFZmiPALAAYuajI3w5lA3KUXFKe9LnLu9z78Djy9sYI/8C9kcKb+/8ph7ODue7bOoF24vA97wUAgAkmdkRJP3GlKLcGVf8IaKYxwh8mkVDS3QBpHEXiElQQwPchDfO7r4ab8lCkJfyR8yirlqp8fd69iMbauZLvOFU1SjprQTONFvE3iYaS5iSJHXm2V9ewH7XUIgg6k4HhDZykamtonozCnMXI/FUfuRkDQFNuBt06klcjlxZ+KW+eVg9RSs8BnVmGjJJP6G4hX4mDxvqEzko5Q7SQ899GXjnv3IJKIevetjfsiANtjuOwYwA7im/iu1FYZr8Ku1pxZQz8RSltrm6K10A8EOVBOs4sJXSmriYQKWpHfngCgMBosL3fiQj/g1FExP/TtN3sc28yAtjPi+lEitrL9IO49FM+kZvVxYrmXpj59gxa3lkOlyCyvlPLO8vR8s5yaCmr8T3PenA78ir3yV0Q47WHP9rfX0Nqy2J9y0FofdcfLe8sh++LA2jMxxEoL6YEB8JEQwt9rgUgetxcOJ2RTty9Fg7Bmyfh8FwfhB+cg/CDczDfp4tA24SiNKnvE5WXiqi8VNLzqLxUPE+PkrpPRRBT8JN07GNJRNldT75POh+W+VGs/v5kcb4LI7KvoYxRhOSicERkX5V6jE7tJa8eCwBxMekYP1z2zDVpkMXxMX5qN7F/55/590UbiYksDrmezmuR9lt2LTVJmT05QCZHnjS/czmDDgAooZcjMPktwjJ/4EtOotjtacpUzJzfS7ShAHz67ACdzgn6qIrKs/J05AFARxdbrFxxHZevzISLiy3OnJ2Cgd67RTcUgEIi837Fkr8ArJvxF/VlEfeF/CYoTSV7yEt/c6Ib6CBXufULeQhp8bTlzd02UTPhY0lMKnPKctClDvHFt/TzUqx3WA8AaKHXAjd/3UTXOl0RWxCL7LJstp2kPE47isY6LtgVNRQzbWu+A6aWWv4GogcSi5FaZ14tikRLfxe09KtGt0QcVKn6AIBPGYROl4GaeBHiggj9PR/OphztmfxyYhJJpcinChqdWSpRX4ein+Hiz3fY2mYQWhvWw7BnR5FclI3nHgsw+uVJdDS2waPU77jQWfLU4p4mHtjwbTW0aFrwshgESw3eTUkL9bqY+G4U2ui3xfvsNzjsGABtmg4uJp1FWGbNLmpUnbgYC3es+VqfwMGoXphsd4/vdR1lwoHkaDQCiYXvYKrWBJ9BbKCW/lshkOXQ87UmNoB7mAmOaMzNLsL0UYehpaWGmUv6onFTwZH3x/Y+xI3zYXBybojZfp7Q0eWfwREeFoetq26guKgMDe1MsWiNN4yMdXjsPryNx441N1GQX4xGTcyxcd9IgXpm3JVqBZ3jPuZnL06falRlfOjDPzWtt0UL9LYQJNIuX4zUiUjWrxnpAIDsEvFE0GsRjqOt8AIzLBpqmeNbnviLdG62f7uHt5nEWm3Yi32ka0ubeUrVp7zRommioIKc2aXybxrjucRADKjL2XTgjtY7FfgGI/u3xctwXg3axNRsDOtDSCpNtQvB5YSJMFGzZ0foScP67cOkdiYkxGegr+tGiVIpZcXbY5toIyEMGSF+oaLQtBWw0vYQbVgFjPBWfMotN2GhMfgakSR1expN8niu3uatoaxEbGr2s3DEhq+C9WqF0c+7DXZv5f/9Lg4endZX2d/araNiCvdMnOSKMaMPY8lST6xdcwPjxkvnNwIUFJnHoJPT5AbN7g0AGNGIXC47P5uYdOkakSc4qmZxQh/cPEv8KdUY343nP5mkUqiY8WEGAOBMAiHyufH7RlBAwb7YfdgdQ3hOVZRUEJxGhKl/zPmI26m3oaOsg+NOx0l2/Bh74irs/fgX/tBWNkJy0Vc01e0GKkUhvlah3L77SbRRDeizpuKmPLS6h8CXF8FEeu/ADsTEvay0HM8fEKK0A9oRu/W9mhMfjMO6bsCSCccBAMunngKTwcSPyBT0baWYqnW11FJTcDKqjyFPjiMm7w9KGOXwCN4Hr3pVlyqrKGLzBFcP+5Z9FJdj2+BybBvE5BJVTlnHrEpgLFIKQ0jX7id6w9l0C7wbkPUAK7ePy7vKPn71eyHPGHxs3kNbuT6uxTmz7YSNmcWL9Bg8dpuLf14cRzmDjvOdx+O5xwKs/nQbADChUScc7iC+vg9pTJbDsKSJP2Y0mst25C2zX8Vjd9gxAJNsprEj87a13IMhlsOxveVeHHYMgBKFirm2i2Cn3ZhtX1OJ/Ca9dpskvPxDjhZJKiR21lOLie8kNao2JtvdYzvkACC/nLNJnFdORPy8yziDepqOfCMfpzd+jOmNH8NAlRCsp1L4p4y6O63CYLctqG9dB517NMXSGWcwZQRvldxLAS/h7rQK1869xoTZboj7kQafHpsxYTBvtJi70yosmX4afQc6YvDIjijIL8HwPrxzPnenVVg89RTauTSC77jOiI9Jg0fbVSguKuM71v83QoaMx+pXj/Fz4gIAwA5X+Wk8/j/TevIOtJ5MvB8n7RD8Obu3zQyp73Go3Vi2Vl5477Wkx6B6baXuV54cc9oMACilk3WsD7QhIl99QqewHwAwyorQdw6PJBwo87dcR3hkEunxPZ4czGKr4wZdlbr4lC15BU9uNu/mTa8Ul9LSCvR0XouiQsXqdZ89+QI9ndeKXXmUH8fOySYDIivBoX4yFcTo6bwW+3YEiTaUgfJyOnp12QC/+eJp6vNDVU0Z954tlbidv4MP+/myZgPx2n0D+yEp3d1l21zu6bwWB3fLT8OuMqeOPUNP57VgKkguduBAJ5w4ORG2tqY4dXoyBg9uJ3VfcvcWjVoxCAGreD+0TOobIS0hA0PrT8eY1T5IS8zE2fXXAQD+F2by2CsaQ3X+2jXKFGXsabUHADCi/giMqM9ZCPg14XiBVzZdyX7eUq8lDrc5zNdOUv6xIqIe6mo0BVH9tGrzc44HPEff3vLddVVEn5QaWIrrwqaqKb8uDR1cmwAABo/vDABYMf00NhwhNLSO3iL0dlq0Japreg5rzw5hfvs8Cr1aKGb3Y6DFFIzyHwjPST14rkWHx2NG55Xs47YeLbDmCq9eTmU7WSol/yzIwoinp6Crogb/lr3Qrg6napnt1TXs6D4WJfQKNL+xgXS+mF6OvsGHQGcyMMHWGcNtaiv2/k2c6TwK8fmZWP3pHlKKcnCgw1Cxil/UZESlIDTRH48m+uPl0pekdtx41JN8h9dQVYv9nLVbDABORlaIK8gAoNiKm4oiK6sQA4eSJT/atLbC+2xyFMmsuWcR8YVcdOXk0fGoX8+QfezqtgnBdxegZ+8tJLvjh8fC2qoO24Yb7uO7gXOgri5fzazJtuQd+ZYGhCbQ9MaEni71XxkF1jEAdDbhOBZY51mRe3Y6PWGn0xMA0MlkGjqZTCP139GY/wKxtKSc6GeeBwYMJSbSw8Z2Qv/O63lsj+19CHUNFdx4SohUe/oQ6fjuTmQHL2vBHPR2BfvcsLHk4mosuG0AYNAIZ7g7rcKo/rtwKXgB3zb/b/h34Dh0+9lIXwmxFg7Du7fG2UfhAADLOoJ1yZUoSuho1Ayuj+chpJt00VaVi1/UJJQoSjwFLQDASNUAq5vNg/8Xzu880mog+poTc9WdSwb+256CGSPI0TQFRVyaYomz4FVPPpH6rRytce3+PJmi3vr3JL4DFizrB7c+8luTvXoeDf9Fl2Tup0FDY9Szkmy+ZarRFkwwQJFjbNKDF8tkSqu8cfktblx+C8v6hjh+Xn7yDkwGE24u60QbisHtx9Wvvbt4hZfUlY5ZXL0QhqsXwnDt/jxo68inzsHH9z+xYMYZufRVVcg9Ms93MVFq908yuRpQwLftAIDs9Fxsn3yU7cijKVPRqJW1vIchFAN1wS94P/N+VTgSUch/EfLrVw48vXfBo992nD3PSQO6F/QZHv22ITu7EK5um3gm99duvIdHv23wHrIX+flk8VpXt01gMpmYt+gCfHz3i91nRQUDC5ZcgpfPbpSX03n6BMDTJwvVfxcXM5z90E9nJFYOFFx2nEVo4FtMb78UnnqjcGTxWZH2KTG/MaHFfPRSH47hDabh6s47Qu1Pr5FeE0PRUCuFUxubcSZwf9g6D/zfb/c/r2M/5ElBbhH2zTvN95q2viZsmosWVBXXThQDHx+DW9A+ZJcV4UfeH/zz7BS+5pCFf3PKyLuN01+TxZAPRb1EixsbkVqci9/FeVj18R72fnsm89hqqVqstQ1xwmUEHrhN/+sdef9vDH9+DC73NqOXhWw7vtXNwKF7oaREQciDRQh5sAhbNg7B+/CfPHYRX5Kxc6sv286xjTVGjz+KigpydkTP3ltw9uQkth0AjJ14nH2ddX7TOh/ScciDRXJ35NUkzh9/DgBsRx6LSXPcScdMBrE1v2Ir/8j78yees59raBJp4sN6SbfoVlWlITenSKq2/0Xcr5yA1eEt7EctsnP+8QcAwLF7Ybj9OlKo7drmY6BNU4fr43k4EHML6SXZKKgo5vv4L9FEpyEuOx9gP/qZ8246vzzHu8GspcGRidBWka+epLaOukxRYyy2rLuFns5r8Sc9T6Z+7t/+iJ7Oa+XiyAMgVbGObua7cT6mAz5nHcGP3Gukhyys2TxEpvYAkJSQiZ7OazFj/HHRxkIoyC+Bu8s6uTnyNu2SPsoTAFZ+voT2QUvYjy4Ppc/amjid9/9KGrw9tsHNZR0qKvkSJOHpo0j07rJBIkeeXRNzqe8nTxSSxxlUzLtAp1AouJV9HP30x7LPdfR0hP/FWVLfJ71Quiq2oWMk/8CQJ9UZJzB89CH2ZD6Ha8LYy90Bvdwd4D1kL65dnM7TrrdHc3h7ESlTrm6beCrqnT4bim2byBNdUX26992KR/cXCuyT3zkWv3+mw8ec8zqG3nwHN+WhuFt0FjRlKo995fTXy9tu4fK2W6hvXxdHPvE6Aivb/0nKxKEFp3FowWk8KOeENoc/+ozFHuuEth00py8mbpYu1UtRzFntDQ+HZWjRtgG+hifg9gf++jiXX/hhWNcNMLM0QOTHRLk69IRF0ZlZG2N/KJES7K41SmY7YdCZTHzO/oXv3n6kCn3c0Xibnfqj7a2tpCi8Z79j0MmEI9K77ctjfB2wlBQhZHt1DaY36SzVuGqpeuyurcbtHlPQSKdOdQ+lFjHY6UQUifrafyUA4GyncexrJzuOBgBoK0tXHay6YX03AoBjayue614+hJRHi+YcTeItGwbD1W0TevbeQvru1NZWg7k5ZwPn/q258Oi3XQGj/rt48oB/VIBLN3vsWn+bffw4iKhs3cqJ/8bzjQthGDaGE3138PwUTB52gB21N2Zadwwd7cLTLiM9D9P+OYycLOnmsv91WgbswcdRM+Bwcjc+j56JjWH/rYrZ1cW7AxzJo3G9hKd2uT6ex35+KfEJLiU+EWjLL3pvc+RtLLQnKl76f7qKu78+4V0v/vPN/xpRuUGIyuWkXMqim8dC1qgxbny9yHJQBoZa6ObWDM2aW8LYVBeqqjQUFZUhKSEDSYmZCAn+it+/cuRy78o8eLFMqnZh6etho+OJoop0FFWky2087V0aoVPXxnj+5LvMfX2P/MXzmnXpbg/Hdg1gaq4HXV0N0OkMZKTnI/VXNl48jULEB+mLWgijYxc7tBbwPSYO7YOIyPTg7iugTVNDTlkhlkdcQPugJVKl2vr4tseRfQ/lksrKZDBJVXJVVGjo49UarR2toW+oCTU1FRQWliAjPR9fIpLw9FEksjJlK96299hYuRfHkAa5OfPcVHzxoExwwYaPIV9xzO8CX0eftAREfJCqnSqV99fOKiyCywZenZTr0/+BnSk5OoOld3d0tDfGnyR7/yPXziEdu24+grQ88ptlpHNrvIrlFZV18N8JOoP8jh7XyRHz3MkpGtPP3sTjb7F87/9lzWySQ4If1268h7dXG+jp8U815oeaGn+9GRYjR3QUuy8AmDQtAEG357OPZ07rieMnn2PsaM7vKsiRBxARedxONYBwovXWGM73PAC+5xMik1GYWwRNXc7foq/2P3zt+dG6uwPbTtB9JGH79Wc49fg9Pu4hv48m7L6CIzMHCWhFZsPlx/BxaYGGZkSqlaOLLRxdbAEAQ8ZxUgIqO+Y2HiUc7cMmubLPaeuq4/yTJZL/In8Rs8OuwlhNm+//TTmDDmUlKrzqNcfCt4Hs84x/v3mOufgCAB7+Iiq0Nb3Om54lT67E/ltplUKBBtUEhRVkjStbvRFoYTiHT8taxCHK2x9jX5zBy3RCmzXEYxbMNXSreVR/F+6uG9hp+mcuToOpmeA0LhY9OhOfRUcDJsLKuo7Y1+TNz7yr+JFzDEUV4mvHUaCEBrrD0Vh/MmhKmgobG41GRUUFZ9c5N7cY/fu1Eqvt+DHkDQVVVeHf51VBGT0X0TlHEJd7DkwwRDf4F3WaKRrrT0Y9bS+Zx8CKouMZW1kF6VhXT/jrWrkIhnVDY3YK7Yq553Fi3yOc2PeIlFYbH5OOycMOwNbeHBeDOHOhymm7spBe9BJJBbeRXCCe0DiFQoWd3gTY6VevbhULW30jlDPo6GVNzF+uRH/F4nbSi4TXQjB68wVExHEyD8IPCp4zbG05SaZ7Xfj5Ggvt+6KgogSfshPxrtdqtL7rV6PTb8Xl2bsYdHZsKPC6PJx3/AgO9VOIAyErswBXzr/GlfOv5d63MGQpZNDOWDonoDj4rx+EwoJSeLnJPyL46aNIPH0kPCpW3lx/MB9aWrJvbnI77fRUNLHHcRw6BEmuv8fiwUs/jBm6H8mJWTKPjZuysgpcv/QG1y+9kWu/AKCsTMXdfyU3Gtub43tk1egNC0IqZ972SYcx95Bk0W0tXZtiz0v5VpJ8l5oit75Yjryr04ajiZkxsgqL4Lr5KAbsPc3joGMx/uQ17Bnuie5NbMBkAkMOkp2ZCy/fQ1peAexMjXB9OuEgGnHkEk6FhvP0FRqTADqDiRNjB6FdA2Kn3WPHCRx7/g4NjQ3Rv5U93/s7WddFwDgf9v1FOfKC785Hz95bsWf/Q2zfPBStWtYXas+ClfZKpconM/tnQgaPhk+/Pi3Fbs8v+s6mhRViP/3EveOP0WssobMS/Z5YlA+czSucvPjUDGwcuQdLeq/H7pecL8ayf3V0ahIaNWDxxY+Kcjr66I8lRdm5a41Ck7Y22PmYCL2+sPU2zmy4jtuZx0CvoKO3Hic618hcH2ejd1b5uLlJKcqBuQZvlUEASC7MgbU2R3+qhF4BNSoNS97fQkOu6K3EwmwAgIWCHT+DbN6yn9+I70zSJiuW467k/zPHXYgo2tUf78H1/i7oKKvhbT/eog3yopxRgJzSr0gtfIzUohCU/OWvI53OwMNnkk2wHz5bBv+llyW+JisMZjlepo5DVkmE1H0wwUBs7mnE5hIblSpUXbjWvQI1qnSOx9LSCr7ntbXVkF1JM09dTbwUWHlM4OVBRsl7hKZOBJMpfSpMccVvfPizEh/+rAQAWGh5wNF4o1R9tWlvg9jo3zznP72LJx07diAisN+/jkWb9jY89q7uDgLvsWr7MAC8Trr1Swlt6T0BkldaFkZG8Rt8zFiNwvJk0caVYDLp+J59EN+ziQIlltr90LpO9VWAP9CzP/LLSrG5iwesDm/Bw8FjRTeqRSQ0qpJQBx43bQxs5XLPSWHHcaPrbNGG1cj5xJuIK0gEwMQye9HFPxZtC8Sr8/NE2imCm48WwrP75mq5tzy5/mC+aKNqRFNLFc1b1VdYpFxVYd+srlzmAXoq/De2dFXEDw7ix4kLU2tEhJu4sBx5ANCzV/O/z5lXkxwdb1Ikn6zw49p7otLnpSm+aGJmDAAw0NTAp1UzYe+3AzPO3sSe4byl1LmdfBQK0Z6b25+I8FyWIw8AzkwYzFPJlsFkYvzJa1g7wI3tyAOA+3PGwN5vB5ZcDeLrzBN1f37QaFR2xJuwNFZuhow4gPu35kFVlcZuJyu93B3Q3dUeDs3qStV+1gHeCfC2xyvgZTgGO6ccYTvzZrkQaZGTtvzDY99tWEdsHLkH39/EkM7vfLYaszv7w015KDbeX4bW3QVP1KuKXZP6V/cQ+MJyqmam5sDQTA/3Tj6FqoYKvr2JZducXH0F8w4QAvtUGhVBBQEoKylHPyPxRPcVjYeFPbZ+ecT3Grcjb3vbAWgVuAnfvJfhesInUsqtq2kjbIwIRkivqivmU86otLCnGeNqXAcMbPBKQItaJMG/ZS+EZybhWy7vYl8cCssTkVoYgtSix8gqUXxF708Z6/ApQ766lqLoYxUKmhJnEsdgKKjslxxJLriH9+mKizYuo+ciKKEn+7iF0TJY6fgIaUGG9T1bmcqOPAB4/PQbJk3oKvEYqwoGsxSvf8/En+Iwhd0jpeA+Ugrus4/7WL0UO0Jy3IweuHTqJYa6b8UFrui4zf7X+dovnXGGFF33/Quxoew7jhP5mJtdBF190QsbFQGvs3QwERgnXpSmJCTl30JS/i0AgI6KLVzrSqKNRQFRxE16uAvVsSra1iI73xKrfsPoW+6vGlmMKLU4DTM/rBRp5xM6BWuazUNjHcGReJUpLDgCTS3Rzvqc7GnQ098n1CYz3QOGxpzPOXV1FYVF6FUVQS+WQUkOGoD8OBfTDr4N5fO9s23fPzh24DEunA6VS39VjZePE6ZV0oGVlpyyQhRWlEKTpspzXlb+lvfzzUfkzX3PgY7Ys+2+AOuqQaLZRNbvHJQWl6GsuBxZv4m8eQNTIoVGTVMV7mrDseWBH+b3WINbOSegyiUE+vvnH1zcchOz9nE0bdxUfEFRosDv3EzcPBiMn1+TcTnlIPvahYT90NRVRz+9MUJTeGXF7/oDAEAzCxO+1x99i+V7XhzUVXgjqsz1dPArhyM8uvx6MHscrLEoioVLL8G7fxskp2TzvZ6dXYhDR5/A2qoO3Ho0BQAM6N8aw0cfwtqV3jge8Bw0Gm9UnDD49Tl7hhtc3e8LzNAAACAASURBVDbBuI4Ohvi0xa07H3HiyDgRPXFo0q4RzzmNfyvZMLkWlPR/05Iq69gJw76DLR6UX4Cb8lCSHt7t/NNQEZFuLA2tZ+5kp23O9yankLSbuwel5RXQUlfFi81TSdccZ+9CBZ2TnvRw3UQY6RCLGDqdgZYzOE5j7rRdrzUn8TOdeP0tjfRwa8UY9rUrLyOw9gLHscXdpzCOLD2PxSemYOf047iffxIe2qPZ15gMJnoOJ+sFKeLvKC0T7Zyx9csjbPn8CAscugMAPmTybhT0tWyGuW+u8xTCADhOv9Y3NyPck/NBX1hRBk2a4gTkE/Jvo752X1QwihGcPBROxtIL0dZC4Hp/F34V5YJKoSCi/zLQlHijkd+nL0FqYQjozBI+Pfx/8iUiied5s3/13Hp0XkeK1qt8rGiYTDpCUgYjv0z673Jp4XayejYIF7vq3sXLbzDEp63A69cvz8AAnz2kc6xCUtI6+Kzqy6fgS2J+ID78WSHaUAHc+UlIfjiabIaFpptI+z4DHXHn6jtS5Ny1kMXwdiVH+wW9XYF+HdfxRNidvUOOcHp8PwIHtwehMpUdfPtOT4S70yqe/sbP7Imju4NFjhsAUgsf4U1a1UQG5ZVFIzCuJdSoRnCrFwQKRfg8UFe1MXJLv8l0T6vDW2qdeHLk3L8VbKd5OrOfA4Bv99YKu+cux3/Q+q4fbnWtngg2YTDBZDvylJWUMby+F07GC44CX/5lG6n67Vjv9piy6iIOrBBcLCHtV0MoqzQHk1kOwzq38DvFHBpa41FUcBSmFr9QXHgOJUXXUazSEeqawwBQ8DulLjS1p4Ne8QN6BseE/g7BoX6YMvooYvhEGNdUrG2Mcfh09WrXS8q4Kd3Qp39r/DNor2jjGsSJC1NRt56B1O1ZGnncdH+0UoYRCSc41A/uLutq7MZw4MOFNbIomETOPANTPRQXlEBFXZntxGNRUljKdrjdyDiGnVOPYdFJjvNBXUB4Z1AJUVW0k3c7uKmQI8sMxNDakRQ1mmS7oXoaasgpkn7BVs+A93eoZ6hHcubFpBOVfwe2UXwFvs3rB7OfD/J25LnOL1JvqE87DPVpx9OeX5uOc/eiS3MbrB/dCwDQaf5+PBcQ/cfdjlVcQ9g4uCkpLBV6vTLS6Nix2szu7I/IV9Hoq/0P7BxtsOeV/KJfHn78gV6OjbFupAcAkBxwABC2nQj1d1nIW9GXwWDyaOuxmHnoBvua5+oTaDVzBz7snoOPcb/Q1q4ebiwfDQDw2XAarWftRPguIv1h7YVHAvsURsjl11h8gijBTuFK9Y7/kiSoSZVxJvYtVn/k7JrYXuWkDbGi6755+6Fl4EYciQ7lucYNlUJB21tbsbQF7yIxeuByDHlygtS/shIVXwdIryUhDB+b9/iadQBX4zrAQNUeLma7oK1spZB7/b9gd201PnguhoYIB6y4GlT/TzTjKsTA/by6CYwTX75B0dyMIxbNbvWCoE7jv3kIAJfPTYWP734cPMLRXBrk7Ygr196xj/V0NdCjmz1PpPyBPSPR2E66KorGxoTcAHef4kTvs3iWMhLZpdKnLMuTd2kL8Q4LYa7ZA04mgqvdz1zcBzMX88pwcEfgsbj1UrQDesCw9hgwrL1YY+R3DwDw+cdZaLvMkvd48Uv8zU95UkLPwM34NlBR0kUvK8EFKQxUm8vkzGNVrq1cwbbWuSc9LKcdk0lk80gKg8nAlaRnyC4vgLmaIfpZdBDZppOxHY8+Xk3RyxscSqxRuR10wpx5lTl+jdCW6zCMXPiDO/XWxJzI/PmdYv7vcRQoFG1oaRNzbnVNX+TmzIe6Jvf6l4HCfHJxCmEcOElkufwNUU0nL06FhaX0ziUAuBRLBD0MtnmKczHCC7jIE1NzPQSH+mHGhBP4/lV+Ml+KwL5ZXew6PFrmfqQpaiErQS+WYdrYY4j+nirauIqgKFGEFmlp2twSXyOqb72rkGq2GjrqMpUHZlFRTuerjSYL2ir8BY8FIYsjDwDJaccivVJBDCsjfXxO/o01A3ry2P5NjNtxCS+3k6vWPt86VYC1cDrM2YNXOwRrVvwIj4Ntmwakc/lZxN9ViUvXj0KhgMlkoqSwFGoCxK5FsfMZUXnLTXkoot7FoiC7EFr68hE6D3j0DrsmclJoXZvbICRCvOgRBpOJfqtP4Jb/GJ5ri326sZ93aFIfic+ISNrNV57g1DxOlOLAjg7YeJmzYNRSVxXYpyCad2qMiOfkik/6JrqIDo9HyKXqT/kcYeOEETZOeBgVi4SsHIzrQDiO2287yLahUij47CU69e6bt3Ch3otdxf+7yYOmBlPQ1GBKld7zv0yUd21k43+FhPzr+PhHfsUE5MmDRHd0Mg+AgVoLvteNjLSxfcsw7NrzAOUVdAQcHY/I76kkZx4ALFvcD45trLF7bzC0tNSwcd0gWFvJViTkcdAijB5/FMkpWbBvYiF2u3sJXVBGz5Xp3orgV+FDhCT7wLWuYnQXq5r8srhqc+RxU8bIxYNEd7jV441CBAAtGTeWfk5cAJsjWxE7oWZrav2N3Hj5BQNciOCB/TdDMdVTuPO4nFEBtye8Tv3tUVegr6KNMx2WQIMq3fz6b0GJogQGk1yoRyq9PCYTorKNDeoEQkXFSeKua3qa4tGzk2V25AGAj00IKWV7mA1v+uv5WOHvaVnYc2RMjY6GbNLUQi6OvOpk3/Fx6Ou6UaCGcFUjqtpyz14O1eHMY4cvyqeagQJw8eJ8kMkzxVZfjTdCkKWH9yGRv4ChSyMrqe+XX8IbQRb3h1yxZcNAIpd98AH5phKfjZ+KpMKP+FnwFhd+zgIA7Ivqj2fpR7DjGxFZxPoJAEG/pK/Y477sCMJjUtBq2g58jie86a2m7UCraeRIsxMP3uLqi8/osoCzE7bh4mN0mr8fYd+JCr/T9l1HSVkF3/Ysdk/jDT2f67oSADD/KMe5sfURsTgfbCF7SDerrys778jcF4vMvCIYaHPSb0z1tcVu+3HPHNzyHwPn+XvRaib572RZh39Ua0pWLsKiEvEy8ideRv6EpZEe9k0ZwL7+YvNUgX0KYu5+Xu07v9PTsHn8IVzby3+iXxN4Pa9mVOyThY8Z2/A6bQnpUYv0PEqNqu4h1CIHAuNa1lhHHovnv0bhVrwTBOmKtWpRDyePjsfZk5NAo1HRvFldvlFy7j2b4U7gHFw8O4WvIy/kwSJ069qE73l+UChAwLHxeHR/IfbsGC7y93iTNgeBcS1rpCOPRV7ZDwTGtcSPnBPVPRSZeJk6AY+Tvat7GGyKK9IQGNcSheW8ixgj9TZ8WkjGhX7iy6PUIh4Ttl/GqeB3mLD9MsZtvYSjd4Xrit1PfcvjyFPnctxll+Wjz9OlCIhXrESQonA2Eu99ShWRVi4uaamNkZ+7AumpnEwsTa0JKMjnRPdlZ/igIH87fqcQEe5lZWFgMLJQXHQVDEaG0P6DQ/1kqg6rCI6enYzgUD/Ut5aPjAMhVcFx5lEoVJ6HojlwcjyCQ/3QtAZlIXTsYofgUD/sPlK1QQWK4nbI4mpPxx40rJ1Y/099+itOqkAcJHbmqWup4f6JJ/jyMgo3D4j/4V2YVyRR8YzI1z/QW/MfuKn4YqTtLEmHKRAqH/2j7k2I6mTDD1/El5Q0AEB2UTFariTCnA+PGsDTRhxY/XrvO8M+N+cCryNIiULBuYlD8SUlDSOOcASG0/MLMPjAOQw9eF6q+6eXxOB2yhrc+7UJqcVEukNH47H4msNJOXQzm4eI7DuIL3gDd3Pp0xeC1k2ArqYaPuybAwdrIsXnwz7edM3dgS8w0MUBT7dwHG5NLI3xfOtUtGtcDwCwb9oAdnt+fQAAk8nEuwccUfmM5CwkRCZDVUMVPUZ0Yp936NQEvcd3R0lhKZb35y3ccZWPY25Y/SmI+fiT5/z87kSE3qiV/MXMvaYTqbK+1uJHI87u3wn+Zzj/R+effhS7LYvQrdPBZAKH7okuJ799vCcuv4xAR3sr0kOWPs2siQXkxW23MXE9Mflu5myHpGjCqTvSr3oXH/ZriWq5K+6Si1zYreE4Kx3WE//r488RwucBYeGISssg2f1ziojsmH+DSLE88/YjWmwga1ZVJZdj26Cetgfam2wgPWqRnqmvLlb3EP6TUChAxCdis0aRWijh6ctqVFqtKBjMcgTGtUJi/s3qHopUBMa1RGphiGjDGkJk1i7ciq+6tCx5cvenCzKK34o2rAYeJvUjFSEBiIIZsuJkKl2BtFoEc2SuD0b2dMSRuT44Nn+wyKq2m75dgCpVBSHdtrEfd7usJx2rKinjZHzN3bgVxrss8WQByhmc9euaA8R7/dm7GEHmAEAqfmFq8Yv9U1t3FfsYALR1V0FLmzs19ye0tOfC1IJwkquotEMd0zdQ1xgIJSXxHGLBoX548LL6nHrKylS2Y1FeTjx+CCpyIa/iF6LYeXAUgkP9YC9lMUd5wHKWrtwgfqGtvwVrG2MEh/rh4q2qrYQ9dpIrgkP9MGnG35ExKVWare8SLyzouRa9x3cTaZuRkgVfa07qZfDpZ2jeuQm2PuTVo+Im63cOlp2bCSUlCsIffcGw+tNwPkF4tR9ZCF8xA61X7eGJjjs5Tvp/jj3DPdFp4yF8T/1DqmB74B8vTDl9g2Tbsp4ZjLQ0EZ6QwlPttnldU6nub6HhgLTiKNCZFbDUINJ58sp+Y4rtVVz4SfxjNNVzx45vbqApqWKG3S2p7iMJjSx4P9RPBL/FxWefcH6x6CgAFlse+mNBj9U85wOzeHfeZx+YgLtHHyHs7ge+hTAGzibr5WT+ysZUp8V879tjRCeSJhw3U3eMxo2995GRnEW6z5xDE9nVdSvj1toWC0/cgQqNirpGurC3NEFkUhr7Op3BwO/sfDAZTJRV0KHCVXxk6v5r6NfWHln5RQCA0T14NRAr06ahBcbtugQP/6MY1d0RV15GwLKOHnZOIKJT283dg5W+PSXqk8WjC6HY/5L3NekrxueEIqH/W1xkQXcXZBbyFq8AgPndiQIdA1pwqkbbmZDfq28SktmOva1ehCbk3G4d5T5eSTBQbVqt96+lFnG4emsuvPtuZx/X4yq00M99C4qLywAAoS+iAYBdHEPYtcoUlMcjqUB+UdNVyYc//qir5QElSs0TVhbEw6R+1T0EqWAwSxEY1xL9G0i+cVZd3PnZERUM2asFKpJ36YthoeVR3cOoRQxYKbaieJpOOLrudxG+SXi/60a4Pp6Hx2kf0M1E/lWVFUkZQ/wgE2UlYsncpAGhd7poW6B0qbZVBIVCOPVyc4owqPd20Q3kxMadvmjTtoFow/8QrLTWUYP341dylnBjOdG1hz2Wra45kdqKxMBQi3DqnXmFo/sfiW4gA3eeLIaKikJU6BQGhclkcm+TV/ZSVEs5kQubb6L3uG7QMdRin3NT8eVJt7Xes61yU5E0MaqDu8NGyjzGv4GssiRklSailF4ACw0H6KmY42C0D0zV7VDGKMLg+sSHe1ReCGLzX6G3hWxC/V0XHsCTzWT9rlbTdpCi63w3ncO5Rb6VmwIA2s3ajbBdM/m2E8QMZz/ERSTA0a05Vl0THlmYkZyFw4vP4PnVMBhZ6GPoIi/0mdCDr23Es0gcX3YBMR/joW2ghTY9mmP+MfG0ya7tuosza69CQ0cdDVtZY/6RyXLT2KupnFl/A6fXX0dQQQD7nLvWKADge44firKzW7MDUcvnYPfTV9BUUWFr5rHOA8Cdr1Ho09SO/TMgLByj2rUm2R14EYYpLpyojjNvP0JHTRWeDrwpbMKQ5nMrfgbvhPFybBv42LwX1VQKmev/O9jfc7sin2CCrbPIAhh/U/SXIuljFQqakoZoQwWTWvgYb9LmVvcwZKZnvXvQoElXvKIquRXvBAZT/EVwTUWUQ89x4R4M6uCAs88/YP8EL3RqYg2HuTugQqOikZkRDkwcAH1NdTgv2w9nu/oI+hiNz9vnwGHuDnzeTny3sJ7zOycOwYm9UVTBXwKmJtLZ4gz0VQlnkTSfk9yvSWlFBVTFK1pX+z0nHkwAOHT7FQ7d5mRdCIrO6//cH3nlhQjpJnrO4vp4HnSVNXGjE++Gbk2lnFEO39fEmmN/m7Woo2oIn1Bins8qirHl+0G8yfpEOjdz/RXsXjoIHYZtq9HOPEEsnHkWH97Fy60/hxb1sGXvCFCp1aPclVr0Ck9+zQUTDOiqNEDvemfFrhqvSC6fe43Dex/KrT8aTQlb941EU4eaHbE84ukpnOnC8bM4396O0L7yn5/5L7qEV8+jZe5HVZWGM9dmQO/vWKdzf9ex1y410vU4dKEnT2Vbeerm/b9goGIJAxVyPv9kW14RaDWqjsyOPH6w9O5aTduBf7q3wVzvznzt3JYeAYPJZDvyAODi0hHoseQwGlvWwd6p/NOc6x/fDIzXQcLY03yvNz61A99HciYpRnUNsPTMTOAMX3MSzTvbY+fz1ez7hCIfe45vRsLYhSLbes/qDe9ZvUXf5D/EiKVeGLHUi3SO2+lW+dz8BRfg1b81XFxsERDwAqNGEZFxBQUlePjwK7aHrUfTphaYPuMUJk5wRfPmlti5KwizZ7mLvEdlvi+fg2brdyN07iRc/vAF2UXF7OIX3A49UXS3tUHTdbvgYG6KC2OGiNVGkRirt8XlWF69FzEcfLUIYP/3Z9j//RnP+drCGDWXtKLn/wlHHgAEJ/aCGs0Y7vVqrv7Uf8mRLSpCj85kYPGAruhsbw1nu/rs8+83zyTZha4jpDU+xBFOt/menbHrzkvM6tMRXm2J6OkDE4l5zM13kRjeSbzopW/Z+/4qRx4APEsZAc8G4XJZTLf224OvG8nfz+dffcKwDvwLx9QiHsWl5dDVVEPItimYufeGQDtJPaSVC0TIk2UR3ljX/Jpc+1FWUsZs23HYGX0MU9+TU1JZTj0W6x04c/8v0b/YFWwrV7IFpCyMUYVs3s2bBfXqeTQivyTj+9dfSEzIQF5eMeh0BrS01FDHWAdm5npo0qwuunZvAhMz/prc1cGVuB5ggo5+9S9DhaqL9OJwnI/pAG/re1Cjyl5sQxZ8fNvDx5dc2Tz2Rxo+f0xExIcEREf9RlFhKQryi6GurgJtHXWYmOnBtrEpnDvboUnTuqDRqt8pyWJoyAl8z03H7Z6T0P3eHixp4YbRjYgAB9sraxA9iH/GZUYJOaqc5ewbGnISF1xHw/bKGtzqORF2uib4kJmMVobiOStXbxrMcy4sNAYvn35H5Jdk5GQXIT+vGGpqylDXUIVNIxO0aF0frRyt0ciOk/F48sl7vo68zv4H8Wy1cG11cWzE4U9eIeroSO9MrJHOPOD/y3nnv/wKVq8ZJFMfb9/EwUmKsObd3/vAuc5o1NeUXay4clQev8g6flF5D9ZP4Dlna1EHDzcIF75MGLuQcOgJgNuRx019IU65hS/uY7MLOVWEZSvsXv91InLeobme+Cm3oti6RbCwtZcX5704ZkxnNP9XYFZbSw0rV13HyhWSaVhSAHxZSiy+WFF5lR14fZrakX6yovK4bW2NjfB1GUe/c4RT9S5qu5gfEG1Ui0TUOu3+Lu4n9EApXbgguDToqzaHnf5EmGi4CLTJLo1AauFT/MjhLcYkCyUV6XiWMgKdLcTYdRJAam4++uwLQFEZ/+i57yvF28CojCIceVSKGhobTIWJugu0VfjPYZhgILngHqKyD/IttiALgXEt0dc6DFQKbzXOjcN7odWCXfBu14zkzOPmwadoONlYQl9LHUVlREr4qK5t4DB3B4x1tbBmKFFkzKWxFTzWHkdKVq5YUXlPkocgt0y+BXmUKKqor90ftvoToUblr2OVWxaNmJyTSCkMApNJl+o+N+Nao3+Dj6Apaco9PfheRFStM09Grj7/jOleHRERl4qvCYIrck5u2A+bvl0Qu99ZdoJT/mR1xsnDkcePjkaO6GjkiPupT3Asnlczd7S1D/qYkaViHp8k5pOKiMyj0xlVGuHGul+HTrbo0El2nUtxGbbxLL4npQMAnm2dCm116aohlzHySfp4dTW7wLdhGC7FdcXgBk/kMVS8yLgBFyMv0YaV2BE1BXPsyPN0m0YmsGlkAi8fyasVyxPu4pLiZMEBQGfThqAzmairqSdT2iYrau+862j2OTtdInX9U1aK2M48frRzboh2zg1lGB0HcZx08nDkAZDJkQfUYGdeLVXDzMZ/p8ZQLbITU/ANesqGeJ8dCndTL7zNegEmmGhr0Al3U6+it9lArI9chPmNV6OcWY5SRglUldRwJ/UKXvx5iA3ND0p976XLLmOgtxPatLHCjcD3UFGlYdjQ9kLbjBvXBZ79d0p9z1pqkReK1tuSxmnSwmgZrHT+ewLIgmCCIVdHnraKDbrVvQJx41H0VZtDX7U57A1mAAA+/lmFhPzrchlLdukXqdve/vwd86/ek8s4uAn7Lb9CZADQWH8K7PQniWVLgRIstfrAUovQt61gFCI4sTfKGPKpoHs7vh3f/+n5p+4gbMN0aKgqC2ybV1QKfS11AEBBSRn7/GDn5th4IwTDXDiOp5SsXPRubSfWmOTpyNNVsUPXuuIV99FVsUUb4/Vog/UAgIiMDYjPk7wwkCyO37WBj3H+FZHa2HTxDhHWtUjK853TAACLj97FvpmCHXAeZk7Y9O0C+j3zw63OawXa9XlKZPZ0N+Ff0bGMUSLDaKsGD7Ou8DDrWt3DQF+7RbgXs6VK7nVm9wOc3R1cZffjhuXIUxSaNOm05hXJpaT7GGwpma7ondSn6GPWhX38NTcG+iq6MFfnrVzPTUFFEbRo/CVQgt7L57tFR1mN73kGU7ir71V6PDoYW+P571h0NrWRy1hkpfvqI1Cl0dCjeUPM7dsJb2KSMO7AFXzeRjg6z7/4CC11VST8ycYYV0doqqrw2DjM24HP2+YgMjkN5158xNqh7pgbcBsWBjpQV1HGVPcOcJi3A/2d7BH4NpLd7sGnaHSwrS/Qob03ZhWmN1whdPy1zrwaRvduG/Do8RLS8+7dNuDe/QXIyipEVlYB7O0tSHYsWBF+nv224+Yt+acdMQE8jo/Fvndh+PA7Vex2Wioq6GVjizntnWGmpS33cVWGzmTCNmAbKhgMUgReo4BtKKMTO82sKLvoUXOhSqWRou4uRhOiv+Kk1Nqf3onCcmIC38XCGqfc5bOYTsjNwb63Ybj8TbJFXQsTU8xp1xFd6luJtG2o1QT3U6/jTdZztDXoBCcDIgqlmF5EslNRUoUyRRmqSsQHdx+zQaDIKFGzfh3n73T9GmeRqKVF/nJo09qKdHwzUD4Vje7GROPa90g8io8Vy15LRQWLO3bG8GY1JyKgnJGPG/FdARCptdml30FTUoO2slW1jutvx//DbVyMD8cWxwHwrOeA2PwM2Ggrrhrbf5X0ggK47D4CAFjaowtGt22N21+jYKqjBUdLC5n7vxnHf+EoKfJyzLasswIt6xATrsdJA5BfLpsmUWBcS3jUfwxVCVOF5l+9ByUKBZEriM/KEScu4cwYIh2l8coduDqRv2atMORVgMFEoxPam8peAZympIleVk8BEE5debwXghJ6wr1+MOnczjH92I48z40BuLl4FE9U3aAODuzn3NeWD+qO5YO6k2z9BnXDEGfR3yHyioD0qP8QqgIi8MSludESNDci5poPk/qisDxZHkMTil//bvDr3w1NF+/gSbOtRT6sOROMZlYmaGxpLNSur3l73P71Gq6PiQg0CoUCA2VtZJXng1tyfZYtf6dgaMZtlDNK2c8BwEK9IeprNgYAhKRfhrlaA5z6uQ51NRoitTgeqx04ckCZpan4WfQN15L28o3O8/88GDSKMhrrOOFTzjM013PBkHqc9c+yCG8013PBt7y30KLpivOnAQC4zTiAIT1bYZyn4E1mflF5WXlFMNAhnChvIxMxY+tVvD4u3nv49aOvYo9PHpzdHSzaqIbT2WwLPmbuR0vDqexz52Law7fhayGtJGfL9/GgUZRhr9se7qajsParL9oZ9sazP1exxuE6CivysPHbKHQxHoTOdQZCRYmzlln+eQDWOFxHGaMcI8MWI6DdBhRVlOBY/FWEZnzEhQ5bMSN8HboZt8OAuj2wPSoA3/PjcNhxFaePL7uxptlMLP1MBDQEuuzlsRsUOhs7Wy1BXXUTDH+9kG1XmcXH78rlb+Jt1QKu9/ZAWYlKOt/GyBJON7fgrSehYx8xYAmaXluPlgYWONt1FAorytDi+kZscuovl3HIg0f+RIagw7wdmNu3E9o2tOSxySksxnQPZ/ZxZZs1Q4go/CE7zrEddcVl5bj+5ityi0ow1b0DAGDtUHd0tLNit3NrYYv84lKBY8spyxQ5/hrtzEvJz0NE2m88iIvBg7gYFJXLLrj8LeOPVAL0ssBPvF5SVFRoMDXVxcOHX2BvbwEDA96QTFaq7jDfDjLfDwCiMzMwL/g+vvxJE20shIKyMlz+9oXHMXW8nzdcraxl6psfVAoFsaPn86TF/hhFvA780mwTxi5EYXkZVoU95kmzFcTJyHBc7eOLJgbG7H6H3ruAC70Ep5AKYtebV9gZFipxu8p8SvuN0Tevks4NbNIUG7u5gaZEDt3/khuOB2mB8DQfCn0VQ6z6OhcUAP5NtyOjNB0BPznVo++lXsPlpJNY48D7xfA3cPtHFGbcvy11+4KyMviFPIRfCEfMdrpTO8xrLzgNT9HciO8KH5v3bN08fdXGuJ3QC33ryz8q5/8F++trsayFO6K8/XEz8TMAoHfw/v+b9FsmgwmKkny05F12H0H0UmJCc/JNOACgb1M7dNx9GC9nCpdQEIXszg4K+li9VFjxjm6WRIReaOok/CkOE2EtmPsJ3aRyNh705aQExWVwKuttG9gbAw+fkyjNNq3ohcyOPGudwWhuJH9dXoCI2uvf4COKKlIQnNhHdAMBlND/IL04FMbqnMn6wtN3McS5BYIjAVYGJwAAIABJREFUfiBgOq8+jyQsOnMPH+N/iXTmyeoEBgBNZUv0sLwlcz+V6WFJfIcGJ/ZCUYX4G7rS0tDEUOH3+H/Ec/kJ3FwzBgAwcGUArq4UXEhsXmMfjG7gjkEvCIcBk8lEZlke+7omTQ1XOq6AGpV/0Shno74ooRfiwe+zcDbqy9fm1M91AtNoDVXNYKhqhmtJvHPP5Z99wGDSsdrhEgBgQN0pWPllGNuZtyzCGzNtd8BEjUiR/5D9FFeSdgn8XVkMWRqAnPxiHLoWynbmDVkaACpVCWdWj0B2XhF2nHsC//HucJ95ECEHpuNBWBT8DtzBo/3T2P042dfj6ffieuJv3WXSHjw9RER1J8WmY6I7JzquV0NOMb9rEWuhrkFE7GSm52GE8xpSn74zeuKfWW6kc1GfEjF7IHnTZMG2YejWvzVP/5WPWVF6vRouAIVCwd0f5HXU0LYrQaVRcTaUvz6aODAYstXWPBfTjudcZHYAjw13+q2sLGh8FADhmHM3HYWepiMQmsH5jN34bRTWOJAj83WUDRGYcoB9nslk4lS7jRj2egGOOq7G/9g767AoujaM37t0i5SkCIiiiIKBgYqogKLYio3YnZiv+dqF3d2J3YqdCKKCgSANKkhI1+73x7i7zObs7C7o+/G7Li53Z86cOazLzJz7PM/9TKk7BFPqDgEAJBak4VD8Rfiad4C5hjHCsqJwLOEK9FV1MeLVAhxssQIA0MeiM4ZZEyIYpx0AsMGGrZYlLDRMuOcXJuTJwgSHtpjg0BYAuP5497tMFmg309EDMx15qenqSsqI6s27/3cyq4e3veZy31f02uN48MnCovlnMWhoG9R3MAMArFl5BXPmd5e5X30tDbH7e7ZoiLWXHmJxP6KwZuDR69g5mrCFajSTeoQ5i80C67fFBYPBxD8Ntkg8psrFvIScbER8T8Odr7G48zWGGzlVjXiyswskN6JJZmEhmu7bobD+OQRcIW7ek5q3xMyWbRR+PnkT9OYJsovJ6QPP0xKl6sPr+CFEZ0pW3WXh/MconP8YBRMtbbwI4KU1Oeq5YGOTQ9z3ixvyStcPsyb7H85xWEl639W0j2IGK2fKWCzU3a6YNJ1toS+xLfQlRjZpin/auivkHNJSXJ5V1UP4qylnszDYpmq9TORJZGorlJSlwMUqESVlKVBVFh8R5910CRq51Mb6/QEKG1N2oWwpV+E/Fsg8hh42b2TugwqtTXcjJLk3cku+0u7j9Y+5aGa8Wqpjcip8xpn5hdzXrnWk96J58W2S1MdUxESzrcKEvIpoKpujh02ETELv87QJJPGUU+hids/2og6hzJohXSi1C0mSzhOWH1u9IXA0mCVTH5LobHUDl7+6gA3FFTwAgEvTh0luVI3UtG7I839sVk8wAoUfA1Vd3PfYgDJWOc4mPURyYQZM1GrAr7YHVJmyTyNttZ1oHcdil6Nxjbbc9ypMwTQ1jpAHAM767SmJeadXDkcL/414dWgGaVt+YQl8Z+7D4cWDsHy8D7dNcUkZPF3rwdO1HnILREfYxKXynvU3TuMtuFjaGuNGzDqsmHQET26+F5n2qqevBWUVJSzbNxL6htrYOOcMTmy9QxLzSorLMK3PVrh5O2HsP74IfxyNo5tvoYMvr+hORcGu4vuKGJvVwI/UbIHtOZn52HMrUGC7NOy/9Uqm4+Up0tElq+Q7ptfbiT2xc0W2SSn8gvj8KPQwJ+ZTiQXEAoi5umA0bEXhTUtZE4darMTpJGJhfkED4XYUnHYAwAADaxrPxIWUe+hl3lHm7Km/mcj3yVwhDwCysiQvRnZYsge6mmoI6EB4wz/+SCyq3Y+MRQdHwVTgchYLzz4nAABexSRxo/SOPgrnRuUFeDTD7jsv8TZB9MJXOYuF22+/IK+oGLWN9NHCzhJMBhNMhnS+mRKvwgXlv0Tu01TSlXiCDkcPID67eoIpitOnXyAh4ScuXgxDz55NMcCvJQJnncT37+K9YHr3aY5JEw9DV1cDASNlf9AEgBb7dyG9QL5mxVTYFvoC20JfoJa2Nu4NCYCmimh/mj+JcjabUiouP9tfv8T6508UMCLxfM/P40alzndrj9HO8itoIQyPzqvRvl19LPqnBxiMyr2xnP7wHnPvVU5FyP0RYdgfEQa/hk5Y5dG5Us4pjNT8h2hiqNhJXDV/D+GJVmhk/grvU1oAAFSVzRGbPgq2RvtEHmNooov34QnwcibSRZu0qIM1u/3lNqazbyMxrX1ryQ3FkJRH3+dVmakFH+unpG2bHj3D/pdheB9IrDA7rd+KzvZ22ODbBZ9+ZKD/kZN4OHEU9DU08Cw+EQtv3sNhv96wqEEtZcvDgli0oisypeTdlFrMm3fpFro71ee+fxmXBNc6llh89Z5U/UT+XC9Ve34U7S0p6pyyCE2SKtzyc+DjawQ48O6lHhf3IqSnYFEvYW35YbHLqA9UCJXpm+lrE46bCR0UvoB0LyoW519HAhVSOnf4S29GXw2PMw/e4syDt9z3Zx8Sr8N3iY/YVWYqYWBtD7Ft6KCnQj8CM6M4FVdS9nLftzSgJpoDvIq1Z1uLLyaWW1CMJXtuYKCXC35k5nK317cmoqAyfxXA1FDyfPjxHmJxYOGu6/h3XFfK4+SgrKKEKx9594ItF6cKRNldOvQYALBg21AAgGe/5vCkUWzh8KMF6GIXiPS0bBjxVa+1tBWfmi2JHVdlz0KqbNZ8HAENJW20NSIWWyKyH0BbRR9MBpFiOrv+fix83wvtjfuikV5bmKhbQUe5JqbX24kNn8diZr3dXFFufRPxYmg3M2JOP6S2YDQZJyqvYruK9DInrB0uugm3s3gcKXvk95+OlrYakpMyYWFJzaLE370p/N3JRUDbOtThinIAMNCN/PymxGQKtOHHwdwYDubkvxVO+y7O9bj9cF5XJD4/GgkFMdz37Y3EXy8kinlF5YS4E5XzCDVVzWCqYYvHP86ghwU176pqIU88Awa0xIABPE+GMWM6CLSp6I03ZAgRwTZ+fEeBdhwGDpQuzbbTsYOIzcqU3FDBfMvLQ8NdRDipPFKTpUVLRRUhSdQ81ADg5YDxsDu0ATH+vLFmFxehhppwU9AnSQkYevGczOOUByufPMTKJw9xfeAwOBiKN1KlS8iduRg19gA6eq4BAPT0dcGUyZ4SjpKNhwnxAmnGlcWpqHc4FfUOgxydsKKD4kW9iim2Z2ObQk2pJnyt/34PlKqkuWFtDHhwACtcuqOIVQrvO9vR04pe1EBVY1lzOVSUyCbQvwrFiznHbxLXsrzcIvR1X42IV3FcYa9pK1us3EE9UubjvGmwX8mLil15l/A446Te0kGWqCsmQ1VAyAOAae1aY1q71jge/hYHXoXj3azJ3AyBfS9f492sybBfFYToedNx78tX3Bs3gtb5ZYkak0Zg2tTPB8de8do2q22O4Yd59x2vBnUpnzc2h35F3aoQ8jj42oTL9F35lLUL9fWJKnXP0hLAZDCwMeIxzngPxvgHF7HTvScufI1CL5uGOPrpDTwt68JCW1DcdTyxCUFtfbA36hXOeA8W2xYArsTRX2DTV3Oq9AI43rXvIzX/DkK/yxapI4qGc4Ogr6WB4+P9UMnrgf9pJIl28kaJoZgkMCaDibSiOEyoK7qAQ3pxMozUiIjkj79CaZ1n/+UX2DCtJw5ekS0iTE1VGb4z9yLzV6HkxiJgs9gImncG71/FITeHyNAqLCjmpuL2G9sBwQceoYtdIJxcbbHmOP1qm6PmdcOwtiu4kXtjvdfD2Fyfdn9/K26GPQWq2c51OMzdBwA6KjUF0mw5lWxn1ttdCaOkxpSdF6t6CApn/+Ex6NqZnB7eqf1KoW3vPpRf1kDTOVvwbr18rq3WWvaw1qJeXVriFbamqikA4E3WXUyxJ1Y/elhMw5oPfpjTgHrJ8mr+PHqdPYEIKQpZVCacCDJRot6LtEQMuEF8/zjeeJwouYpeefz7AOD9kKlwOBIEG72auNaD7BXiZ+8E20PrUV/fiLtPVH9aKqqIGjoV/rfP4UlqAqY0aYUpTQSjTmKzMtHp2EEpfvvKo+vJIwCAd2MnQUeVXml4cezbzUvXmzrjODw6E6uKI4a3xdAh8k2tdti5GUVlskU2yIMTke9wIvIdIsZMhJ4IYVde9LMNU2j//28cazcccbk/seztDaQUZGNnK7+/tvhFeu4RGGnzxLfS8h8w0qEmRGnrqONm2BIAhM9Lvw5rEPY8livsLVjbH+06NxTbhxKDIZNwx085m/4EqJaWO1xNhFfCLikvh6qSEhqYGMPVipj0qSoRq+2fvqcDAKLnEb+HgaZ4zxRJdK/zElfi6HnC5BR/hJ6ag8R23g3t4d2Q9xDIKX7xq7AIuhrUr0c3E0QvGEqistKYxY8hAg9TBiG7+IPUx36uIOYNun0K8cPnIK+0RGhbFSZTpDiXV1qM0SHBlNo+TRsl9Tgr0s78iEzH08VMqzNUmLooZYnO4pGFJwvpixHVSGbG7JOIi8/AhTOC3ldU6OC1BvdvzRHbhpP+eix+FdSVtFBHqyGa1qR2fUkqiMb3IsK+5k3WAxirW8JYzRIqTFX82+gc/o0aggXvesNW2wlf896DDTbXf2+FUzC3AEZ0bjj0VATv5boq2kLPWzHFdpofEQE1orsrRnTnXb+PLBkMAKSoPB1N8nM0f/GLsnIWHu2m91n3dVmE/F+F2Hd3DmasIX4X/sg8ADj5krhPB3isFptKK4k+I9tj3yqe13RizHfalW9vhX3GlZcf8DQqXmBfu1nUbZ26Nq+PFf7Uoy/5uR0ejX8O30RpmXhLrwUDO6Kvm2IWcoOfvse/J+6KbaOhqoJurg0w30/2SNi4b5nYEPxQ6GcPAM4TqVsRvdku+zPdylMhOPfkLUQVve3dphEWDupEu39VVWWuSJebW4QVyy5i9TrpveylJWzNFLn1lVqYCDMNK8kNf0N5uSS7hFwEQV/1zyv7/Dfx4Nu/qKvbBeaaoldik/JfwFTTGcoM+Yssgy6c+WOFvIrYbN2Ar0IEvZamViJTXCWlvuqqquHjMOEXpFlN22JW07akbeL6U1NSxiHPviL3ZxQU/LFCXkWcdm/Dl4nTBYpkyJPNGwdj1577OHP2JQ4efoyDhx9j88bBaNRIsmeLJPyCT/8RQl5FmuzZrtAIUxa7FK/T/0Upnzl9m1qVW+Dnv0YdHQMcdBtS1cOQmaLSaPzMJ6oCFpd9RVSqO1yspPP0BIjqheceEL4wezbewvmjz7Bi9hmsADBjcQ949ZRPVVlJ3EqgH9UrSsgDgO1PX+LA7zRbZ3NTNAvaCR11NdwfH4BtvbujWdBOeNevi+Vd6D9ccmDKcC9/kDJQpmg3aYS8MlY+isvpebkyGErAH+LX0978BO0IvR+Fz2Gs0QqtahEP1B8yfwAAUvLIFigayqJtQerrG+GmbwClthmFr2mNEwDamO4Ru/9AtBsC7OVj7SGsr67Wj+RWgbeayuPV669o2MAcG9cOVPi5xtiuxIGvi6GmpAFXA2pF5gBgVwzPk+xcEpG508dyElz0CZFjYcNjuJyyB6GZt1FXxxnepkNJxw+vsxDH4lfBxywArgbeWPCOXHX3V2ke3V+JFjl5RWDSKDJVUlSK/F+FOP16KXRrUCvcdCBkLuI/p2G8z0asmnIM87bQe6559zIWTq6CvmHiuBfxBRvOP0JapmJEfmnZee059lynXuF2xcl7WHHyHvw7N8PUnm0lH0CBjcGPcPQetQX4wpJSnH38Fmcfv4WqijIerh0PdVVqkk1SejY2BD/Cw3fUM80qg9i0n+i7XPKiU/DT98TPwuGoU4taqqwodHQUG1ChKNZ9JusOQU3EB88x2GySNsp/hWHzXrDxbySRq11D1RhT7EX77lSksivH/okIm9Dvi24LA7W60FezQWZxDBz1+8Nel8iJLmHl40gM+WY3yv6xXMZSVFYGh52SDWD/NKQVRZqf2o5QP6KqVDmbjR8FeWh1ZifiRxB/INYH1yJm+Cwc/xyBXe9forWpFb5k/0SwzxBcifuItWGP0NrUCmMbuWLwzdO43H0YTLV0UM5mo+7h9fjqLzmt5G/87isxGIiZNENyQylITPoJ/wAiqtenaxPMnE58tz9/TsP4SYexaeNgOMkg6DXesw2/ikWbDlc1XyfPJF1Y6XwvhH3/z8Y2pRKZ92fMqv9sRJZWY7HZYMoxv6vlrt0oZZXjWL9+cDASnd5OZ2IszC8rLScIGXnHoKZsA3uTs1L3yWHNgvMIuf6O+37Q6Pa4dTEcP9MJ/6AV24eiWWs70jEdtu/H/YkjSdsuR35Ci9oWqKUjPBpCHHTFgnbmR6Gv1ojWsfKic+vluPPsH+57ur+LoUYLicKNPKA7PgaY8LUJl/NoZONb/gO8/E7NFoafykwVpvuZ19Mfi/r65IJVaQXhMNXkieyKFvMA4EaCO0rKBQ3zpaXiZ55fXIIWi7djfMeWsDHmTeq6NhbwGKq+z1GDe6/7GpeOc8GhYLHZaNTQAj5dGqOD1xqoq6ugc8eGmDHFCwAwbORe6OlpYsuGwWAwiEi8IQNb4fK1CFw6O4V7jH3dWti8fpDQk+YXl0BLjVfttrCkFM0WbkPUGmJR/ciTcKy58hBdG9fD8v6e6L/lBC7NGIawuBQcehSGV1+TcGBMX/jvOovQf4mCPN03HMaVmaKr8FJh2pulSCn8JtEzr7LYu/IKgg88Ehr99i3pJ0Z0WE3ax2ax0dV+NqnirTDmDtmFmKgUnHtDroRLJWov9kMKJvlugme/5ogKjcO+u+KjMDlIE+0lDdJE5pWVs9B8inzmu7JGpMnj86htrI+Li/0r5VyioPM5lJSVw3Wq5IqswlBiMvF661Rax3KYG3iqUiLzKomK9zru9ZxyGA4DDCxyvIxFjpcpC3nViOdn8RfE/LqFwvIsPPq2CsEJRArU+XgiNWqU/WOMsn8MJkMZKQX0V205vEhJ+iuFPIAQQHxOHaXcPtRvItf/zvHYJphq6QhttzcyFEtcO2FDWx+41iIEpV62DbnbPC8cQKjfRLQ6s5Pb16ehksWuv1HIAwjhU15j7+i5Gh6dV8M/YC/OnJyIkDtzuUIeANSrZ4p7t+cgcA79dP06Wzf80UIeQESXVsS+Jn2z54o4GUxFdPYxZBV/IP1UQ596wctIr/s92I+GF5eLPSa3tBCd7/8Dt7uz4XZXfFTwi3FjETZhAhyMjNDr+Am036vYe6mp3nQ0Mg+jJeTtDboNL+fF8HJejJDr78BgMnD99WLcerMUwyd44MTtWbj1ZikAYMFEwWtzSo7giryvY30EnAwW2C6JF9/opSUBkFnI69x6Oa5dCkcvL14xiI2rr6F/tyDEfyXScLOz8tHLaz16e5P/1nt6rkPYK8FKtnRFooxC2aoAAkD9JYp70OcX8grLc7Eiqhte/ryIkO+KjVBfEdVN6PZaWu60+8wvTaJ9rDTcSfShfSy/kPc6Yyde/AjC64ydeJ3BEylOxvriaExn3EgmJkbHYrxxJXEMDka347YJSSUE53eZxxCRSXhCHf7SEZFZp3Ag2o1boON4bFfcTpnF7QsAutR+QPt3EMWhx2GY0KklGAwgLj2T+1ON7NjUMYJTI0uukMfhxqUZXCFvzYbrSErORGRUMv5ZSngRa2qowtLSAJfOTiEds3n9IJy7IHyeoqWmimYLiWqd7f7dDQ1V4RGq6wZ1Rdd1h9ClcT18z8nD7fdfkJyZg5dLJ6L/lhMI/XcS8ouJdPfCklKZP4NNv20jlkQp7pooDaPnEwUPutgFcn841LI0gLFZDXSxC0SvRkRxiq72gs8boz3Xko7vYheIty9iBYQ8AJiwpJfI83GwbWAOALh9NpSykPenoKwkv0wjugLZ848JchPXqAh5fxppmb9oC3kAUe3VeWIQWCyRa+4SqQohr53vOrTzpZaS/iw0Fu181+FrQjp327GEbZgeQYx7y5dFEvugnGZbzi7Fiqg+MFAzx8S6O5FTmg49FcUY5/8/UTHibl80EcqbX/aD1KaN8Ux8yD4vNiVXEjdjv2D89cu0j/8T+JD+Awk52aitV0NyYwCj7wUj1j8QhWWib/pWOjWgp0asaGkp81YOOdsqtgOAwrJSrp+SKOx3iE7p+ltoc2gvnvoLr8hHFTYbOLh/NGpbiRavGAwGtLXphUF7HD1Ad2iVTp2tG7jRdfUNjRCdSS+FrSLvfgoX5qt99OTH+Q6jSAIfP0Ofb0Bc/neR+93uzsaTTmsFtn/Py8O7b9+wrFNH2G7YiCdjRsNUR/iCQ2Xz6X0ypg7jVQdkMBm49moRlEQ8GG8/MQ4TB+2i3H9cpvRFsb4X0ItMb2y4kNZx/DRrYQOfHkSkU3FxGZq52mDGXB/4dlyLy/dmg8Fg4MItopL06CG7sffYWIwZugcXbwfi1rW34rqWmnJ2EZQYiksd+Zi5TW59PU0/AwBwNaja6qMNak7Gh0zh1f3E8TBlELpayycrQhwFZSm0jlNiCHo4NjMcj/yydDQzJIt8A22J578D0W4AADOt5vAwJSb4oRk70ZyvPYehdrfAZCjjVfo2MH8XMuhjfRzqSvrcvhTFxE7SFXOrRr6wWGwBP7xrF6fj1p1ISl55FeEIKz/zCsS2M9DShJqKMspYLOhraQikFo7Ycw5nJg/C/tGi7W2k4Wzrnej3bDz6PRuPLc5LYKphIpd+6XIjZh2m9dmKhOhvaNetMWnf4UcLsGTMQbx9HoORc3zQd7Q7Zg8iRxXuvT0blw4/weldIcjLKYRHDxdMXNpL6Lm6D2mNZu3qYVqfrVBVU4ZLW+qG+5IQF8HFL249Wj8BOhryt5MCAOMa2viRTU6l1tVUx6AOzhjdxZWUeZFfVIIeSw/h5698/m5oM2Gb8MVLr6b1sMLfG0p81kbpOXnYGPwIN19/Jm2XJt1Ums9eUntZKCkrR9eF+4Xuq2tmiEOz/KCpxhP2479nof/Ko0L9DJtO3kR5nPn5xdDSUsz3SRE41jcDAFy9/R5TRhP2AUNqT0JYFhEBn1ggOV2aspi3IqoPFjlexvYvxA3/cNy86gg9GWCACWMN8QbiHGx1O+P5D/oRdY8T4/96IY+D+5H9eDR8FCx1hZtIV6S7jQN6XDmKd4NFh+hSzc141HcMQr8ni+0LIIS80nLxxqp/A6m5v9DywG68CBhLu4+QO3MlNwJwnobx8oGIMMT9ZZWyOYJeG8vauBz9SS59Vgt3imFd5F3c8xJvZrvty1XE5X9HbS1jHG81S2RU3r7Y2xhlS/i91d0YBA8bG+zq2QOxM4kI38GNG8NxyxZETpGfeS4AvEmyg7NlDFJz1uNbzhYwGMpoYHofasq1RR7DKXABAEeuTYeJmeSFEzsHU8pjCk1MQR8navc9Dq9/ULuO8KPC1IG1bh9ax/JjYsr7HBbNPo01mwnj84OniechvRqamBCwH6nJmcjPIyKF42KJRTkvn8ZYv+KKQJ9daj/EjYT2Uo/lalxLgci+y+8+Ujq2qFSyr2h0Nr3num51npPeH/w6HamFXwDwouYWNCTM1LdFB6CJvidstF1wNH4uGtfoBG/TCbwx5L7AhaS1cK7pDc9aY0j9Pss4i0c/jqOWuh2G1VkDJoO8uLY12h9ayvoIsOFNWurWGInPWXtQzpYuiruUlYuc4k/QU6sv1XGVBf9nLg319LpzX3/JuUYS81jgPcOc/NoDzQ0nQFfFgrtNXUl4RctGBnPw/uca2mMSRlx6JrptOIzVA7zR3dkBn1LTUd+sOpCgMpgX6AOfnkHw7OyIAX1boJaJHsZPPkLLFuXFkgkIPHkdL5ZOIG1PzZLOU01DRRmBJ69j3cCuUo+Bn37PyAL2lDdLJB5TGSm5m86LfiZesodcxKrT+kyBFNsew93QYzg1od3UygCnQ5dIbGdtX7U++TOeX0ZYRhL2tx8AO11DXE38gG5WDbj/2p5aiVg/ouhB4MsrWOdKXN9urRgN54lBqFVTBzf+FV9kSEtdFXdXEfcb16lbUMInKrWYugWvNsv2nDbfzwP92jYWud9ITxurRnTFqhG873enubsRvFC2lPKqQFhEXoBXC0z2FV780NpEn/v5ukwKEiiQsfPac4z3kbzAM2HMQew9OAqqvxcC/vQ0W10dYlHuzsMPXDFvewwRRHDn+wXMrLdKYh+UxTz+ByY1JjUDzmqEU1fXC9G/bgjZIxhKWlCWDlUl6T2GAOBnYQGGXTpP61hRaKuqYk1HL3ja2EksmBCamoyFD+7h888MuZ2/3eF9aGpqhnN9xZv2bmrXDW5nd0P3d5XWr/6B8LxwAIYaWrTO2+/6Ca7nnjAUkVo7uXlLdLOvLzE1M6uoEDdivmDhg7tgiSoRJCXf8/NIEWV/CkMvnsOTpAS59jm+aQv4NXSClZ54kfhS9EccfReBsLRUWuepuz0Itwf70zpWGGdjmwpsqxb46KOtosaNxAt0FF/w4FTCI2xwHglXAwH/JhIXU55zxbwvM4SvLMpbyAMAS30iBfZbzha4WCUAYOBdchM4WYhO8WzayhYrdwwTuV8YxUWlGD1dsDjF06ljYL+SEFTsjQ0R/YO4B0hb4TYl76ZU7TkoKqLKuzvP2+zqhXAMH92e5InXubX4tGwOqkqSF6SoMjuY3mckT/ijxEbYBOFa6hZEZN3mingVCf15GU41OmKOQzCySnjFuFZEdUNLw96Y0yAY6cWJWPnBF/MbXObu8zQdi7kNLgodw56YCZhsfwg5pT+wIqob6bzd6ryk5Uv3IMVPQDz1ez4bAyy90cvCA6s+7sc8h5Ho/ngyrrTdirfZn7Ekcid2NVsIE3UD9H06E60MnTCznvDJWEKu9GnnktBXlWxWfyt5JgLsHyO96AN8rYhI3Pi8hwCA8Iy9cDEkIvNtdTxhr+cDez3JqcA2egPlKuY5zd8MbXVVRK2ejitvCMF63pmbuDBtqIRqZlXPAAAgAElEQVQjq6GCtyfZgkBYpN21i+Tr9c6txP1h/JgOAsf07UVkDw313YQfabxCMbdCiUWi0Nhk6KgTz+McvzwzfV0Mc3PBMDci8vnMFJ7v3riOrhjX0ZXU/uDYfvBYwYscr4hX86Xc13XsjLHrpPBoUw5GarKZ60tLxfGdD5kD7Qrm/IXl2biW/A8sNJ3R1GAQPmRfR+OaxGLUtk8emFQ/BOE/T6GElY/I7CsYVfciUgoiEP3rHiw0ietagxo+2PbJA431++Bt1nlMqh+CM/Hjoamsj5ySNCgzVTHAeje2f+qIpgaDkFmSgK7my/Au6yKep+9BE/2+cDbwg2qF+f3elcRC1M7rVTcPKCgrxcZWvviQ9R12uoIViQFgjSuxYPQgNZYr5HGgE3n2cvMUgSg2SRVw+dlx5ZnANnFCnijurqYWVFFYViq2yFJlMnD1cYFtfu5NRAp5/IRvmy7w+e+5/gI9WzWEaU1dEUcRZGXmcYW8v4nSUt73a6Kd5NTailD+bbuajsOySF8wwMCySF8scqQW6aVIIYCOeOJgaITrA6WbrCiCdrXmIzb3Lje1FgA6mv6Lfb/9S2qo1kZOSTJ0VExxJm4guljQy7lvtk8+q0jLO3TCYEfpL0LNzSxwcxDvITYhJxu9z55AZmGhTOMJS0vFxc8f0bOeg8g2+6Ne40k/3kWQyWDgdq8AUpvj3gO4r6c58y4yLX9XsKso3vnZiy5TLi8hz8HQCGf7+EFLVVVy4wroq2tgkKMTBjnyxrjq6SPsCQ+VeUx0BT2PzqspR+dRpbS8XG5C3ijnpljg5i7VMT3sHdDDnvedS839hTaHhD9YCqOMxZJbenC1aCd/wroLTmY+9xZ9U5Uk5AGAEkN0Wr7tho3cCD15k1N4F/qaPaCj3gacGGQ2SsQeI62QBwBq6iroO0zwAc1ISwvR86ejnMXCx+/pcDSt2vQledGhU0NsXX8Tj+5/xMqNxILS/hPj0LX9KvQe0ILb7s6zf9Cj8zosWSU6HcxMqzNS8+9IPYbvBY9hosl7dtDTUMfLOeInrhzEeeaF/Zgn9VgAwErHV+pjCsp/Qfe3VYu+Kjm6s6MJcZ82UrMCm81CKasYKkw16Kua4nbabthoOcNAzUKgzzF2OwAAeirGUo+HKqWsMvS16IxeFh5C97/8+R4X3AirjTGhS3GuzQaUskRHREaki07jF0ctTXeR+5xqDia9r1iwgvM64LfFi5F6gwr7HpPaPPuxAa2NiXt/YVkmNJRrCu2rInRTmoVRzmLh2SLy97qzY1259F1N5cFiszF052k8+GeM5MZiWH/tEQ4+CuMKe+KIi/khsc2OpitkGo882f+lNybVDxHbxkzTCS/S92FUXWIxw7yCiMdhjP1VqDI10dyQqFxrrd0SLQyJOdi2T8Q1iw02Xv8kiy1j7a+T3lf0zxNXIKMy0FRW4UbgccgpKQIAhGekoJtVA/St44Tlb+7i4OdX3Ag9WenYpC7uRXwhbbsX8QUdm1C7BkWnyi+IhQoayipoc20DMorz8br7HOioVF2q6ack8t9fW8c6mNOvg1R9nJ4/BANWHiNt67pwv0RxduIUT3RqvxJduzWBmZk+vqVl49Rx4VHsfoOr3sqhix+Redm1kyN3GxtsMKSo60RZzHOp6QU7naZIyI9Eoxru1EcpgfaDN6FJfQtsXtgX/SbvB5PJwOnNAdh/9hlG9muNwTMPobycjR8/czHYtxlG9mstt3NXNSPqhuBq0iR8K3yHRvr9UUfHHaN0iIepUlYhDsfwoh3o+OW1PLBbLuOUpyBbW68GwkZNwK3YLxgnY+rv9NvXRYp5vleOcH3uZMX3yhGk5ufi9e/quPz8LBTvAUKVGwOHob6h/NJH5rVph7lt2gkUYKBDbkkxdFSr3oOg4W75TBLk9Z0209FF3OSZcD+yHwk5slfyk4brib7ILxX0WqoW+SqPgvJiaCqJ/7twqmGNsZcuVdKIeOQU3sPb5AZwsUrkbtNWq/z7pxKTKVTIC1h3Gpsn9oSOmCp8GUX0vssqTHqR7MKoWIWWw+RZ3pg8i1fMx8raENcfEkLYqAkdudsv3QkU2QcANDVejtQ46cW8N+lL4F37Hve9jaF8IkyS84RlC0imsaF0q8gAoMQQHUHAX8yioDwbekwTTKi7FzG5odgVMw5qTE3Mcjgj5Tk1UM6WfiGRDRYYv+vFqTCV0dPCAwveb8WKRpPBn02hp8LzvmSBja/5yQAAGy1B8VEWGhsJ/05Ji3+frTj0O62PzQa2rL2GqXMIcSCjiFdQ6VPORTgbBAjtoyJ1awTITcwTxrukNMmNqvmjYDIYOD5B9jS3iZ7mmOXTTnLD/yi1NBqgm+UqbqSecMjXI4aQxcQ+tbfAVMNRYHtFqlrA42fqs4sIfHEFH/rPAQPAotc3EZmZhoQ83nP3wc+vSIKfrIz0biEg5kUlfKcs5plJiCBTBE99iLnNzNBgvEyPR7DHaBirV64fc7EQO48t46X3zbU3pzcf9urihHWrr+L6VV5E/b4994W2laeYt2SdoJ2KsG0cSkrK8OpNPEpKiM9rvL87d580Qh4ghZgHALoqhnIV8lhsNurVMcG6uT2R/asQZ7eOBABkZOUJtA05OgWnr/33JqndLIWbTaswNUjFMaRFHt5tioyq9LKti7jJM/H+x3f4nj4m+QAR1N0ehC8TBVX6y92JCJMXiQ5oaUWkZ0SkeqGJ2S0kZW+GZQ2y911i9jpY1QhEWEobNDa9gdRfe2BVYxapL2F8ykhHl5NHaI8fAF4GjIOxFr3UX0kwwPt/lCV60Gn3NlzxGwJHo6qLrsktKZb5O73Zywe+9vL3P3owjLh2Ndy1BQWlsldZo0J+aUq1cFeFGKvXgOf9hbjvsQoqTMEH5oR8YmXy30ZDYHtbeASe7YaNChtfRRGPez4j2X1uvZwXc6vYSqKorAzRPzIEUv+bmJviQCARFX349mtcef4Bu6f3gYEu+Tr4LJVeER5Pq1u0jqtsmAw1MMAEGyypjisuJxfQOTlygIiWgoiqJFnKEnzuogKDocQtjCAvhKXlcrDTaY4FDa8itywT6z72Q6AD9UrNnlY3afkUPk7xRztz4j4fnZuAOW+DcNiVSKe21jLHzIj1qKUumP61r/kSDHw+B1rKGtjXfInAfjpRmRzUlYSnm0W8jsPSuWcwOKAd+g5qhb5e6/ArpxA3nv4DJSUmPFsuw+0XPPGVqcyzSmHwzR98rXjm5VSEvN+9UP4dJNGsjjkazg3C5RnDUFxahm4bDiEu/e/yyq1Gdr6kT4SqkjFq11wstp1dvVqI+fwNAHDunvjK8n8aI+zO4lzCJFhoOqOurgca1+yNC4nToadqzm2z7ZMHXA39Scc1rtkHrzIOo6AsE+61pmNPdHc0rtkHbzPPixT8LibORDODwXiVcQQT699V5K8lFxqeXcuNtvO5uQ/XvEeJjL7b3Fp+xZYcLAUjvPmLaYhjWk83nHzwhrRt+PpTODxLcf5tTS6vggpDCaHdie9/uZxsl6Sh+2LFVq6nwt2HvO9HZXnmhTwW9EIXtk0YwYfGQ0WFN4+Y/W4YfEz9oKVMCLHN9NuKOhSAFGLe4bj5GF5nJff9uo+DEeggmBMtDY9exWDJ5K7wDtiBkKNTcOvxR7DZbHi3a4DzNyOgViHnOTE1EztOPMYAH0GPqGrIfEj/IZPo0cLcAqd7U58cyEIjYxPETZ5JW2gqY7HwMiUZrubCV705Ql7qr71QYhJ/FLkl4QLtisqI1fOm5k9RxvoFPXVqar2sQl5l+tHJGkHW/dQxqca7bElvLF95Gf/Mlz4FSxhOu2WrslgZn3XUuClY+eQh9r55rfBztam1sdozrwoJdpsPt7uz0SGEnJpYsRCGlynhAyQqlVZRKbZ/AvVWBoHJZKKNtRWYTPIEf0//nnj8/itm7LyCkwsGY7in8MhzaUUuDspMwcWRrYfu4/SVMDw5P0tg36rtN3EtJJK0r6ycBff+ZLFV2LEA4NZnvdDtVmY1cWKreBGktdlePE0dKbaNMN7/XIdGBoGSG/LxZv4kodufpok3BxdFG1P5FkIz06j72zevD3JLfyIq5wFX3FsR1Q1ONTqhtpYjrqVuQzcz6bwm6foUZhW/476216nNTaMFgIFWXTDQqgv3/QArL9KxJ1uJ9pB7ky5enBCFjZ5ov+Ata69jwDA39B1EPMOcu0X+jlQU8v50Do/tDwAYte88UrJ+YfvwHrAxrlyfs2qqjjfJxHeYydRAVsEtZBbchLOF6KIv24/RL9hW1WgpG6BvbfIzbi8rwhLBoxZx3+GIc80NeQEGbY3JGUOcNpztzQ2GCOwbX+8WqR8n/aqtNi6JqH6z0ejcetjqGuCat/D7lMOZNYiRU3qtONhSiGOqKoISy7u4NDhPDMIIz+aY0kO+1cDzy0oQ4Ut+HlXiX6GpBNJz6C0MUiXlZw7MDeTnOSwvHl3m3Wvb+RKRrecPjBPZXk1NmVv8gp+1TtJpC7SXU1ls2St2ursSoaohR4kHMq+2vJTJ6/uJikdDerSA37SDsDKriYfHp8l8zj+NvNJviM97DGGFLxz1+9Pq0+fUUdrjGezYGMs7iDd+VwQfxk9Bg52ClW+o4Bd8WqRQ8zbNB4WlX9HS6iNMtAfiVVJT1Km5AAAQnT4ZOUXP0NwyDEZaPfEi0QF1DYOgp04tFe30h/e0xsvhqwRxqdWkrejTzgmz+hORBLN3X8WcgR4w0BVefMZlbBDCd4v3EngwbKRMEXobXjzBzJbUbkCLlhDG3iH3Pwjsk7eXniQix0pfMZcu893aV4qY9/TbDLQz2wFN5f+GF9nfyJNOa9Ht0VJkl+QL7DNS08PChlVbQSsytRVKylLgYpWIkrIUqCqbSz5ITrABfJwruvq3uaEeQneIrw4uTyb7d8DpK8KF7mshkdDTJT9UcYS8Dq3sYWKoi1NXXsOtz3oBQY8j5F05MAHKSkx0GU5MyG4enQxtMSnEHAzV6S1QxuWcpCXmiSKnmF6FbQN1Z7mNASAKZ/woisex+HlQV9LGFPvD3H2dao3Cm6ybiMx5gFaGvdGohnDfur+FMhY9iw4b3UEi9x04MxFlZSzMnnQUa7f9NwpF7Bsln6rU1fxdiBPuqvn/4n1f4QtpHD72F/Q7/hPwaGyHkLcxAtsP3g7FwduhWOHfBV2byydbSF3pzyz6oKupLrmRFLz9miaVmLd8FT0tRRacGlrgXVQyjAwrJ8VZ4v98bulP3Erbh4T8SCyL5EXYUC2A8V+EU62uk3cjzFnUg3Y/FYtfCIOOmBeblUl3OPCwtqkSIQ8gjDsjx06GI01PNFFFGhqbXuO+VmJqo4UlbzJnb8Q7l75GB24UHwDoqUuuuDP33m1aYwUkR4m1nbodxaVlOHEvHLP6t8et0M+4G/4FC4d25rYJWHsaHxJ/YHmANzq5EMJ470WH4GJvgX+GiP5/jJs8E91OHUVUumSDYH62hb6kLObJU7CTxfdve5fuUhcUkZW4yTPR48xxvPv+TWHnMNJoChMNV4X1//+Iu89adO7QEAtm+WDgyD1ITcvGw+vi03WutqMeXfM8MRE3v3zBsYi3iJ05AyODL2B/716yDlso4YlWaGT+Cu9TiKIMqsrmiE0fRUq19XKmFxkkD2xMeRW6XcYFIXyX9BXn6LB6xy3MncCLnjp+4RUA4NpBXoTDpIWnAJAj8Sb5u8Otz3qhgl7F90/Oz4Jbn/VYs+MW/p0ln6hkYVCJWiwoEZ7yryki1Vbe+JhNgY+Q6LlJ9uKLABmrW2NG/ZMC210NesLVQHgUCX9qrrhU3b8dLRVLkftmjT+MD++TcPIqL+q3d+e1CL4zG8EnX2DXZuK55faLRTi4KwTJCT+5qbeeLYliHM7N6qBdR/reU5ba3ZCUJ/vnf/3tZ3RtTC4y9CQ6Hm721jL3Xc3fQ0LmUigxicm7RY3/XlBHNbIxbvUZ7JpLfb5cWFKKy88/4FhIGJIzciQfIAMbxnRHdEq6QCEHDgsO3cCCQzfAZDLwbOMkqAmJ5qNKgwvLxRZsqyp+FRQJVKaVhRQp/8+UK1hJUKHVIOnnm89PkOf0kwI6YMxM+oFVxxK2ISzrCYKanMKWL4swpa74QlkSvzU6KgboazVHIM1WFN9SzMTur2WeKrEPfk5tGiH1MYqEY2ad+6uQK+wNGNKKZHwtiYuJhBeQLL54wuh0jF6uuhKDgf3dFTOppIqWqqpMKbc5xUXQU5PvCoAoBl+g7tPDD5V0z8ebJ+LCk0j0ciNMar2a18Pl51GkNlN6u6GJHTnSJniZP848eCux/6t+Q2l/zk32bEfEGOHFQBTBhhdPhcStUkOZyURXO3uxbWz3bEDsGPmn4F7qP1huVY6Foa5kgBffBatPtjRZpbBz/td5cG02vsR+BwD49WkBDXX5ih4BwRfwcdpUHIsg/kZDUwQLmMgLy5rLoaJUi7TtV+E9Ea3lz2IvD+x69grjWrcQ2Oe78CCUmeLTP+J/nad1Xrsaw0XuC+jfGgfOPCOJeTuPPRJoF/EhGf27yWbpUVQsuoKpIrn6/hNmnRdfyOLTksoRTv9E7GoMR0z2YckN+fhR+AzGGuKj9q2PrAYAxA8jFrJsj65B7NDKjRhZv1Pw+x98h1iQ6D2wJXoPbMndPmKcB0aM40U3yisF166Gv1zEvMCT1wXEvONPI6rFvP8zJHnlVfPfwG3UZjzZNxUt/Dfi1aEZcB+3FQ92EVk1D8Nj0d7FFn3nHsTxZUORmVsAUwPqBSbexKYgYKN0BZPkhb25Ed5sny5W0GKx2Gg5jQgw0VJXxZMN0s2xricT88N6wYToY6iujadd6du4TJ5+HOkZv3DqKFFNPGjLbdy68x43Ls8Ag8GA/+j9OLSXsAfp4rsRNy5XnmVMoYhFSnFEvU/G82dfBLaPGitdhV2q1K9bC77ejWkfP6T2JIRlEdXif5ZIDrypKOaJfbKmIuT9SGsIAFBSroPysjgwGNpgMLXAKv8OVbW2qGl4WmIffxM6uhq48+wfsNmA/4AdOH3sOY6dnwQTU8lVVDOLBcNuZUUWgenThD9ntctKTw+JOdKvlrTYvwufK+n3eJYsaC5PhUbG8kuJvBP2BQHrzuD1rmlgVvBF0NOiJmjSjYTMKS6S+hhZ2Bb6gvaxkeMqL71WGDu6+mKCjFWbRVEt2smfdZtv4u7DjwAbaNPKDpoaqvD0aCi3/kc3a8Y1JC5jsTCzjeQIYLqUlacLbNNQFUznoFrMggPVaL6ltwh/no0Pngrs+7xsOsls32Wc4EMu3eIAZlqdRe4LGECIefyYGApOCs5cDcOZq9T8Jy/feQffzk4AgIioJABEJF9VwBHywuZNhJaaKkYfu4C9Q3rhROhbrL39CBELqvaaWNWYaXWmJeal5N0UK+bZHV2LZa6eWPSSF7FfFebjfwK6qnYK67uBuaApfTXyo6y0HMN6bMbP9Fyh+xlMBmYs9IVntyZS9/3gdiTWLAwGiyX4d7HrxDjUqSv8+fhdKm/xxcmM8Hvzai7+vtWslS1WbBkitg1VXj39goXTTojcb21rjNXbh0LfQH5V1AEg+mMqJg/bS9p2K5Ta/XdZ4Gk8fSBonaCsooSLD+ZBRVWwaJcwOJ9zG/f6WLSO8FIvK2Nh3qSjeBcWL9Bev6YWTt0SnxIrion9ydlqBUWlaOFP2F20c7ZFexdbONqYot3YLXh5kLp4JM+oMFl4s306hq0/hfdx4ity5xeVwHliELyb1cOqEV0p9d3VoiEOfnmBsx2k99/lZ+S4A9iz3R9KSryItgljO2D6FE/0H7QDZ05MQEJCBgBg2857WPlvX5nPqUg6tRetXylKzAOAWRM8aR+7PYYQZe98v4BxtpK9IGnHcy6L9BVItWWxsriRdz/SnKCkZAYD45sAgG8pVgDKZDnlH0dM9DeM9ydSlg6cHA/L2gaYM/U4wkPjuNF7orDX7YJPOaJLFtOBrsBUp4Y+lJnShaEK42tUCmwaSvZkKioogbqm6LTHh8NG0YpoKpGx0ilV4rLpV1O7PEA+DxdsNhA4wB2BA9zhPn0nHgSNl7oPLVVVGGtp4Ue+oN+XJKh653l0JiIVTEz0cPLYeLx7n4QjR59i/VrFe4ld8RsCNQoeEgwFGsR2saVWwp4u5AIYDPSzVbxX33+ZwKneCJzqTantsBcbEejQB430aots0+n+P7jbYTn3/Qy3Noj5+ROjmzfD18xMDHeRr99YRdJyNkNV2QoAUFz2FVGp7kIr3CqK6PnUo7+EpdimF9IT8fXVHCW22bQ/BNNGeiD4BlFp7vzuMQJtRg9yw/A+LQW283P/9HR0GBCEtbt4Is7DMzNID8KSMFRviowi6QvXFJZ9h4YQz8yl3TpCS424xyZnEwtjg5o3Rmh8MuovCRKIzPtVIrhiTQUDmn5//LQYTkzYXh0WPkHzGLcdeYXF3Pei2lXsCwDmDu+E3h5OpP1Uvh/CSMy9DGcj0akuZWwWhtVzIYl5/3VS0hrA3FTQE1eeZOYXoqYWz8/y2NM3mOxJzde4Guo8e/AJSwMlB1ywWWxsWHoJG5ZeoiwsAZLFt3GDdgEArj1fKJAWZ6DVHWx2sbDDFEp/z3XIyZLsaxkf+wN+3sScRZrPRBz8Qp5xLT0cvSI5WEHS51xWWo5ubYhnEmnGyhEGB3bZgMwM0QUOsjLz4dV8KTp4OWLucum8Lg30BAtXvTpEvtZff/YB80eQF+yEicMAUM5iodnkzWLPqammghb1rNCmgTVszQxgYaiHmjqaUPo9J5a3EHjkdyXb/KISuM3cLrbtzdefcfP1ZzxYO55SkIY8hDwA2L8rAFt33MWde1G4fH4q8vKK0b33Jvy7pDfSMwiR/+YVIpvp/IXXmDSeelZiVcGpbnv29Ev0G0DYE4kT+aqaiXbSRckrTFlTVrZFSQlvYmlochcZ391haPKE0vEBTw/jZUYcACCqxxI0vLQEVztOQh1tQ4WMVxo4qbVDR7YTEO3WbB7M3S8ON5PZSCkIxcNvK9G+luwVeI69l5xaKQwGgJCh4qvtUYWKkHdg1RU4uFijlVcjse1O9u6PgcHSh0S7H9mPB8Pkc0EThcdR8X4/orjmJ9qMOienAH18N5HKaXNSbDlsn9Kb+7qi/sQR8jjFL7yak9NSxPEyYBwt4XRb6EvMaOkmNpzXo/NqLFnUC+3a1sPAITsBAE6NLBH+Jp7yeZY+ui/12Dg4GomOgrTevR5L2nggo7AAWio8Yfl8dBQ+/UxHZ2s7TLx7BQGNmmJ8EyJNsPGhbXjrT1SCLGOx0PviCVzuLVmcvdR/MHqcka3ytzDOxjYlVa4tZxchPH0VXIwEU2+roYZXryDUtSUiP7atHyy27de8b7iU/EKsmFdUXoJt0Vcxyb4bAOLh0s7AAHPbtZPfoEXgYpWItJwgqCgZIeHnHKFC3rLN4n/HyqIyPfMm+btj26EHmDbSAxv33eNG1PGz98QTSmJe4IpgONjVwt419BdqLHV8aYl5CbkXUF9fsFqaZgWP0LgM3uLTgi7uuBEVLdA+KZfewqKlTjdax/FT39pYaOU/DiG7iJSjYYuP41P8d7F9cYS+iqLen0h64UtaxzEg+8KrPEj/KboIh7w4Oq4/2v67C7UNa6CuiSHuRsWgCooz/ueZMHg3YqOl8/dlSLBJqAi/wGRVxwgmpnpITviJtBTy4rhPq38FRCZzvUlgsYvwNtUDFjUIEWHNjmGIepuIpPgMRL1Nwo9v8vU+kySKCePoZflkBvELeXXsjLHrpOQFe2FjtqhtAAsrA8TF/MD3tGyB9leeLoCqKjUpYIr/PpKQp6amDBdXW2T+zMPnKLJlyP1bkeg7pDXs6ptS6lsYrw7NQNdpu8FisXFp/SjM23GVK+5xUnEBoHFdc3ScuAP3tk/gHvv2ayr8NwgXp19vncoV66oKLXVVvNlOPPOk5+TBc/5ekW3dZ+/E8TmD0MBKfGbXgS/PYaNjiOicHxhTj37Wx7fvOZg8oRPGjyGi1o4cf4rFC3rArTUvOEFNTRkDhuzE1QuSv/MD2jfG3P5VV6zKsEIRitgY3vNDLQpZlJXNwsgx+Ndxj9THSfwLjs0Lh622C3Z+mYiWhtSLPWhoDUFJCe9hpbwsCeVC0n5EUVReyhXxACCwoSdGPj2CEK/Ky8sWhaSoO0n7AV7xi9zSG/jyS7i/jTR+egsf3KXctiIVK6rGRCbDztECALBu2jEEbiImJ2Wl5VBWUcL4zmuw884cJMV+x7JR+7H3/nz8/J4DAxPCmJY/Mq+L1TTcSNyEHvaB2H13LmpZGSDjG/lmkp6aDQMTXTCVmNz2ANDS3BItzS3xIiVJqt8nIScbCTnZqK2nmD/SOfdu0TquUx1bNDCqmvSQTu1XkkRCfuj6FNpu3SC2Ii+DwUC7ttSFRWEcehtO67h1nURHV/ldOY3IEVOg/XvCuy2cFwHUx56XUhk6dDysd6/ninkV04sd9m/Gl9HUxAcnk1qSG8kBJYY64nOvVIt5MnDrgnSCUqBDb4ltrqWFcsU8+6BNiJ3Ju4fVC9qEz9MVZw1gqjcdpnqifyfXduL9JIVBNS33R14e3LYQD6jzO7WHfwsXXI36jFq62qhb04CyHYC88eveDNsOPcCGPcQ9c/Y4wVQIThEL/5mHsWf1YK7QtPlACKKi07BnNU8Eff0uARrqKiguKYMaxUkRP6ZaHniTLn1ER3LeNaFi3rxLt9DdiZdS/TIuCa51LLH4qnDPxJR8etFkppryeUA/slQ+EetVSVj/KVzPPM6/HweJvj/+KBBMP6eCsSYRlZaUYgpTk6dI+05M2izN05CUwpk4M2FpTkyuf+VuQs6vNbA0J6d2cdqSt7OQlEJelGUwtGFuGgkGQ410HH8/gn3Jjou1OaJWT0dyZg7SsnOxeWh3ufZfDfD43gcBIe/Cg/FBnJoAACAASURBVLnQ1BJdiXvTiiuYNJta+l9FREWC7d18B+eO8ewPVsw7iwWr+pHaxGZMh73RLu77Js3roEnzOqQ2dAQ4YfD3o6zMxLXnC0W2Z7PYGNV/O4xNqVfYFAW/kOfobIUNeyT7xvOPWVzUXcW23dusoByhxxHsrr9YKDTynM1iw9uVF708cegeqaL/PF2J+ULFaLzrm8ZyX2+cxit+VLHNxH5umNiPnCkkTMirU6smgheK9tStKoz0tLnC3umHb7H6TIhAm8FrTiBorC/cnWxF9rPj0yO87j4H0TnSFzesSK3fc3plZSIVe8JY3n3+/m2eB2x5GQtaYq4THJ5GJcg0HlnJyOBZBty9HYm5C4jCZIUFJQo9L4vFhnvP9ZTbP7ociFrqlnjxU/D/v6WB+GctidK0rbYLAMBKyxHO+p7cH+EwUFhA+LZpaBLhtQX5R1BenoSsn0Ohrkn9RjzZgTxwY3UdZJZInw74p2Kn6ynxp9LH5GiBQ2sI0+KQYF5UpbIK8Qcd/5n3oLb3PiEOcYQ8YXgPagUAGLOoJ3YsEm5mbmRWA/+OISLdeowgR6uc7E2vnLQs3oGSOPMhktZxe7sJr8D3NyPJDUhfX7NSxiGMvg6ifc7Cv6dyhTxh+6x3r4f17vVwO0FeKfOxqYf8UuLiX8qqnJRuaWCxS2CtUz3ZkYWx044iLiEDcb/9QCShwhDvO6PEYKKwjPjO3ImJ4f57JyYGVz99Rltra5nGK4nI1FYITyRSbUvKFFdsQxhuW/YidPp4Urptt4b1EPTwqYCQN7ILuUhGGYvevV5YyqkoLt6OELu/n48LYuLT4eG3iVvF9uw1wcWFwxuHo7CoFB0H8tq59VmPIVOpF6NSYepIbiSE/FLBxa5mtc1RVk6udDv88Dk0WLoJ9z7FCu2nsIxe1W1VJdknr1WBhjK9BZZydqHIfQbqmgjpOQZ1dGuihYkl7vYYDQ1l0QV08krppbzrqNhwX6d9bwP9GmsBAFnZs6Gh7g1lJQuAQqVjYXCEvJr6m2Cgvx0qKg3AZudxhTwAMDV5BlMTQnhhMvW47znbFIFFTT00t7FQWP//zyyfS35ePn9vjlghDwCmLejOnRdQRZyoM3oqOW3y0V3B1O26RjuhpSo8ilqe7Nxwk/TevoGZWCEPIKIU95+bJPO5+YW8Fm3qUhLyjuwmZ7Cs3jFMbPsDwWTfVP6IPXEMG9tBpIUEg8nAxYfkxeRnQnz7qgpphbyqsDwd0L4xHq4THoU5fbd4/+2drfxwN/UTMkvy4Xp1nSKGRyLnl+j7YUWSM6h/vxRFWSlvzjZs4E68Do1DTo7kFHpZkEbI4zDRjrjWMBlKpB9JUF5G9jEjf7n4/fIAoJZ5AqlLY9P3+JHGS6fUq0H9F5sffgH3vXirmoFh57GosXxSOv4E3GuJvzlIw4VP9DxLhjcW9Gs6vf0u/Od0w+DpRGTT42sRcGppBz0axq6cMGafIW3gM0R0yG/Yw08I3vsA45ZKjnKhQkruL7n0o0hmTj2OtxHEaoW6ugqu3goUaOPlsRrlFSZlFaPrunmtw/HTE7F0cTDeRSQKtLl7OxKrV/D+Rit6AwiL0hvQoBFOf3gv9e9RVFYGdWXhl5HMTMEJeVh4POW+C0qlr1hEhcZGtVBQVgpNIROt3hdPIH4sz7zXejfvmrW9c3dY716PuLGz0Km26NUxYSgi1bavbSjJM48BJvrahsr1HP9v7N4kOhVeaPvYmxhvJzpCoZzNQmtDBwBAZzs7GGtpobMdzxy+W33ZIlfFEZ5ohUbmr/A+hRDKVJXNEZs+CrZG+xR2Tn70NASj7yJSyMJROYuFcd1bkbZlFNL7Huuribdv4PDkvHCD7inXr2FLVx8AwNQAD0wNEL8aeuFmBDbsvSvQ37nr4di0PwTRX7/D3kZ+RY+ocGwEeRHs05Lp2P34FYLuPcVy387o60LPM04S/ktOID0rD9c2E/6D50PeYs3he2jvYot1U4msjuX7b+Pm8094sm8KAMFUWHFeePKkpnpjpORJL2D+KHgBUy3Rhtk2ujVxv6eg/6Iwsoqlv98CgL467zvOjYRjlyAr5x/ue/7oOWmoGF2nqSn4TKasXDEaisn3Xv7EpWei24bDWD3AG92dHfApNR31zYwUes7/F/p1Wkt6Ly+/N346d5Nc1bFjFyfcu/FOIeeXhounyOnvWw+PVsh5tHXI90Z+Ia9zt8aYtZhaEMDxfbyK7FPmdYNzc/F/k+aWNUnvh/lupvx/P3iUeIsQDT4/9PVLLyLYfS6lvuXF6y/JcunnzhtBS4rKQFdTXWL1W2E0NyQsXzqZ1cfcRooPCLpznV6hk8qm4pz39v158O2yHnNnncSc+YoLfugxbAf39aJZ3dCpnQPlYyVF4QlDzp555O6YTANuQQxpWdKkOzfFtuGlJTjYZjhaGCr2oUESp46KXnksLirF8NHtK3E0PGbcEZ6mK4kl7QS/MJsuTceo9iuw7+ECAIBTSzssH3cQiV/EP/jePPkC0W8TYWRWA608G8G6vimi3yXin6G78Ck8HttvzYaJRU2MWtADg5stQmtvJyzcQ3j1XY5Zjy5W09B7tLtAv5Oau2JbqPTeMuVsNpSEmKt0qTUBXYa6Yco66f1eniTRCxWe5ko2a/4QlYK3EQm4eW8u1+iX34izU/uVGDSkNQJ+fyYfolIE0mX79NiEdUGD4LzZGgDg12crevpsxMVrM9DJ0xGdPB0RHhaH2TNOik2zBYDVHT1piXmtD+5B+OgJQveNCmjPLYAB8IphzAn0odT34Iv0IixHuzQTu/9sj4Gw3r0ey9w64ldxMWqqa5D2P06Oh6mWDjqdER5Z0+HUPjzwGyXVmBSRassAk+SZV03l0saoAY7HP4Chqi76WQkWg7n/g/h7WtuEt7L+fNxYgXaKwrLmcqgokb93vwqFp1lKg5fzYqkr4HI4+zYS09oT10PPOXtwe80YlLPYWH7sLpb58yoW5pZ+pdW/rqr0acMVkbYYzoa9d7FytqD9SN+uLti0PwTvP6dWupgnjLFtW2Bs2xaSG8rAwlGeGLjgCPf9msP30NCmFh6G86IBLz+KxJIxPAuEqvK301OthxRIb5nxq+SLSDHP+shqxA8jT1obnQrCez/hae7F5T+lPj9AjszjoKIiOFFgs4tJEXVUYDINkJRiCk2NbjCouRNVXbDOaf5maKurImr1dFx58xEAMO/MTVyYJt2iSzXC+ZXDi6zhF5fkCRVRKmByJ5KY9/F9MnQszwEAfhU/h64aseBjUUNxthT8hRSuUbBMkgf8Qt4AfzcETKRXVMCnN7WiRE4utfEuXLo5zcARbSU34iM/T3LhkpLSMkBDumuVOJ59iBfY5tFY+grb8w5cl8No6PM8aDJaTd9apWOgwz8DO2H5SbL1F4vFBlMKn01FwWQyhAbPyJusbCKY5dFl6c51Nnk/+llI7/tP2QFyeVQvAEApqwjLIn0hOclONtqb2COqxxK8812EqB5LqlzIA4D9O0NE/hw7SN3fjgocT73Kpp5zba6QBwB6BtpYd3YyTkes4PrZWdoKTk68B7bElNX9MXCKJ6x/G55uuToTy4+Ow7mo1TCxIFaCahrr4kbiJq6Qx2HIdOEeZ1Qqpgpj5ZOHQrefjFyDG0efoEutCXh5RzrxasH9O7TGMrUFOepk4byzcHaxJlXs6tWnucBxARXEzQa/vQi3buJNQJhMBpxdrLnvF//bG3l5PF+3yiCrSHSY9aCBrTB8GPn/79KFafDypBY9E/GNnv9OIIXvzCYPH2wMfYqMwgKST97HkVMx+tZFDL1+jhShx2GXZw/E59ALGW9cSd551dBn7pLz3B9JrGnsDwDYHH0ZM9/sR1YJYQwdnZuCDiHzsfDdUYl9rHoo/DolD8qEeNRqqNYX0lIxDGvujBZBO3Hz0xek/cqF35HTWHDtDka3JMR2bXViBf9OWDTuhpNXwIvKqaU586OqJOiV6rBtC54nJeJcVBQA4PyHD2iyk6gi12DbFths2ogH8USxrZC4r7gV8wV9Tp/ktg3+yIt8HxZ8HqEp5HTle08/C5zz/O8qud06UrvW/RewtRAsTta3YxOBbd6tqa9QKwph3xMqFJVL50WUWyL/CpyqSjUlN6KJuWkklJVtUFB4FUkplviRXrX2IOUsFp4tImcFta1nXTWD+Y8zYxF1T3RFYGhEthrIzyuGRY1psKgxDQ1MTnNfK5Kr51+T3kubSkwHfiEPgFRC3p2r9IofNm4m/Zx6gD+1+Rh/NWJJpPyUbzaVqOq2UvdTFXm2FVCXwoM3ozgfv0qLSD9VRR83weeenssOVf5Aqhh1NdE2G6IQ5pdHBcrfFJXfK3yrPvTHIsfL2PhpOGbUP0xqw2bng8EQLC1N7CtGQf4RaGlLF7JcUFYCHZWqMcrmp4a+Fs5eq5yKe4pGVGpkZbN2ylHcvxjGFQrlxYGIMCxs6y6wvYahDm58I8Jfn16LQC+baSgqKMGGK7PQoLngindFEnPkUy0rJ6cAQ4eTb4p9+rfAhfOSU8suXQjD5GlEBEuvvmQB0NBIV6ZxqSsro6isTKY++Bk+1A3Dh9ITZOmioiT5AaxnXQf0rCs4qdRQVsGnkbwHRn5Bb+Kdy/B3dKE1rgPde6Ppvh2SG1KEv5otALz8vgCuJivkdo7/N1Yv6SNV+yed1sL7wSK8/PkZ3R8tI+1TYSrjvsdKEUcS7HsdhnntFRPRnZazGarKhF9ecdlXRKW6C61oqyj+6eyO2R5tseruQ7xKTMb41q44NWwAd3/wUn8AgI+rA3xcyX+LRWXUi2VVRENJsMhQ6JhxcN61A69GE1GRZ6MikVdSgnIWC6Xl5XAwMoK7NTGxaV/bGl52dTH95g1u27ffv6FHvfpQYjJxpDf5+3Ht0ET4+G/HvaeCvkCtm9nSLoghC/c+xaJDPRswK0QZ3oiKxoxz13Bjkj+sDfQVev5bzz/BqxUhGvu4NcDSvYQHVWo6cf9k/gHlSDWU6EVLFpaJr6RbGagpKfb/z9SEV5gjKcUUSSmmv4tp/BlVdKO/0RP6qxFPG/fKW+ihhqCQ8ia5FZwtnivsjCf2KW5xTRiFBSUkIS9wSU908pGcklyRI3vIfnnyKgIiDP4UWlEoqyihrIy6b+fKU/dwap78iiA525rhMF9NyPvvYqTqY+tlegWK5EmYFOnChmpaqBe8DJ97L1LgiOiTlJ6NfiuO4OwC8X6OimBu4CmsXucnsF1ScUhZ0aZQHISfSXaL8T/2zjouiu0N488u3d3SioqoiAomiKKIKKgodmF3170mdiAmdncrtqKYiFgYGAiKhNLdtb8/BnZ32NkadlF/1+/ncz93Z+acmXGBmXOe877POzOS914D7U8J7CfySLOkshDBSVvRQa8fAKCCxTvpT/lBlC02NEkCQB6wsVgFyMtZKrKY1+TyMugqqCK9JB9R3svgHrIFfUztMaHhr0llBVBrIS8y8yjstYcCYCCj5ItE7unS54+0+p3qO0B4ozpg3tZhmLe17lMmcjLysXI0Uf559JI+iIqIxexeG3H+yyYoSzHdoJqaEXSlJaL5w3HPg+io/oI43XcALV+3mMxM1NfmjRYYPmoPjhwUzT+oJhuePqbVb1qNKEhJse7ZQ+yMjEBXC2ssa0+vgqO2kpLwRrUkoeAOnPBXzKtLbnbyF9rmQ2oabPX1YB2wCVeG1c3zzsEsHj9zAiEno4fvGfMphbyEOOlOjOVlZLDUXfjfi8OEQLzaxXm/0i2AIcPkfXZvfxaO7T16YtatGzjYuy/md+iI8VcuU/Z/FP8dt2Ji0ESfEAXnd+iIpwn8BVANNSW+/nu/ismnCK/UT8uI77PF6u0oKi1DY0M9dN92CM3rGeL0mEFSu/7WUw/RtQ3ZCzIpLQebjofy6VH3MCl+T0SB6vdy0O2TeJpMpKtVV7GtZlUbd572dY2cLH1fzuoKuTm5G6GhPo/nOIuVX5tbE0orSxM0WRCI4FnDUVJWjp4Bh/AtLUuq1/yv8C2mdhUv64pXia1RVhWpbWsoveJ2AJBF4fMsTXq7rCFtiyvkAUDqT8kEGfxKPiemIep7CpqYS8aSwoWi4qs4QXavYpJw4FZEre/De/lBXF4qvIAJFbmFxRizWbzfd1GEPJemVnjwjmxjIsnvvhoqz7+YHxnwXX0UZ/4RfwzMYgGO07fg+dbpkrpF6OnRKzwmKumZ4r8fLVVshAp3VIgs5i2xC0ZheQ6UZYnqZWOsAyjb6Rm+QnKSCTS1g6CoRD9Ef1nzXuhv0ZLtmze5YScsiQyWmJg36dVQBDkcY2+HpFyDm4FoXl50eZG+B19yb6C/xQlc/O4nvIMILLx3m1a/Pynlj65vHhX+o3bj6Y03aNXZlh2hV03/yV3hZTYNwfFbefpVVNKrDjexJa9PkVs3O/gvvYCbdzn+OksX8ab1sSpZYNTwGNgaJF41JlVV0SctdH3dpt++hmsDeR/OxsaabJ88c3NdHNwnus/czhf0ft4za/gTSor5Ts6Y7yTY+PdXU1SeBiu1Pr/6Nv5o3PsEooE1IeRs3zhEYue11ScM219MmggtLlHXQFX8wkLiYKQxE0Ya/BehxvSpez8Wm9WB6KVdH6GRMbC3NqZswwK9atEMiuihBR2Jv1v3qsIjLYyMEDFuAgDgy3Tyd/Nm4mSeti2M6BcT+FUs8uD4uhWVlsG/lxt8WzbFouA7OPeKXkV2UdBSU0Jadj7WH7mLIR6Ed9OMQS5YvvcmIj/XbTVlQTBBL32uksW76HayGyGMUnnm/Q4oKXkAABKSTKGjvRPl5bHIyV1L2TYhyQgqygOhpNgVFZXJyMomLFeohDw9nRNIyxiMH8n20NJYg9Kyt9BQny/Rez88nijmMmbfeSRl5WLHCG9Y6Usvzfi/RG62dCs5SgqHev+fRb2oIujcWy/HvrOTYWrBa1nw/0RHO0s8ev+NtG/o+hNYNdIDPVpLL0K0xeRAvN7BfzyUmVeILgt2S+x68anZbEFLXlYGu6f3g70V9ZiHG5+VR/D1J6+nauB4L4H9YvPSYa0m+Hdn8wRvHpFNWt/9Wr8eWFDDd/BLUjpaTA6EqpICQtaMg4IctQxVUlaODefu4/xjeoWiRCEtLU9q534YPBfOXhsw7Z9T2LqaN9JO0oiVA1It5AGAljz1xF9GxhAaWpuRnTkJ8gpHoK17gdaNaSuQ03WzSguhJa9M61yicCHppNTFvDE2ZF89eaYqhtenLl4hqmeepNMif0cG2DajJeY9/5GI1sb1SPue3niDKwlbIcvnAaJvSj1QPPcxSuzrA8DAJs149i341wsht99j1rRj2LR1KAI33sDPGqXhu3azQ1fXNbgTuhAMJgOe7hugoqKAxrYmYl3fpiExEd25IwQTJ7shJSUHBgYaQnqJx4c06hXetauIgfjeffdx8nQ4Onddiz69W2Lq5K5Cz/lrnSr+DKw1+uP81zZoY7AWSQWh+J539W9BjFpy66J0bRS0akRnho2nF7kqCiyUIy59GipZ5Embtd4h0vaISeJFmh4OoufpwU3AhF7wWnwQB+YSEeIOE8iDSyZDtHSemlTi//99KArWesR77HMKEdHi25LwsHFrZC1VMa9v5+bYfzkcVx9GIXgTkYXRz80em08S6WsuLcU3IZcGVKKcKMgw+afN2Gj+vhNwdbXZyM0LQEYm8TPR1tqCrOx5YLF4Pf0KCk+hoJATGWBqkkB5TkVFQjCuqEhBeiaxOC1pMa+afWPEsz/4i3BUVCVXcOAv9BkyxgXHudJ7x/TfUauqwtKqSCxJtk7sTVmp9d9DN/DvoRvoYt8ARtpqyCsqQezPDMSnZiO3kMhmOjJnIJpaCl9gc2xohojPvFH1LSYHYrhbS3i1aQJrIx0kZ+UhMvYHlh67TRTi4GLH5D7YHvwEHxNqH8VaWl6BUQGn2dsWBlpobmUMVUUFFJeV4e3Xn/jyg3+mhIaKIjpRRBxy0y90H1570VtQqv7uWzaoh8am+iguLUdSRg6ivqewv3sAAsXQmri3bIio7yk4epd3XpJfVII2M6S3mLxt8y1cvsi5bs0ik3XByIHtcOhUGJy9NmD+tO7wdKPnoTwzcqDk0mxr4v/eC0vsgimPKSn7Qkm5H5KTTJGcZEyrou20iFOI8l4GAMguLcT697fwqlfdVBaqKwyUfo059tCmRCh3B5+NsKing7hEYgXg2JZRsKinAwA4dPYp9p3ieAYc3DgcDSz12f1sLPUR/Y14wPVwtcM/UzgFLDr4bGR/PrHND2bG2iIdu3bvPW4//ICX74gHcHX6Uj11el5wq588xMX+5Kq1NaPxarLvyTLK/Zsj+FcyFoSZBrVwduf+P/BfegF9egViz/7RmDnHg/Swmf+vF/zGdsIAn60oK6/E8pX90EpIuXl+HDk5ESuXXYKXx0a4ezTH5Gn8xbThzVrgyNvXtK7Dj7FjOmHsmE4AAP+Vl9C561rcu/P7RTD8aTjoLoCD7nxEZx9HA40BcNSXnlfKf4XxM45iwUwiksXSvPaT84kvgrCzFafac2FZGZpuJQ9gYmfPqvV1qHgdb4UG+qchLyt44DtYzCrsgsS8c2+ioK6ogG4N62PGJcGV4IJXcNJPuFNsAUCWSe29Kwy66bn/b1x+8xFtrczgvfMo/Hu5sffnFku+IAM34/u2w/7L4Sgtr4C2BrH4Ki/LiYJbMrqbVK8vKnR/T2T5eEIDwG0v8Sqc1xZTE06BKAWFdqRt7s8AoKE+Bxrq5HRwFWVfgecU9x4kxeh9wosP7f8r7tWa+o3+vIhjaaOgIIuSkrpZEGIwGbj5jEiLHDbWBd2dOHYdHk7+uPFMNO8zNXUl5OXyL0T3u9LaxhTPo6kXCu5G1t6Gavc0Hyw6fBPXInitqI6EvMSREMEL30uGdEU7Wws0NjNA5/m7an0/NYlLyUJcimiWAbIyTNxfP1Fou2POomVuvdg2Ha2mbqE89vJLolhefcKY1dcZ7WzNMXEbvcAuukyd4Y6pM9wR/fknNgfcxJjxnUjHVVUV2cEu0sDZawNpe93Wm1i39abAPg+D52LR+7FYabeX0jdPEFJ0Z2bC0CQJ2VmTkZxkDBXVScK7cBHlvQxjw46CAQZmPD/DFvYkye6vgRhvJbrK3LXdStwJW4Su7VZSHr8jRhnzmlF6NVGXM4H3qkOkfZf/HUnavvDpA+gwgSv189gWzoSqg89GtoA2sn9bjOzflvIYAOxcPZht7t3BZyNbzKvZjnub6tjFvROgp02kmq3ZcVOi/kNU1VAPrLwEv0Xk9O9Le+6h9zjB0SnJ+ZL1hmEwgKX+fUn7ahpx6umr48xFan8AqtLaenpqlGaexsZaCNojmm/DxJaOtMS8e3Ff0dmCfwGRkpJy9PTehIoKeunKdcH3rGx0DTqI6H8lG51lsyqQfc4WhkZ4TbNKLzUM2GhKzjj4v87uzZL1s3uXHUfabrF9h9TEu5qYaq+EmqJ0PCT50c7SjO2We/3DZ+wbyJv2ff0DUf3VdfZOhAYQA9TOc3bh3sYJ7DYqsvV4+olCUblkfaBOxy/G1/yXWGgrWJj8nRjiaI/jEZG49IYYH1RH5QGA/7XaR1XWBjUVju3DgeBn2HWebDLuOGIT+3PEYeLvZO6Wy3jwKlZou5r7AWDt4RCsrXJCn+DTHn5eTgCAIjGr0lajLCdeZLzV0XX4Okyy0WoVrGLIMH6PonDSYHV/js9gJYsFt7X7cHBsPxhpqmHJhRCe6Jm/SIb3r+Nh18LsV9/GL6XfsPakKDlpci6Ek7rOYDKw7fBYTB1BFMOorGRh7vhD2LB7pNDzDB3rgp0BgkWC35E90/uhspKFllMlW/yQm5UjuqOFtQlWngwR3piLxwGToaJIZAdoqdL3um5grCsw2k4U1o/2RFcHG5Havs5IxOsMjhA31Lo1ZTsZJhMvt81A6+lbJFb5VxBtGpnj9Y6ZCLz4UKiIKoir/uLbk9k0NIK6hhIcWtILhqGLuhq935uVdsQzgDsSTxRhT6iYt+7DQMy3PQX/94JztfmhqbUDqSVhKMgXv4rj3nbSMwpvrN4Ub7JfYtIrzkSY+zMVG7ZxRLyj56aQKvsUFEh2xdvX8hR8/wXmHryGDaOo03+fJtKrTGiiVruqpwAkVqXv0q1IjB1EVDs1rGU1VlE4u/02j5i3e8k5oWIeHcw1NCn374i+gZPfH0FfUQOBDn4wV9FjH7ucGIG9sXdgrqKHHa3IKXjh6dFw1GkA74erYaGij22tiJSZtrcX4Gk3jgfOrFcHMauRF+op6wg9Z00MaXp4PY7/TinmJSRkYt7C00hJIUx6d2wbjsaNhHtG/L/SVN9QomLegx/jkVr0Av2tX6K0MhfyTOn/Df0/M3rKIXj1sEc3V1soKdFL9RSEe4MGEj8nP4pKhVsD3Hot2WhOY3WyobCzlQXftqpKnDSvmr4pirK8VWlFoaSC12emNgwwWyHR89UFi3u4orisDOdfR+HcOHJken5JKVQUJP97zQ23uCZon5+XE1tcE8SG6d61ujYVJRX0JliKMuJF61aK47ouImUVuZCRrXsx79CxxzAz1UFnF94q8JLEQIMzBmmyIBBRazmLawfH9sPIPdItgvBfZdOKyzhwYeqvvo1fSt9BbepMzKuJjS15XPz21XeR+nn5Ov6RYh4AMJkMvN4xEw5TAkUuUKEk5vvLp0NT1DfWgd+mM0Kfxw71TbB/Jm/EMl3O/DsM2flFWH78Du6/jRXegYueTrZYMVy8Akr8xDsqmEwGXm6bgbGbz+KFiJF4mrUQNgFgZh9nTOrZDh1m70C5iIEdOuoqWDjAFV3s6Y+dBwxqQ7svXa4enyKxc1ULfIIQqsjMtyXUwZbaHvA05oR5Uol7/NJp9Q2JSJ9KIauhza+swJteiwEApZXlkGdKL3Bwan1itfR9TiRSS37iXOJxZ8X65wAAIABJREFUDDcXLHTY61iwPxsak4UaDU3p+PlZGWpj8fFbYDIYWD6YnKJykWYlW1HoPnwbbOsbYZqfKzv1VlSeveYYmwYs8hF4zIBLwDPUl6yXm6SooDkg79PIlmdfwKdg9DBywGQbIpUvqZAz+Zz8Yg8GmXfEVRfCdLqmSLcy6iz61muDKy7/opLF/0H4NP0zW8gTdk5JcfrDOyxxdiXtqy5+0cOjOebM8pD4Nf9EOltYSSyN+WxsS3hZ3EFwHJE2Lc9Ux4MfE+FivFMi5/8vsn/7SFy+Hkkp5P0oyoQ8Uxa6CvQF02ufP+Pa58+kfZKM1Msq5FhfFJd9xZfUQdBVJVcu1VKmtzBXDT8B8PaXGHRrwPFEi/6HOsK1gR7xbLqy0g+hkbF49uk7bqwhpyhqKtATDHJKP/PsK6rIxd7YCSiuyIe9lge6GRLjmNDUg3DVH4VT8YsQX/AWQyzWwUSJc901H3qwP1NF5gUnrUdM3nNoyBtgkNlKKMtqYs2HHjxtqfZJm1Xe3bDKmzeltbrC7e/MwrcD4WbQHy76XpBlCK7Ynl+eg9j8KDTXFK/wUU4J7++JKKjLkyMkXC/thoKMHG728uOpZCsMGYYSKljip8fllX2jLXb/P+DSiH8GwF/Eg8lksCNzkhIyf/Hd/HpU1ckiuXvr5XXqQXfr+VIM99qClCoPbffWy3HmzlyB80tmjSJ5Xh1WIfjxv1K9T0nzart030vNrYzxcvsM0r4nDz+jvTOn0ncli4WRC4/BZfgW2FjoY+s//aCkSLx/1gzqDk01JTSyNMCcDRfhNXk3Ni/sByuuufHDFzHYdvwByssrcX7rGDAZxM9FU1UJgeO9cP1hFAIPh0JdVRGDPFuhXzd7dt+uo7eje0dbJKflYsPc3pi66ixk8sQvAlbJYsH24gq257go1W33zugv9nVqg4KcrEQr0opCCweLOr1ebQhNvUq531W/p8B+Iqtl3EIeAL5+eYJgyggegJRXcn55c8uKoasg3Up/AGCnYQ/AHucSj6ONjmjVKsVJp60tEz34p0nRrbAqCvkFJdi0pB+tvk4t+IezCjomTfo3nIP8HMII3sOQnPLt5itYtX8cL9oKWU1czCx49o226gKP+ytwy3UJ1OWUYaLMeRm8yvwqMHJOjikLP+suAAAmg1O1cWnTATgbH4b+ZsSERkeBEx0j7JySorCM11C8rn3x7PQkU1r9Q3IqZl66DgYYuDmB7EFRUl6ONSEPceb1OzjUM4Z/jy6w0iEXTdn2KBx7wp7DvVF9bPQmi5itjCQblaggQ752erFk/Q7/awTtC4WhgQb8113Bkvm9SMd8nxCT9cdu6wEAHUJ4KzwKQ9optsVlnNVfNcV2PPukCbeQJ4hrY4ezPysryMGvuyOKS8uhyBXtraVAz082o+gVz77NnweyxbTSSrJ4wi20rf3giWkNT0BZhlhUWmh7HfdS9uFZBq/Xy5oPPTC94Ul4mZB/B4aYr0Vw0nr2/nfZIXDU+f0rTMsyVX4bv8EKVgW6GIjmiaYqqwEbteZiXyOD5nNST4lcnT6093jSds1qtoIEPi1FO6QXiV+pM7c0GnpKgiMaO3Vfh8njOuP123isXuaD3gO2IWjzMBgbafJE2CX9yMK2XXex1p8z3lu57gqeRsTC0EADG1cPgFaVmMBkMrDI/wKeRXzF4AFtMGpYB7HvXxwU5WTRZEEgO8122tEriE5OxyjnllK97n+FG8+WkKqqurdejpvPloBRQyD6L9HC0QqvI76ytwP8L2P2EtGjg2vLkeDppJ+Jb9cNQgXFcTO6Yc/m2wAISxtxPPf+AoS/icPMtedxJWg8dLVU8S0xgy3kVXPq+kuYGmpi34rBKCurgJwcxwu299S90NFQxtnA0QCAtoMCYG6sjVMBHHujnLxi3Nk/BeUVlXAeFohviemY60f42eYXlmD2yM5oOygA7YdswpPjs9B2UADy8osRMJ9sxySIFsFr8KnvEoT8+AQ3Y+lVBf7TYbGAE8eeYMiw9r/6VnioFu1yyrKgIacFALibKlxvE1nMe5V1Cw5a4oV80qHdjXVwN26CkooyKMjwrsoubS5Ynawrwh5F486Nt6jkChVdvk708NzqarWWap3QxYg3lWdfdEeMsXmEXisP4soi0fzO6DBg8j4kJROrQCe3jWbvb9nUjF2sonlj0f2LHp+fQypyUb1P2DFhqMrLI7+0VOT7qMnZz8R1PQwnCS2CUZMwmunM9oa85pqa8ip42m0t1kSdR3DSc8xo2BMDzDkD4vD0aPbnQAeyP4CRohbldbobtUDb2wvQ36wdetxfieudyGKzoHP+jkTxqY4rjFbG4vkZ8ePtj2TcmjASb5KSYbMqEOdGDUIzY6J6t+OmXdja1xPLunfGg5hv6L7rMF7NmQzVqtD/tpt3o5LFwrv5U1FRWQmbVeSKXSry0ktx+1HwAPa6kvOc/C8yaQwRXdq3lwPPsWoRj5sx1t0w0tKNZ381wgQ/64BNEhX4jDR+/8irapxnBuFh4CR8TkiD16IDCN8+rdbn5BfpFJpyAK4GfpBnktNE3I04CzuzGp1D0JdRmNFQcNWw7LJkaMsbs0U/bsxUmuH49wVsMe/qj00iReVll9Dzv9VVEpxWU1hKXbVVWZ48tjJUdkFivvjRg5nFkdBWtBfekCbz3vTH+uZnkV+eA1VZDZ5tupRV5tLqJ6jKcpd6vGK2IElES6EpLTEvveglrDWEW9D079saQXvvoVP3dbh/cz77/8Lo1H0dLp2eikU1FjMAYNmqy+xzePtuRQNrA3RoJz3rgJcriLTP8QcuIiO/EAt7dYKjtanUrvdf5FrYInhy+YB3d/JHPTMd7D9PnSb27FE0ls45BVYl64+onCoua3cMw6QhuxEbnQwAuH0lErevRGLSHA94D3Ck7LN/WwjOHHkCdQ0lnKWxyFeTW8+X8oisgr5rnyFtISPDZKfbVlay4N56OQL2joKdPbUP4s6Am7h06hn7er8bJcVlUFCUw+DeW3Hi0jRcPvcc5lZ6sK+Ksop6l4j6NoZQUJCFe4dVuPX4X4SGRMHVrQn7/xdOR8C+pQWs6uuzPe/9Bu3EgZMTsXXDDXZk3sy15/H05Gz2tS0pstGevY3D5oVEG24hDwBS0nNxadtY9vbK6T2xaAs5wmqQJ7EAISvDxMVt49B7yh62mFdNz052uHqfqDZvZqyNp2++QRz6mBELW5PDz2CzYz941OPNDvtT6eRBjL8P7vSDpYV4dhduLqvZfvKHDzzE0cOPoaevjoP7HlD6zP8OKMlwonHDM+6hi77gjBqRxbyHqadxNWkHuhmNRhsd6lWK5CRj6BmEQUbWgudYZWUmUn/aCaxsG95jAfo/2IMzcS/4tpGWmBfkcEzktgtmnMDLiK9o074BT4izuHzLu48fGi9hrEy90ignI0O5X1Kc3kFdgW3LMv7CZE0BTti2qMe2+w/ge6yeugY+pafxPS4qOkbUPnaCSMjNqfV1a7KwiQ8WNvFB29sLSGJeG13RjE6p+JibiKxS3kIdtTmnNLh2PRKePfhPAJPy6E20jGj6/dVkoEMzAEBzE0LA8z10Cp/+IUL038zjDHBd6luivq4OzkS+g59TS7AAZBQUsotdyDCZ8LJrhOD3nyRyXzVpZ7gBZ2OJ58a52NZgoRL9remby/4FWL42GEsXiJ6GaqasJ7wRgJHnz+OQjw98TwkWiiQJi1UKBpf4UFrxA3JMPTCEpC5mZeRj0sBdyEzP49uGO9XWOoBTdIBbmLRZHcg31RYAmloaorSciMZ3aW4t8J5qw0Lb61jzwRPhGefQXncQnPU5QoiqLCeyVZ6phKIK4c+e9JJ4GCsJWvUWf0yQUUzv71ZXsRXl/qYrtqKsgn+aTs10Wz0lR1piXkbxK6mKeQAh6AHA7IaBPNsGivQKpUiD/Z15Mxm+DecfnU4/lVz090kbR2s844oyEhVNDeq0Pgd7c/bn5Yt64/LV11IV86rZ7ff7R7f+qcjKyUBVTRH5ecXsfYnxGSQx6XfjYcgHxMWm4FtMKtJScvAtJhXlZeTn3YunsXBvvRwMJgMWVnqwsNaHnoEGzK304OYpOJo36Ph4nn9/0MYbCNp4Q+L/Fn5s2D0Sc8cf4mwvu4S5y3rzbd97oBOPd97ssQeldXtS5+bVSBze95BUqdeeK11yx6abCDpIzF8FFXGwqk/OCJwxj7DPGDNJPJ90YyE2UG0HBQg8/v1HJtbuu4OvCenIL6T22JeV4WRcyTIZIvsIVrOsBeGv/7zXPAR9evh/JebdvzGPLejVhqOHH0NdXQknz06Bm8tqCdyZYLr03YSyctFSph8GcwpbLnw3im2ntcn+pNC+Iot5MxoeYH/e8WUiMkt+YLHdZZ52aSntoKDoBi2dI6Kemo2anCJuuhGr8+kl+XWSZkuHFq0sYWSsienzeghvDGDYszE46rSP8tgYm0fsKD2qCrcXFg7n2fdfxFpLWyJi3rHX4v/xfs2SnJdI91B/9DNrBxs1I5yJD4OpMmeF4XqnRWh7ewH6mbaFtoIa9sTcFtnfboFtX/iFb4e6HHkQXptzSou4OMHm43TFUystbeGNxKSVqQleJCSR9l3/GI0D4S8Rl5mF3OISZBYQg41Dz3gn5Ou8uktNzDNR6Yz+1i/BQiUYYArv8BehLF3ghdhvaVi04iJOHhCent5U00Kk8x7yIdIGXyb9IAle3EKYpPmSOhg2BufY2/IyxviU7IlGhtf49rkd/BoBSy8JPK+CAlkMpBtZuGMakT7S0FQP68byFnliMmRRyZJM5cqFtsS/OeCTD0nM+5T7BDZqRDpyXMFrWKkKT9+rr9oaZ+OXo5cJ9cLUAtsr2PnFD50MRqGdrvAqZAAQn8c7lhIFMzXehdVGywjR6+XCyVBRkMfYYxexd2gfnHj+ButvP0Tkv7wm96ZqXnidtkzs68fnXUYDTelGe69vTi54sK75GTBoCKa/G4bKnWj1KypPFrmtqooC9PTUhDesIjwiFl07N+F7vKcHRwTR01VDUTF15Odf/izO35uPfVvv4OzRsF99KyKxaqHoRVBYlSx8i0nFtxhOxocwMQ8gotW6O/mDVQfVPqlo5mCOti4N8fQB4e8Zcu0NnoR+xKUHC/n2ufV8Kcb67kD8t9pVUP3VrFpyAX18HXHh5mx05Yoa5aZRE95MnPxcQpD++C4Rrm7Uz7HoTz/RrIU5fiRliXVPsrKCA2u4I/tq4jx8M5o2MMbOJUTAys+0XPSdJryogbjYB6/Bq14LoC6niAVNeT1z/6vo6pLfgReuzKTcL0lYLMDFe4PI7eVrFBUNaH5CrOuJVWGitLIIx+OWIaMkCdNsqMUpQ5MfSE4yRnKSMQxN4sW9BBtpC3lrPi3CwkbUDwlhqKgq4OqlV7h6iezP0+OQ+FFfACHixeaFYF90R/g1CAWTwfnOmk8PxJstf07qlLQwVpXeH93AJvNwKoq/4k83Uqwmp89F4GY/wsciJjYVShc0cGY1JzRbS14VWkEGCFNMwPlTUzDKqjNuh7zH5u130K5NfQQt4C8ueNdzhHc93hQALXlVkng3ykryVXurOXU6HOrqSuhRNeCfNoM62vX793RMnsQ/NfFnHv+IIEHoKavQ6icI7upXFSwWGq/eDH+PLjg3iigqMPokr58WNzIM6U86/wp5kuPspRcI2huKxRQpZjWhSrutSbDzYtJ2TeFLmh56yvK8E5bishiBfQKWXoKGpjLOhBKpdP07rcM/6/qjhRNhOv/+dTxm++0n9Rl8+gz784kBnIhuHRXBRaFSs/PRfQExoL21biz0NMjvfBvNcfiUJZ4lAgAkF9yHoUon9vaumNFoqzsARRW5PJ55aSXf8SD1MFRldXA7OYiUEltSWYD8cmIhJ688A2qy1ak3xN/0pk/90ELbE2nFcWil7cUWAhlgIrssGZcS14hc+CK3VPDPhR9KsoaU+5f37MKuWpuYTSyODG7dHM/jEtFoWSBPZB7dZ0h+GT0/WUFwi3c1hbya2wCgJCPecz+18Amt+6qnKnjxlp8/Xk0fvWqYQiJkpYWCghzSuKJu7z3gLDY5tbbGwqXn8O+838PO5i91x5hpXTFmWlekp+VhhNdmlJdTe3Krqili/a4RsLahfvb8P3Gzyncu+EwEdmzgH5Xn2KEBVgQO5nucLss2DkT0hx+YOoJ4TxYVlmLd4guYv4K/j9reM5MBAM/DYrBo+nG+7Tx9WmHaAt5FtN+Bf/37YrLffmhp83+2T5vjgRkTDiP2SzLbx/5LdDJ6uKzB8Yv8LTtYLGBYv+3YeYiTlaarpYqBsw+SPO7EJT27ALqanPtlsYDq4X9ZWQV2LOaMjcYs5v9zqQ2RXgtRwWJh3otLuJ4Yhfe9RSuEUl5eAf/Zp5CZlo/tJ8YLbLt99108eByNwb5O2BIUAs/uzfD1Wxp8vFvCzdUWHz//xNqA6/D1aY0Nm4lI0fs3iNTzlNRcDBy5C3NneCAxKQsnzoSzj3H3u3z1NaJjUtjHBCFKv/Sq992gftswdEQHnv3SoFrImzDSBYP7EnNzd98tKCouZUfgsVjAsMn7EZ+YiZBztdN5RFbatkWPQ1ZpMroYjMAoq3UC23IEPTOBabW/koTCONL2pFdDRU613bMtBHP/7YVuNVZ3hj0bg7kNZ/C0f5UVKfSc1mpu+JxzBQe+uLIj9Iqq/G7uvYtFRUUlutaiNDMVovrV/Q4oyNIThStYLKGCSk4Gb2oqNyUC0pXoUt9aHxtWk1OZp88+juuXyH/QazZcQ+gt4T43dHkc9kViaTJnzkYAAFvMex8lWrnzmpRU0IvGUZOCH92rRM7za9eTCKjIy7PTcAHgU2o6GhsQYfzO1pZYE/KQ1P9pHD2/RVE4G9vyb1qthLE010XotbnCG4qItrz0FiGEkZ5/FPW0OGJiRWU+1BWFF3nadZbjI6emoYQsruejXQvCfyc9NRe6+kRVX24Bj5un08ej4epALPfogubGZP/QxgZ68F58EK92Ec+7tlO34ek2csSYiao7LTEvseAmSczTVTDHzZ/boMBUwYT6ZCHSVX8UnmWcR0Lhe4ywJPtbbvrEqfK2PXoYDBXrY5TVVgBEpN/5hBV4mRkMHXlTmKuQxwJGSjb4WRSNX4WxJqficnxmNvvz5E5tcCPq190XAFQmc2wfmIZ1fy+JBTeFN6LAREVwpMP9PpxJ0PfcLPi/uIuLHsK97eqazi6NMWjELgzwISYY+w8/RBtHIs2dwSAmGAWFJVBRVgAApKblQl+PfgXvv/xZ6Oqp4drTxcIbCuBoMO88CADufInF96xsjHEkFj5cdu7Hg4kcr25u77aDL16B2kSg7j3evHwd4eVL7ZcnDnTu28bWmFa/1u3qS+R7qj5HTF6oyH0uP6y9D9mOA6NJ2979eP1hN+8iF6ibtcATs7gEyr5cHofVgl//wW3QfzC56OGVoPFoOygA7QYThSvikjKxbrY3nFuJVtTrdMAo9Jq4CwwGYGGig2+JGQA40XrG+hpoOygAQ3u1xrErz9n/lwYyDAbWt+Kfjk2FZ2t/nn3uLZaS7FS4SUvPQ59eDtgSFIK507sDAOYuOgs3V1s0bmiEw3uIn10Xl8bo3oczrrp09TWCAoehcUNiPDhuFGc8yt3P072ZyCm1ovarTqkd6SdaoVNJUS3kAYC6miKKijne/wwGcCxoNJy9NqD/6N04u1+wkCoIkRWSqTZ7xDqxockPlBTfIXz0DCPAYAhepQeAJpeXIcp7GYDfO832H/8+2LrxBs6fjoC2Duce161eCWMl3tUq7sqjguhRbwvSS6LZabdK8nJoYWWCzk2l5yf0p6BIU8zLLy3BmsG7sPY8MbjoZ8M/FJofgryHRGHh4nMoLCxBp6rqcTk5RejtuxV2Teph26YhAICJ047g0+efcHUnhPLQW/PRfwgxkXV1X4cdm4fBtrExCgtL0Nt3G9at7I8WVf41J06H4979j0hNzUXweaLk94gx+5CZlY8rVf9uV/d1cHVpjI+ffuDkkQkAgH6DdiAjk5ioh1yfCxmZ2kV4XThHXg3z9nLA9Km8E6ANAYKjVYrK6Yl58jL0fkdqsj/8JUa3aYm3P4h0pgt+xIprVxtrbHkQhoLSUqjIy6Pn3qNIz+dUgLTW1YaGoiLaBO5C+MwJYAEYcfy8RO7pL3XDzv334dXDHt1cbaGkJDlxuGHgZnyeOUPiBS8EwWKV41W8GbRV+qKw9D2Ky6LhYCZcXNbmSj2wbmiIiEfR6NyDI2C3alcfc0YfxKErxLPmZdIP+J46ha09PeHZsCG73dBjZ9HarB6uRn3G1ajPpGscG9of43u2QZe5u9DIVB/dWtlgwb7rWDuGE/2kKmcOOiTl30QrfU6UVD9T/lX9ylmlGGRObb0gLKrOx5T/hPdnUTQ66Y8UfKNS5EDYS3SsbwEAqOBKE0vKlkyUeW1gGkaDlTUJrJKQX3L9hLwrtPpxC8RUWKhpkT7fNbGCxZG1fCPzfhUG+uqYOtENXTw3wM7WBPdvzseCJZx0/Ps352OR/wW8eBkHMzMd7AgcKvY1ckqkYy3xlz8TFgDbjVuxozcn4rP+OvLiyeWoj1h59wEcTIyx24fwrT344hUOv4jE/QmST+Xnnm82C/bHW6//z+qvQZ9d2Z8nNSQEub1fPNDVaDEsVNsh6LMrZJkKaKU9DNF5IRhocRAPUgLxOecWHHX9YK/ti3PfJyK1+BNuwx8TbELAZMggOjcED1ICMLZB3fkIShNBabLdOzRG9w78PU7NjLUF9j+/hRMFOHmwM+n/3NeeP6Yr5o/pCgA4vmGkSPfNjdfd3cgsKcDBDkNFFvS4RTv3FqKJv1S1AnK4vA3PXnyB4GuRSE4lWyaN93Nhi23TJ7mhT41Cc9X9MrMLIA7C+vErcnH4xESxriMuejXSeHV1VJGSxjsGO7NvPHzH7Mad+x/QtZNYPocMEI9XtpgnlVwwBcWu7Ci935FyVhlkaaQ6tGnfAG3aix7NdNiRVwil8scDAF0FG4yxeYSsEsK0ePs4b4zYfBp5RSX/af88uoKagowsW8gDgILcIp5qth6Gk2p2I8H+a6HB5+hkrPb3AYPBwPgph9HHywEaGkrYGzQKW3bcYbfbuXU4vPtvxeWzHEHs7PFJcHVfx47M+x6fjkXLLuD21TnYvP02W8zbe+ABKXqPuw/35yX/EAOki8Gv0MfLAedOTpZoZF5N2jhRi9CWFoKLBtB9GNWyFg0AYL1XdzQ20EO3nYfAZDDYxSwAwEZfFxu8u6Nr0EGoyMvj9iQiJD/g3mN2m+ezJ2LLgzA0XbcN3Rs1QPS/M3kq2koKJVl94Y3+Ihb7t4/E5euREhXyAGCteze2P15NnzxpiXstzIh3SE7RPRiqT4WinGiLQg9vv4dzNzsAQJ8hbTFz5D4sWMMx909NzkF2FmfQ1NTQAAAQ/OkTScw7NpQT2UbFSPfWGOkuuBrrr2DJP2fhv1rwvXt2W49rt3lTQJ5lnMfn3CdQl9NDW13Rq9tLklbmJnj6lSzaNloWCCaDQbINqImCjC5KKv5sr6X/CsJ8Uqsrzv47rxfPPgDo4+WAPl6cidRa/35IKXwAA2UXAMDKJbxpfCOHdiBtmxhrYa0/b9EPAIjOprbh+ct/kwbrAhEzfybW3X8EHWUisCNm/kySoDf/+m18mjud1G9UKweMauWAC+8/oK8deZLb5PIyeJvaI6kwC4c7EGOxnne3o72+NYyUNDCyfjsERN1BWWUFjn4NZwt3ve7tQE4pddVzALiW+A47Pz+AprwyjnYcBQYYaHJ5GcbbOKOcVYlZtvwtYkSh2ZUleNuLNxKqJn5hB3CgXe1FzEkNQ/E++zLsNAl/1aDPrpjUMBTxBZzIsHENqqrggkitdjGYCReDmQhOmA17bV/0M9/J7gcAockbYKPuhrENbpD21zXWp1Zjsm17zGrmUmfX3BwRhhmO7Wj373L8IO4OIafzvviZhFZGvB6AVGQWXoG2MrUNTHAX+pFdNdEUkOIsKPCjk8d63LkyG/37tGJvc1OdAvvk6Rd08ljP3hbWj+71BGFioiW8US0oq1GUx66RMaI+8WarGlZluew89EBcMY9NtZjHggQEPQ0t6kmrockP5OYsRmH+fsrj1Vir6aHJ5WUC21Q/kGtLY/WmmPaa/Ac16ZXgFciaabhlZRVgcQ2Oqw0MX2S+wvaYXVBgKqCwogh9TLzQt57oFRIBQEuB8CjqtnQfwtZPFqvvn4T16VWIHSA8r59utFbNiL6GXNWQqlEQMnFXlpdHQWmpwDb8CAuPQcMqbxFXZ0EVEIVz/eY7KCnJY+1GsoG9TQPeaNDqNu5d7XiO5ecX8+yTBk6O1OJBPx/BE3glWXpeQrVNhzbX0oS5FuF7eXviSMo23naN4W1HXqGb05k8yZnu0g7TXTgve25BUJIUlaeyq9ly8zf1lj5B+0JhaKAB/3VXsESIb16HkHlQlJFHiKtw79U+trboY2uLdrv3IGy88MIakkRDSXSfTMsGBlg1/yxbzLNtbgqA8M6btqgXvnz4gfivaZjNVVVPXkaGliDp638EZ5YMR9d5u+HSzBqLhtZukiQurvqi+eNsWn8NT598wdnLxKLQwrmnUFJcBjfnVQCAkIec95eTjg+cdHzEug86hScAoJku9WrzsVFkEfHTspnY/SgCgXefYKVXV/Rz4H0nAEBH4wMISRBvnAIAL1MXoqX+GrH7UVGZbAOG2mwA8mDlrWGn4VZmDgRTfS0ga0E0ZBWhMq0zmPpPOf1UJwNMXbByl/+S9F0qzzxbbQOBfZRkDVBUniL2tSLTlqGFnnBB4Ffxo+DXRF3+pW4ZfO8oTnQWPZXcVl8fKfnUtjaf5k5HcXk57AK2IWY+ecyUU0w9Zl3tQLyHjsSG40rCG1ztMgUAIfSNrN8OB2KeIMp7GcY9U9ROAAAgAElEQVQ3JKKg/N9cxZXOk9ltqJj3kpNNMfXZKWx3GgQVWQVYqOrAy1R44QxRcLq+EraaxjhYJdY1u7IEQyzbwFBJAyOs2+NC/EukFefhQvxL9DFzqFXBn6uJ89FenzdgQV/RhmefLIOYCz1JDUJ7/UkoZ1FXXU0viUF7RcFBEL8DL1OT4Hv9JGJHimYpdfjDKywJD8F3P/5ebbtfPYeDoTGczSxw5F0kOtQzw5PEeHjbNMbIK+exoJ0zHI3rwXJ7AEKGjIJ1VWE+y+0B+DaFiMA79v4NVjwKxeeJ5HR0uz3bcNV3KK7FRGNyKyc+d8DEiwQb6Kr4wEKbeO++TLCFirwdGhmcwfN4C2gr94KlzkZ8SO4FO6PbAIBXiU1hrD4Nhupj+ZyXTHameNFx3MhVFQvpM3gHaX91IAkAtG/LG0RS3S/2ayrPMVGuJ24/aZOdU0jaHuzjhNOXXuDclZfo14t37lZYRE9nAOhWp+CDkvIAvsfUNVZAXWOFwP7BVQ/Zn0U5KCwvhbaC5A3tq5lafz7mv52EvHLx005YLKBbe94JXHVO/v5vh3HIcQ9CUkLhZuCKU/HneNqKynyfTvDbegatG5hiokdb2uf51bzJ/IHm2vQjNLOL+a+kicPm67wP6QsxgitKaioo0hbz2jpZs41Qw57FYKAvvwe0cLp3s0NY+BcsmCPctFaUNgBQWiqZapGSREFI1Sh+FJTRfxD+ifQwp5cu9hf+dGzbAAePP8GoIe1Faj+vsXjCzdaev6fhdDUb9o7C9jXkxQIlZXnk5hRi5dzT7H3dvFuIdL7GazajgsXCP24uGOnogH3hLzCmDbGCmpxFTOpurBmLdtO2UYp5pmq9aKVF5pRGQ0Oed7IiLoN8tmHiVDfMmucJr+4bEHxzLtZsGAg351UkEa82xOcJrh7MD0t10SP/xnd0xPiOgj2fVOTMaN1HYv4NiYh5rII9YCgPA0OlKrqAoQBW7lIw1JeDqXUAlek9wNS7T7TNmgSm9hGiXfk3QM4eDFVOVA8rdzEY6rzjTboFOxRkdIW2mdGcvKhjrqaFPlb8K8MCgKX6QHzI3CL2/cTnBQsU816mzkNa4WM4m5yBslw9FJb/QGhCLzibnIaafH1c+doM8jKaaKa7BJFpi+BhEQ4AyCuNwaOkwehhGcE+V0i8OypZpehm/muib/4iXaoFufqnVyFmwL8YEnoMWgrKsFDVwvWEj7jnOQkHoyOw6d19jLJxQljKN5xzG4nTXyORWpyP018j4WtlL1BuYlb5Vm969ARDWvAXxBRlZWGmSa+QIEOEYmOVIubY1AwaifBciMsJkVj//hbm2bnTuT0Sz3oQc8XghEi8yozDvraj4KhriWZXlmCEdXv0NWuJq4lv0NdMeHV1YWjKm0JLnmNZUS0M3khahD5m2yj7GCgR0UHJRVHsfcqy2uzProZzcD3xH/Q22wIpJfZJhL5XjwsU5moywtYBZ2PeC2wzrKk9nM0sAABLH9zFtymz0eX4QXjbNMbklk5wNK7Hblst5NVkqF1zlFJ4gxeUlsL12AEA4Cvmfc2YiVam0YhOJfwCn8dboLVZHCpZhSgqI+wNrHW34Xm8BfRUB6GSVYzXiS3R0jQKXzNmILvoDjSVurLP18WzObzbrcKlJ8TiYFlpOXo6CdZqBNHZpTE7Om57wBBMmc0p9nHlxhts2clZ6OH2zOPup6lBtmXz6LsZRVVC16iJxPdTHdEnqN/vhlbV/W3de48k5gUdvA8AaGxjRNVNJCQq5kkKIyUNpJfkQ0teuj+Ydc046ZbiFMAY5rMNfuNdMWgEZ8I3dshu9mcTJUK0Opd4EW4GrnicHoaBZtTpCLF5d5BeTL2K7KQ3Gd5OTeDtJHhAKCm4o+T4fd707gH2fnqKbe36ws3EhtT3oPNAZJUWYX7EVbTSM8WxToQfXN87B/Emkxxayh2NV1ZZgbbBW2GvY4x9HakF4R80K5yKAlOIV1x9bW3aFW0bNTTCgkVnUVRUijkzCKPQ/kOC2FV0uNNghWFpoYcDu0fDs3cgmjY1xdoV1L9TobfmY/KMo/gSk4Lpk7vC04P/4OnO3Sis2XAVdyRo+i+MtLQ86OnxLwxgokbPbDu1oAAQnMErFkXJdlAyFPxi/5WoyP6e9gV/Mk2b1MOm1fwXpWrSzVA0UauaViYm2PTkCcLi43Fu0CCUVVRAToaeeC0N1DSUsHAt+bly6cm/SE/Jxa3Lr6BvpImuvewBAIvukKNvisrKENDDg71tszoQz2dOhIaSIg5FEJXfx7RphSHHzuD4UF88DJyEyNgfsLc2xoG51N+5g94KWmLe/URfeFsJLzwljLS0XDh3IiJxCwslv1hQUpFJq58o1WcvvI5CekEh5bFxHaijo3WVWiG96IXY91NUnsy3sq6osPI2kiLqGMqDiYg79eUAQxmo4IwhWKVPwJAlVvYrs8cD5XGkwhoAKMW8ewl9aN2ba70zQtvUFPNEoYHmKFpiHgF1Qs2Vr83Qy+otad+HjAB4Wr7E56wdqMwn/p7czR+y2+aUfAAAqMiZo4dlBHs/97mozvuXP5+VrQmf0gX2briR8BGrW3vCQEkNHjf3ILkwFxUsIvXynQ8xed7xgbAVGWBlj8tx7zDAyl7oNaLnERFIoePJaaM1I/AA4N54ImJ6VCtOGjj3Z36ccRmHnne3o4N+fUxpRPjEzbR1w7r3N3EklkizXda8FzxCtqK0kpPF8SAlGiywEJr8Ga6GDbHdaRAcr62Bl2lzjKrfDoZK6hj8cD9a6ZpDVU5B6H2IQ25ZET7lJGOObXeJnpebDvpTSNsTG94DALaQx50ia69NvIfrq3XiOTbSmhOxqKvQoErIAyZVnU8QLS5swrhGbbDx7X2Yq2rBQdcErzN+4K7nBBz58gLpRQWkVFnrU6sRO5AQl34U5qJj8HYYKaujlZ4prnyPYh8DgI/ZKeh9+yCc9M2w79MzHHQZCGcjK5yKJp5Vp6LfYqAN4fnren4ftBWVcM5zCBgALA9uwKRmTtj+Jlxk0U9ZjpM5tLSjK75mZWJdZ0LgFdXb/ci7SKwLewS/5oSgU15J/I3JMBi4PmgEotL4R2tb6WwEAOiqEuM0BoO4JpOhjJh0ThafinxTKMpaoqwiHZWsAvzM3QkluYZgscpI55u3si8e3n6P7g7LAAA9nVZgScBAtO9M7RE4ZXwXTBnfBXnlOaSqsXu2EjZgSxb0wpIFXPYOXG0O7OSfDVGzHzc3LlAX1BHW71dycs9YDBq3F2kZ+dDjqq2wZHZP+AdchbPXBp4+gSvoW7PUqZiXnGQscnXb37X4BQCUlJTD0IRYPXrz6juaO5hj5UbOZGSRLSHO7Gy5BecSL2K7A3XkV3Whi5rIMhRgq+WDt3E/kV3AiUhzbmIlqX+CUIbW56jGKrJE6LX16VW42X0cZjV1wYa3oRj/+CxJlJsXcRVPvKbB29wOFVzpxxe6joLrtSCEelKHZf/74jpe9J6J018j+abdRqVLJnz2wMpL8FtENga9tOceeo/jn4rWWFcfD77H0b7m2pVk/6Wzx6m/B26/vGpqCn1ycjK4VqPi7e7t5IpOALBjMzn1gfs8wwZzUkDX8BEEpcn1G28wYjj/iY+pugat837LzqJ7S5T8zkLeX6RD7wvHIctg4pCnD96mJYPJYGBTxBOc6T0QAOB0ZBeeDZ/Abn8pMRy967XhdzoeRp2/gIM+fbEj/BkAoMuBg3g4doyQXr8eXQN1DBnXibTvxpdovJzEeZZR+ZpqKCny7ItMSmZ/LiktR2p2PuobC498+n/k5vcutPq51jvL91ijZcI9OvmJee2N9uHyV+GT85rcju8uAfFUsKjNUHAhBD0ZA0CGE/0Aph6Yuns4KbgCYFV5QomLggx1hAU3VGm2NaEqhsEAk9Z9hSYOoBQZFWV4V7TM1YkIYnO1/niQxOsHWVGVTsek4SFdk/yyuFqf4y91h5WaDta/vYd5zTqj+809uNl9HHscXi3k8UPUSDdpwB09N9yaeAdXp9lWM6YBMc6cb8cRy264kcfZLgY2eOfFMf53NWyICM+FpDanXURLTaTDKecJRJqtVVtMasiZh7zIiMP2T3cxpRG9d8TvRG5pMSbatoOyrBwUZGQx0LoFrE9RF56qScfg7Zjb3BUTGhOZaZvbepOOh6XEIar/PPbnUQ9OIXbgPxho0wzzH99kC3lzHl3H15xMfM0BxoZcwD63vqhksbD9TbhY/xZuv7yRzQmR2aoqAq+9KScCsjqltuZ2tV/e8Kac92wbE8LOJGYyYVdio60j4A7ICzisqr/RSlYRrHW2ICq5J08PGaYqjNQnVrXjTZ127mbHtlapydOMuziTsBcAEGh/Cq+zwnDk+1asbkrYps17OxzrmxFR8ms/zcYsm9WQZypg4Ts/uBv0RSd93vv5L2BiqImHwbxBMm4ujXHoVBjik8gLuVRtxaF25SulTHllBZ6lf0N5Ze28sETB04jX8Jcfvfq2xNF9DwEAC2YQIaSrllzkaccAA/3qUa8Eh6cRqyJjbB6xi2FUfy5nlcBeexhsjPUwbe9lONmYwcmGXgqMOCjJEAO5i3HvMKZRG/aLfIA1EX2iIiuPBhrEQHFuM1ee/mnF+ZCpCnWXESHkvZr1joSqLmiFL6tIMmm2Z7ff5tm3e4ngNOhGuvQmmmmF9D0H/p9JSxccZUlXzEvOpz5vcVoXFCc3Q0URZ2Wx6KclcSy1E0oyyV6ZRT8t2f9RUZa7GkU/G6A0axxYFcmk83GfoyyXuqz7X35fLvUdgv09+uDu91gMu3IWbYxNkZDHqchloKyKVynEgtTKZsOw8dMFsc4fnpBA2s7m4wX0J8At5AEQKcKwgsVCK1PC6HnRgRtQkJdFVl4R+vsfEdCLXhoPiyX+uOHMyXDEf0/HpQtEdNreQ2Ph5rwKc6Yfw+LlnDGCiooC1qy4jLkzjvM7lah3SauXmrzgYibjOzri07KZfP/7HWGoLwKL65nJKjwOhhJHeGJo7URl9kTCE0+bk0XBVPcnovOEIl3hIXLADNhpG+Ku91hc9BiOtobmeN5/Kp72m8z+jwprDdE9x7jJLaXO6CiuSOPZ9z2XGON8zzsLU1VvnuPVVLBq/zyKTJPce89iD2/0wvKwuxI7/18Ijn4hnndfcojfHRkGA3s/hcPhomALmudpCdj07oHU7+//Ce7iF0Ot2rL3zW/igQk2nUjt/h+EPG5U5RRQX138+VS1kEeFj2Uz9mcDJf4ZP5UsFr77zcN3v3nY50a8y897DmHv+1NpbfYVLxMa43PqMCjLUwtyDvXeIzLJER9TfCDuezAsPQSB9qfY2y202pG2/Sxm48qPEwCAlOIkyDMVsODtSKxpegCJRXF4nyN+pP//O8d2jsbKhb3R3tEavt6tai3kAb9pmi1AmJM66JihnZ41tn68h8jMBIkVv6BCHDFv+GhnDB9N5Hpv3z8a3m7r0asvf2+DYc/G4KgTubrX55yrfNu7Gi3BkRgPjLF5hMjNdTfwXt6SWL2aF3EFX3z/wbyIK+herxEWNu+CZ2nx6GUmON3XSU/6guOvoKOpBa1+D7/Hwaex5FOk41L7wUKfvg+jtOjcVXhkQjVzZnnwPWajQ088ffGTN+q36KcllIy+AQBYFT9Jx4pTWkHR4AVYldko+mkNJaNYAGC3pxLzin5aQlH/PuTUqc3nuZFTF63Mu7iUs0rZRsV/kTwMEFU/HY2J1dKfVSLx0kd3sbFzd6wNf4gDPfqik35TBDqMRYeQeehr2g6+ph0hL8P7StVX4IjTzydNRJcDBwEQUXkvJk2sg3+R+Pi4rEV+LrGAYm6tjz3nOEJEWOgntHPlLeZTUVkJGSZnfXB46xZwDNwJfw83/MzNw8Ajp/Eq8Qei/yHeaVn5RbA1N8C3n5mwNedfKMDT4jGuxYnmYchN8LeWYkeL+Q5qA99BnEhLSyt9Sm+8yzdEM9QWREFZYq3PQYWplgbOvnqHmV3E/84AQIahwI7UEofc0i9QlxdSGZ2Vj8oUTspcZbINGEq9wdBYD4byEFSmdQarOl2WoQKmwWuuzrJA2Uewyj6Coc7lFydrDYZcc1KaLVP3BiBLFjyDv9Lzn7LTmS28EQD705tJkXcnuw2CxZG1lNF43DTRmYmYnMO07o2KXlZv8TxlOjKKXqKL2XXIMdVhp7sQ1745oIPxcWgoNEZsziHKvoVlSXiUNJCdTtvL6m2VZ16JyCm2GcWvhTeqBU10BRcV+Yv4VKfQVmfFRPsS45uxjYhn4Sgbjt8md+aMKMXrBBGbkI5Dl8IR8vSzWP2UFeUx3NsRI7zpe1D/l3gRFY/Dl5/hxft44Y2r0NZQRmenhhjv2x6qypJLL+YeI0gCTXklkdptcvaE7dHN8Klvh/FNW6OeqgYG3TyFKc3bIvxnAk56DEBESiIyiwtxMTYKziaW0FEUzeqr+vt9GRUPAQXjeejXrQW6tLGBfaN6whtXUV3JlruibUvTj+zPrc3iAAC2hmR7EnuTCFDh3mIpbr3mXYCp3p9Y9A2R2eGQY1LPORqpN8fur2vQy3gwFjYixP+SymLcTbkMI0VTVNBYVK3mzM1XCDr1CCUiers3tjbEzGGuaGrz+1kQtdwbhJHNHaCrrIxBds3g3LYBbJubQFeZ+nfMamsAvk4TbewB1FLMS091Q3nZB3bqbHKS5L7A+XbuGG5NqPETG7rgSOxTeN7dhmtdpkrsGpLAuoEBLocQL8LxL6Zid6ttGPZMeNqUsqwOckqp/WwsVDsBIAar55++Q2p2PlgAJtUogNHJ3BL3v3+rze2T8LFshkvf36Oy6ml0/ttbxOSko7NxAzjpmWHMw1NYVeWvIS6/2iK1f8M5yK+qLONhSI4ocfMVnCanrSTay6ImN2K/SEXM+x1ppKuHEvzAvTuCJy4AsGSZeNFMohKZ/JNnH1POFkU/60PJ8D0YMmRzUUV9IrqWwdQEREhzqii6ADkNfzBkzHmOKeqHoyznH8hprEZ54REo6JyiOAOQJYFCLps/9cKcxrdI+3ZE98dkG/6pd38RHXUFBfSxsUUfG8IEOm4iIdws70iskh/oQSz8dAjhrOZeSAjDhYQwyvM9dlvP/qwqL4+7fqJVUf1VuLcQLEIvn3USJ27PgeORvbDS1mLvL69kIXQ0xxNpUddOmNe5I9aEPEBEfCImtnPCqeEcO4od04jvsaGpHtaN5V8YRJapAk0FW2RX+XqJw5v0FWiuu1jsfnVBSAK99JO2hjsEHt8x0AteO48KTLcVFJ3X0/IZrVTb0MT+wsVThqrASrNMPcH+S/z6MjTWg6GxnvIYAERlbKKdYks3cq4uuJfYF53r8b5PWxuQffgUZfTgafmKvc0t1gGAtiLH+7OH5XNSXzcz8rtGELfjJeP9lVyQj8xiYrz2IYNjsfKzIA9z7t9APxvqCJS//L6wWMCwBYcRm5Be63MVFpdi1+nH2HX6sQTuTHwWTegOT+ffc2xfWFyKVbtv4d6z2lX0zswpxLnbr3HuNkecZzCAs5tGw8SAXpESKuy0DDHrUzDbM2/Fqzs8bRwvbUFE7+k8+4VRM+LuwzCy99qXEYRYMr3qdedoUA9hvhMgjH+3XKn19wuA8vud4NsBw38DkVpRiSPe2Wu2gb0m/3nyCrs9OBEfhMFmxNxaUUYJXQyICPDyyjK+/WpyJDgCO089onnHwMfYZIxbdpK072rQBOhoSq+Yqii4HzuErKIiBIY/weWBRCaY1dYARI7n2AJc+vQRKx6FoqWRMfb0JKzADkS+xOHI13gwUrimVCsxT1vnBHJzyCszGlrUA0gWqxi52Qspj1EhwyCr90wGUyzFmw4hKddxMekkWHzCUL9MaYQ7YYvQtd1KnL4yA9o6ZF+/3a04lYG4I/GoxD0341U4Hzecva0hXw9n44agv8VxHI7hVEs6GPICVxdTT/4GNGlKS8zLKSmGhgKvlxEArHp9Bx0MORFJ3IUrSioq0PjsWmxr1xfjH5+FtbqgvH4yC+27oMm5ddjStg++5mVgXKO6rcx79jNhGuphOAk3koOEtJYMd7/F8j32I3MOlBVaIiV7JWyMI1FS9hkJGWPRwOgpu01C+kjkF9+HknwrgZF4HxJM0Nj0OxhVf85ZBceRnPUPlOVbw1zMCL7icnrVbX0aNcEJiOaHaWkpwSoVQlDQJSpzluUuQ3nBYXbUHQCwWGUQIxscYJWD3yOTIWOA8sKTkNNYjbKcpaTrcBOWIPrKqKiUVhZBVVb0v8W/SAZukU4Y1gH805ViZ8+SxO1IBPcWS8FgMHDz1TL2NhUbFl1A7G7h9y0vI4Ol7vz9SEXFxeQELYEpLve8SGJeeUUaSiviUVIWAy2VAYjPmAg1xS7QUuF4ilZUZkGGqSXgLKKTWxpDu6++suCIO6+dR6GlrISn84RPSiRNVslbaCk0E96wjonJEZTGzZ/uYlRwDXLpzeObt7mDaMbcBsodkFIovjCRV/pV5LZeKw+hiZkB1gwnR8V7Lj+Aa0v9+PQSj6LyZOGNRMBQRRWfM4mUz6DIZ+z9KnJyeDJYlJTqv/wurD8Qgoshb371bfxfU1BUCr9FxxD/U7K+0TVhsYB+M/ezt2/umQQNVXrBDtU46NZDQkE220PvqOtgHIrmLCjEDvwHfe8cInnscRfAqCsGzD5QJ9/vztOPsbNKpB7bvz38+ojuySxJyqqi4dY2OwQAqGRVgMngWKkoyXAEMlVZdbaQBwBrmh5kf5ZlCvZhTc/KR6/JuwW2qQ09J+0CAKgqK+DOvilCWkuHW0NH8kTafZ02G7klnAyIeSE3ET2FvMjqZ98SfvYtcf5jlNDAoFqJeUwZfWhq7yXtU1LmXwlQHDFv9bsbGGLFUafXvLuBK52pPUckwdTXI2oVDspNzZTamtsAoCVPTuHzMT+CA186s4tiGCoRFUivLh6Fzot2gwUgdCV5ENPVUrBvDj/ufI1FPz6/GJklhRhtQ3zvdlpGeJ/FiXaK9l2IbVGPMCXsAna090H3erypVvzoatIQLXVNMSv8Mtrom9e5mFeNjhG9FSU5GRlKg/fakJG3GwaaS/ApqSFkZQxQXsFZgc4rugNABiba25GcvRgxPzugvhHvYD8pczo0lPuyhbyy8kT8zFwAU90DyC44jugfLWBjLHray7040ScH3HS1ssaYO6KlMekLqGQrLeTUCTGPiMAjFgrKC/ZBTk30MGYZZR8UJdtBVnkQdQOGKspyVwo8x9tU/lWqhLHxozvlZwCYanO+ZvO//EZUC3aP4r6jowUnsjMsXvLibm0JPCx8FfDLR9GEexaA82+iEJ2Wjn7N7WCjV/ei89ecE7DSGCywjQxTAwUF4dBTJ8YYZjo7AQAslIMBWaTn7UJu0W1Y6Usmqjg0kV7hIVGq2ALAmt7uwhsJwFpjCGJzxPcDfJg0XCJVhCUJnWrI1SjIiC7e9jBvhDPdh8A/4i60FJUwya4N2hryRnFT0dpgI65+ozdp+1lwF0Yqgr21Tjx4jeBFI/EjMxcjAk/j8ExinN7pn/+xd9ZxUWzvH38v3WUhCmIAtmK32GJhd4stdndc46rYde322t2t1y7Ua3eAWCCh0vz+GNll2Z5d0Pv9+X69eMnOnHPmMO7OznzO83yeZZyZZhjRVx+BWhlVXYV75EU1fr1Khb/RzLM3n2g/wnDp4786L19/xt1N+H5LToYBwzczbkRDsmRO3/vdiYsPcfTCA80N04G6PZZQv0ohxvZSH5GbIr6l9rdLLcilFefSvt5Vq7PacVNYWUV8NVBVvH4XTqshqw0+rjas2H6BNbsucX5DxvvcJib+qLD7ozDVnYirFHcw7HP7mt2XWb79gkHHVEX0t1jKtw3k3PqBmJpo9nfWl4btF1E4vwvTx2pn4Xa+S3eKLVtEn9Jl6VlSvkBZRKxmL9tf1jPvnt9Eiu2fQkJSIhbGpunqlweQmJxItax1aJGzA4Nv+zOnmCDAJZNM35sdmFt8JQ2YzfgRQvWwlUtOYW4uf/oGDBdSUD/EfiSruSz66GvCN6xNFPOiUwpfgFBFzN/zPBFxb7E3k+XPJyeDs6PyLwOx3gPzr15UKeal9sDYW1txtTagUGUCCilW4dXGO2O9j/wD1bSVx3jmL99PXw+O1DT2UiytvfGWdhWU0tK/dDkCLxv2ohOX8BoH61aEhA3GI/slvsVe4XtcEJZmxbG1rIWtZS0A7KwacP9NDoX+99/kwMG6DS4/SpUDPHlXloKuwQDYWtZS2k8d868oTxXURC577UXS+vV0j7ARRXIc30O9pC+NrVqQuuaPkVkpqS+eZfYn0u0xH8qnKmyRD4mxy4+UXGOMLWrJeemZO23EyFyIlLF0vit46qlJFdv9UPdUwRRSUmtnP6ijkGb7m/8GAQcOENRPtijVe+8+bgf8nNVCVRQootm/xdpWFtl9IziEln//zYIG9anvJfu8NV+7hTshodTN70GBbFnouGk7Yd++83DUQIx0CokVqO12RFQa393PMzWKeRKJGVns+nLvbT4K5XxKSPhoXBxl3xUR3w5haW6Y65aYCMMUGuW5qbHNw4mD6LRuBwtOX6S6Vx6szBS9brpWUL/wUjjTMF5E7lBa+U4Te58X10rQq11uMscuj9d5/BSOHbxN7frFNLa7+VFcmnU2K1nF9TdhEQSHRzBl3ykODurMyB1HmNG8LkXHz+fO5AH03bCXZqUKU71AXg406Iz/ml2Y5RPuDwM27WNhu0bStsowlijPlNCGq++HUMvtIFYmqr/rVx2/Rtuq3rg42RH0QhDiR647hIWp4R4BxArU6njZQ39j8N9kLDfvv6HvH4pVlv/XGTl+B6uXdmHqzANcvfGC4/uGMHTMNmZPNbzABFCnx2Iio39+Aa2D5+5x8Nw9smWyZc/CHj9tHudC/Kniohg4I5ZdJ24za/UJg40nlr9f4roAACAASURBVITEJMq3DUy387vp6BDqeE/As1AOipfJzb1br7kX9BpLa8EnMSWyzpBC3olLjxi3UHXdgPSkSsd5AFzarH0ghxgiIr9z4arq7Ly0ZLO24XavfvisW6Ug5mmDQcW8FO88sfvTcrthxnrdtMgpeKM4mDoRnxSPqZEpEiRUyOTDoCB/jl/cSEJCEr5VptGqfQUcHJUbF467O1ku5XbI7ZEsK7lAqzmkFvIAyg1fyJVZqn0Cs9vYSg3ateVtZKRO7dODuHjt0zn/vqed8XJaxlVWrLgLUC97X5LT5GxrSr3tJ1LMW3P7Jl2KlVC6z9RY/v9aIjElOTkOgNj4JzwL9QHAyEhRzH3wRljxd3GarbBPVwEvNY/DPovu+8shMVOZ7gpgbF5V6X6LrJeUtBYwc1gADuo/yxIT5VVwwTAVjn8Lef9dgvr1lUu5/ZVSbFNYv+QUHfuoT43tPVzmnVrEWTCk3/fwoZyYdyckVFrsAqB3RSHiu+y8ZVwZqHs0kKWJs859Utj7vDiN8tzUGNlWKKcQXZQi5KVEPOfJuhOJRH26iDZc/zBCdN+artpFmKX2yrv/7oPSNprEPICGIr3zAC6960357EtV7n//7ov032zZHZg7bT8ly+alUrUCDO+7ntlLOxEdFYONrQXN68xi2Dg/Zk3Zy46jw6hTYQpDx6quyJoafYTTcs6LpL83X7yJqBiZsPkh8ivvI6OZ3Ur4HJx++JzTD5/TsUIJRtavysoustV4Z3vh+3t+W/URZl6OPXkULi7d6Pjr+moF1OOTuzNk9QGuP3nDthGCZ8+MTsLcFx64QEADccVSUjgf0lmv/r/536BKp3nExxs2g+W/QpGCObCyNOPiladSS6jiRQxfFPD2o2B6TVLuyfwzef85ivJtA/EukJMl41Rn6KXmyZf1PI3YjJHElBzWNSicaSC7nnnjYl0Nc+NMeGcZw5vowzwMW46ZsQNVc6zm4/cbRMe/RPIjYszdrgkvI3cTk/CJl5G7cbdrzK2PU/HOMhaAXc+8aZpX++yk/6Xzqw2Zs9px9NYkpo3czoWTD8iVN4vSghiG4le5RpRvG8gf/RtQo5yXwj5XZ0fehBo2pVpZMQs7c8XCMmc6dVNo37W45vu1XzYyLzE5Sc4379LH53g7uWJhrP8NtSaymDvz4utTPG2FyK6SjuW4+PkMACYmRri5Z8bWzgJ7B+VinoWx/CqriUT5aY5P+sax4BGEx71Q6tLXIe8BRjevzuDV+0lMTKZwrmwkJ0OPOrL04y7FSjDtgmFKw09ZfpSD5+5JX1/eKDxozlp7kmGda1Cu/RyKerqwfHxryrWfI91frr3s4fT48r7Y/qh8dObaE0bO368wXuUu86Uf5n1n/pXbp4xVQTdE/T3KClf4OvchR56slKiqGLWXHqy4eV2lmKeOZ6E+0gg7UBTo8jif4NXH1tx/40ZBV/lUvdT9MoJ6+TxV7kupcJstmz1bNvbmzt03rN9wgdkzW6sd08zYmDgDpzWnN7Fh7cEAD/y/+e8x+s56zn0QrmUSJPTMV5f27soXE35FAS8Fz4IubFpxVqWYt2zWYQDKV5XdAE08eQo7c3PGVVP+96bF0kT8bUdZ5/lcCdXdCBtg3/MSolJAk5KieBRalQIumqPiNBEcLV6ItzZ11aqduuIWGcWH76oXRACy/bC7yJbdgYT4RAaNFoSuBTMPKrR1c89C2UqeREYIxYOq1y5MrXpFOXZQvQ+XPkKeqZG8H3Ltwh5MaVJL+nphu4b0Xr+H9d2FqJt//1AdbTqmQTWmHzzDqPo+ao+Z37G3aDEP4PqHkZTKqryivJGRhMCuyguu6CvkAYTFpE9q9cSLJ5lYQUghDo/5TqkNi5nl40tTj1+z+MD/Z3pM3PJLPKT/LJycrPHxncnx/UMIfR9BkzaLCP/yjfatDed59u5j5C8pNKXm1oO3TFh8iEl9tSuW6JvrCCCIboUzCQUqyjnLnimvvR8tFeNufpxCiSzjcLIoirFEFnHubteE19EHcbdrAoB3lrEkJH3FxMgaKx0WAf8Xz6+2jJ7RwqDjKWPA9B2/1DVi7IIDVPDOg6W5/HNb7pyZDC7mpTe/rJgXeO84wwvLfF+ufXrJjLtH2Fu9j5pe+hGTGIOFsQV1nBsy5/EUFnkLpsm3I67LtVu1WX1UwXzvWXS44o+DqT1f4iOUeuYdfjuE4G9XcbUuRyGH5qhy4vcrWwi/sqpvXLqXKCVKzBt9+jjTqtWS23bw3D2lotrOE7cZ1rkGXRqXZc2eK3L7Uot6aV+PnL9f+nt45Df6TtvO4tEtOL9mAN9j4pm78TSj/WtrnOvTsDCd/z51rLw40aDjqUPXqEllhEdvUNhmbuqBp8sNPkT8yeuP7XHLshEAa4sqvP8ylWwOQrpyfGIIpsbaVZme9o84UXhObV+l26vXmsHE8U2oUtmLNu2FKI2iRVy5eeulxjGHlKvI9AvndJ7LtH/OMrpSVZ37pZAQmg8TZ5n3T+KXARg7zJfuM3ZcC8lRJH4JkGv3PbQQprbDMXfaKPrY2nIidCE1nYVo3Zthu7kWtpOe+dL/uL9RJHVF2xSSSWbZ08Mse3qYzOZ27Kk89ifMTBwLN/WkjvcEucIXr559kHs9cFwjuT7TatdiWu1afPgqH3U6qkYVbr4NoURO4fqTDFResIJ/+ncXPT9nK/GfbdA+BTQ1Rka2BhHy9BGXKruI9566fuwOpWprX5Ti/O6rVG5SBgC/PEGi563tuTYxlfnXFCvhTnSUkDp27tR96vmVwNFJvhLdv0GafSb3Pdd9AS019dzl/WlTC3kA1uZmUiEP0Jg2vufmfY1iHkBN1wOiqxwHRx8hp009nK2qiOovhrjELxx+5ZNu46/996ZUzPNev4iXPYaRb2XgbzHvF6N298VEff35KZ8/k97+1ejtLyxoueZwYvcWw9pnlG8baNDx0pNjFx5w7MIDg6cylsiifbbevheVaJT7AnVzHdaq/YjAvZy7YVjfz/Qivc5vevKrvn+rd1lA9ix27Jovuy8tWdCVc9f/G++FFAwu5n36UIOEeEUzzkxZDmJq5q31OC5W8h5c2SzteB+TvumhQ+/0ZJH3OvJYe5CUnESfm+2l+8yMFH1n1KFMwEtN4g8vmjo5ZqltV23sXwqFLwzBln/vKIh5Z1f3l0bZ7ZrbDZcs9tJ97z9H0bN5RbYeEVZIujSWRQemjsxLISkpWeW+/yrWZmZ8jYvLkGMVcH3Fw+D8WJoVI1eWLbwLH6m0XVb7ETwKLsr3uBtYmpUkV5YtfI05x8O3nkgkJrg4BWJqqZ2Yt+LWdc2NlGBurKLCq0RClcqKIcza0KNEaVFi3opb17US89Sl36pDYi74KKUW8gAsne8pa54uBIUfkIp55z6spq/ndo6+m0ud7D8/Iuf/EylC3vLS/Shor5hOc/fLS3pfX8LjqGA8bcWnvmc0R29N4uXTD/RssVhuu2MmG/4+odrD6m1EBFmtZcLL9JPKP7+e0+Qr3qdOxdUGfQQmECfo6cPpty2IjHuiuaEanCyKsWrMFloNbUQb977sj1gLwKGVp1gxajO7Pwr3Gx3y9cfM0ozoL1/Z+mYpDew6ERcTD8CxuM0cWnmKJYPXEXhyPF6lhQJa7fIEYJ/ZliVXp9GzxAhe/PtG2h6gkNMg7oXNRQx7nxfHyiQHtdwUI+6U+eVVrVmIqjUFoaaenyDIjZveQq79hj1CZKYqvzx93hsA5bMbttp92SlLODdKO68ja1PNfpXquBLan4JO/fFwMEx1WnV8+HaBS6HpV5QuNc++hDGwpBBBOKOKfsVdfmNYftWH9IzGx3cmA/vWwu6Hn2x1A2b//FfPcfm2gRxc2hsne+VZbACHXtbE1NgOT4fOysdwnse+F5Vws22Ap0NHrExcMJaYcSa4I/ZmXnhnEQIXPn2/wf2wJRR0EgJ+SmebzqFXtWmUW3OV8P+qGK3N+dXEnesvGdZ9jdJ9hkq3/dXfv+8+RtJm2Bq2zOoCQKnC2hWuUseJHYOo2XwuiYlJGBuLq2+gCwYV82JjjkuFPAvLRkgklsTGHCcpKYzPH+vr5Jk3+94x2qeqZjvz36M0dks/4/zAYsuxNJZ9IPxcWrE3ZCsgpMnOK65bNZsdb/dgIjGhcY4GJCQnKKTaNnBdxOonPnyMeUAWC9UX/dL5tEutMQTmZiZc3jiYlyFhNB20Si7ibsfxIPq2rkyL2sWJjUugWQ3ZjbSyaD4jIwnuLk78PbOzXnMSW0G2mrty37JtD2fRwXs0Y1f3wNwyVZh2fs2C17hKPow8dUznuXyNi8M6jQl5aq87J7uHAFiaCQ8vBcfM5f7UQeTP8VDaJnXqrHvWHXJjeeWQ9xS0tqhC/pyPU42lPHIuvXFU4Sn5X8XIpj8JoflAYotJNu09OFK4FvLWoPN5GHmGDrkXY2pkwcPIs7/FvJ/AsAJNlQp5AEUc3AGY+WAnK8v0z8BZ6Y97vqxa38idefECn9y56b5nDzf6yCLndRXpdKGW20GOv64vuv/e58Wp4boXG1P9b9rUcTk0QG8hr767rCjRgoDV7I9Yy7jGs5iyZxhvn7xj98eV9C49iqXXpvP+9SepCAdwIHIdEZ+isP9RUfHtk3cciFyHX6au7P28mo6eA9j0XObv+9fNP9k+5wAtBsuiw/I5dBIt5gF8SwjmfEhnKrusFT2GNsQkfODoa82R/uqwMnEhq2UFA81I4Mo43bJJvLNM4tbHCZobquB+2ALeRh+mWs7tosfQxLeEkAwT8gCa7d1EUCdhAevT928ZdtzfqGf0vH0GH9Mliz2FPLJjb2OBiYkxn8KjCXrwlk9f9PcbTk86tClP4wbaB6xoi0/n+QYfMyOp33up2giyeu7yRSbS+ttlt66qVJDzybFebb+cNrW5+0mziOTTeT6xcdp7uP9qaDq/mhjWfQ3V6xVlxNRmBpyVjICp6fc9ZEheBoeRnCwkSebOkUnv8czMTHC0t6Jak0CObhuApYVuAWG6YlAxL/xzJ7I4X8XYWHF18X2IJ+Gf2+GYaZNWY1XKmo9CeydKX5fO7M64ouJv3jWRWsgDqOPckDrO6g2LVTHz4VyG5x/E8meCADjs9hjmFv9Trk1sYgRJyYnsfa16xdbf8zwzO2vOix9VsYqoKKbouDhslFS6c3dxws3ZUfo6Jb22b+vK9G5ZibkbzjCogw8AjnZWnL/5jMolhFX+Ry8/4OWeFYCXIfLpsZHRMdjZCKtWlhamXLilOTqq1CrVJtrqWN1QeTnoDX8eoHzdYpzcJp8u3Ge6ZkPRVoWKiBLzSq5cysM+qn2eqs9cyf2pP1eIEetPVzhLNpX7wsIUb75u3Hyp9dh183pw5JnuD8L9jhxgUV1xqUqpSY67JvfayKY/RjaCKJM2HVcb2u3ZobmRtnMjmQPB06XFMMyMFP0hf5P++OVQ74dTwM6V9zFfMmg2Pwef3MLCSWohTx1xiYmYGRtrbqgGK5McZLLw5nOM7qJ6CiffCEUUGuW+gUSi33zScja4LV9ixVeuTiG7dXVMjGT3Jm1GNgbgyiHh786WKwsHlp+gfvcaWo2X0r77dKG6b+jLj1r1a5T7BvteaDZhVkVYjBBNaWOaixque0WPo5xk9j43zEN0LbdDBhlHH9xs/fQS8wAi456w93lx6uQ6gYVxZgPNDD7F3OBCSDeDjaeJ1XWb4b58FrnsZJk6M66cpVexMhk2h98oJ+prDKev6rdQYWQk4cTKACwtdPca7jp2Iw+ev9fr+KqQSKB+lcI0rVmMAnm181y7ey+Y6bMPUrZ0HsAwkXm/ekSTtpRvG5ihKaF3P8/lyZf1Ggtf1O6++D8t5KVQvm0gh5f1wcFO3HNAegl5lTvMJSExKV3GTg8qtAtk/fSOeOTKovdYIaFfaN6oJGu3XKROS+0E+XP7xFdvN3iarTIhD8Ax00q+hGmfLrqobBtDTSnD+RwnXxHUwdReoc2W580BQbBTx6rjVzl66zHBYZFcmKH8YUlsSmLRvxbyPEB2gZ2/6Sw7T9zG2FjCvGEyMaxn84pyXnlbj96UinmHl/Ri18k7VO48HwdbSxaNai5td3njYAbP3s21f19T3CsHC1PtA2joU5hq3Rbilt2RdX+0RxmRsbFKt4tFG9HO0MQm6v5lEZuQwKeob3yK/kox1+wUGjuXe38M4vabdzjb2fLk/ScqeboDsOLsNbpXFUpZH7/3lFqF8rHlym3alC0mHcvcxEQa8aeMgsu0q7aclv2tlf+/Afh3rSotgAGyYhgjhmknyi+t14jcC3W/mTn45JFeYl7y9z0gsSYxcgISsx8lwpNjSYr6A4mFH8nxuhdkSUZ8lGlahhQ4wo7XoxngJayKv/12l8Y5Jxpk7N/oxukPd6mWtYjK/Q8i37C8tGG9c341UhaFWv79N9taywrbeE6bqxCd12/nfo49emqQqL1KLmt+iDjKykdpT4pIZWbsQG23wxhLxN0Q3/s8h6cR6zU31JJyzovIZlVJbtuUVvOo4FeKJVemArB44Fp6zmzP64faFT1aPHAtHcY14/LBmzToUZNpB0Yyv+8qIj9FMW6rYD6+dsJ2EuISaTNSVjFWIjHWO70ZIDr+lXQMd7vmFMsszk8yKTmeE28a8j0hVK/5pCYjU681YYhzDXD0VU0AbE1zU911t6gxwmLuEPRxAlHxullTVHJZwz8hXUQdM4Xqbnl42UP+ASft699kPN9i4qjdfbHmhipoWbcEgzpqVzBJFat/PDO8fhdOqyG6ZU6l0KZeSfq399FrHinM+1N9UTddMaSQJ5HA3BHNKFvUXes+we+/sHbPFQ6c/dcgc1Am6Hk4dDTI2GkpkmkQRTKpv8cImLrdYKm1Ys4vwNS/jhrs/Pr2WvJLeehtPnjdoELe2F51qV9Fe6/UBRvP8PfhG9LK0trScdR68uTUPzKvdY8Veo+hC5LkZOmfqszBV6fTEBrsgnOOt4BifvDH0LI4OC3TyTdPE2Ie9AtkzsKhNooXkNikGMyNLJT0EEeHK/7S31X5561+4kNXjzNqx6k9YQXHJmk2DBdzLgBeBGj/4U9K/sqn6C1ExVwmbxb1noBpufnajRJumo2rU7P38QMGHtV9pbyEsws7W6gWg3cuPUHE52i5bV3HNtZq7H2PHzLgqKL/jyYmVa1Bx6LKb87TimypXy87fYVe1cpy8ekrKuQTUsIqTVvGjOZ1lYp5V56/oWweV9ZeuEHniiXlxlIn5qXn++f9+wjOnn9E+bL5cHV10mn8jHhf68PJCw+pUTG/xnbl1/xFaHS0xnaq0OPvUe/M/hvQQw2qdGI4TmY27Ksi7//1OCqYPteXYCIx4YiP7r4jYh7ki2Ueg7udfhXJ6nhP0OiNl5ZbIe9ovmWL0iq9ntPmYmJkxLFenam+ZDWdSnszppaPXnNMy7X3wwj5etygY6ZgJDHHziwf9mZemBrZkpgcQ3xSJF9i7xMd/ypdjglCRF6ZbPJ+s6vGbKF2x6q4emnngZoeJJOkd3EJdVib5sTBrCBmxg6YGFkRlxhJZNxTouKfkpCUfumVjfLcZOubv7ny+RKNXBqz6fUGKmeuyvlPZ+mepxdlncrR80Y3EpMT6eLejbUvV9MjT29KOwkRYv7XOwPQzq0DO95uw97UgWlFhGyMMf+O4H3Mezq7d2Pjq3U0ztGUus71pP1WllornUffm71Y4L0YY4kxr6P2ceujoq+goXA0L4KNaS7MjZ1IIoGEpGgi454aJKK0RNapuNrUF3UdEymq/v6e047kXVuvcvH8IwoXdeXW9ZfMX96ZFYtPEh+fyO5tVzl+cSy9O6+kZ0BNhvffyLELioK7WKHJ1NSYc+sG6vs3KEXsnFQJIN++xWFlJS417tbt13gXU26/oQ2GiGiSSODiJsPdBx8+f5/JS7UrJqGOX0FwMtT5XTy2Fd4F9PM5TeFnnt863hMYMqkxeb2yy/m7uefLKnoehhCjuzevQNem5fUe58y1J4yaa3hLgNRk4Ps67XddMshH5iUraaQT2VyeExrsinMO+VXiL2HdSEx8Y1Ahz9AMCvJnSQnlFSFXvVjEjfDLKvcrQ1MBjOMho0hOTmbl48oq2/h7nmdlP+HhrMzQhVydHaCyba+SZVh246rW80th54N7NCugndptJLEmq60/UTGXdT6OGMQIeQDr/FSHDLcpPIIvn+QrzHp5u2s9diPP/KLEvAlnT6oU87QhNEImBDnb28pVP/4QKdvXZdUOstnbcHq49hUjT7x4JmpOVqbapUZky2ZPy+YZmxYz6tRxplevpbmhnsxfdUorMU8fIe83vyYjbq8FICwuWmlVW4F4pfv+qTkz/SamJ72H6eax+S46imdDBuM5dx6PB8k/qD0ePYgqC1dQfclqrg3ujb2F4RbMUiidbZZBopiUkZQcy5fYe3yJzbgCN4CCkPerIMFI7/RmdXyNf8vXeMN6i2qiQe7LSH4sQPfM24f8tgXY9HoDndy78CT6MRc/XaCsUzkSkxOlwlvFzJXxv95ZKuYBTC40FRfLHFTLWkMq7gG8j3nPilJrkCCh0o9+KWIeQHRCFDYmgqdhbFIMxj9Svt1sG/E6ag+fY/SvpKyM8Ni7hMfeTZexXW2E6PtsVpV4/02zAb0q3JfP4kxrf9ztHDU3/o3WZM1mT+cePmxa+wcA2zZd4vjFsZQpn5fFc4/y9HEo2zdfxqdmIYLfhJFDx0VYVaSXkAfCw7QYASFg6nYWjlFcBFu+5CQDh2r/XRj9VZZF9CY4TLSYl5yM3kJTEU8Xlk80bHabb+WC+FYuqLdIM2ruPqYPamSgWenOr35+m/RfQegn8cU+dT2/dbwFS4fACXsU9oktgNFtnHZ2aupYNaUdBbVMcdeET2kPLm0eQsO+f/Ep/H/zWcygabbvQwSvgNBg5SvHyrbrUhTjZ+Fhk58b4boJWJoi86o6j9FqnMQk4aLTt556U+YRFSqLEvOGnjhCPQ9PLE1096wA+Bp7k7fhE/kWd5c8WVZgb1mT228LYWGSl29xd/F2k0/NuPnaDW+3F0hQ71FUfYO4sHlv5+xKfQBT+PIpisOhS2hdaDh/3xMeqH2ddTOoXu/XjI57d+o8t7Krl3Glay+F7bYW5rRYshkbczPWdGuupCfMOfoPl5+95vDdR9ydItwQFRk3j+oF8mJrYS7X9n1ENJsuBdGuvOYH3MSkJLofULyIa8O9XvKm/gcP39a6b31f5ZUI0zK1Wi3GnNY96ubve3d0EvOqtZrL6a2DGDJlJ4HjmhER+R0ba3OMjY2o1HQ2/+waSt32C9m7ujd+3ZZyZIMgrId90RwtkpBkWM+I2Q/qSL3yfvPzuPBR/wiWX5GS5fPq1L6epyeAgpAHssq1S5o3ovScpcxvUh/fAp76TzINhkpL/NlktihJRZdVSvd1m/prWI9UcllDYnIsB16U1dz4F6e++0WMJTKBOb+tvM+Vo5kj0QlRfIz9QB5rxc/F7S9BFHMQ3nculqorVne/Lp9uGh4XhqOZEzWy1mRgUAArS61l1N3hCoXSKrmsZv+LUiQl/1d8nST45ZEJvYUzDdFLzAN+C3npQGkV13gPr+ysX3mOIsXdCLrxkp2Hh/DnlL1MmCa7L63YTtxCQ0ZErlzcNIQK7XQTm67fU54xdOLYXZ3EvOs3X+JT2QsAG2tzDa2Vk5SUTMX24hdyLM1NObUmfYttXdo8hL+2/cPaPVc0N1bCmWtPiI9PxNTUsD612qLr+yM1GXF+dy/ortf74My1J7QbvpZNWhafNFTF2tTcfybe/iJPzkxaz11X9i/uSXjkN+r1EufF/ytjUDHvvyDMiSHoy3Wd2ne71kdOwOt2rQ+rSi+Ra2NmZKPVWC1nbuRaYH86VddsPp3H0Ynn4WEa26Wl4NIFotP4Hr1vLE2fTUmlzekwnkw2gjfdw9B65Hc+JLdfG158CRc1n10t2mrVrnC5fKLGB6js5i6q34evyqtxpa12lzoVtlc14YHpn9GC3+TMlrKbixRRL4W6c9ZI+5aatIh25YvLjaUsxTbfYnFVCidVra6wLXCOfIh4pkw2fP6suAqSN09WrcW8toWLihLzAKb9c5bRlapq1XZMP+G8+lYTolRnLD1KIY/sAPRqL0TPHtkYIBX2dMFD5Dn+za+NIaLrRnZcwYz12kfRZgSrFpxgwFjtiz/dCA6h5d9/s6BBfep7eUm3e06by93hAZibCLcZj0cPovqS1Qzac4iHowwfoSEIevp76P0svBx7kN9Rt4Wln4WxxPw/L6Dqks5pb+rAx1jFYiFOZtpFLKVOpU1NG7f2nPwgVHP8GPuBFaXWKLRpmPv6f+Y8pxbyAGxMc+s1ngQIiY7ExcZOr3F+o55uvauzdP4xdm0V0mzfvPrM65efsLA05Z8zD+XaJulqQgUM6axdgZ4Utm2/QrZs9lStIp/10KvPWpYt6ayyn0QiLkLPr99y9i6SL0bo36s6e3bJnv0aNy2ldowUIQ+gaiUvNS1Vo4+Q19CnCKN76FfNW1t6tqxEz5aVREfpVek0T2txV5n3LsCoA8fYeUeImH84aiBGEs2JhX2mbNVtoqlQdX53Hr7FnFUnubBDt+cCdRgZSbi0eQgB07Zz/V/d7KkAnr/9TFx8AmamBi+LoBF9xNJKJfIya6h2lldicbSz4tLmIVRsP4ekpP/mvaIyFM3t/h/x6tsL6U/a1yk/QV+u8TBKN4PKIvbyaauF7QuKnuNgvyqUGbpQq7ZH23YSfZyQKPFhvWkxNcku/T0u4Z3O/cut/stgc1FFqwF12TDrgOj+Oe3E3VwW/WuR6GNqYlDtivTduI9hWw/hYKXZxP1LjHjz145FFVPmTx0fKffz+XM0hw8MldvW3d+HZ88/iD6uLqy4pYMIn+Y+oGQRN9o3LSv9AVi09gzDe9dm2Ub1RWvSGxsTw1Un/M3PuGhKvAAAIABJREFU5fYVcSnu6cWGQ4M4tFO3xauSOYSI+7QR0f/07y4V8lI41acrFul4g+mX5xYWxvpXIstozI2dFIS8K8H1Of2qIPc/av+Q8Pn7Gb4nvBE9j9iEUG6Fdta6fWUXwxX8yEgquegW+W9mZEZUguI9kquVdql0cUlxKvc1y9mC51+F64BEhdPNr1ScQxWN8hg+HfhFj2FU+XsF775GaW78G61o2qoM1WoKzyjHLwp+eK07VKD3gNrS1665MlGxqpdcG0B0wYDmteXFaN8Gs6lea4a0KNrDh++o1zAQ/56yz6WxsRG1fWepNbAfMWorderN0vuh/EOY4vurcdNScj+6kNp3TFu+xai+Rmiibf1SGSbkpeb8BvGFrF6/0z5gw3PaXDynzaXSAllRgZ137hE0tB+Bfr6UnqNdpNWtB+ItHFSd32a+3njlySZ6XHUsHC3eA7mmv/bPmu1951DHe4I05TYi/Ctj+m7Q+ZgPnoXqXHAiNYYQ8gqN0i544sJGRY/n/zIZL9v+QjyJesCBdzuJSxK8Dv58OE5pOytja2YX015guhF+Sy7NFoS027Tptpue+fE9UXUknb/nedpUKU6bKtqtypoYGYlOAa24doWo6DxzEyG1+mtcEEY/qgA+/dCBEm6v+BoXRH7n/dK2Jdxea4zOuxkawvuv4nLaH/QeoLHN4VAhQtKjqBt7V56mZf5h7HuteyXX8526iyrOEBUXy8kXz6iRW7dUNm2oU9iTOoW1T2HzXiGuGlk2a+2iSk1NjTE3l7/EtGlVjg0bL+h0PLHvaRAKaIh5XzevV4JJcw9y4+4rWjYoSfumZfEu5ErF0nk5d+WJtN3JvwdSreVcTm8zbGERdUQnfGL2gzoK23+n3opnZKcVzFjXnfu3XjGk9VIOPxIeMpqWmMCum5O4feUZIzvKbiRT9gN0qvYn606PwNdrpML+q2ceMqHnWun2Rh0q0Hus4GeS0l5Zv59F1uwO7P5nNHW8J1CtbhGKl82DtY2iz13lmrIFqtHHjmNnbk7eTPIVwLLaKL9OBA3tx57grUQnRHEt/CLziwsPcCueL+BR1D3pd+2hd3s48eEg4wv+iYOpE/1udSIpOZG6zn40cmkhbd8r72Dy2cgiIerkOk7otzNcCU0/fyZDUtZ5Hs5WPnLbTr30orr7IxGjSeTSRtMbJ4ui+OUJ4vArH+ISv2TYccViZmyPb66zovqOKzhJzgtPVbRdWpaUWE7fmz1J/hExaiQxYnlJmWjh61wf/+udWVxC/T2mX54gjr6qRUyiYoTgzya9xMaKm/8im5UNzfdultt+oW3PdDneb9Tj12+5zn0KKPG92rtrIGZmsnvD/Pmzc2i/cJ+WUpPxwYMQjh0eRvVaMzh1fKTCGHv23eTP6UIGUNo2J1YFULObdkEQKdTvvZSDS3tLX69fc471a2QLtyfOqbdG8vGdycC+tbCzFa6/1asWUNs+LTW66jbfFLxyZyOgnXYZKNow8Ngh5tWWeXruf/KQhh7KfaFNjI04vKwPvr2WKN2vjlZDVnNu/UBMTTSn294ZHoCFiQmt18tH1lmZmdKwUH6G7NVcOGLSEnEe7CBLEd+87xoXrj8jf15njIwk9O2g/Ly36b8an3IevAoOY9owP8YG7iNndkc27LoijeDrOnwDrtkdcc5iR+/2VajcIpD2TcqwPlWblGOLiYCMj08kPiFR4/ltVP4PSlf0YOPhwVIxz97RmusXn+p8zK56eOX9jMIox1f2o5YOoqcuNGin+7gHNvUTfTydxLwj687y8n4wyUlJ1GpfmSntFrLu39nS/eHvI+heahTFqxZk7EbZpOrYdOJo9DoG1fiDdy8/EDC3ExUbydJGE+ITaZ9/EK6e2Zm2ZximPwSAlH6pqWvbmSNRa8X8rQrUzFaPmtmEi1afm+11KnChDk3FLwAuf1zI98Qw/D2FL4uVjyvL/d4x32HuvHzHl6/fpX2qFMqjcVyxKaCgvfCRupJtIZczAFibFae4q/DwUcLtlXRbCikCnjohr82ubVwOFh9VYGGimzY9dIH4SEaAbsVLsirohs79/A/s4U7PftiaifPV0Je4xES8lswT3f9yV+1upOPjE5Vuj4mJ1+l4ld3cyWZtI1rkLb9mOZe69FDbpmal/HL/AkwYVF+uTcXSggBbpayHdJu5mYlKIW/C2ZOi5quJ36Kd4bl9WYiMmdR7PUbGRrx7/Rk7R2sGTWvO9hVnWT37sJzQ5us1Uu61f+3ZSoW4CT3XqhToDj+aoTDOzyblZg7g9JG7nD6i3CA/tc/KtNq1mFZbuT9lgenzSExOZnTNqnQuU4KVl6/jX06Icmify5/2ufwZENSV+cVX0z2P4EVz4N0OGmRvzpHQvSzwlqUdDvIYTd5Uol1Ke2Xf3c5WPvjlCeJSaF8+fNNt8SCjUFaxVl8yWRruoU4XfHOd4Wv8W068afBTjq8NddyOYWGiujqfS1B+cBV+TxHqhnjKitfkssqlUsBLuz31azMjM6Xps2kxN9J8P1An13FCvh7n2nvtq02nJ3ns21Ikk6riP/rzW7T7tfgeq9u9G8DqKe00tkktxqVE2blqKLrx8GEINBIqa6cV+6wtda9CGxYh738c8z0eWztLdh8YzJjhmtMz69YsTOMG4oo83nuqewZTCmuntle6PfeiQJrlL8TOh/d40U94rquxaQ1V3NxxsbGlu3cpci8KxMrUlMZeBZjqU4vLwW/Y+/gB5XO60rJgESTA6qCbPA77zKJrl6XjpMbBzlK04FSlo3bptinPdsOrqy4YqY57T99x5J8HovqmnV+jmkWpU6UgFZvPVirmTV18hNchYazfJfMUHBdQjw6D18q1e/T8PUv/aIP5D1E7KTlZrk/aOaTX+Y2NiWfc7FYK2zNlsdXpWPoUFUk9x82Xggg8fJ4bkwVf8qBXIcw7eoG1PVpQdMw87kwdSFj0N5xsrKj8xzLOj+1FyJdInKytdM76sLEyJ3eOTLwI/ix67qqIjPquuZEB0ekvn9t3NUej11HHphN1O1WlWotyUnHNL1sPzC3M2PFmCcnJyQpCXOrXqX8f5judfy8+5nDEGoV9AFtm7afNMMG/p1/lCex9r/vKUEaz4vkauufpwog7Y/kcG85Qr/7kt5P3UHgUoTrFs1r28ax/6ou/53kqj1rK+em9VbZVxouAIaIjgnIvDOSfzt3JYZuxHiUtdvzN9XfBmhuqQNvoK1XFLlIi9nRhbGUfUWIeCOm2Hk6ZONaus6j+YgmP+U6JFbr/rSmMqKDbl2nNOn/SuVNlSpXIza3br1ix8oyo417u2lP0ezo0Oop+Rw6wqG7GPWh6LJ5r8MIXv0l/IsO/0n9yU6YN3Iy7pzNDZrTA12skXsVc1fZbcUT59WfNyeH4eo3Eo1AOpq/rjrVtxkVNicGQZsie0+ZybVBv7C0tWHtVSMHzL1eKdhu30aKafNtVLxZSx9mPnJZuUk+mBd5rSExO5Hr4Jco6VSJtLvzb76/Jaak+zbG8sxB9/Ct56eWxb0ORTCOU7vsSc0Phd2uzfJga2QNCxB6Am3034hI/4ZVpEsY/IuKTSeT+xxFks65PZivZCU5IiuTc69K4O/QhNuEd76J3y0X9nXrpRT7HYbz/dpikpFjMjMWl8Vub5sQvTxBf499w4o32novpTd1cJzE3zqSxXUkdI2kMxbqXa6idra7W7V2sa+GXJ4jLoQG8//bzLB+0jcZzt2vOy8gd6Tyb36Q3a3brVgQQoHj+nEq3m5mZ0K//ekqUcKdr5yoYGUnYtv0K6zdeZO8uIcPm8JE7hLz7QutW5QC4e/cNEZHfuXjpCQUL5GDk8AY08JtDyxZlWb/hH04clb+mmpuZEBsnvnDMgX036dqjGvfvBQvCoRp8fAX/3CMnZJZMZw5rL3L7j9+suZESNAk1s2vWpWoud1bfvsHuhw842U4oxJN7USDdvYVFtXs9ZQUdyuUQ7nNaFSwi3dbQ04uuxUri6aT+GlqvSiEOndO96vvX73EaxddisxYxu1Fd+u4UMr1MjHRLYzbk+X368iN1qqju45U7K2P6yltjVG87jws7huLbWRatdWHHUGLjEqjTcSFH1wfQo00lOjUrp3Jcsee3lv8ijq/UPeLr80fdrA2qdhQXIFKumLvCtolNakp/H7X9KIeHCu/blBTeLit30KpsUbI72pGYlMT8oxf4s5X2xWpSs3lWZyp3mKt3heO0nNunfsHtbUg4I6fs4nVwGEZGEs7s0c9zUadPhJmFUPHU3NKM3IVdKVWriDQkOuZrLJseC/+Zkh9GlPuWn5D2bTlYFuVSsVEpgp+9B+DO+YfMPz1e1m5QfU5uEVbSWw1pwNpJspuAJ7deYm6l+4qLNhgqKg/gepjw4PI+5gMrSy9m0VNFAdJIojr01d1GpvbrKuQZgkprV2huZEBOvXyul5B3sHUHrds27FJV+lOmZmEAJm8Sbzo+N1U4uq48CfvMtvu6+THqiz5CHkCvkmW0brt7xwCSkpJZveYcfQLWSYW87VvFhxKL5eCTR0TFxWbIsRZdu5zuQt6+t1OY/aAOsx/UIfi77l/wv1HkxSNhdbxui9I8vRfMmQOpHlY16EASI+VeV845nTj8aAZRkd9pXmoikVpUP/5fwt5SUby8HSxUOpv3ZBq7g/9mqOd48tsWYefbjSx8KkQpfokPY9WLhRx4t4Pc1kKxotzW+dgVvJlHUUIV4ZT2RhLNtzF+eW5RMXvGfq8po6brPpVCHoCDRUkcLErK/Z4i5KVQ1e0W+RyHUzDzTKmQByDBGHMlfoHnXpfBzrw4eRwGUCDzDDwzjefhZ+Ge60vMdaxN8+Jm70/p7Dsxkuh/f2Vt6vpLeLzlsm2KX54glULe8om7aJZf+Q33yJYLWTN9H8nJyVz8UaV9+cRdrJi0m48h4cwfvkXatmEuIZ27Qa4BbJ53hOgI7T7jx98fw/96Z85/OktL19a6/GkAlHNeSEGn9K2sqIyslhV0+v91tTGssPtrSPL//zh4Vvd71T6tVS/+LlrQka6dBVXkxNERtGxRlgN7B2FsbETLFmWZP7c9XTtXoYe/DwBFiriyZWNvKpT3wMHBCoADewfTsX1FBSEPwL9ZBZ3n++SVLIV935FhNG5ail3br/JnoPpK4mcOD1f40ZZlW8VVe54SoNvitBb1IZSSxcpaq3bjemm/IJGa5oPUZ7LdHtaP7/Hx9N25n5KuObgzPICSri7cGR5A6TlLabp6s87inj5cu/OKFX//Q7vGwrPQ7QdviYj6zj/XnhEe8Y3m9UpQq8MC1my/ROWWQgCCkZGEzfuukdtVWChLTExi1l/H6Tp8A60aCN/3a3ZcYs32S/SftE3pccWe3+hv6p97JBIJr57J+5hvW6P7e1JMYRyAuSOaqd1fwSMXl5+9ljvG0/efaVu+OG/DIgAolFM/z8Jtc7rp1V8MOV0c2bi0G2f3DiMpKZnFq0/rNZ5OkXlZf7wRrWyFG0jjNGmNpmn8sY6sPUujHoLCWqO17MKaydmBmK+yN1hAlYly/ep3q0aNNhXpOqkFWwOFCLZ5AWsw+UmlrHWlQuZynP14njVlBA8UZVV2ijq249qnZXLbouJDsTV1JihMMJ5cfvQKsfEJPAr5iJmJMXO6an9T9CJgCHkXzRH9Acu9MJBOxbyZWEWxaqmhiEtMpPBfC4lPVJ6OqQ2WJqYUzKI6dSYtfaYrhhP7OvcRFZkH0NirAFmsrGm/Z7uo/iNOHmXkyaPc6RmgYCBvSBZdu0zgZf3SzY7/WNXTFnt7S6VeJ2LRJ+IUhGhICfBcZOVmTcQlJlJw2QIS01nIm/OwHl3zrKJRTsHj8+9XQ6jp3I/M5vpVDvz/TLt+Ndm56jz9JjaRCnMJP9LE+07wY/GkvXqNv+aEcHNfv+BoDt6fpt9kM4hS/nO4vlJmEjxtwwlGd6ippodmEpOTKemaA0hgoMdo6XZXK3cqZvaRa9std4DcayOJEU1zyKqVD0jVPy0Hz92jfhX5QlSZLUvjlyeIpOQ49r/QflFCX/Lad6BwJsNdc4yNrHTskUxkbJA0qi+F/Jkm8yRsGkWzyszDC2WZzaPPkw0wS1nk1tvoQ9z4oPr/ytBUz7kLWzPNliT3rj0n5pty0/nbFx5z5+ITwj9EEvTPYyr4FuPetee8fvwOMwtTBsxsw+ld16nWtBR7ngmp0mVqFObVo3fY2Gv3/1MrW21qZdPPtN7DoSseDl1JSo5l/4uyeo2lCbFp4U4W2lWu15an4Z/xcNQcafkbwxL8IULnPkU8XdJhJtrRvmFpFm85p1OfxVvOMW+kvLgwdmITvoR/1dj34JE71K9bFIA5C48xOEC7z/a6vcpTKzVRs7xuFXP3tWxPjU1rqOrmzqCyqoXOrsVKMv/qJQaUKa/znLxyZ+PRi/c69fkSqT4d0dLUVKGa7YZ2QmGIcwHdefb5M4WdVYs5/f5QLo5pQlXUY6dm5ahWXuZNXqxATnYulbfxOb5BWGTp0kI4h+e3CWO1bVQaEAqkDOspb01yZovwN3ZB9XkXm25793GIys/ikZsT5exVUn7fd3ms0vYZzTi/6py8/4xSExZxb7pwjpZ1bkK5SUsY2UAIfOpYsQS+s9eILoSTPcvPq5YukUD3DpVZseE8tX0K4ZFHez0jNQYtgBH7PQ7zVOGydTtp598SeHwMhcsrN+7f/GQ+8wLWcHjNGWkq7q9OJ3d5j4gF3rMV2hRzkhfzunqcYvUTmXDmbFmMBnXKUm3sX5z+Q5xvyLN+g/USP9bdvsW627fI6+jEifa6CTnqSEpOJu8iw3gF3e+d8SvTaano6oaLrZ3oisDJQJG/BPPbh30GYG5suI9ls+1buBmqPkVAGx70HqCzJ2F6UCZHTq4Gi69IlYwgVPctVZah5SsZbF7pUehCFUnJiTiYySpGt84VyPxHfgzw0k9w+v9M+4Ca+HqNZOjMlgDUaFyCU3tvAdCgbXnyF3MTVagidR9l/fpNbCJtY21rwY7rE4GMqV5ZofcC5g9ozLvPUTSqWIg/1h2nXKFcVC/hQViUEF0U8ikSl8x2hHyK5FtMnPS1NnQs7U2ZuUuZ7FuTd5FRtF6/lZtvQ3g8ehB7gmUeROGR32g8YAWVS+Tlj4AG1Oy+CHtbSyTAjjnd6DZhM8EfvnBkaR96/7GVpWNbEfUtFlsrc9buucKuk7eZ0q8+xbxy0HLoaizNzWhZR7V3kZHETO783vgwirfRmg20tcXMyJ4qOTZibao+NTsjKZfjKFam7grbTY0diU38iKVpLkBIyTU0OW3qkdNGiGCPTQzj1NumBi2W4WJdk9LZ5O+xwuLCcDJT7bk1xX8l8w8OJXCg8oyMjsMbkDWHI/OGbMbJ2V7aHmDdn8IC89whm1j1xx423vyDxIQkxq/uDsC2Rcdp2U+5h2R6YSQxl76nQ76e4M6nqcQmal8tUhW57VpSNLP+Qqwu1zPv9YsIj/nOyx7DcF8+S2mblz1+Dc/A/yWKDBaqQN6dMwj/pTtY2bv5T56Rcnw9R2BkbMTBB9MNPvaVOy+Vbr9+7QU1axfWepynzz9obqQH2kTlpfjbpS5ecTLNgrwyD7xxlX3kXqf0V1UEIzVrp7YXJTZtO3KTlnVL6NzP0tRErZAHcOO+eB/2/xV6TNyiNiVbX3uVjqPEVbU/sSpAYVvb8ooFP2sUzMv1SbKMrspe7lyeIJ9Rl5KKK5amNYux68RtvcYQS4cW5Vix4Txjpu1m20pxeo/Bns7tnGxo5zmQHW9kEU6NempexS9RvTBDak1VKHSRQqbsDhxecwYAIxHlvrXlbsQtitjLPwDsD9nBsff7mVFkMdYm2lXw1IWUghcARhJTCjk0496XnZTK3J3iTh0BODWlJ20DN5OcDFuGtlU1lEpWNmiM/4E9es3zWXgYuRcGMqaSD/7eJTV3UEFEbAwlVywhUZ/a1anY2Fj3m42Xabwvbp4RZ4qalgudxVW3TUv+JfMBuNSlB842uhmQpqb9nh1cePNK7/kAGBsZ6SzkLX1Ug7a512FvptwzRSxbm7YyyHlefP2K8OPbkHr5tK8AnJrouDhGnDzKoaePdepna2Zu8JRfG5PfkQr6klpoG/pnS4b+2VL6Ol+hHCoFvHWnVadNahL96rcpS/026RtRowpnJ1tyZ89E6fxuxCckMraTIEBM33iCUe2F7+4U4c4lsx1WFmZaC3kAY2v5cPD+I/rvkvnDTq0nHKNxDlmEtKOdFWfXDGDZdllqx85UaQ+rJgnfe6euKn7O1uy9zNk1AyjXLpDLm4bw96wuGEkkHNTBW6Zk1umUzCo8GL6K2sXDsKU6VQw1kpjj4dAJTwd/g6SpGhoJRtz50ItyOY4o7Mtl34PHYZMo4yJ4ET0Ln4OO7is6YW7shG+uMwAkJH3lQfgSnkdsRpfkSVuzvHg6+JPTRrVHzuT7k0lMTmS413BcrRRF1XEr/WnoPpBt//4JwJ1LTxjRXKhq75jFlmWnx2DnaM2TO6/J5OxAiz41aeg+kHodKmH1o7rzrN0DGdpYEEAS4hPo6TOD+LgE1l01TGSjWFysa+JiLXx+3309xZvog7z7ql0xJiOJKV6OPfF08E/PKarlVkd5G460wt3DsF+vmu//At1rlmHFiasAlMpr2Ps2Q3L48Z/ULzAq3cavWWUqnl7Z5bZFRHxTK+b9MfMAJ07fZ9Z84RrbvHEprY41Z90pcXPUMSovI2lbvxSbD17Xqc/c9afVinm9tu/l1JPnCtvTRuwZiq5NlHvXpUTW/UzEnN/0JnV6ui6IKVSTXgzrWvOniXkpfPikm09hagwm5m1/vZio8K80y9GbYlULqhTn0jL9h0lg12LDifgcTeUmpRm4UF5hNTU3Ycdr/by+NLH0WSCd3Hv9MNoWKuSBkNoz7E4vSjmWp2vuvir7f/8eR+iHSHLnEmceDVA+60DKZx0ot00igc1DdBfxUqiROy++eT04/OyJ6DFSmPrPGab+c0ZuW30PL6q4uePplAlLU1MSkpIIjY7idWQER5894YoeUVTqqJPXg4quuXTud2idTECVSCQ458osOsU2LU/7DSafgSIOy6+R91ks4exC3XweuNnZk8PODjMjYyJiY3gTGcn51y/Z9/ih6JRqTTztq/sXZm+v9KnkCrCmUVO67NtlkLH6Ht4v97pm7rzUyeuBu70DDhaWfE+I50vMd+5/+siJF8+4HiLe2xGEVOGDTx7R74jqAjiaKOHUhDkP61PKqSnJJHHt847fFW5/oxUje67Dx7cIdRuXYNdU4Xu2Yp8FXFgii3Au6aU8oixGhJn4pQGaVxlnrz1J+walcc6kKBQmJCZh8mMR7/q/r5H8KIIRFvEVWytzKhSXTy1XZmmhC7lsm5LLtqleY2jL5bOP2LP5MjP+0q+qOsDFt9WJSRCuTa8jVwPgYFGGEs4bqOb+gPufRsil2ZbNcQhr07w4WpTlW/xL6b7Krpf592P6PCClxcTImiKZhlEkk+GjrOYVl5lxT74/maiEKEbnH42jmaN0+/6XsjZFy3twOHihwji9JjdX2h5gUpfl7HshiHnmlmas/Gc8vxrZrauT3Vq5VUqdswMJLN6fwvaaU5JT8Kn7p07HP3NE9UKHNtRwy6uwzdNR/D32b1Sz6uQ1AG69CGHFiav0qq3ajF8Mw9otw7NwTnatOc/hx39yen8QmxedwM7RmtlbeiGRSPD1HIFfx4pkcXGgWdcq+HqOoGG78uzfdInDj5W/907vD+LJv2/Z/WPc1BgZSXROves3sA6Nm8qLcXfvqI/uGju8AQ3qFqV4UfUFmdKy/egtndobkpY+MyhY3I2J89oye9wu+o5qQJMKf3AkaDLJycn8e/MVEwdspm2PqjTrWBGAMX3W8/lDJMt2CIJ7o7JTiPtR4fhIkLCIEdCuqiix6dGL93jlVoyy85w2l0zWVqKEO13TrFPo3qKiqH4ZgaHPrypuXn5GiXKK19+0PHiuW1q1KvKtCpR6jZ9v3QNXW3sNPQTcV8ziZXfx9xD69jcEMxcJz2+FvFw4/vQpRkZGXHv7lhIuLkw7e5Yz3TR7+ukk5q26JUQZ/P1cWMEsUCavnGhn62jNzuClCv3SCnt95ygWLFh9e6bK48bHJmBhba7LVEWRIuQl/1glHl9wJs4WLky8N5Tr4ZfUinm/MkvqNaLR1o3c/WCYD11qDj55xMEnjzQ3NCC3e/TDzlzc+0GZZ56hMJZI9PZ1U8XN0BCDpMvqQsEsWVUWF3n99Squ1qVZ96wFjmZu+LnKRMwlj4RKin28FA0945K+cTxkMiHfb1PYoQnls3QnpUrl/YgDXP205sd4c1XOyydXbu707EfRvxapbCOWEy+eceLFM4OPC7CnpZB+X9/DSy8xr3q2XlTP1ovQmMdIMKJq1u6GmuJv/od58eQ9t64+x6OQvHdKaiEPoHZpQdhJ7ZcHMLmbOANmTbSqW4IOo9bz1wRFk3ETYyO6T9zCm9BwjizrQ3IyVO48j7/GKS8Y0GLIaqws1KfZ/ipMGKi6wl7qarPabK+QU32ER8HMf1Iws/KHYZ9cd+VeezuvVTvWz2T7y7a0cNeuMuHtL7dZ8HQBZZ3KMj7PeJJJZumzpfTOa5iiYptvTTXIOD+DK5//G0WTVtVVFNb1Fex/o5zbgbJAghszDW9f49uyLNX9vPGu6AHAzCE/isi8+MjkPuv5FBrBzpuTsLKxwNdzBM26CsUx+kxoTJlqBZg/ZicDpiqa5UvHUUImB2s+hkXrNM+0Qh5AkaKaLROKFXFj9vyjDB1Qh9D3EThn006M0BWxhRBSM7rXOradkVmAnNgfRET4N3x8ixD8+jM53DIRFfmdnf+M5up5ISJ+/9YrTF0iZIzNn7yXAeP92HFuFGbmhokJ6jxmo8pUUG0WBZWxcf81nfsY4vz+iqg7v8p49eyDVmKeWE+ttWkWAAAgAElEQVTCMT3rSH+feuUMCUlJokS1ny3E6cP7j5HMWHCEG7eFLLp5f7TC1NSY/PPn83CAUNW7dr58Wo31802w1FDHRlix3vbS8A/t6hgU5I+9qSPOFsJDT/Wsdfn7zVq5NifO3GfGvMNUKJOXyaMbA2BsLKFRm4WYmZmwY53shnH6nEP8c/kJ+7f2l96IPH/5kZETd+KczZ4Ff8oeYoaN386DR+8oUyI340fICl607LxMoa0u7GvVnpiEBAosnS+q/6/CvV79sTI1Fd3f11lz5Vp9I/XSS9DLSCrkdGNTkxYq958K/ZPCDn50zruDZOQLPvTxOs22l4ppOp9in7HjVU96eh5HgoRvCZ9JEfL2vhlEMccWdM67ExAEQWViYAq2ZuYsqdeIPof2ifjrMp7nAUMw1CPI7AfCl6C7dSnqugzW0Po3vxEY0PHnV3NVhquzI8dXyFLrTqyQT7NbMVH2nSeRwPm1sofO6QMaAXB5k3CTuj2wa3pO9f8deeYLizTPB+h/nXkRdQaAV1/P4+M8jqTkBE6/m0jI91t0yHuQlY8r42xZDCfzfNz/shN/z/Nc/riQRxEHae6+nuj490TEveFF1BkczHNhb+rK6XcTsTF1xsu+AQ5m7tJjDQwayLzi81hVapV0mwQJH2LT18vqv8L4f3/NawHA4/BPv6PvfgI7L/9Ls3JCKunk7ScZ36KGQcd//jCE6n7evH3xkVJVhAWj1JF0iybu5vHdtxQvr/jw+vbFR1zzqTaGVxW1Z2Yivmji6ZNC1fT7997y/NkHAue3V9s+YOgmFgUKC7Zbd15jQB/1NlP3n4WKmle9NIWdxDBtWSfiYuNpVHYKR4ImU6SkO7evPWfbmZHMGruLcYGtsXcUqtiWqSzY0Dz6N5iGP2IhBoz3Uzt+9xYVWbFdv4J7qXnw/iMFsilWalfHzzy/6Y2+57eO9wSpT17q4hdpadJOcxGUbzHKi0hpokFV4Vrjt2cDtz8K/1fuKwSP1BSBruKWv7jQpie3P76j1YG/ae5ZmD8qClYtrQ78zZV3b+Tap6bfyf0cf/WUtgWKMqG8/LVswsWT7Hl6n+vt5fWAYV1rMmv1CVF/T1qqNFLu96qK7at6YvqjyOuDAQPIO0e49zKSSHgySHNUasbVcxbB0eh1HI1eh31m8d5hYohLimWI5zjp6++J8tV2eg/ZSOCiY5zYM4RihWUrNh17rWLflgAmjGjEuKmCT93N268oXDAHB7cNoFoD2X9uj4Hr2byyBx1bl2fBX0JK4tPnH2jVpDQHtvandAl3adtqDWYptBWDhYkJvUtmXBU/Q9OpmLdeQh7AjJ3Cg2D9TpWp+sPXwn98U5r1rin9MQTpVTE1o1An5AF8SwijVCZhlU6i5WVk16u+dPc4LE2Vs0rl8xb8LQh3G/kKW48ij6kdzzevh1bH/dkUzeasIOS52olftR1a4Ci9PDaR06oQfz1px+wHdVjxVP9Uvd/8bxMbE/+zp/Cb/xAvv+hfQCE1uW19yG3rQ1T8OwAOvu1PDZc/6JD3IFHxws18nRwzqZB1IKZGlgCUyxJAk1yreBixn2yWRaTjOJrllvYvm6UfO17KR5CnTrNNzYSCqh9czn+8TZerf1D/3BBmPNgg+u/84/4a6p0bTKuLY9n19ozG9ne+PKXTlSk0Oj+Mgbfm8T1ROz/VuxHPCLgZiO+5wTS7MJrFT3eKnvOvRJ/j+5hx5SyAygIYv0lfsthZG3zMWxefsn7eMf6aKlibTFjaiabe41kyaQ/vg8PpN7EJozqt4K+p++nQX1ZAZtHE3fw1dT9Nu1QmLjaBMweCSE5O5s6V59Jx5o/dyciOyxWOGflVvDdxtRoFqVajIH3718bFxVFj+wKpfPbi4xM1tl9uQLFLV96HfMHM3JTsrkKRIN9mpWjUuhwWlmZcvyBYMk0aIB8B3WNoXd69Fb4T4mIFyw0zcxPildhvdPYznA/wP/2747dqI88+henUzxDnt3eFCdRz8md0Y8XgjK1zDtLGYyDD6ytmFbYvIDz/TWg1n9b5BrJirFDwq6694mLj5UNB9Cgrqxwb+TlaOm7MN+XvX0Oe35/N2HLVpHYK2xu2YXtD+YCl5Xeu0WzfZroVLsW2R7Isgq0NWnOihfLF22rbVvI4/BNTKtZk04PbLLt9Vbov36pA1t27yZiyPniskrfF8qtWxFB/lk6M7F+XbKkq6kqAZ4MH82zwYK2EPPjFI/Mymj4320uFhszmslWgY+/lfbXuPwzh7MHhADRrJCsIsXCmsCpTpGAO+g3bBMCg0cKHePZCISf62Ol72FhbEB+fSA0/WQW2/j1rkC9PVqrWn8nwAXWpX1socX7x6jOSkpMV2opleIXKtClclCrrVooe42fwwkDi2Mhm8+Qi70Yu64qvcx+D+ealIEGYc4O/N3Dv438nGsArU2aOtNUsDLlYFdN57ITkWIwlqsXYlPTcFEK//4uXXW21Y74IGMKWf+8w+vRxneeTEZRyycH2ZoopgWMqVaXX/7F31mFRbH0c/+7SISUoqSAhICAqIqIgCIrYrdjYgYle69odiIHYjd0tFqjYAVggISgiSHfDvn/M3WJntthF73v5PM997s6pOTOss2e+5xd1sCqMK4jAh7w7YIABdTk99DGse8bBBrhh7lhyZvoi28W0bm2EwKPUAeOLi8ow0IU3897AUR0xxV84l47ZYw4g9gNv/FE6nY6gU1Ng2lKXtF9RYRkObAvFw1vvWWXnjkTg3JEInrb8Mprdux6FXetvkAqCa3aNgmNncmH9Z0oOfPvuEDj+0d0PcPrgY77tav89XkXEY9lM7mykNBoNf60diK497SivY+vyy6R1wlzH4o2D4eZli5qaGni3453n1AXeGDCCOtbUh3ffsD/gDuI+s0MmUO2M1yXDXHVNDWToddurbaauUaf+ZByMc8VEC+LvTAen1QwR2oROI5akNNDxMG0FuuqtQnFVJhiMmtpD1erPje9rXxxpf4R1PDtqNnbYk3slHPx6DedTuN2UwzLeIizjLVeZoXITHGrP/Zz1ekRsDoZ22Y6T30JxPJmdFTmvsgj7Eq+gh54TlGUUec5buz0AxBQko3/EQtaYZDDPyUlRVQmupT7BtdQnaK1hjs2teUPCkPXzj9rJUzbAoAummg0gPXd9kFZcCB1lyYtJDVCzMOQ2br2LxcpzxDpqtKvomUUF4TOtKzr3sMWYOcSazsnDGpciuZPFkFnY+a0cAL+VxPdRXkEWbr3t4dabnfHSycMaTh7WpOcsLC4Te75My7yiwlLcvhkF/4W9+LZvaa4LN29C2Fm3QnDcVarMuZKm96Q9yMkvwbNz7HeopvrEs/3IdeKZ0LWnHes38+oLwpDl3KNFXOOoqStDTV0ZALhca+XkeWUEOl08P5T4bxkwb85tgdl5J2FF7L2fNw4/vzh6db2/PdTH404+EX+2qpY421t7EuYG+eJ0/HZUlFVytQWArJ+5XGVPrxO/JfP3TsTSgduw7hLb0n2lz05Wu97ak0Cj03A9Yz8qyirRt+kUXEnbA0Vl7rBSdb2/tdcWZGuNSyHPxTqHMEwZ2pn1ub2uIS7EfWR9ro2GgiISJhDf3QXtXbjqzDTIE/8l5eeyrPWGtrSF8YEtmNqaMGTidOdl1jGRkWCS1cfXxHf/rWYwYBEYiAWdO2OwjQ20lZUF9hFJzFv7KgyXEj5BQ0EJJ3sMhZ4KYTHX/PBmvBvhB5/bZ1BZU4OwQewXm63vnmDv+1foatQC+z3YC4QvuVnwuX0GirKyWOjQBf1aWLHG8mpuji4GJiisLMf2yGeIHSP9gMzBbUOwPX49kosTsN3+MFddaXUJmiiQvyxxokoR148p/DFJ+5WPAzvHwsKUNxgls23PoTtw69xsVkKN2mPUBSM1dSTN9MeA86cQlZ4msXGlQVtdfVwcIp5r8Z/AjeGjkZyXC/cThwU3/s1ISjClgk6TRQ2jGnQa+UsYP7dafvjY2KFLc2N0OvpnuQ4td3WHb2vyRbFXHawKt8Z4wUl7BIY13wo1OWrXkwYkx6+feRjTizyO44/kbMp+Ewbswo/kLNK6SyHPcSnkOV/RZumME3jzLIGyvqamBtOH7yEdY7jnFuRmixYviAx+bhgAWIJaXcQnURnRfSuyM3kzfzEYDLj3IN9dFeY6tLQb4fS9+ZRtgjfeQlM9DcwZS74ZtnfLbRwMvIubr3mTIQg6v6TY+uwpgl+/xLMJk+qUEZ1Oo0nEvZbJwTgX1v8nWjxBL6NdOJ88Ao0VLNBVbyVP+656q3A4vitGm95AajER+2iI8UmcSOwN5yZzWP3Lqwsw0YKd2Opd7juu/1cyKmGiYsIzPhOmkHfbdRvoNPZiftSLlcgsz0MjWWVc6LSe77X5PF+OnIoCbG8zB1ZqxqzyJ5nRpEJeTEEyS8g73XE1tOTZu/Iz3m5FQtEPeD2aQyrojTH2RnpZNmZbDIMsx29pUVUJBj1dgui8eGyMOYFFVtzWipxjMYU9URNg1AcX+vrA++IxrHlOrAfIrPNqZ7htoG5sGuWNwU62aG/252axrW/cOQTCPv3b8WlJ4OluDXu7ZqiqEmyVJy5M10RRuHFAMjFC64MVQbdwass4rjJpZawlo/b9LcwtRiNNFcjKcb+zVFVWw2M44Ukkr0gYKFSUVbI+A+AS9zr1Ib4/nj7O2DqVvXa4cZB7E6mqsprVT15RDkGPV2CQ0QzczOZdb/R1t8W1sA885fwgu7/nwsiTFBnzcWtnkldQKrANGeP6C29ZOLSleNZynCIdAPwozIehEEk1NNWUkVtQItY5JYXNzp1InDcPe1+9EkrIA0QQ8ybev4TwH0lY6uiG1KICNFFW5ap3PBOMFR264mU623rgYUoizsV9wNHug7H13RP43D6L096E0333y4exy60PvhfmY1b4dZaYBwCDzGww+cFljLS0R39Ta9z9Ho/uzaTvUjfHnNy6Jbgt9+6/qYkO+gzfietnZuHBoxh4dLEi7QcAOzf5YO3WG/h7fm8cDonA+FGdoddUHcPH78PR4PForKWCyzciMdbHGdfvRKOXlx1qqhmoriZ2ovWaqkNGho6kb1lcbSXB5SEj/mjLsTa6ehIX8mh0Grb4HcWCoHEoyC3GwZUXQRNzl0NYjDU0cW3YKPQ9GyK48W9C2kIeAPQzCsSB+J6YYkFYqdYwqliWGEYqDnieuQ8ddYhAt0VVGVCVFV6o0m+khq2ePTD//h3JT1wMnvtOrtOLND/mW4UiMvcaTn+bh8LKTOgpWaK/4QqoyGpJ5XwNgCXkzVjYE32GOoJGp+Ht80QsmX4cMxb3JO1TU1PDEvLsHU2wdtco1i72g5vR2Pw3kZF52cwQrNlFHo+HU8i7HLEEyhwbRmePPMGJveGkbi4AsGr7CC53H//xRPywrj3t0Gtwe6GuGyAWdckJGdA10MSuk5NZu/O1rdNi3qfASohA4XVl1bzTyM4sBI1Gw/6LM9DMhIilc2jnPZw7EkH5PGdeR38fJ0z7y5tV/upJHJbNIizpc7J4BUJO8vNKWELelgO+sHMwBgCkp+ZibG9CLKF6mQs4zM5IlptdhLULzvKUS4J9b14JbvQb4BTcmHAms+CsH2NGPMfHmxMvOw7aRJIfdflmGG16g7Q/EzsNwsLkTS6R8U+OLoc55rxWaQDwLIv9MsQp5AFAiNNKeD2ag8IqwQv7nIoCLLIazSXkAYCLDrkF+5xI4rtyp0sgyxuEye5281li2930l+iuy/3iM7K5F8hQlVUGDTQwwEBYxlseMe/fglXjJogc44fNrx7jdOx7DLP8Pa5P/zWkLeR1pthk4QdVLLz64FtyFpobE8YUDAYwZfwB7D9CnWysR/9AjBzmBHl5QvgZNkjyIY16dfnz47nVhaRU6o3R+oDz/k5eNwxDjGcCAKl1XG2X2ZS4NJgKmc349Jbr8FnQB7vnn4RmEzWuOjJXXDL6uNmILOaR3V91DXKxSJjkF8+jk0Q6f30ibmIMl3amIt9XSeNkxF5Hp+Tnw0hdsAgptJh373sCvo2ntg5LHEfsZo+xYlui+N67yOrTWb85mh9m+5ZzjvWrpAgV1dWQlyEegl7NCeFuvTNhjj3l4ZV6EfOE5XCQL+szU8hTUpJnWdEBbEu61jZGrLh640d15qkHwBLn+vQgFn50WRpCL7J3Ix5em8/TVlLc+Cdb6ZALZ/AmLVWiY4uLl6k59vbsK5Wxb/3cjYgbkfB1XAY1LVUMmu6JeTvGSOVcnNg2aYqkmf54k5aKIRfOSP18wiJpEY/TVZb5ua/RVhgqt4Oekg1GtziDKylzkFUWj7aNR6Kt1ggAQB/DLUgpfoOTSaNRVp0Pd90FUFUVzepskFUrDLJq9Vu/y3QaDYl+0k9K0ULVEWXVhXiedRJppbE4njQD08yps7o1ID5k7rYA0K6jKV9rNKbQtXzrcHTy4N7w8ejVGl28bNCr/Wq8iojH5VMv+Lpnkp1nmK8Lhvm6kLQmaGljQFqu3VQNNm2EW3QCwL7z5Fnc6XQ6QiNXse7PnLEH68U671lYLOau6Ice/bmtXifM6oYJHLGWakN1HY4uFlzX8TUuHS0s+Fvi175OXQNNrjGOBj3AOD/ucBic9/zXzzzScklQzWBIdLx/G7I0Wcy1mAs7dXJXa04u/OCfBVhYBhh0gXsTwdY7ALAz/jzrc20hj4mijDzKqisQ8OU0j5jHjyXWY7DuM6872r8NTUUlbHD1wunY99jk+v+ZXfJPw3YesWHV2lgPMnQ6jvkN/a3zcd94AGGLqMUzQcR/yxS5TxsrtqC59K8zWLluMMzMddHTcyNuP1iE6ZMPI3g/udji3MEU129HQUODcBGXhphnb8men/PQAEScnYdeE/cgv5CwkFJSlMOD47O42jDhdLPlpP+0/cjIZm9iycvJIvzkbNZxv6n7uDICU41Tm3bWRnj7OUWotuJgsT5Q4lZ7nPd3oJ8XBvoRGyc91Mdj9JL+GLmQ/V7KaXknChNWDcGhFefhs6APGAwGTsdzW18LO66Nub5Y55ckl+5F/e4pUJJRUowm/4RrOPE5EqOt27Dqtr55gvkOLgj5zDt/cSweJc2RgQNxIioKUenpGG4neB0DSDFmXlUNYVkWmcGODXOlN9v6oPnhzTjrPRxOes1QXl0FBqgXoDU1f97idGbkYuxqwxsHSVRargnEl2XEAykmPRNWutQZe54kJsPF1LjO5yTj/GAirteg86fxLv2ngNbS4e7IcTDXIveBlyTLlENA20iDqhywovIUwkAswm/8fIHtXy6imlEDB62W2GI/Ge4P/RHWlfhBZDAYuJn2Er31nUjbAoD7Q/YPHbMfJw56Bkia6Y/7SYmYdOOK1K+VjKHWNtjkQb67Lyz9jcjj+QhylVWW1aTsa6TigJEm4gceZ8L8LrcM3o6Kaum5PHCirqCIqMnkYoGkOfPNH15689BReyQ6ao+sl3P+1xFVpOJ0ya0t5DGR5ci0t3fLbb5iXlVlNY+rx3+VwWM68Qh5kiTi/me+Yp5rN2rriHYdTfH2eSLOHHnCI+bVB1klv9c9hMnBd2+x5VkEtnl5o5e5Bav80bdkTL5+FSNs7LDCzZ3PCAS5paWYcesGPmb8gpyMDKa0a4/J7RwE9rNTt8Ol1EuIKYjBUqulqGJUQZbGu9zVkJOM9bQoMeZu/iQCs7fWoN6gdtG2x71foltYSup6/hQa3Gnrj4kejgiNikPIrOE4GvaWp96ptTFeRCeLNObesxGYOqyz4IZSYNaG84Ib1WLe2K6sz61sjWBmrouwB59ZFu4p36gtx2h0Gs4dF86l9WOCZMIbdR21E2Ehs0GjcC56ds4f8zdexrN3X0nrnYcGQEtdmUug49wL6j4uCN1drDB/AvFbVlRSDuehAUIJekO82khVzOOHpO4vk0s/dmNMqwVcYp64DJnjjUMrziMzNQetXSx56g8uP4eJq6UnpCelZsPEgP2ePcxjM84+EC+Ml6TvsyhwutHWzoKbPGkB1rwIw8W4j9BQUMKZ3uy45cmTFmDZ0/uwO7YT70b74e+n3PHWW5npQZJ4DNyGSiFd75lx9qprajDa3h6j7e0F9GAjNTFP9p/gy22akKvHdtq6cNIjdqQvJ37Cmo6SySIqCrGF8dgYswMDDHrBTsMaJirN8Sz7NZwbt4fPi8k47URkR5r8Zh4UZBRY4p3Pi8k8Yy16vxol1aXYWQeBj5+QV18w3VoZABwP7ZH6y4FbcxMc6Ss4WKykediVSCjyKT8ZFTVVyKsoQkDseZYAxxTltredjpLqcijLKKDHo0UIdSPM/snaMiET8WrjaWLKsopb8egBjr+X7g6HnIwMXo2fCg1F3vg9/698mU64Kt1JjMe0OiSb4EcfC0vs9OIfGJkKJwMjvEgVfbEzvLng71cDkqOLl+hxajgtryRBL8fV6OxhjWVbh0l0XEmgoqqI4iLxA42LyqS5/JPiiAvzOgoFxIFZupl6oW3RygBvnyeCUY8bkC12bCMtdz5EHkN0dGt7rHLrSlpHNZag2HnrnzzCwXdv8XX2PLgdPYzv+cT3f+atG5j5T3/OsY9FR+JYdCTfccnmsjHiMTZGPBY4p4C4APhb+MP3J+FFsej9ImxtvZWn3fJW40kTQwDA0g97KceXBNF58ZTnFkTPx/NQTZIUpIEGxOV7Vi4u/zUatvMCQafTMM6d29J087z+cB1LvhFLxbGrL4UW81zW78OTJVOw+8FzzPDoCCV5Ocw9fROBPuz11b6wl9DXVIOHtRm6bz2MiCVTKMcTJ56XWTP2O9jiZf1QVlbJymrbq9sm3LxHHl8MAGZM7oqc3GLWsZYmdRKXW48/iTw3OVnezTxzYx1KIU8Q1x8S1ke1Y+oxx0vPLEBRSTlLyAMAVWXyuPBkdGkvvjedxfpAqMjLI3L+DFisJ49VzA9x7m9taru7clrM3ck/zLdeEGsvzsVo6/k8fe7kH4av/SJc2MEOF7T/1To0ayk5gel62AfMGuXGOs7LKaZuXE9scu1BaoH91If637cgN9plTu5Y5kS+YbimkyfWdPIUahxxYTCALv2Ez8Yuz5FIxmL7diTOE83DS2gxz0nXCJbHA/G3ozvSiwvhpNcMnfWb8+1zxns4mh/ejJ1ufZBRUoS1r8JY7rXvs9LxoygfvvcuwlRdvFhPdXURPP39Eg44bEduZR7mRC7FKad9PG0Wvl+N/Q7ci8rTTvu5BL2ghIPYaMcb8BoAKqqr0WrfTlwdOhLW2oTbYHRqOtbc4XbvqKyuxto74VjVi/3gbLtpN9wtTPAu5SfCZhFJRRy37oGTsRFCY+JZFn3SgAbg9QTiIX/g3Rusf/pIYmPL0uk4M3AY2un9fjNhZVlFVDOq8T7vK2g0Gsa8IMQ6I2Xib9VawxQz3wZhVzs/VNSwY1ORtRWXVV08sKqLB+Kys9DnbIhErcnmdnDGLMeOEhvvT4ABYNmt+1jb0xOp+QUwUFfj276HqTmSZvrj7KcPWPU4DKVVvBk5RWWdezeMsBHO/JmK0wN/rxtLA8Jh3bpuceDqkvhg0fpB2LjkIgAg4sFneLVZAc/e9liw5vdkm/zxLRt3Lr9FfMxPFOaXIjuzsF6FPEnx4tEXfIz8hviYn8jKKERRQem/8jokjWcLU7z5mYq8MvHuxdfcXHzPz4NdU128/5XOKi+tIn47FWVlodeoEZJycwEAK8IfkgqLnEKevIwM2ujqIb+8HLFZbNe5fmdO4upwcsvk2IJYruPiasEvLF6P5mCj3XQYKTfBxR/heJNDjLHBTjoB5OXospCni76fXlsA7GvggmbKTdFcWRcppRnYGXdOUlNs4D9EwNjeAIAP28jfK+TEtAz/nJgOa1PBCQSziwjDARtDom1KTh46WxgDAHoHHsMFv5Eoq6pGH3srDNl9Cq30pZ/8S5EjoQE/IQ8gxLude+4jNi4dwYHkMXCZxCb9EnkuZs20ecocbMQP0fDuUwrUGylR1r96/w0At6tufVHbfZbMnZafyCfO/WVidXkVgpyGCRTn+NUL6uvgaUvZ5kjURsGTrAO/05pOksy7cRvbentzlXXZewiPpko2BrG4TFvAjpE/dlhHDOjZBoPG70V1dQ1CgicgO7cIW3bfxY+fuVBWkseds4Rr+9xbtwAAI84Rv+OJOTl4OXWqwPMJvZI425M6EQFVLL2Oes246ibZsINuM8vvDeBWt5nlnP0OeErnxcVewwZydFk0UdCmdPPdZLccE17PBp1GxwEH8ofH06xX8DObSFrXcg+xk9XrzAkk+RHi49DDp1lCXMs1xJhyMjIY3o5bHCitrMRkZ0e0bMp+iL+aTyws90S8FPYy68yktg6Y1JbbteVzZgZe/0zFy9QUfMj8hZzSUpRWVkJZXh4aCoowVFODbZOm6N7CDO31//wMWZ66bbHu80kcd+L9wf6YTwT53GLP3iVgMBikbeuCRWNtljUZk/zyMrz+mYoHSV8R/SsNWSUlyCsvAx00qCkoQFtZGTY6TdG5WXO01dWHoRp/YQsAWq3egc0De6CXTUuJzl/QOT8tny24oRD4HDuLM2MJC6WDL95ghRe5lUlthrWyxbBW3EGY43KycTn2M96m/URKQR7yyspQw2BARV4ezdTU0V7fAG109dHTzIJiVHK8269Cl+42WLRukEj9OHnzLAG3r7zFss1/njXWf4nGOoL/TUkLd287uHvbIWDFFdy9FgkAuH8jCvdvEJa8e89Nh4k5b1Z0SZIQm4YZPtK1UqoP/l+uoza1LdSYQpg42Wz39+lHOpaweB4/gsip06GuoMjVv9XunYifOQcy/3hsWAbtQEV1NU5ER/GIeZznJLO+K66ogO2eIHz49Qvl1VVQkOFdxu5ssxOLPiwCACz6sAi72uyinHNol+14mvUeqz8dxqL3waxydTlVnHNeK+yli4yduhnW24N3VawAACAASURBVAlepHOy5D3x/VWgy+GaC++uf14l/wQufxLvM9PR95LgpGDJU6izSzcgHV4n/CBNiDFzZBfsOinaxv6EZSfx/JRgw4vP6+fCa+sRjO1MhFDQVlXBkt5u+JqZA0U5WfTcdhT92hIZZuf3cEEHU+pNth6TgynrqFBRkuc69nRdBwC4/3gpFsw5iS3b+Yc0GTXxAEIOEjH+Rk88iBMHyd8JASAmMZ2yjgqHVrzGM7KydJKWwqGirICiknLK+kb/JNsSNkaepCgrr4SigpzghnwQ5/5KCqvLqxAzgHwDl19dffEhjjuMlnVrI5SXVUJBsW73XFKceBeFfq2s4LrnIC6O9oFpYy1c/RyLv0Pv48NcPwDAoBOnEZ2WjmufY/Fl/mzI0Okw2yy6Bac0+RxHiKZM11kA0NZSxa/MAjQz1EIzQy2c2ks8I1z7bsGQCftw/tAUBPbsiW95eTg1VDRjD6m52f5beZL5HM6N2aJjZnk2DrXfgSoGecZAAGiv1Yayri7E/E0IO7Mu3MDOwb256mRo4j/E68rrrKNorzMO1jpNMLa1dK5dHJjC6Nnxw2FvILpZcljXAEx4tRUlVeUYYNgJQ5u5AQBOOy/lip3Hr62kUVdQhKeJKTxNBGcWYsK8DwBIrTera+rfPUeS58wtZbtPXHkfI1DM8zYXLh6EBoCp0z0wdm7d4gnW1NTg6tOlXGbTDfw3aaqvgeM3625B7b+qP/xX9QcAjOi+FdmZxEv71KHBUNdQxrkwyW4sMIn7lIqZo/azjm+9WQEZGe7fnrpYHjKpKKf+fZUEvdqvZmWZtWnTjDSDrCSuowGwhLzaMIU8APB37oQNTx7ztHmZ+oP1mcqNVkVeHrJ0OqpqamAVtJO0nZKMEjbaCmfhsPj9HrzL/YLpZgPRz8BVqD51QUNOFXmVRXibGyu4cS2YfciEPAB4lvWxTnOrL6Iz0tDvMpFB+oPvTDSSF959rwHJ03p+LfdZBhAdwOsCPqKXg8hiHgA8ePEFHk6CN49D57OTCzKTX7TQ0cIFP7aQlpKTj2nHr+DdqpmU4+QXie5ie/8Q93iDhnbAxXOE0YSegabA/jROf1cxXV/5YW4s2TBM/uM9cCk0Ckk/smFiyBur3N2J2MC+/+wLPJ3rb+P/fdxPONqyhUuqJBeSTn7Bye98v65vjM2aom9H8k0raSQ0a6Yn+N/SqvthiJpDxCBffOce+llb4sNcP5htDkTCX3NxcbQPRpw+j1M+Q1h9Ev6a+8cJejra3Jup2o0JMa825w5OwdCJ+3Av/DO6uVnj0ogRIp+r4W2zFpryGpgXtYx1fO9XOG6m3UPLRmZYbj0fhVVFmPyGWDwy4+rNs5gG/+jlqGZUY7v9Oq7xvkybg1b7duLZOLZbrpmOcEkeMouKoaOqgvEdhcuSJk1Cf65ARtkXjG5xBlWMchxO6IdRLU5Bnq6C4C/urMQHD9I2gIEaeOotRXzBA7zKPspKarAvrjuGGh+EpnwznEn2RUs1L7TRGs7vtFKBU5QzUeE2/z/kyLsLrKuoRRoHj6ytMPHyfie/I9GhpM/p5+IEi3XEQ3vPEOlkPRaX5MQMPLgVjZpqBugyNEyY2Q0pyVm4efENkhN+IfpNMm6/XoGcrEL4TzyMjLR83HxJuOj3d1kPJ1cLfIr6jhM3iWdMQV4J1i48iyf3PyP0rfQzhTYgWSQdOw8ATt2djy8fUzFrNCGy5edJL64pp5AnzUy1P79TBxaXBFUcAYjJhLz/Z/yu3EBQ/96CG4LwBlCSE3+H3kSTe6GuLCeHkkresAbN1DVI+/vduiHUeXzt2+LAuzdCz+tsylkMMyK3cH6X+wUA6kXIA4AFlqOkFo8vLIM3cQE/SqupLXOkydrn4QAarO7+FKK3cgt3t959kej4f++8IZSYJwxGWup8hbxuE4NEHlNdldfd9NIFIgHNyeNPce/Oe8xb0JPvGJ2czODmvRkAMNlX8s+SJlqSTW7D1B5HzjuKLQsHwM5SHx/j0hB04hFObhsHAAhYPBD+Gy5BQU4GDrbN8TH+JxZuvoqHJ2ZRD1xHMnOLBDeSMooycrC6TKx3aAA+c1jTjX5yFG+yCBdkGRodH/sTegGzPefnqL5LoSAjiz4PgpFQkElax29MZvtplq7YE0tsfgU5DYeHnuTE1VsXhf8dlQTCfI9djdli7quUH9jQoxsAgC5ugMjfhFItC1MjfU18iuVNMKrbhPD+uXQzEt3crFHDYMAiMJDlL8onfh7r7fo/LeYNMGAHVmUlu2gxhqvNiGaDMKIZ21Wukawqqy0nAa1Xk55DXkYG8dO5dxBuTmWfg9NyqnYCDB1VIoAq08qMM5Pt5E7tUZ946bMfVAzUYLzZVZxJ9sVw4yNc7Tz0FuN11lEAwL00Qu2vYVSBRpOBjqIFNOWJGA855cl4nrkPrTUHg06SZa4ByWO5kr1r4X/hFvwv3GIdx66cS9qOSWNVZTydzx2M1GnzHuSVcMdWsjPQxblJhEt+bkkpOm5mv7Rwjuvr3A4Lu7uyyj0tTRE0nFuY67HrKFJy83ncc/u0skSfVrxZoP4EjE2bYMLMbqioqOKyzJvqzx3c1cdrK0ucWzYrBGt2jkJZWQWGjXPhcpssK6vElk3DcPoQrxVLA/9dWtoYIDRyFcua7PKpF3yz4daVay/+FqufmoayUO2eP5LsyyMV4l7Hf4EtjyJgr6+HbubCW4HXpo0ut0W8moICqZinKifPUwYA2UIm3OpmasoS81ILC2DQiL8r/J30O5RiHpM5kduxqfV0KNDJ5yYpHLQsYanWHLEF3+D1aA5Cu5AnFfheko5myuSxxp5lfYCzNnfICKYoKQorPx7ETdf634CMzPj/iNv0/4qHHfUzIHT/DHhN3i3ymM4jA/DspHRdNjuOEO+7fGf/dJ6ye+FLWJ9HjukkcIypE9wwdYKbWOcXBh0tVZHa1451xzyeNsIFo/s7AiBcaEvLKjF+cQjSMgpgbqyDI5vY8f46tjHBs3P+mLD4JP4OvAFzYx1cCp5Uxyvhz/efOVIdXxj8X19gucMufHsZR+Kfw9e8I6wvr4KdliGr7tTX11gReQOr2vRmlZG50l73mE5Zl1SUjcqaatIxmUw074RZVoKzv4uDNDdpydDmkxiGjF19e8Hn9Dmc9hkKBodlyNec3/89EcT3VO45dutijTsPPyEjqxBNtHlFzZh/XHNtd+1Cwrx5uJeQgG5mZkKdq0FFaUAobv5YDDvNQTBScYAcjTpoKic00DHU+ADoNFkkFj6Gp95SJBU9hYlqJzhq+0JdzqBByKtHmIKd5cpABAzuSRkzj1PYY2K5MhA3PsSity0hol17H4O8kjLStkw0lZW4zknV9t0SP7Rdz72bWl5VheTsXHxazj/b3/24RHhaiP/y+SewZiexeLrzeiUAYO3Cs/h7E/Hi2URXHQBAl/l37Uj91zlybTZ8++4AAMTH/IS5lXST/ZSIkLzhy8dUkcdXEDOGjWojtsvlp6jvaGUvfsBuSSDudUiapvrklmnS4M6XeJRXVSGzuARZxcWw19eD+aZAxC+ci6ifadBt1Ai6jVSRXlAI6Ncta56GonBrA2EQNl5fTkkpj5jn+9oXq1oJ95JypfMmDIhYhJiCZPR9Qh6SYZm1LzrrtBZqPGHY0WYuKyMtv4y2tYW+W67b0PPxPKz6dAgA4KhljaTin8gsJyyAzzuvw5BnSwWe/6TTSox8sRJVjGp4PZoDJRkFlFVXgAEG/FuOQHddxzpcnWAm2jlgb9QrqZ6jAdEZueMMAODkbGqPGTVVcjd6QTAYhNh2I3gqGmuI9kIvDOIKeRbG5Ik0RgzZhVPnqS0Aa9N32C5cOzuTZZ0Xflu48C7CoqbCfd8FxbITNtadkqIcTgf68m1zaAP/eIGSpLi0guuYmeiitlutxfpAqbnaLrFjJ1bY1G4ArC+vgq95RzAAROf84LLCA8AlvInK9OenkVyUzXdMZVnpbjDVJxpq/Dd4R7e15zq2btoEp32I+HHxf7H/3i9m8Ga6TfhLeq7XkqB9G2MAwODxe7li6QUfCQcAtLEj1scDrYnYoFOvXcPO3r3Ry0JwzPb/jmN4A3Wil+EGGKkQSTDaa48DAJZVHtPFlgmzflrLB2is0AIAYNrIFWpyejBRJXa4HBqPgbmaBxr49xCbzs4kaKtPWAx8SBU/axQTZXneF+yZZ68DAGTovCKWxbpA1n/Tz1+r8/nFIXjF5Tr17+hmifJywmKlqJAQYnKyiDhog0YJ3gVu4M9G30gLSv8EkPYbwZslnZO8HPJMm2+eJfDtV17Gtnjy6t9W6LlFv04Sui2TQzvukZb7dNsq9Bj+48mzt61fdF7k+YiLJK5D0lwKeS7V8e30mkJBVhaG6mp49u07AGC9d3cAgL2+HqZcvCqxc5E8rn8bzZSbsf6jorKmCv0jFlImQGOy5vMRvvXicMt1G2h8gmvRSeI2ydDo0FPiSIiW85kl5HXStoOanHAiibaCBpRk2HHqSqvLBd4DSbKoA2GV/zpd9I2FBqSD7bxABE3sh6CJ/WA7j3/sqeBl4ifl6j19L1Iz8sXuT4a4Qh4AHFs/mrS8m5cdaTkV/XoSIsQi/54YNkjynlOyMv+N1/XyCt74uYs9XPlmr5U0DD6xgVa36YNNDgO4/qsLNQyGxMcUlaqqaiyffVLgWlUS1Of3+F6SFe4lWaGoIr7ezslk4sjOpOW6TQgDjX5jgvH0VSIOn3qKM5dfAwCmju0CAFjj6QkAiJwxA9Fpwlmxi20WFZHyDaOvXuDbxkanKa4P45+iO+xbEsZfv0Rapyovj6hJfpAR4CdtEkQ8yJnZYt1DDiM5L5e07YORvmihqcXTl06jIXEGpV8yT3vO81HV14asvSB6njmOmKxMvm1ODxgKJwPqzE787sdyF3f4thb+RbCB/38qq6thu2YnT3k1xw+cibYmXi+ajvYbiaxhNBrwcdkcUvFNGHTVVNF5635EzCdiSz6OT0YjRfKg2MdHDYZTc+L7/ihBdGGirpSWlOP6iaeYvor6B5fTxdbIWJunfmUAOzs403pJ6x+zaytbIoucg7MZHJwJE+th41zqPvEG6pUrEUtYbrDM/8vLy0JDSwU5WUVccdzIXB3ePI3H0hknWMedPazRRE8dudnFCLv9nqutdhPBGXcHjXbGxRPPWPPpOcgBMjJ0pKfm4s3zBNx5u5Knj+9MTxzZdR/njkbg3NEILNowGLKyMji88x5+phAuBDOX9Mau9dSxzi49WYyBLhvAYDDg1WYFjIy10b6zOR6FfmQl8th3fgamDBHddUtUzh2NwItHXzDtL28UF5WLdB3SYl/AHRwLfog+Q9sjK6MQKcmZSIhJk5j7iz5HhvPfETNVXKgSYAjDkfZH+B4z6f1kPug0Om67UlsBzoncjpiCZKSU/IKRMnfmaCoXWWG500X0F9SjjvxdxYWd05XOm0Q+tyT5OtkfLfYT6+XWOrpwNmhOun6Y3578pagByTLKtQ00VQjL2tGu/N8J2lgZIuCvgfDfTP7uJojBcw4CIKziqMQ0QZwPjcS2Yw/F6stk1ig3yjpDIy1cPP8K6uqEJZFndxu+Y5048xynL7zE/evzMXX2Cb5txaHm3/TwrgN0kmeAb4d2GOVgD4v1gfiyZK408otwsTr6FnobEWEM/npzCYtsiaR4dBoNR+Kf4VY3P4mdK7ijD2a+OCPRMUXh4oln2L8tFOZW+oiPYcdz82qzQiouuJyJsKRNN5MYRP36Pfd1zLCOyCvgDRty7uBkuPbdgty8Yixey35+zprUFS3NiPVFSn4+jNTVoaaggAWdhfv9E0vMWxZ+HyEfo7nKNBWVkFvGnUHoYyZ/qx3v08cRm80tVGkoKiKvjLBUKaqogNnubXg6dhL0BcREYcJPTAPAJeQBwPNxk9Hx6H7UMBj4mPkLNjpNKXpywwxcWRtjDU18z8+TyINX0LUw4Sfk1R6DmQWOyeonYVj9JEyg0NhzzzEkZpH7qD+ZMwlNGlHHcwiNicesC8RLEjNGIGfGVU6mdHLEvK7klkkrbz3E6bfRPOVHRg2Cs4lw7lun377HylsPSOtmuzljuksHyr61ryO/tAyOW/eQtiXLIiuJOQCEC6rdhl0in1dYbNfsxIM5E2Cgwf43RxZHr5GiAst1dtuDp2i1ejuGtrPF6j6eIp8zfN4kWK4MxPecPOirE+d9vYg3jgkAlpAHAF3MTEQ+V12Z3Z9X6GygATJCI1dhzfyziHjwGQBQUVGFjHRuqwQzS3LXRis7I1w+9YJ1zByDEz1DTRy9zt8VncnkeV6Ifp2EhFhip0+YwMfDx7vg47tveP2U2NncuJh7A4+52OMngqmoKmLXySmYOZLY9U1JzkJKcharfv+FGWhuSu7qJClCI1fhb78QvH4aj+9JmVg87TirTklFAVciiPhI9SnmccY8LCutwPljT+vt3FsfReD5t++4GfMFX/4ivj8L3V3hvHs/uluYIXhAn3qbizTYELsBiy0X821z4Cth1X3BeT3fdsObdcOKjweQVJzGI+aRkV5UiPn37yCk/xCucpOgAKE3dLe/egZTTS30Mf8zY8NKAqaQBwDRmemIzkwnbdcg5tUPcjIyLIu8Ob0E33NnexOoKiugqET8JCpxyRk8VnVOrY1ha2GARsoKUFKQQ1ZeMWIS0/E5MQ1ZeeRW7OKgpa4Mn57UyQW7edlS1jE5//05AmKu4YXXBi632uT+3yQyR07KK6qgrPj/425JhRLFNcrJyCBuyVxYrA8k9eaRJE+8/bkSYGx2GAgA+NR/ORa9vcLlEnvDcwZMG7E37Ok0Gqu+dnw8sjrTRtqw0zLkO6Y02b8tlLWOY65HAEBJWTrftYpKXsvL/1dmTSL3Pnx8bQEeP4/H7QcfYKCnCb8J3PEQexw7hk+ziCQzcjIyQp1LLDGPKeSF9B+CTobkIkpCbg6UZamHj/qVxhLyvM0sENyDd/HIFKI6HTsg1CJo7j0ioH/stNmkYlttsREAdFXZQQj7nA3he57Tn9jWEJ+nkmfzCRs1nuvY7cQhfMsXPaMhpwjn3twEh/sMJG0X/o3aMsl0N3u3mey6kvJy0TWEcH1qERSArxTXXlt4G2TfCr8KihDxlfjBctl+AKt6eWB4W8Fm6YXl5XDYHMw6VldSRHVNDYrKiTgJVEJe7Tl0szQDnUZDaEw8fEMuCrTerD2Goqwshra1RXZxCW5+IgJH7wh/hqsfYhA6fZxQ18Ep5DXX0sC3HMF/Z+89x/CVQxTtY2uJmhoG7sTEo7qmBjvCn2FH+DNKUY4BcAl55k0aw8HIEOfevUc1g0EpktYmp5g80Pi3bOIaOIU8YZjn0QnuFibwOXRWLDGPSfedR6AkL8eKzUeG266DCJ85Uexz1IXiwjKkJNTdtRgA1s04jud3P6KFlT7c+7fFgPH1k02xAeGQ1K7ksq3iuSR18bJBFy/+1gCisvv0VJH7rA3ib10PCL5XFtb6AtvUtV4Qwl7H+OcH0e7WCmxuOwweutZwu7cB4d0WIzRyFTzvb0J6aT50ldQx4NFOZJUX4kl3IkaZ/c1liJqxBntMn+JkJyKey9HEJ9j15T7aaRljvxMRl2je29MIS48BAwzcf7EQ2gqqCPpyH2e/vWSNJQkqqolNO85MtjOciY2ilzOJ+W3rw44N1ERVBQkLf2/Mmd4WLXEjru7JUEqredd6tVH8J9HFp4KvcNSypmy34uMBAICrjj1lG2EQxzPj/5mGTLZ/FvP6uGBeH9E8AO4d9KuTiysZL6KT8SI6WaJj1mazf3+4tKt7rOUhzTpiSLOOPOV33CWfaCkrtwiaAuKNCUPwF3dMtbgPOo1bJEgoDENOeRKics7BXM0D7roLePq+z72EtNJoJBY+5gmvJCl0BCRIiFsyF1+zc9Bj3zGpnJ8pstUW4phsbNcfG9v1p+z/qf9ykev4jUk1D2lTUS4d0a2AJL7zkxR3aCu54UchEbPTqvFyxGSvRjeTGFTVFCLsmyNaaExDWVUafhZdQTeTGABAfvl7vPo5DJaNl+Jn4WUUVHxm1f3puHY0h2tHc9K6qY7smLXBL19iegf+Bj5AHRNgUAl5AGBWywKuNgPOnwIA6CirkAp5AODv1BkBLyIAAHHZWbBozF+pvvIlBqtcu1JazWnWMTjz0jB2vB1ppkj2PMl2CRnfuh2WubhRtnVrTm6ZdPdrAss68N1EcgsnEw1N1mcqO8IXySmszw9nTuAReQYePIlPaRlYcfMBvCzNoanM/x4zhbyrk0fBsil39t4tD56Q9sktYS/MG6so49k87sCXLdcEcrmAkhH85CXr8+6hfeHZkv1Dvm1gT5YIlpxN7o5cG+Z1kIluVNcBgCXk8cwBwLrQcBx/FQkAuBj1CYPsW/H0b7eJ7YrGee6VPbuirKoKrSks9mqz+e4TjO7Qhqe8eWPewOx2a3kt0VbffIipro5cFplLr5LHo2IS9ysLFk2p/w2P7tAGJ15GorSiElsGelO2629H/eIlLQbaLkVpMfcOtHcL3peR/r4umLKsH085s+3tr1tx9/wrBC48x6qL//gD8R9/QFtXHS49W5P24Qez3a3ELaD9y1K3/1f4UZgPw0bqv3sa/ylOJO/Gm9wI7GhzWqR++zr4Qo4uQ4hzvdZgj+NYVl1WeRF0ldTh9/oELrrOBJ1Gg8OtlXjTcyUAoH/4DrzswV6wG6k0xtueq3DsawSrrJdBa2xr5wP7m8ugrcB+fj7pvpRrrLry8kcKmqn/u75zO7x7scS83qdO4MYI8VzwVrdajdjCWFg2ot4UGt7MEyHf7mDZh/245rIFCnRea4+ej8V39W2ggX8Trsv24vEaYrOn8997ELF2mlD9npyYC5fR9RfPrK4oKciRCnk7v9xCK3UjLI0+hdOd5sJEtQkWR51EfGEaeujZY6KZJ5xCF0NJRh499NtgoTW5+PI25ytmvD6AF14bAAB5FcVYEHkc7bRMMbaFG5RkxLN4yisUvEEhDFQinFkjd6CRO74U3KXsa6c5EHaaAxH8RTqZVQFAW5Pby4ssyUWLxlpSS37RAEF1dY3gRmJQSGLJW1aVDivtFcgvj4K1zjqoyVsjJns1ACDsWweoK7SGqSZhQKWmYIuYrBWw0l4FdQU7lnhnpDYKD5LrtuH2pzDTyQkW27ejuqYG3YXMZlsn5+WSykrBjQTwajy1pYCfA1uN9DotnAo/xo5XoBDE6/HsHy1+VnRMuejjZOEzHIlDYi7bcoufkMePKbfYQa35iZibunqxPifViqvHADD2BOFWdXDEAFJrrUsT2VmOnAL2CjW3L8vm8gh5ALDAg3xXkHPc2kIeczxB7AgnYkV1tTDlEtHIxvDeI9x3jeq8VNdhvXY73zks9XJjfV5ynfcH9WLUJxRXEBaMn5bO5qlXlJXl+ntQcWDUAFRWV8NyZSDrP07aNzfgqouYz3vP1ZQU4RpwgKtdcnYuZcbaA6MGoO+eE6y2J19F8bRZ6u3G+sxPkzLW0sSCq3dw9WMMrn6sn12Ydi4t0bmHHTr3YFufMo85/2shIGvpuydxLCFv7uZh2HhyKhy6EC+cnEIeJ7v+vkg53uMbxH1s29miQciTMmXVxUgrS0JBZbbQfYz3boXx3q3ofJKw7skpLcHh92/FnkNljfBZazkprOQfd1XSbI3x4imLLQiv1zmIy7qP19D9wRbWsZW6PrwfEtYnh5wmAAAiMuLQ9tZy2N9chioGO/bhFTfu57KijBy6P9iCoC/3Uc0gFseN5LizEgbGhOJgwiOeserKwvvUL2V/KjQA6grE/fmcmQnXIwdJ2xVXVKDjwf2U46SVpUFdTh1pZWms/2ojR5dFC1UDAEDfJwvg9WgOz3/Mv5mgOHQmQQEYeOEUgt68xNhr3M/ragYDCbk5pGFTTIICMOHGZZz6+B4t92zH+wy2q2nIh2i02rcTJz5EwSQoAG4nDnH18zp1lFW3791rocZsoAEqBjmx3Ur7tefdSKZCVoaO56f8+a7Z/hQ62Bnj4RFyr6pz357BQ5e4ByaqRNiHsupK/CrLx8FEdlicMM9VlEIeALTTasF13CNsLQ50mIap5t3FFvIAIP5b/f6G/y5MDBr/7in8p2DGdu7bcS0AoJfjani1WYH2ncitxurKj3RegxkaCCtRVXlzqMnXNtZgIL88mpXMIjZ7DX4Uso0hSiq/4dVPH4R9c0QNoxw1DPHd/v8k4ubMQeK8edjTt69Q7etkmddq307QAEr3TCrepAmfwUpBRhbl1cKZewob76422sps02W3E4dI3SHuJLKzoajI10/cAncKqztREDTXodY2WPgwFACw8/VzBHbryapz23GA9dnF1JhyjEezJ6ELR1t+3PPjnwKdHzZ61H/fG1PGoPe+46R1nG6te4ZR/8NY3csTy2/e52pPhajX8TUrh2U9KMwcyOAU+GQpgoi20hMce8rFzJhSdAOAE75Decpqt5/T1RlzujoLPJew5+RkvDN1HBMA6G9rhf62VkKfWxIsDR7D+sy0hOMsE3qcsft5LO1adyTfeVlzZCKW+R7ErVPPMXPtINI2G2aFAADWHZ8s8lwaEMzb3Pu48oM7MUOHxt7orc++38s+DIAMTRYrbXizsg5q2QoB7t4w3kv8zbWUlLHlVQTG2/H/jpPxNPMgdBWtYNpI9GzHhxN9MNuS/LkiCjdS1yOp6A3GtNgNdTk95Ff+wuHE8TBv1Am9DZYgteQjznwj3HO2xnhhvlUoq4yBGtxI3YD5VqH/zGkiiqtzMdOCLX4cTpwINbmmGNxsXZ3nKg5BX+5jpR2R2Mb+5jJWeXFVOSa+OIyDTuwwGlG91ggc71XWV9z1WICUYvZvyqmk53Bs3ILVv4+hPWZaekKWJlxsFEGs8/DE0gfE37rFDt7EDju8e6GPRUuecrK2/OrqkqCCIodMEAAAIABJREFUH5FTpyM8OQnjr17Gj4ICvvOiQk+RPA5lbfa0I76rr3I+4/DXG/hekg46jQ4zVUMMMeqKTtqCQ4dseR6Bvzq6YFo7wjVGUVYW4clfWfUyNBpfT5Ud3XtBVV4eI2y4zyVHp+PTFEJ4MNdqDJ/LxAvM9lfPsMWjBwZbEYJLtxZm6HhkH6a0bS9wzD+N4spKHHj/mrVJScbSjm71N6H/MA8+JCCvpBTllVV49/UnFvQTLezHs5P+2HDgLq6FfZDSDOvG81P831MD240DAJZF3d/RpxHYbhyqGTXodFf88AdkXlyGTTXw45do4Zc+xv8kLQ/+4s6ytgv+4g5lWS2MM71IWsdEWi6yksDCmPcdJr2wCCffRPF4kM13J4/tKM79/a+gqsydWFBJRQGhkasQHvoBcZ9+wtisCbr3Fd0oSliSU3nfr2kC1j6dDG9DWc6Yp/xekhV0lD3gqE94X7z8OVgic5QEOw8QyXlmTeoqsG1qWi7ef06FV9dWoNNoePD1K+TodLgYG2PYmTM4N3y4wDHEEvM+TJ4J2/2EOx8DxE7gCBs7rHPrJlT/e0mJrM/CJnkQBicDQ4mNVZuZoURgbGlvPnEKl4OshN8do6K4okLoe/w9nzswe3pBkVD9dNXYZtFRqWmwN6BeSDfT5HXjFJYRDuSWSwARO46KQy+Es4RpZ8S2qmKA/99a1OuQxhz+3/iZVwAA+Kv7/2/sOCUV8gy9ZDAt9hr4PTDA4BHyyKCBhmoG+YZTBz3e3yQFIQLa7onrCxNVJ3wpeIjZlvfxvfgdkopeIK/iB9LLYtBJZyJeZB1DVO5lqMvpwV5zIKzUuyG3IgUf8m4gq/wrfhRHY5blXTzNJKybnmYehLPOBNBAw/GvvmisYIyEwgjMtiTc4x/92o0PeTegrWCC4cbBPHNKLHoBe80+6G2whFV2IGEs5lvdQVppDAors2CgbAN/q9ssIQ8Aq6yKUQFZGrG5dCllGXxND4AGGrbF9sI8y5ussoyyBORXpkFdjv078rXoC3bEr2QdjzGeiXaazniZ8winvrEtt92aeGOAAbnI7h81BjPNl8FYhdhx3hm/GolFhGUvnSaDQPsQjDTpiAnPD0FHsRHaajVn9d3tOAajn+5jHT/qvgQe9zehrZYx7qV9pBT2jn2NwK+yfPwszcORjkScz/BfsbC/uQwWaro45zIDZo2awv7mMnTTs+E7lrD42NiBwQD+flh38fZ34WZsgjVdPbGMzzUI+m2c8GYCahhsVyGqjLYA4KhlzTduHj8ef09GUA92XEL35iZcYh4/HPQMYLt/F2ybNMW1odwxHftYsJ//ehyxna/FxSIpLxcLHtwRecw/ifvfEjHxzmWB7RrEvPrh2qKxeJeUCkYNsH5ED7HGWDypOzHWHyToycjQEXFC8EZyU0UNOIUuRnMVHZzpPBdjTLrgcOJDnEx+TNknKjcZGWX5qGHUoIO2OTTlVfEskwgT8DjjM1ybWONal0WY9HIP2mmZoptea5iqNoVZMx2RxaaE71mCGwEoqSI3RiAT9f4NTD1/FQ/jeZ+ndBqNUswT5/7yY+vZcMwf5oYus4NxatlIhNx7i7TsQmz3Y4fUWXzgFsKjEjHQxRYLhruxynsvPoQbGyag58IDaKymghNLR7Dq2k0OxNv9cymPpYGpEXmoIzcvW7gJkfSlroiaHJQGOqJ+TYez4S3SesvG7PiUBeWf6jQ3SXLhOvHOL4yYV15RhQ07bqOmhoFe3Wwx5+ZNfJhJeIAKI+QBYop5qvLySPLzh8We7aisJtxCTn18j1MfiQQRJ/oNRmej5pT9I9N5XR4kgZGa+PFh3k2cjrYHiReYrJISLmu9pLxcVgbYTxSJLyRF9C+2S0QHfeostdKgtKrubtPn3n3gK+bVhZ6tLMTqdymK/Q9c2AQRKbl5dRIe/8Q5/Km8/Z6KH7kFWHj5DuRlBQsd56M+Yoi9ZBMD1Bfn3q0Wqf2GkClYPGofFo/ahw0h3O7OX6K+A6B2z22gbiz/QCQdWm17CbR/pINlHwbwtBvWbAHOfN9MOsZf4aEYasleII26cR5n+gn+ca6sKYVD4+HooU8IZ81U2kJHwRRmjVxZlnlO2mPhpE3Ec9sR6wkrdWIzzbUJd6yjTjoT8Sb7DDrpsJPGGCjbwkN3Hj7kXcfVH0vRz3AdPueHwq/lbco5XU5ZwRLomAxpRmQC1VOyQnDcUEy3OEfWlYevRa8QENODskxfyQojjAnXxsupJxCecYs09l0HrS7ooNWFdTw70odUzJsd6YPl1jvQWIHY9Z8TOQLNVcxYYz7JvIuzKQcxzGgiDnWcwNPfVsOQS2RTl1PCA8+F/xwRCU7IRLjaZX3CA1llnItadjt2spSxryZglrkf2mmKvks+wtYOI2xFs8qqi6XdEpcuWOLShaf82QRyi+FOzZoJPN9IWzuMFPEamPhF+uGQwyFMfzcdwW2Dcf4Hr9WspNBUUkJGcRGaqxO/1QXlwrv5nB9EPAuYm+IDLa0R4EnEi1WWI8/YqKOsgkO9B3DFPBZ2zD+FxLwclpAXN3Eu5GVkYLxvK5KnzEdqYQFm3L+OqIy0hiQZ9UzANSLe88nZwr1AkrF4UncsntQdD1/GYemO65KamsjYWRhg30rhr2Nb7HWWVd6oZzsQ4jwbFmr6GG/Kfhln1jOx1zTmGcdZpyVXO20FNRzowP2b7O1qjfDX8bW78iWFxD2xNvJ0ZVTUlKCaUQkZmnQzvgoiNSNfcCMheBj/FW/9p6ORggIs1geyYuW57qL2BhPn/gpiXch9nFk+Cr0XH8Lb/XPRfup2bDj5AItHeqDd5EC82TcXNBqQ+DMb7adux+u9RJb4tOwCDF15HLc2TUJadkG9CHb86OZMbiSwf1soUpKz0LyFDibO6V7Ps6LG0+QTPmYuwr0ktjeWs+ENqMiZQlelJ56kEOK0vIwWbHXYXk8Pv7VDdQ2R6DGzhHCT11PtBxudjfU4e+Fo0ZwIO3bu2hv06maLtZ6eeJGSAicjI/icO4fTQ3m95WpTJzfbuGnEl/Vl6g8Mv3yWVT76KhFnjSqrrByHi+CfkuFLU1EJOsoqyCwpRvvDe7jmxcz4CgBKstJ9QHK6T+aUlXKJiuIw2KoVtniIt8smDpzJKiSNEsXiVhCi7gQAgBhd6m0O0k7LXt8svnIXuSWleDhnAvQFZNG1WEcIoUtvspNtxC399wTClZUTzZXO3pmwIop6xrswmTOQSEyyJEi8IPENCGam+Q6WkEdFK3XebHZM3vvOZLnYGu/disEtbWCpxT+REwDM+sdabkesJ6V77I5YT0w2vwglGdE3sZgxSmw1+sBWg0hApSHP37JdT4nXNTM69yaaq7QFALTSEM4yn0ltYZCqLDzjFmzVHSjHySxPR8i3YPwqI8J3VNZUQu6fZAYyNFnMjvThEQIZYCC5OB6zI324yocZSTdL9nW3ufC8vxl5FSWYaemJsS3ILQskwdhXE3DM8ZDIdf8PGCgRsfAcNInvTURWBIYYDpHKuY71HYQWQQGsNePAC6f4JocjgwZi7fcpM0Ng27MDh8EkKAAvfaeiiQqR+fHEhyiMtuUO/i3KmPXN5NArAMgz2ho0UsOVASPhH3YbHUL24uUo0TNwNyA6vTccwY3Fvv98Poobi8fVaTy7lgYSmJVoqCorYO2s3uhgZyxy3+56reF8dwnGtXBHiDNvTGpJ4tpOuKD2ovC9+BVcm87Bg7QNeJC2ARZqnrDXEiwCSItbjz5KbKxGCrweLemF1J5j0ri/C326QlaG/X7uYGGEz8m/WMdMb2pT/caoqWGgrKIKivKE/nFuJbHBqNeY//tNfdDTldvj7+T+cBzfEwbtpmpoYd4UD26+x/ljTwEAoZGr6mVOHsbRAAAbHfamOGdWWhudjaQinG2TANiC3POwa3PxY1P/Lr59J+Jx97NiC5fCCHlAHcU8Jh0MDFkLmRl3ruNWQhwAwHLPDlKxzrWZMZ79+C6JU0uUV+On8nVJ7dLMWOpzaKvLdrO8nRAHC0fqF0VhiEip3/tMlthCUmQXl6Cxiujipoq8PIorKqAkJ4eoRX5SmJnwcwCES9jBj5KKultQuj/0R1hX4dyv3R8S/4ap2rs/9McJp8UwVBYsUpD1uztL+PiDcUvn/qst88TByKwpUhJ+ITs9H411CeHm/sU3v3lW/w2aKIr2Ul4bNQUFJE8V3bpkZ2w3mKu5gdOZsHOTKTiYMBSmjTqjt8FKKMto4GbqKuSUfxM4ngJdBaE/N8BLfzEAIKPsC66kLEJ6aQxGmOyDmpyuwDFGGu/ElR8r8aPkAyaaHoOijCq66k7HttheMG/kjD4GwscVmm8VipPJc5BRlgBP3Rmw1fBmlRVXZWOC6RHI0NjLk8xy8iD+syN9YKvugLkWq1nHnFQzqrC9zSnMjvTB9januITZpdbb0ERBOlbk/Ljv+ZfQbWVodcpR9p9lsSXxPR9vMh6XUi9hh/0OqZ2LBiB89AS4nTgETUUlJPn5Y9QVtiUg55rSJCiAy/118s2reJ76HXJ0Gdwf6cuy7hNEkp8/1kaE42j0O3Q1NsVqNw9Wnbhj1iffCwRb7QS4e8N4H/9M7g1IDs4EWnVNZtF/1gH8yiqo44wEo6uthgGerTGmr2Odx+qp3xY99dtKYFbSo6q6hktQAoDWmkOQURaLB2kb4Gt2GdWMKoSlb0Z2+Vf4mBz9PRMFcOqW5MSUR4lJ6GJKxJCXZvghsvvLhKyc097i1gu2+LRmfA8wJG0RUvvcYg6vpMBtDHJ8TxipaOfVZoXAsdrbNMfrj4LXn6IywicYv34RvxEPHi6W+Ph/GqcvvQIAWJoLXodTIRExj5PdPfrAZv8uvgFtB1u1wsZn1HEI/gTKqqqgKCvLciMGgP29qDMYSYOTH6Mxu45iXnpRoYRmIxyuZsZSG/vZ1+/oYyt6HDEXM2Pc+RyHUglkXxYX5hz+jYR1DWAJelT14o4rDv8lIQ8AAi/4YbD9MswfthtHHhFul4GLCHfGHsM78OvaQD1QWi1cbFFRYFrmeeuzBTIVWS0uK71J5hd4+mnKk4dmmGpxleuYLCaeD0lZbfobruQ6VpVtjHmWN3nakVnYMePlMRlpzJshlKysY+OueJ79kHJOgw3HUdYBRExDdTktzIkcwbLQo4GGA4lbsdRacjF7pYE8XR5jXxFuv331e2OQIeHmPfbVBEwznQKnxo6s49YadphnMZvVnlkOAAcd9kKOLse3DgDWx2zCl0Lid0qGRsfh9ge42vfT74OrPwnXudnmfmgrhgtwfZBdkY3G8kQc3YEGA6V+vubqGggfzb63If3ZVoD8vE9WtF0I7W4noCDfnqt8jiN3cqnm6ho84/zd2Q1/d3bjGXN/r348ZX8axuoaiM8VPit4A9LHvZUpbOcRng9zeolvMdxxhGjP1GnDOsPN0Ry3n3zG1x/ZSPyeiez8ElRUVAE0QFlRHvpN1KGjqYq21kZwczSHvo74IZX+zYS9jONxk7TR6IvYgjsorSZixFmp90BY+mbkVkheZBGFsnLJvG91MmmOz+kZ6GJqgqBBfdByPfEdVVdUFNBTdMjur7D0dKrfpHxP3iVIdXzbttSh0ph0sJOOmHfq9HQkJWVi4gTybPbShCrRjLSoqKjCnqOPAADDBrQX0JoaiYt5APBx8kzWbmRhRTkayXObyDZWYltXhXyMxiibPyfmk55qI6QVFaLNwd2ImTobjkfYwbXlhQhcLkkyS4rr9Xy1me7SAcFPXgpsd/AZ20qojaE+n5Z1Y+G1UEox78bHL5T9tg/qBct/hLSU3HwYadb/QkASc5Ch01FdUyO4YQP/V6ioKQEA0lNyUFJUBmVVRdRUE9+D2eul4zrWAMHttMPw1hvPt83GmLGUda/TU9Fel9vdaODlU7g0YARFjwZqM7zZJNiqt+OyuptqughWaq3RVtMZKz4R1taqstQuLKttdiM84zbWx/hjiVUAtrc5hZBve7jGXGK1FU0V6981jB/BCftY7rBjX02AsqwyvHW9+PbhbF/blZZf3bhXE9FC1YRVfv/XQxxJPg5fY3YMwp563hhoWL+bmuKgKaeJqW+norymHJvtNkNHoe4eA0Ghz+DnJXwGdwBgMEqRmtYS8nJt0UTnCtJ+dYa8nA0aa+1Fds401NTkIyOzL4wM0lBZ+Rm/MntDX/cN6HTq7Lf/D2x190a/SyFcZTbaTVlx8wBg1VNqAb8ByTOvjwvm9XGp0xiiCHltrAwRvIwdI3TKUOmFHPh/Ydvxhzxik7q8IWLyOWPd/nvT5rk7mvOUHfFhb8Z0b2nGipknDcjurzC0Mm4Kp+k74ePRBhm5RbjzKlbouHjtp27H0lGeWHP8nuDGHGw/LnpGYrL7SxX658M7wSLdEK82CDolHcMsExPpefnx48LdKLH7uvbdIlQZGa0s9eHeqSVuxsWhl4Xo+QFEFvNqGAzSVNucLA1nfylrC3lMHPQM8CYtFcvC7yMuOwuru3iQtqtvno2bDJOgAJRVVaGGwUBeWRkAwNPEtN7msNjZFRv+sVxsERSAr2LEFUzy82cJqiYc8VxEYbabM0vM8ww6jPt+5C+1Wx48EXlsUVCUlUVZVRVfIcv/MnmmG4D7p80z6HCd3VzFgQagv501rrz/LPYcXvhPQfstewAQiUaGtuXNPLTk+l3SvuEZ0Vj7KQQrbMZg+YejXHW/ynLh83wd1tr64ubPl4gt+I6LnVcKNaey6gp4P1pMamXn/tAfAw07Q0dRA/sTbuJh160C+91Nf4uA2HNYbjMaJ5MfoIpRg/3t57LG42zPeRxT8B1/Re3HEusRiC34ji//Y++sw6Lo2jB+L12SgggGgoIiWFgYCGKhKCIqit0dhPLahYESBnYHKKKCioKIgoSCrSCKidgiAipd3x/z7i7LzsbM7gK+H7/r4nJ35pyZw3HZmbnP89zP74/Y0l6y/lc1ySDnbogMTsaojqtxMFr4NL166CMvpYjbPy5DS04PXbXIfUeZBTGaKgl/8U398U1wo3o4aKvWibQAxiSDBZhksIC0zwSDeZhgMI/13lrHDtY67EIA45vPwfjmc8i61hnGN2eLjYrSigjODBEo5tGlEpV48+ctR/QeAA4xT0Fa+GrctYkUQwr7LIiF2IrKCky5N4VvNVthYIABcw8iKmT+wB6Y1V9wVPTnrx3QRI9tddK4UQLyC04DKIOW5l4UfApDU32iINyvP3vQRO8tPnzSQ1P9mo0OqGnaa+tCisFA0ucP6P5vobdwpwkw2O/DkVrr3qVe4KkpzN38sXXCYNZ7u47cHqn8oCLkndg8Aa2a61A6fl3ja9FbHHi9GKvNLtHqb6CviYxP5JVneZH7i9yTvKDsJxrINmK9N1EbiPQ8dnT8p4LHuPiB/czBrGjbXXsGOmm6cGwDgOd5V/E8j3imYlbBTckJRfz3nVzHsNPfgBYq4vk7XT6T/Nr2+kc2br3JYBWiZDLLknckkzjn18PZmvWaKdLtdXNibTuxnHNxduN0O672ZO+rvh7ei1rG0Zcs6mnsZPNr2q4paUqtvLws1/bq6bhysvTiwfYFJ2C2M73PzOPH7+HuFgQAaNBAEWEXidoNtn03w9RUH7sC2Pcrtn03s9J0c3ML4DSCbbfBK333WuJz0u3CEHdpCcrLK7BoRTCepn0Uqo+aqiKO75oCTQ3C/5aOkAfQEPP+lJSg/cEAhDiNQefG3KvYWQX5rKq2/AhxGsMSm06mPIayrBw8e3CuCpVVVGDPg2T4J9+ulUIZBx+xI8722g2rsfPO7NQF25ISUFZRwapIdnfqbGgrKXO0u/r6JdbHxyBpyizS46yz6os1ccTqZtv9OxE7YRrXMe5/+YRtdxJw9/NH0jmOXzwDvbcfxIecPLz/mYvmmpz+K06Hglivr82dTOO3FUzU/Cmw2k6k+/T0P4BEV84KeaYbBfvhbLTvjxXhhMjc3XcfktzJTZXnBF/CXmfJ/F97OwxE2NM01hjiFs8gjfa88iwda67cwP2lczm2qyoosITNVVeiScW884/JS3OvSz3BEr72d3HFrHvsirpjbnux9vVo2JZvSm11FKTlSLevf3YSs4zsMaY5ccEf08yGYz+vfpvTglhj6dnQTOixnP8Qj3O91kBeShaWDU2FHf5fw6LNoxAZnIyK8grsWnEeADBqlo2AXvWIwsq2QViV4ojLn/fj8uf9kJciIsrT8pJw72cUKirZFgwzjbw5+qb9IEzn3+flQLlK0aQdD+7AzpDexVpYyssrcPPWC5w6c5tlqCssBs0awnFYJzjY1830ydrk5Ok7CDqbhMJC3hYi1enT2wQzJvdBE33yyqOCkKzrDjdTWkyCnJTkCyzFJb5EfOJLXL9Jfr0io1lTLUyd2AvWvYWLnPhc+Bl+L/1QVFEkspAHAPMGWmLeQEtEPX0F9xPhCLh2GyO7mWPNqH58enEufOcXnENlle8NDipLUVr6DLo6wkVoPE//gt37byA17ZNQ7Qf1N8Oiuf2hqEh+7a1p3s7kvrb72tjBPYaIMtJSVMKCTt1relj/t8zq342ygMdk8ZbzQrfVb6T+Vwl5BeW/IMOQhZyUoliPO2NkT7FV+2UKbkxsdf+Bre4/rPf6Sh242vA6xtH4B5jS24Jrv7mGI8w1HIUaT0GR8NfIqqgocS8WGW/yJ2lJwE/ME+f81jXEOb9PH2SQti0WU5o0GRein9AS8/78KYK7WxBLiBtq74uh9r64HO4OjyWD4bONHdQTfZ2zAIvTiB2IvrEMDAaQkfED/fttwfXofyBupKWlELBlLOzG7EB+QQniLi0R+znIoJ1mO+r8GYFt0mYv5Lu/avTYvod3se/hXbrDESvNVNWQ+SuP5evXVluHo8osL/gVz+C1n5dI+WquK4z3bmd59nU9so+0HT8mtuuIrMICBNxLQkFpKa1j6DRQgWd/K3hfj8OA3bxviCUZ7daogQqaa6rj/c9c/PiTD5MN3F/uB8c6YsbpUJ7HGNnRDPc/fELokzTkFBSSHqMmSFuxCKYbdyCnoBDmm3bybEdWvQkAnixbwBo72e8gIyWFphpqeJfNu4y9cQPuqpVUBDxhiPn2GKvbUquy+vK3cCsZZKxsOw42N90hIyWNze2mobMmvZtSYRg+pTfCjsbDztADUz2HYNQsG+T/LsKDuHQ0bq6FVmb8q4KKCrOy7VTPIRI9Tz3ABvNQVvRd8b9l7n+Xsf+2TFW7Y2xzT65+LdQ1sDU5Hi9//kCsQgZru4WuHma2p++LQUZuXgFGjduD0jIeIgEFMjJ/wD8gCv4B5BG+kqBTh+bw2zKmxs4nDCUlZRjhEoA/f4pFOs6t+HTciue0gDh2YBoMmglXLOhExilYahERYIXlhXBpxp6nR7mPWJ554oABBiK/XMOWdhvFdkwmm32u4Fq0aNUNMz9kY+3GiwDY/o+TxvXElAncDwULHi3Aro674NNe/AUUBrRrhRQfV3hduImQO09xLjkFAHDefQKMG3P+vzbWvYcPn5pCQaEXtLVOIyd3KRppR5AdFmqqnviWNRiKivbQVOced0VlJQYP96ftRRV5PRWRVR5wOncywOZ1IyFLscK6JHEybgsn47aCG9YjViIepePOy/dQU1ZAwwbEgr+wwp7D/AP4/lM4b+41cwdjUK+a9RYTFZ/n4+HUdAnaqomWglydvt3oLepVVopeoETSTFlxSnAjCtBJra2fX+GoqYq1VfmdX0Sr33CH7dDUZAckXQ53h23fzQAAO7v2HGLe5s2X4epKZNQsWfKvV/K//68GBg1RUcG9VPo5S3BhJmGZN9UGWwO4vaMlBWUxT1VeHpts+mN5DO/Vw5MOI9GrqWDzRIAQs34VF6P9wQDS/e0b6SJs1DiqwxSJWxOncwhv4c7URAlx8XLOYpSUl2PK5Quk1X9lpaWx1JL/Bca9W0+4d+uJIWdOsqJFqiLNYGC2RVd4dOetkk/tboGp3S1g6rUd5dVK6PQ2MsAhF+FWa0Qhah5R8bS6gKWtooyEapF6vNgybCC2DBuINVdu4MxD7uhRBoALMyT7WZOWkkL6Kle+Y5jWozOW2PL+f01f5YqJJ88hOeMDx3YP216Y0aMLEt++x9TAC5TGRbcYhTjRkRet6h7zdzj27hqWPjmImzaSqYQ3a5UDrgXfRWFBMY54X8ERb3YBALetzhIT89y3jYHvEmIRZVvwPAGt6xEXG8x5LxLwQlFGFmt69iX1zBMX1oO8BTeqhxI2dt60q8QJy+SZbK+665c9+IopOzv6sdJeh+sPw0Dd/gCA3Z12YN7DRUjKJhZA9RS5q/IywGD1re6PR7bvWNdDOPD2MEea7WZzL9JjC8M/q88h6e4bWn2F5XhgIo4HJgIA3BYOxLDBHQAAuzruksj5PmbnwW7zEQDApaWTsHJEX9Y+cw9/pPhwPnRKMRqgqT77Ot1E7y3HfmaKLQDIyBhCv/ELrnOuWh+K+NviL551/2EG+g8lrpHbNo5GF4sWYj9HPX8Hdh1NaEflCSvkARCbkLcpbSSWmxIFoCoqy+H1zJGV7ro+dRhH6mtgxhp8LEyHS/M1aKrEeX5m29s/LiDpx0VoyDXCFMOtAICs4kyEfvADAJz/sA3nPxDeV8vbnuMq5hTwcjbKK8swoPE0tFEVrWihIFyWHsXpbVOEars0OAJbndkpn48yP2P7tUQcnzEK5iu3I8ZzBhYFhiP9axbur52Ptiv84THICj/zCyErLQXLDXuRunExJh0MwfEZozB+fzBOzXLmc0aCzC+8gwl4oahAHhH+crkr2mwmCmM1VOHMLItfMIPvMfv3aI3rt7m/U/lBZX5rC3HOb+7PfKhrKpPuE4ZmjTVojefExWRMdKBWwK+yshI6Orz95s+GLICbWyD8/IjnePuhRIbJt6+ESFc1Wm/ZsqFc/d28qT0388N+QLtnM0asAAAgAElEQVS6LeYBwNi27TC2bTuxDUJVXp4VodY/1hXXralFTUkiBbf6Mb/++AXdhrwNtgFgq4ktRvXvwHpfVFKG15lZMGtJ72YYIIpuBA4X3eT+yhjRBcm0lYtp9RvYphXlyL0jafehraiMoS04L778jkO2L7uoAHe+ZsLegJ2as26ILdYN4fRoXBR3GTusuP+4q0Ln9+AF2RiocGLCSJ77eho25xqnhlwD3P/5Ep01jeHxeD/Hvs6axtj/JhyzjOwBAN+LcqGjIJqwtstiPgbGeuKaNSE4lFWUQ0aKfwSAupwKVGWV8ebPZxipkBdS+VWaD1VZZeSWclYQjfn2GDaNiL+9yS0G4vg78UYWDZBzQVQJO6X8QioRvZL1MRvjDBdw7AOAjeN24UH0UzQ1bowd8esR8ZZbWLx96T58Zx7A75+cv0v1YzHp59SZJeaZdal/8PobkISQ918V8fa/coStrjtaNuBeWMor/YJfJV+RnH0CI5v54+qnDWih0h1t1AhxK/ZbAFRlddBJczRXW0EkJr3GirXCp4mJE6aYssTVDkMGct5TMUW26kIcAKjIqJBur8qxrrwrwfHaN9NwGmYaTiPdJ+h8TKbOPoK3GVlCtRUnfjuvwW/nNWg3bICQU3MFd6CIuYc/WupqcQl2TFyHiDdyx3niXnz7Tt0XiQ5LVhDV0V3nD6gzKfa/SooxNeICzjmMFdy4HpGxWrUPcRsI+5leK/ciwUuwnygVn7w7QeJ7ThuqNx/3fl5BF80hOPeB/Hr4/NdthGRugXvrk1CWUcOO9GnIK83i8rjb+nwsphv5okfDEXj5m50dpi3fDDNbbsf61GF8I/M2p43CMtMQ5JflwvfFREwz8oG+onBRYT07GiLx0VvBDatAxQcu/MkLDjFvWcg1RLoTQhVz0aq3iQHKKys4tmkqEynFFf9uOD6DeAY9OVOwkEeXC9vJhTnjTf6YadkFHjbU0zLXzx9CWczL+PRTqNoAfxu85tfZdivamDfB9hPs/UO7bUBJSZlQUXt7VjnDfi71rL+9wQmUxbyFiwZi5w62QHbx4kOO/VpaKnjyOBP+/pE4fYYd8ODlNQpTphxAv/78fQnff6bmsSiImkqxBQDBuaNixD6eOx3pb0FKivoftoKcjEhCXj2io6WgxCHk8eJrgfCri38jF3qtxZLH+2Fz0x2tGnAKDNs6zMKZ9zGwuekOm5vucL69gbXPMWENKwXX5qY7Bsay/4adEtZy7Osfyy7MYKbWAgwwWMesuo9fv4u912P6XV9Wv9De7ItJoOVyOMSvJgprxK/l+B12vLzA6mNz0x0nu5Obm4rCjnncD7P/2G0Go9p3wwA5F9wKuYM/Ofl4nvwaA+S4K5emJqZj7Ug/aDXWAOPfmwZ5JXk4L+EtKF8JvCPib1DP38y7jKz/rJAHADoKxmjZoBee5nAbiodmeqKpckd8KiBWVgfrr0Ibtf4s38JXv+PQSXM0aVt+BOy/UWtCXlW2+UfA2493Eae/gfyCYlgP8q4VIa8qWT9+w8ZO/H8nKT6uCPWYyHN/xxbkC1B0GDlud40JeVXxD4hCeMSTGj8vGR9/5+H+V+H8AOsRnZGWbA/m0T3EF6whCczV++BpDuHx9uJXEtqoElWmfxSzo2BDMrdAhiEHZRkikmeRCfliRBvVntCUI/52jRtQty1YZhoCAFCWUYeFph3ivwcL3XfjIv4BBKJSXZDq0bI5kt4QWV4VFELQmX0SX2UIbLt+L7mNgCDUVXl7EtIR8kThH7+LghvVEuKe32uP1uF5ykfs8CL8Bcfb+aGkpAzHw4UL3tFSpx/Vx4uKikq8eUNkEmZns4MdHBw6QUFBFosXncL58/ewc8c1eCwZzNU//PIj6Oiwg6+aNdeCiUljDBywFSeOJ2DTxkus9Nz/CrQ986iy/Ol+FJeXoH8ssap53dofwZk3cfTdFZirG2Fbe86V1A3PjmO56QRIM6Rw9N1VXPqUgDVtp6CDBndp5drk2KVkTB7WDYMX7MeUYd0wbf1p7F/hDBlpKZSUluHus0z06mCI2RvPYt+K0Zix4QyMm2ljySRbdJvoh+QTbrX9K9QJyCLj3BOuYGiLNjA45o2MyZ6sf0deDYSX5QC01tDG3pQkzDHvjtKKcshKScM5MgjBg1ww8mogzg0mT5ktLCuFoowsLEP24M4o7hX8n0WFmBsbhjODxrLOWZcxW+qP1K2CIwarptIyo/DI9lUltBfvlRlBFW8jrbfQ6sdrLHqKWjz3hfVez/eYorLn7ibM7boci3azo1bKSsvxIf0zrvw+zto2oeVCaDRSQ/CHvaxtLgbzMVB+HK4VB7K2udmsQ2jWISirEUUVMp59wMyOnpi2kXcUQsAqQnQ4dXuV2H6veiSLwT7yVO+M2R6UjlOTUTq1xfciwgtSW6El174myu0BAItaE/YeMV93wEZ3EWv/jJZn8ejneXTUdOJqS8bd+2+xdGWI2MYuDiKiUhARlYJNa53Qozv3HNRlRo7bjR/ZfwQ3rCEqK4kIVg0NZYSenl8j5+xoIB4xr7YFe58dkQjYfwORYbV7b5r+8wfXtkULT8Jr4ygwGICKikItjOq/y8Hou1g4uCfXa16UlVfw3S9ZGPhUyE49d2iyCHezw5H+OxkqMuxiQ0P0OKMLdRUMkZh1Dj212ZktQ/XF9/2gq2CAz4WvhG4vL0fvEbz/9ABcPyR43KkbF8Pe/zg+5/7CTc8ZWO3QFzfS3sBibQDSNrnix+980n77YpIR9jANzzYSzxX5xaXotGYXtowaxPd8pWXliIhPo/z7bHblXXRQVlqaZxEMYbz0GmurUq78Gv9AsvYQ0Z9foJ+ecIWcqkNnfgVx7dE6jLfzw8COa2DnaIHFq6kVgbTu0gqx94T/3DNJff2FNOBJSooBIyMd0oqzV66y752dnLj9p3lVqd2zdzLH++UrOH9HqhGydY0ai8zb1I6ouHrd2p+VRuvcrC8i+/hiSzvOyqJbngdipelESDOk8D7/KyYZDEJor02I/1H7K4bVFzOYHooy0sRUekzoi0u3uCMCLEybAgD+FBTDbTxRhbJeyGNz8S33F5RPT07FnVmEJGTwOMyLvYibH99gjjlR7Uz23xTO4EEurDa8aHPKD1GZr/Alnzwa75/bETDTaoS9KUnwtOhD/Zep45gtJb8wvvpKrfLl/xMtOxhwbRumQaQryMqzvSi+Zf7gEPIAwPvaclRW+eKo/PdLgynkAYBB26Z8zz/Vmr2KpKXL2zOiHvGxKsWRVfyCH+ufOfNsZ9awEUu4y5jtgYhRk/BwMjW/Q+tB3v95IQ8AmikTFfQaK3JXo+6ny5mixRTypBjs1P2Omk6kbavjODagzgl5VVm+9jwcx5J7CNc1Up59hPUg7zol5FUlJydfbOLYrTTum33PQHpREmQcPh5X60Iek6KiUlgP8hZLUR0mEW+p+f69JBHzyssr0KCBQr2QJwFS/Fzx8N0nPHjzCSl+gkWSrYeja2BU/In7fgbKMuqQk1JE5JcDePfnCRyasBd5fpVxfoZ+l2VDWUY0CxlxY9eb+3oniD8FwhdmCnedhIfrFkBdifibsTU1woO1hBDYsIEyZtt0w5k5xCJy2iZXTOltgdk23RDpPoVVMMDW1AgP1y3AADP+wTRWE7dT/l0AQgzixTPPhXi53JX0Rxgu7ODvq8eLk5d5F+Q8/joZR18lwTxsI3JKiMJo9368R+fL3jjyip1BMy0xEPbR+1he88dfJ8P22k5IMehJLxdvcvusC4OgORjddyuyvuYhJNYTEaEPsOkfavdH/MRYfsxYTW4pVBt4bKPujV2XqNE02+rc+/kCY++shX38UlbOPgDEfH/ISj2L+noPA2+5o3+sKy59SqyVcfqcvImhiw+i55TtYDAAJ48jcFpCmCCrqSig55TtuPRvPnqbFo3wu4Co1NJ72k64+4VxHa+krBzdJvph1FLe1WH/3yDzJ2BU21ZWQXxG4j69Rc/GzWGho89VkCPxy3tWG15cGDIeA5pxXjyqii09GjeHurwi5ph3Z4mF/3WYVZPr4c/+pewqUmUlZZCpYl7/7T2RXjZAzoXjZ5o5IeaU//tgxEzLjToRx+p7ZBV3aoadoQdGmK+AnaEHvmQSQqvP2frCFzWJuZrg9A4rbd7+lRPMOnC8b6OljQnhwt8o1ZWH+5pBwpUnABw7lYicHPJohLpETk4+Dh+Pr+1hCGSBe6DgRnUASf0dtdTVEtuxTp6uezYK/e3FU0SqZ9ABzLl+CTZn2KmOBvt9+P7sfcz9MC0nJwM310C4uf4dn7u/jU4t9GFhJJzP64Nn3EX5appHOdHoqe3Esc1IpRPrddz3sxz78svy0EGDuld1cXkBvQEKweo5doIbkbAr8JaYR1JPVfac5n/97aHTAinDV6B7OPEdufP5Ldwf6om03K8AgJySAhzoMRbh/WbDNJSwLjrz7gFuDFyIVY/CaY1pyyHe2Qb8aKzN2+9/8tAdyMvJx7VH66CqpoSr99fg1rVUDLJYS+tc9bD59DWX576+jr6wGrYNVsO24VGK6N+llMS8DZdvinzCqjzKeYnTlmtxuMs/HNsjrXzgn058CffX7YyIPj4cEX01jceEvkg+4YbEo0QO+XmfqTi/bSoAwMm2PWs7s/jFJHvCdyH5hBsr+m6GI1Hh6PTmSRg4by8iA2ZDowF5Dvvv0mKEZQj2+/kv8XbSUtiGHkKbU37IKS4kbZMx2RNtTvkhv7QU67v3h5qcAnwexqHNKT8sTSRWyPNLS1htAMDgmDfr5/hzwixzbXI0pkaf4zi2hU4TtDpBfClPbmOBfk1bouWJbdibkiSpX1mslJaXo6KikhV1Z7bUnxVp9+prNs9oPHZ/7pSJdp7bEZKcwjoeE7Ol/rj88DkAIOXDV7GM/2/gcIoPzm8nfK2Y4u/lvGOs/cpqhHdEVEkQ6Y+0DFv4iyoJgs/0fSzB74z3RdLCF4X57BXYiLc+aNu5vvBFTeLUdJHANn10eIt5B5/cZ70urSDE3M9/hPPnFNeDdF2naRNNAICd3kqJnsdzVQiOnUqQ6DnEycnTt+usmFtcUlZnx8YL60HeKCoqFesxD93kHb1Bhbo8l+IYW9jwcTBU18TZYWM4ts/p0JXnT3sd7vQrP/9x2OYzFtt86oti1Dafs/Jq9fxtVHsgr/Q7ums5kO5fbXYJFZVl2PBsOILer8P61GFoIKsFgJr/uYyUHMI/70bwey/seSX+wjoA4LXQXnCjagRduY/LsSkSGA09qBRDqUr8Sf4RdkVlZWi9eTuMN/lz/QgLnfkFwHd+TdQacbxvq66LA+mJMFbVAQCsfBiOwy/v4EB6ItzbEgKyTxcig2NtB26fN0HQnd9GWg347lfXUOIodCEtLYVrj9ZhputASufR1lShNT6rSfSiOcWJs7v4A6vGzDyIsTMPku6zGraNw6Zg0YpghF55JNL5qibsC/yGO538BKeTiVTXmX26YnF//p4K1dnfeQnsbnmgk4YxNrabic+FPzAx2QsHOi/laMdgMNBPtzM+FmTBQLkxQj/G4eDby+io0QobzWcKfb6K8goc841EYlQKPr8XLoVQSloKc1Y5wH6c5MqLxx1aCAA4sGoM176Qt0+gIC0D96RLGG5gBqMzm/BmzHKJjYUXb9I+4ZjfNTyIS+eIWuNHZysTzFhmj2YtGwluTMINx+ms11NNO7NeV/Wsez6eMzXZ06IPRyrsgGatONqQ+d1dsp/Eta36cVpraOP1RGqVaN6kfcKNsIcIO5ZQY3PGRFaaf6VYOlRUVmLd+WisO0+kU4Q/fA77TkR14aH//mveVJfWsT++y8KO5eeQev+dwLaycjKwGdYRC72cIC1de8HETU0IT6QVw7bi/bOPaNOtJYdAp6JOpM269V0Pv5ur+R4rLCASxhaGCLjjxbMNWQXcemoWaYZgTxsGn0unrw3hMZM0YTZaHSBuPoXxyzt0LE7kFLcA33Ewa9tE6PZXrj3F9l1RYk2tAwAjQx0Mt++IIXbta61CXF0WSwRhPcgbsZHUfVuHxi/Ark7LYKAsvsIMALB240XExlOrEFhXGDTcD9cve0BWVvjrpc/lOBy/9YB0n2kT0a7bpaXlrIrGdRnmZ7BpE018+Ei94p+2kjJuOk/l2u7ZzYpnn+AXKXjy/QvHtqioFAwYYM6jRz11mdzfhVDnEcBAh1HNOINAqlepBYBVZvwLGZD1qc5y03Ok23UVDLn6W2jawUKTeqSdbXcTrNxJPVpr04EoDLWu/b+H0Gj6FlgyAu7p223dBdtWRtg7ahiMN/nj5XJXhKWkoZmG8OnStt1NEHTlPtLeUAs+2HQgCt+yf2O6Uw+BbUPfP0GyPfuZcWOnofhdWoSmyhr4UUxkA7jePY+oAfPhnXId/Sl45okyv2G7+GsmVavYVmXEeGoayKWAWbQEx9LScvwpKIaKkjzlvuJg44FryPwi3iq2APCZR1Se714iutLUuDH2+YwHQIh7/vuj4TC4A+17ZErum2lehIIelPwEXpdv4sAtYlXSbUAvTLfiNiKsjqGKHiL6sG9c1ppxX9yZ0XfmaoasbY5NrODYhPdFn0llZSXG9diAnB/0/Vsqyiuwe20odq+tmfxpHX0NHI9lGzauuh+JF6M9sfgOcRFi+sRJmoeJr7BiMrmKLCz349JxPy6d9Z4hxUDQ7VVQ16Kn2Nd1JDVn89YMxxAX0cXkgpISAMCzj/Sj54QprCEsCx134lXqR8r9SkvKEHXuHqLO3WNtc5nXDxMWDxDb2ISlUXNt3It8DAA49WYn1/6okiAMkHOBo/Z0uCwbDgUleZz1uYxGBtrwia5SuILBwMsHb1mVbuWV5DFj81gMm1Pzv1M9vHn9+xFaNujIt83HAt7Gv8zoEl1lFUpFL06doZdy16e3CdatGE6r75CB7TBkIFHF0MllN7J/Ur+O1sXiDeIS8mRlpeG9YRQ6dWguVPtfvwqxfO15pKaJXpGTjqB3ufcuLH+6Eyl5xOfzQJc1aKzQUKRxRMekiU3I69ShObzWjICSopxQ7Q8fj8fJ07dFPm//oT6YPL4nJo8XrkKix1AreAy1wq20t+hjaii4A8WxiAMtTRUc2jMFGupKAtu+fvMdHsuDkZtHLXXQepA3muhrCG4oJlprcn9Wk5PeYMAAc+zYfg2LFlOLHKlHvFiYNsWDtA+CG/6L3aw9SDzlBimp2lnQkQQFZdlQkhFPqn3QtslwWXKMcj9LF1/cCeLvEytJJi0/iZcZ32n1TQwUzjd+7yhOT7bh5qYsYU9YDm8YR0tsOnz+Dkb06wDNKh7Xk1p2Y71OH0Es3FcV8gBAXU4R6nKEeN1Q/t+snQGEV2H0wAVCn7+gqARbj9DzpxR2fsvKyrHe/Qx+Zv1BQNAsWucShf7TA3B62xQY6GvW6HkrK4HwWMllQcrKcC4aVlRW4mIE8fzIFPIAwH/DaLiuOosNPuFYs4RehWtaSpFLt/ZI83KFfXtCWfaLSoDpSn94X6WWw28fvVdwIyFZP+c4Bht7iiTk1QWGNuc0Q2X6xEmKqPP3YddqqciiFBmVFZUY2309JlptQt5PyfgUDQs/LriRmCktKZPonAWsCYVdq6WU5qy4tIyj1LytWUssOk6UGl8VEsXV/k9RCcd7JTlZ+F4hPNyY/nnSUlL45zSRvhwQRf8hKvXeW9i1WkpLyONF0O5o2LVaiooarqjmc0NwJVmf6FXIzyvAwX+CsGvhUXzL/IFejl052hQXlFR7X4yARceQmpiOeuoOZz/4CWwTIkQbKrgv4/ZPFAarnsa0hbzqnA+aB9UG1E3ml689L5bzz7gWhqTPwj8o8uI7xSp2ZEhJMRAdvgTXL3sILeQBgKqqIgL8xiM20hPrV4r+/5L6jPr356Z2C3G59y7017XEzHvrMOq2B57/ol+1zcv7Mu2+TDavG4nYSE/4bRkjtJAHANMm9UZspCeiLrlD1ADPY6eo+y+rKYm36AKdMVSnhYE2YiM9cT5onlBCHgC0NNJBWPACxEZ6YtgQ/gsV1fn4KYfOMEnJmMV/cUNPhdvnadVq4u+oXsirfaw6U1+06TneD8ER5FGufyPiEvIAoIU+/WPNXndGbOOgQmlZOW0hb0DPNjUeqS8o5ZQXQ+aIT6ugiu3UXbT7Cju/Q7qsR3LcS7x6/pm1bWDHNZTP5zapL+U+TMYuEZzq+iEzG45D/XHubDI+ffwJu37eOH2K/WxaUFCCoqJS3LzxDJPG7UNFBf8MuZ7j6aUuC4t+Y87oUS+/KwDAdf9i0Z64r3z6nP7CL6OSnQ9I9r8uVK5gRWUlbLYeRFaVMtfMKD5hcLp5EMUVZQjvN0dw42rYtVoquFEdpnpkHgA4Rh3F059EeoGkUmxPbo9C0O6ar0YVfHcNVDWUxXa8ssoKtDnlh9KKcvRr2hKH+joJ7kST2pqz4ZN6YdZKetWCapOQA7E4su1qzZzr/jqoqJGncNi3/gflQop+Y+baYhJFrwiqDJBzAYPBwLViThPv6yfjsG3aPlLvPBH47yyDSw7S6xyzQq1jk/noxMM0e3PaRBSUEx54G8yFi+Y22OfDM0ovLvElVm+gHhVOJw1TGIpLyjBwGLUbnrGjumHWNGuRzjvjWhimmVugux7/Ks/8SEx6jRUiiIvD7Tti8XzxRsrm5hVguDP9m3Nnp66YM8OGcr/sklxMTiYWItqqGeFZ3hvs6OQJQ2Xh07BFiXCUlpbCjSvUbCuEoe/grQJv2Pkhqb8bYRBlPgcPbIelrvSM88k4ciIeJ4JEj3qsTg3Ob/11TjjEWmWIro8XQEStTBjWFTNGCk5hrG32pNvATH04UnPDMNckBgDw5ncsmih3hrwUkXm0N70v2mmMxJOcEFabPek2sNAah06a4yArpYi96X3RScsFD7IDWW2q8iPnD4bO2097nDUZofct+zeGLzhAu7+wYzXe5I9BrVth5wh7DNh3DMpysjDQ1MCVtHRKkXlMRPnM/k3zm3DSVShbooEd17A883i9poLjwoP4+oP+Iiq/OV7hGYyN3s4AgMLCEowfswe/fxUiKmYZPBYHYsu2MZCRlUa/PptYfaJvkWso1pN3oLikjPY4BY3batg2KMjLIipkMcc2ALhxwY0ras9q2DbIykrjxnmB0ZRVr3Ws73NKabbV6bw+AAUlhKGwY6e22DiCuPG19TkE05X+sGltiN3jyc1JAcA59giCrafifF/qpaMHG3sK7Uv2txE6YIrEjr19+TlcCxGPaTMdnLsSXw7nHq6HMo3Ij+rIMKTwagLxYFwJwPrCAWT8zsHkNhZY27WfyMcHan/Owo4nIOx4gtjmjBcOCUQI+MVeAXy3CSL7+y+M78nbC04SjOq8BrpNNHE05h+ufW06NhfKm68mUW3IvUJ42vsiFCX4/1sPNTaYh2JViiNCPwYg9CPx+ZdhyEKKIY2SiiKutkzSf/6gfc66JOQBgLycDI7sm4qps48I3ed0SDL69W0LoxbaXPvKKirwLi8H/c8eRcYsDxjs90HGLA+UVpRDVkqa9R4gVi8X3giHf98hkGYwMCXiAg4PcsSzH9/hGBaI1zP43/TQFfL0Gqsj6KhkUk3U1ZQQG+mJN2+/Y9pc6qbLwefvUhLzRiS6orSiDB3UTXC5N6eIODR+Adc2XogiPB0ImAxjET1heXHzKrGYS3d8nqtC4L1hFO3zl1dUQJqGFUpfu620zxkdvgQyMuK1X5k6sTemTuxNO72+ppg75xjL73DHzgm1PJp6RKG0rBxHLtzBkQuSr+Js38cMU0Z0h562Gu1jWDVaBAMVS8R+9YG1rgeMGlijuIL9t1KJSjzJYVeq/1KYwiXYVaISD7J5V2JuqKGCyANzMWjmHlpjtHTxxRGv8WhjKJnv26rnEQVh0z8BcAh2UbMnwzcmAVn5BbSEPAAiz69h04YI9Ob2XRcns9edwZN0+lFaZq30RPYXV9ekF3QTunOGSJ8PSxdf7F3tjA6tuRcaU1M+4lnqR+Tk5OPY4Ths3zUBs2cQ96Y+28ch/tYL9O7TGlJSDOw/PA2vX3NHjWZ+yYGzu/D3s6JQVMwuuJWQ/Jr1urqQl5VNfI/o6QrvA1kdWmLexvAYBCYReb8MBpCyfjFHOOcNj+kwXemPmBf80zmCrbk984RhZKfV/1kh78K7FIxowTY0nXLrDI724S6UQYeA1RdqVZSqyshOq3ExdRPk5EXSk1nkl5agbRDht7jP2hHzboXh0588HBQxUq+uzZnDxF6YvUoyUXoXewXgYU4a1zamoCcsNS3kMfn68Sd2rjqPhRs4/8+btWwkFjHveqYd+jeLEPk4cgqyyMv6hZjg27AeZYmXD97irG84Pr78gnNf6K/E1SN+phqux5G37GImZZWlQCVnRcwRTRZyvB949lhNDK3GMDTgFuUEMWvBMUSHk0ditdLgTieSlSJubhops/1VGyoqQ1FGFtL/3lvEZL6FFIMBc+1GAu0n/llNblouDJIS8qpiZKgDF+fuCAqmXi3dztEfEaGCH2SGxi9AM6XG2G1R8wW0mNy8urRGPLJiIjxhY0dd0Eu+Rz/lGAC+5v6GviY1geDeg3cclhhUmDbJSuxCXlXOB82r08Vidu+ZLHKKdT3io1VzHbx6Ty/NsiYJv5WK8FuEN5aUFAPebg7o1cmI8nGkGbxtARyb7UJjRTPW+0qSIMjqbchQUxGtSMjUlafQUF0Zl/fMFuk4vBBVyAOET/8kw91GOK9TXog6v28//MDQufskNr/O7keQ+UU0O4OD60Sv9p0rgjWWipI8/hQU0+4/Z30wjm0cD5MWnKL0xavs6LdevU0AAFeuse8ze/chrN+iYohsxxaGOhz9U15+xsy1p2mPiwqOQzoi9MojuMw+hP592uDov36/vbpx2xNcv0U8d3cwo5+JQklJMV3JLgUdONMZHZvxrneakOIAACAASURBVJK2dZQdlobwfvB9kJ3Jel1eUYGu2gZCjeFvT6sVxLqHURxiXsJX0UWIyspKDDauvXQSXjiYLQeDwcDVl/RvHtuf3oG8kiIMMWiNjEns3/HNxKUwOC7aTWld/KxdPJGASycTKc3Zx8JvSM5+gvisB1CUVsDmdsSD4PR7q2DSoAWWtKYnqlenpKgUDuYrxHIsukScSSZ+XrEjH9pbGuHqGeoPzdURh5AHAOG/jqOivAJLBnhhy6TdaNKqMXo6dBZ3em09YqCFsjkr6i7mezDe/HmCisoKGCibYoDuRJ79+BW7MNhHbnrvt/Ma5fFRicqLSHwOu55tOLZ1m+CH5JPsVXL7hQcQvnMm7j7LRNe2zVjbQ0/Ph+NY4aNzy8qE97K88jYdlnpNoamghPxStpdkStY3BL9IgXcf7rR3QX5bSXffCH3+qtRk2uXMKX1g0KwhNm2jVsWwsLAEBYUlAv3mBEXdSToqrybnksEgzmdj5w2qOtnIcbtxLnAe6b5hW49joV1P9DNviSWnuC0jsn79wbG5oymdb8mKs9QG+C/duxphwljRC2MJIjbSU+yCnsF++oU+qv6t1wt54qGyEli9MgQbNo7C16950NWlF7F2YvMEsYg7NUlFRSWW+ISx3i+eYA1nOwuB/eK+bUdq7kXMNYlBRWU53vy5hZLyfKjLNYG+Ukdc+uAGE9WByCv9BIemftBTbMdKs23VwBaa8i1w6YMbLLTG41PBYzg05e21eyfIXaR5/ZGbD0sXX6iqKODaAfLvNiocDU3CgRDRPT6Bmk1V5TcG26m7UFDNO1xYmPMLAIFbJ8OwiWjeid9+/MLwheLxYKc6v7ZD2sOhx0aEJRKLfqUlZbDvtkGkMVw/NF/k74XJK04BAM7vmC5SRC0ATFx2ssYXHVxn9UPolUf4+DmHJeTZ9DLBuqXcwTj7jhH1JhbPJLfzEQZKYt647h2wwl64FI+CkhK01eMd6muh1YznPl7URXFF3HTT4ZwXuiu4TL5/zsWkKvnjdY3KykrYtVrKIb5Q4cnYRTz3zTHrTuuY/8U5O5FxiSt9lvm+6mu6VJRX1LqQV5Wq89OhRytax7j7zR1dG/ni1icX9NEPwsW3HeBg+Ji1/0XOXrTWmIPI9zYY1JxIp4j/PAm99Y4jKnMQBjSL5HlsKWkp+N5YzXN/PXUPGx1n2Og4C2xHpWptVS5dfSy4URUCj8ykdZ6qNFDmTOtub6yHl++z0EKPs6qYhoYyrHoaIy7xpdDHvnz1MYYO7iCwnaVeU8yOuoRGyiow1WKvpOoqqyBjlgeMDvjizUx3PJ48H51P7EFzVXU8+PaZp6DXdzC9a0lt+KcNsG2LfjamlMc82NGf1nj900/C1UT49MTMD9mUzwEA1y7VzgNbTAR1IepH9h+s9gojLVLi0NkUZk2J+1gTvYZorce50v/8E7UHhHcZWZTaM5k/2xYjh3em1ZcO4hb0mqtypg/JSkvDQFUd0e/Zoru2kjLKKyrxs4iosqskI4s4F04LnpSUDzA3px+9UA/B4gUnkPpvQbKzwUlYuIi+T/DNIwvRd+pOcQ2txtl+MhbbT8ZCXk4Gscd4P09YNVoMq0aE/5UUQxqtGnCa/c8y5i40Vz3NltmmsxbvhUAmogp6APDrTxHHMawsWqKfpQn692jNs09JaRmCrjzA/rMJIp2bjLog5DG5cWSBWITocUuPsV43VFfGwvHWAuf3zuN3CAiKw8dvuSKfvyp05nep1wjERaViUKe1AAD7bhuw2ncMevZtw7+jACL2zYXdbHrpzFVxWnSI9bpvN2PY9zGDZYcWPNu/ep+F4xeTcSOJXjHB7u0N4O/pJJbPRtwlImqwtKycK7W2KiOHWkBRQVak1GhKYp6wQh4AjO7SDqO7tKM8IF4MNV0muJEAGAwGWprpo0e/ttDSVUNlRSV+5xbgafJb3I19LoZRis7eXk5oFbwZbuZ98OTnZ7RW1xHciQ91WZSqyoTeG3EyXrxikKdFH1r9/otzZqCsL9GxDGnN7VVX26ybfQxr9k2GqpBV/qqjIksI6/mlnFU1K1GBorIsNG8wAgCgIc+OpM0pSkFh2Tf01qv5Ksv1/B3QFfuqo6+nIVS7w2FJ0FJTgrycLAAg93chGAwG1FQU0LSROs5FP8H3n78xd3Qv3H2WiTGDLCAny31rsGa5A2yHbBN6fAH7bnCJeTJSUsjPP4pkh9PIzfmAeyNeQlPBA0f6/sSf3+sgK2sOYAwC+qihvOI2vn7xwiPnkQCAopzuuD+RKXiWo7z8M6SlObMDXr76SqsgwtoVvL19JY2UFAPS0lJCF+lhstAjEDt9xlHqc/P7XUpi3sQZhwQ3IkFeTjz2GdVZcP8odnXm7ym8Z/sEzF18ktJx4xLIb/yn9e3Cem3XwYQrpVZPg7viKj9mLqB3XahJIY/JgYDJmDn/mFiOdWvsdK5tLuFnISMlRep9WQmgxX4faCpwpsSdPJGIrdvEYzvz/0zrNnosMa+stFykYykqyOL8jukcD91/I8UlZbB08a1TgpOVRUvEPXgtuKGQxD14jbgHr7E64IrYjiksiaeE98mrKRJOuqLXBH/BDYXkR24+VgdcqZX5telKL2gBAKwGmMFqAP/0b6qoq4qWzkzGzeSXuJks/IIyVaQYDPh7ir+IJj8hDwAWzqBfBZiJZO64xEzYsXjaF5yDUUvQhMSIuypO0zlFn/SnH7DYiX7FueqoqCnC3sUS9uMsodWIf7ioNEMKr5xFFy5/5eSzik2IC42GKmjYWB1KKgr4k1eIrx9/Iv9XoViO/eNrHqYP2IZDUaJXvDM47s2RcksFcUd/yshKo0XrxlBSUUBRQQk+vssS65wJG6EnzeD/ZSIK4p4z/RbaaNhIFaUlZfj2KRfZ3/JoHSfpRhoczFfgYspGWv0ZkEbEe2sMNojD859E5GLsx9GwbnIW974tQSXK0Ec/CG00F+Dyuy4Y2uIehhk+xOV33WChsxGKMpI1Ia7n76C8shKXX7+AsYYWTBuKtjhDh2nDOSOU1Ruwb7KOrnPh2Hd971yex6G6asirUtif3/ugpuYFBUU7/MpbDwBQUZkLFZW5ANh9cnOWQE8/E7m5S5GffxS6uo9RVBQNBYV++PLZGI31uFNp6Yglq5cNg3Vv3ivpVDHy9YNZo0Y4MdIJagrCFbS5cWUJ5Uiop/8+jFflff4XSseQBOKKcLz1LQ19GplybBMk5AGAaWs9SDEYlLManqZ+RDsz3tV9ybzxDBtpkrTkTSmN+9jVy4TzyO01wgcJF4RbKIhPfo3eJN49VZFU0RIAOPnsMW5/yuQZXcsAEO8yA4YHfDna1At54sHYpDEAwNZ6EzZspF8AhomethpuB7qjx7i/K+WWDEsXX5i0aIRjG8eztpFVnq0JvN0dUFRcCpspf2/kIwDcPLqQ5Z0aFBCN4P0x2H/VHbpNNRFz6RF2rjyPf7a7oFtfU6Tef4cLh+Ng0r4ZOvVqhVZmTZB67y2WTz6EsKdekBKxsENVpKWlEHN04X9ifhXlZWn3vxX2AH2Gc6aab513DEt3TxZpXHeC3DF49l7k/CoQ6Tg1BZXCLHUNyp55ka5T0EyLu+LGigtRCH34DGlewlWY+VrILl1cVlGBJsq8q3js33iZyjABCCfi8cKkXVOWQEJVqBBXxdGCMnYuv5IMf28cMkQV8pym98F0zyGU+/l5nsX1C/dpnfPTuyyRUm4BoLicfqlpUUUpp+l9MG3pYDAoGruIMmcAaM3ZxV4BmH5vFYwbGHCk2zKZaDAMTk0GsLY5JMxnbavK8HaiRVNqaqsi8PZKamM/kYD9XpeFKoJTUlRK+/9VmiEPu+axAIA2mvPRRpM9P1b6J1ivVeVaYWiLe6z3Q1sk0zpfPXWPwvI/2Pp8KlH4QgBVK9oyMdzvC0UZWYw0aYszz58i6fMH0si8ew+oeaN26tCcUvu6hIxMczCkCGGEwSAqpn3+pAdFJUfIy/eBkhIR8aqgSKR+yUg3Q0UFIej/zJ6IRrqPICPDvQpNJyIPAPr2ES2dpDpv3N3w6dcvDA8MQmZuLro2aYLDIxyhJMv/Znv2dGvsOxRL6Vzeflfh6TaY9X7+w03opiWejIhR46mnyAgS8jLysxD64S6yi38j+msqkgZ6oW/0evTUNsH1rylIGuiFu9mvcTf7DT7k/0BK3gfMNyY+B2fe38aNryk42E1wgZKbEUspi6MLPQIlmmp9O4lehA2Vz+fSTaH49bsQ+zYTIn2vEYRXHVPkS3r4Dpt3RyI7hzA3vxXiBmlpKRwMSkDQxXvwWekEC3O21UvkRTcMcuDt7UWXTUm3BLZp2oBbPI2+nsp63a+/eCNJ/p+w7dcWtv3aivWYDAbx8B4QFIfA8HuCO9Rh0t99Q89xfnXi4V5BXhaJgW7oOU78f4c1QeIpN5aQV5hfDJf5/eAyvx9rv6aOKkKfeuFBPBFxlRCRgi8fsrF67yTYtVqKuWuGo2EjNVx6tonvs07ej99Qa9iA8vgU5GXFktJcW1SdXwC4ce4uEq88xpuUDzh+fwP+5BVgyXB/7I1hP6ttnXcMaffeYujUPnCabYvQgzfxPv0zTm+PRMSX3YgMvI2YC/fQrocxBrpYCvVMaxvjhhs23J/Rq/vmoOc4P5EtwyRNXYrIpYPYIvMsjZoh9OEzodvrKgqXnuDUkZqvlJy8DC6mii9NMuLVVgxp/Q8qhEyBGdlpNU7Gr0BDmoayHkmX0E5LD9112A9rxmrUREm64oWMrDQup22m1ZeJm/douHkThtCDjT1pVR0e39MLpxJ5CzyiFrYgQ5Q5C7y9inYqJyD5OWui2Ah+Hbh/v0NdOE1OyXzz+HnpffuUg+JCwSIHGbNWDsPwSfSqUjlM7AWHiUTfUZ3X4E+eeCIdq2OsMUNwo1pkY9opdNNqg36NBJs310Od0++9kfZLtMIpNs0McdjOkWPbiNAgXHDkjIgLCaUm5s+YbCXSuOjSto0+nj3/JPbjKij0g4bGbmT/GM0S88hoqH0R3752gp4+9xhsh1BfBDpzXDIV6fRVVREzjSgs5JOQAPOdRKT/NAsLLLcmt38YM7IbZTEvIiqFQ8wDgJWmvL+3hsYvEOq4377/QtaP35TGImzkpmtrYpHQqz3xfnHrIRjWxAIb2jtj4u0AnOgxH121WnJF5o1p3gM3vqYIPR4tTRVk//wj/C8AwqNYlEqL/Fi+9jzlPpPHU7tGbl1OfNcwo/QSLnjg1Tu2r1/3Ti1w8fAcjsi8jA/ZmDamJ2a49ILvgWgOMU9BhGgPftg2N0T4m3S+8z3mcjDXtnoBTzzYWhPPSDdil8PDLQg+fi4CeghmnOdxvP3wQ+Tj1BUqKivRZ9IO3DpO7qNneHoT3o6tmUrhUgwG7gS5Y5TrYbH7rEkKfR01nNvOmV7/Ju0TzLoYcmxr2ZawAGplRvyrpqUMeQV2AEv60w8wcibsNPgFLTgbLmS9PpuxC6qaKpTG+7fNL0AuQP3Oycfqo2w/ZRU1JWhV0SOKCkqwdPdkvEn9gIiTRFET6+GdMXyGDZqbEPM8aFwP7PAIxKBxPcQyzsRAN/Se4I8yilYiNQEvr8xmjTWR+eWn2M5zIvgOHqV+QGFhCfb5jBfcgSKSq3EvBHHfXmN7Wgy2p5GHMBcVlqDgTxGlY4pTyGNy5cUWSu0n9OZO6/MVMv3ncmYaJrbqDGM1bdYPFR4m0MsnV9NUFlnIq87Vl95QEFBxj4zs77/47pdmMJAxyZP05/VE6mm6os6ZKEJeda6+9MaslcKl1VQl+/svBAVEi20cwjDZmt7nZcLiAbSFvOqE3F+HjUe5/Xj+H7j57WFtD+E/DVPIa6zQAuMNVsLVZA/fHzIGteCOIHua9ZVrG1WBrE1r3pXkjc5swvWP/L/Tptw6g93PqFen69COmvn89yz+3+VsZPDlswE0tY7xbSUn1wXS0uSpkHQWfnUF2F6IQlxGBox8/XD4/gOEjnNB/IwZOPzgAb7+5i2SiSqeCKpQqyAtL9Rxlq0+R/ncu/3p3aA2UmAv7H4romepQMaxA9Mo99niw9vr6FbaW65tnoHiqXDOi8nje0r0+ABwNSYVViN90WuED0IjuYvwNFARPdOkOr42dgAAwwO+pBEbMZlvkfT5A3SVqT2Q1yMcLuPZD+nt21MvRlgVq0nbYeni+58S8piUlJahpJR+to+4CfGfxhGFVVeRlpbiEvIAwKyLIc7svQmA7dW4dtYxAMC6OeTPyDOXD8W62USbnB+8F2cifx2FszuxUDTaYAHGtlyE9xTvq/6m+eUVSaaqqcy3r4KSHAbrzccpn6uY703YFmhoU/N+pUP8SVfoaFKPnJQ0vIreDLYyJd1OlfFzDsNq2DYcCkzAgyfvkfaS2wpl9PT9WLk5jKS38IhFzCuvqMDSEPZNjcfjvbCNcYNtDBGibBvjhswC7qpfBsqamG3SGw5NydNCHNtRS787HC25FAmqaYzVo6vcd03CvehUDG+2EFtm8jaKPWHtQjsc9UH8S6yYQt2EdsWuCTiTvIbWOQUR+tQL89fzjrTgBb9IuTujePs6yTCof6Tr2pwNn9SLVqrxyR3c1bQkxejOa2n1i3i1FS7z+gluSIFOvYxFSs3+G8ktpRZxUg897PVmYG4rP5g0sICmXGO+P2QsieWsaBzyIhVre3Kb3ebnF0tk/Lw42mcM5rUlFwqMzvBeELMU4LNVnUSS1EKthmchL088TDZQJW5INbWOoLFeBhgMJQAykFewgabmQQCASoP5aNCAqCL4588BNNIVTxq7pKKOjHz9YOTrh5i37/DG3Q3PFy9CO11d6Kk2wBt3N1gfPsKzb+RF6mldS1acFbptSA8fodq9pVF1tbUx+d+AIBbePwYAeJb3Eccs2df2mG/CZ3qQ0UBFAUYUrVaiblA7p4kePSsXYRjYT3JRaMVVBIpB1m0RG+LGiuSrzoUz87m2iYq8tAzLC8/wgC8M9vtw/EyJuAAZKSkkjZdM5Oz/O6eD7gAAAk8mIvAU9UWdsJtPYeniC0sXX1o+kH8TfSbtQN4f3tkfv0qKkPknF0fS7+Ly+zQARNQeAJx4eR93vr1nta1qA7Tx0Q0AgMuNQACA651LrH2mZ3nfzyaecoO3e+0VbBJEwMrRSDjJ225rzBzi/kdGlvDx3hZE/I37niG++8fOtcX2c8R3TsSrrVBVV0LwvbUACN92fkxZMxKRv44i8tdRTFw5ArO7r8Ig1SlwMXZFZvpnocafeMqtTqdcCprf6jy7+wbZX/NwJ/Ipa1tlZSUexKThwv4bPPsNn2GDQN+rHNse57xmaTtMfYeMu9nP4UBSnPFiwEz8M72/0GOXJDJ8BFEAmOTQTeRzWA3bhsxPgqP7vn7/hbg7r0Q6l8A027TP3zHrRCiy/xAGhoP8j/Js+3gtEeZaXF6CGzZ+rP/s2S2HYcnjvQjuwSl+KMnIYcm9ULz78wPh/ebQ/iWY6DXXEvkY/Bi3oD8Cd10Xqu1gY08ugSHrUw6KC0vQfVB7PIxJw4rROxGRtY+jjcvNU1zHejNGuFDulVOpi1I1IYIMGdsdQ8Z2p5zKyssfQUeR/xc6leIXDubUPd8CLi6Ckalkq8MCxP+NuOZM3PzOo25oKulx0ZkvKtjGuEFLThXZJUS00YgmVtCSV8XBN+EAgAkGAzC5xSBWWwCkHhJk+0oqymB3i3zsVdv5vAhGxBe2mLE5LRCb0wJZ78OtNkNRyOibegTTTWuw4EZ8CBw6Ggb72AJKM1U1xLlIPn1bXloGE2KC8PZ3NhKHcaZWMsW6g1aj0VePLc6tf3gdoRkpHG3SRi2FvDT7NkG/MW9vWzI+fc6hNX5eqKjMJN2+aEkQ5WNdubBY1OGQ8sadvyDna2fHd3+Hds3w+Gmm0Oer6re4MoW3LQITL3PxizPCRm8ZKHOLX8mDiEyGtmqcEZdr23Eb8wvjl1eVw3unUvbOW7vxIkd148M3Cf+vd99/4vXXbNb2d1k5uHjvGabaCK40e+REPKUxAMAyD+qexf9sDsXPvAKWKMf0zAOAMcM6Y/5kawBA1K007DxyE5eOzIVhs4YIufIQB4MS0L5NE2xbybn4KqgSnygwBb34j++R8DEDynJyGNu6HbSVyKNLHIdvx69/C4jduCl6obj/V6KrzN24CdSiP/9WbzFRGDRzD+9IKDkFrLwXiQ4NyaPlLRuxLZPkpWXg9TAanRrqY2QLcwBAW01d7Eu7A5MqWVibuvK/77CyaIk7Qe64ePMpthwS7plU0mzzGI5enYxqexgs7Cb3gXYTTawc4YefX3MxswvxrLf54hJ0tBEcdfW3zm9fp64c79t2NeLwy3NosRgRX3YDAMZ3XI4Rs2xZxS+qFsGYtX4k17HdH+/heB4h88mLz3qKfa8v4SJJhiIAOPRtB4e+7TB2yVFkCCF0SQKfJY7o2dFQcEMRWOZ1AQAw2qEz5k+zAUCIe2Q4D++C4LB72H88DrMm0bPQESjmmerpIP4f4gbKdKU/zs5xgb4GZ0hmA3l5yFTxS5liyHmzqiWnShpJ0lBBBbu6k1dSEtajjonrZtErMgli/ELhxbzq2GnPhuvOiRzinQvJzZqwwl113j4XbtWhKh48KoONuj0H2vJamGk0Fh3UxWeSO3+dIwLWcJvEi4NfJcVQlaMmYrx9/hklRdQ83zy2jakRIY+JJOeMLpdP3abcp9cgcwmMhJtmLRsh8/U3iR1fXU4FZ3uuxYBYD1z4GAeAENsGxi7ByYwolphHFaaQd93aB1L/Rpfue30JIR9iOdp5tHaGR2tn/Cz5jVGJa7DMdFy9Z14dpqd+M2TM9sDz7Cy0UNOAgkzNFJD3eRoLaz0jKMnIwujMJo7rykvnZfBIusTVZ3DT1hjctDWcb5xEsO0EAICcNOd4VSim3P2haJNBlycpHyj3oVqdV1z0aMo/VXmZxxA4T9xL69hPctNZrxlgoBKcUf6GKryrtTKJv03ddmLJYt7fey3PeuH1aCLLYtPj61jegViZzy8rwYvcb7BoSMyHRZgP/Ls7wkpXtAfC3JJCqMspCm7Ig9j4FwDYYl5OfiGO33pA2ta0iXAVX4PP3aU9HmEhi6rjVd126wpOwW7UkE4YNaQTz2Pb27VHeMQT0QbIh95NmqN3E8FFfVavcUTHjn9v8Z/aZrtfJBa7DUJeXgHU1KjZw9x/lokFG0MkMi46qY2VlZW0rBXoUllJFPkgo71WY6jKKuBXieDrXXstPQxuxi5qoy6ngNmmlrTG5NC3Hfp0aQW7WdSLFYkLfR01BPtOrbXrKRmx55KxZSrxrN3CrCn23l4PAAg/eBPLHLYh8hfvoKSqMIUn26m7UFBUIriDhEg46Sq2+Z241B5ndlxDyp2XlIo1FpWXQFOOf5psUnYa1qYeIw1iqM7pbVOwbs9VRCY8F3oM4qCmoi4T774BAJaQx49e3VoiOOwebt97IzkxrzqqCvLQUOJ/o7TleRDO9ljLer8x7RQWG3OrvLFfiZvGsooK9NNrzbHvn4kHKI1rwMgulNrXBGWl5axQ4uoReAAwwXMoab99z+9wXBSWthf8YZg3bDulsSkqy8N2OPfN25s/REj4HgsvSseryqjbcxDSg/thZIiLJQ5uCadUNEFQpJnBcW9oKyojqzAfGZM8YXVhP0YamWNhe8HGneKaM2FISslAWGwKtiwg/z/nxRAXS3SwbInpA8gVfTIkHZ23Zx313P4VuyZIYCTc7I9wx3yHHXiTJn6TfgA40IV4ODrdYzVGJ65lfa9taT8THo/pPYAz6aLZmiXkAURE8+yW1P0T6xEfd7Mj0VWLnkBblTZakkvHIz2fug7czIlCC0ZnNmFizGmcsBkLgPAcJYtu7qzdlPR1VQopLn7QrTAraaZO7M13v+vj6fDvwBnpnlX8DdrygsWb+58+obM+54JPh4DdeDx/HgBAQ0kRRxMeYFtEHO6snAM1RU6BtJEOdf+avF+FUFNV5PDMGxq/gMtDT5gCGKs3UF88suplwrXt2scX2PM8AczHhZZnvTCkKRERsTgpFOGZRErr69Er0TnMF3klRZgadxqvR6/Ei9zvGBtzHI8cCQ/c29/eYVr8GTwfSUQUmZ/3Rpz9AmjIK2HP8wTsTUtEihMRkd85zJd1XHHgMdQKHkOtcCvtLfqY0lvNLy6pO75bdPBYNEiiYp4wrFt7AQ8eZKCFoTY0NZSxZi11+5b/d27eeIbFboOQmPASg4d0ELqf29YLuPOYWsX1qsx36YNx9oIjWCVB5pccLPUNw/vPokUB9RjnyyEEKMvKwerSbkhLSSHGnsgsW3b3KmzDuZ/1WGP5k4Pnud/wKT8PW5/E4O3Y5ein3wrdw3aiibI6zvWfSHlc6g0UWeNas/sqohJrRhxZNN4aYwbXnYXklw/fYaE1IdrJysuQCnb2M/ri2IYLlI994whx3fwvzK/THMLmaMyigZT65Zb+gY6CBt82Md8eASCyM+WlBfvlr5k7GGvmDsa2I9G4EC2560t7E33sW0MevCRJVBsIt/htZEA8H7z/mC2gJW8oiXlpXsLlabuZjObwy/PtMBcdNLi9dqx1jXkeI+Uut9kwL1y3jBa6bVJKBrqbGwjdvjpO0/vg/KFbQrVd4rIX/iHcKS1JkU/RfRC5TyAzKqL1WW+8GO2JkdGCC2d8fEfN30ZGVhoXHm/g2r4m1Q+F5UWs1+vMiP/DUbfnQF5aHsXlxeikYYZlbeaxtusoNMT3oh8s8W5Nqh/Hv8xjMAl7uhFD2yxDWZl4fDY2WQ6Ei3EHVoXbxe17wfN2hEAxj+qcASCdM2Hpbm5A+3On30IbMjLSYpszUaik8XAe+pS+MEyHgIuLJJpuCxDRxgBgq0tcbAVd5AQxpllfnMm8iYG3lmBzuxnopMH7u7GemmFk08U492E7DFTaQkeeWuEHJi0P+OH1FLm//QAAIABJREFUTPZ3YHllJVbFR2OTlWR9Q/rqswtvaCsoI/Eb/QexqvzIplbhtGHDumd4DAATXfhfH2YaLsKylAXYbE6IYRc/n0XU18vY3ekkrfP9Lub0RBxv2QHbIuKQmZ2LuPR3aKXbEAPachdLERaPZcE4uHsy7f5VoRrt0s6MPNov6lM6LvafjpZnie//16NXYtEd4kFqe3dHDGtmhr56xO98f7g7RwTfwfQ7eOS4BAfT72CGiSVufH7JEvL6Xt2NFCdPtDrrhVejVyLuyxukOHniUmYqhjUzQys1bUQMZKfjuozujqCzolWlBkBbyHtD416jQzt6RQmm3l2NrOIcXO69C1nFOdCWp3ddSs/Ngom65Bcgyioq4Hc/Ed8L8rl8ppkwi2XUi3eic+mKO65eeYxnqR85In0G8ngeAYBFm8/hbsp7nvt5YWXRsk54u/WOOIj3Puz7wb5Td1JelCIjZSR31OvmaumxE405BUzn6JO4M5ywo9r6hCj8aKKug6ThCznaDTeg55e5bt5grJtHjCH6TjpW7QqndRwy1FUVccxrPBo1lHyxBDostF6P0693QEPAYli5CM9R1ed3x8mY/7F3lgFRrG8bv3Zh6e6QRlEkxERRsVCwC7uwu/XosfsYWOfY3d2F3YnYioAIiArS6ZK774dxY3ZmY5Zd4//y+wIz8zzPDMPuxPXc93UjI6dQ6fHE+d3Pr42OGd7nybb/mOnZFzM9+9Km38pi2uBWmDaYEBk3H7mHPWcq7ovctI475owKhoGe8rZDFY3i09BQzKLi3Q8/R4GopwxqyfnxN/dk9I+sKK27KT7jUxEhDwCG/tVOYTHv/Qvigz++FdlQPDerQKqYF51NpAi6GxH+f9IecMQZxiBqC4DUqrULvCYjNj8Bs16vIIlw4lF2oQ+IGai8H2nTG2ovoowR+mAURcQj7T96GSOxpavvbJx8SS8I5RSTw9pPxr9BYztnuWMyPWdD/iKnRBdySzBiyREE1nHHkSvPcW0TYd66+sAtHL/2ApP6NENoEDHzOePfc7gZGQdXe3McWjYQANBgwGo83jsZbcZsQkMfF8wfITv6R5XnbF+cv9z+/avSv/z0arBA4WMAgEFTQpSqaFxR/BpVxfMHFTMUVQQ9FfnTDXNrjyGubRF0ayqmvSBmdu11LbHXv9IX6FeRVEjMwP4bO15OS4JF3tSIptF+ZBNdDRYLx2PeqF3Mu5wcgzZViGip9KJCNLVVjT/IA5qCFrKoKaPqrqqIuPpa5WPWMPJGb8dBWBr9NwrKCmDIMZIr5L1LI0SbpJwc6HFE17x/Hz0ktZt3+hoWdG6Fd0uIyVHvKjZo+s9WkphnaWGI9AzFhdO4eKq1gBabg9FRSzDHczjAYmHpu23gsFX/yDdrOn20+dN0xX3/JHmfQ/w9wzyI9DMzbZGHWgNLIs0y7ofwZ6FDbBM8K+lpkAubDB8cyFjMO3LiCXpKeA8py449dxj3mTiG+fWhw91x2N1gEQY9ngMAsNQ2xeJ32zDbk7lH59XPsWoX8/z2bEB2kfTCAgIEYh4APHr4Af4NmRXhqYRM23a1UL26HVzdrOS2ffI6ibGQZ2ashwubFPdAr3NoA6J6j2G0j3I+HxoMUgTFubFzPLYdu4+dp5gL/M/eJaO2p3ITewCEQh4AfOytnKWSorRq6IFWDckR0wlfMvHy/RdEvklC9MdU5ORzUVRcCl1tLRgb6sDO0hjVXa3RrH41eLkrV9DoV6Fo6uyprxXLoBFAd365RaW4fD8akW+S8PlbDlIz8pBfWASOpiYM9LTgYm+O6q7W8HSzRbN6Vf+IyrnibK5LLnwhTecR1ExQRgca2bMxRvZsLFzm8fh4GfMFVx++x9sPKUjPKkBeYRG0OBowNdSDg60p6tR0QKfmPjBSQ+X1ipCtoNA7df5xAMCsScp7dP8cAx8APD4PSd+/wUVfdIG4+vU9guyq40HaRzSyUq8ZIQAs33UNz2O+4PA/A0nrG/RfDS2OJkpKy/B4H/FBbThwDVgsFsrLebi7awK0KmACvP4a+aL9RMbLR6irLwBgQLV6SPmehxeZzL3wVM3QyL9gqmUETyPRy4YRxwDb6y1H6INR6GzfBn2dOqtt/9zv0r0KVjy7jdHehDiVXczFvZRExPRTfU5896GBpOWpa04jK/c7vNxsodVO9NmwszDCg10T0WDAaqGY98+4Djhz6zUOX35GGsN/4Go82jMZIeM2Y8b6c/hnPLMUXFnIOmfiQt2T9HBkFL1FWwdRhUVZYl9eDrPCFz1Hyk8RVwdLdg1FWw/1VbdWB2wWG9ebr0Yprwwht//CF2660jfESipOZNblCo/xMi2Vss5Cl2rurqPDQRGDaIGSkjJoaUm/fZ9JeoPVDUUp2qv9VZOu/eYts/R1zxrq9xe9fks9aS8+xnWw9eM68Pg8LPVeL7d9t4MHUVJOP+u/qJWogveCzq2QVciFmb7IruTODHJhj5DW3th7kLk3qTgnAlajw91xGP50oXCdZNqtKpCWFjzDtxU6Xd0OF0MzABBG6DWydkFPVz+ZY24I6A7P48sQ1WUqdCXEuWX12qPO6VUIrlIDS+pSfYd3NO0Nv1MrhSm6ynDx8iuKmHfvfSLG7TqDMgk/59erZGesRD5lHhXr7GTBuE9L6wYw1yIXqHmR/V5uP99ja/AydBJcDpAnecd6MSuMwISXaSlCIe912DgYKuh3/PkXGab/r6GIkAcQUXlMYSLkPUr5hAxuIQ7HvkLPaj5gAfDctxZ9q9fC1tdPkDR4Oja/foz8kmJ8ys/Fv8064FHKJ3zIzYImm4gs7FXNB2fi3+FVRiq2v32KxMHTwQLQ8uQO+NvQC2/DQgMQ9S4ZL2OY3c82HbmHbQt6M+qjLkI8Zgh/P/9uqVxPtRCPGbgU8w9c7M3RuaX0SEx1EJE8EFnF8q9FitLHXTUV7VWNrg4HnVv6/PTzK0lbi+HglfMQkc28KGaw6VAAoO1b1bCKTAFP1rKysNks+NWoAr8a8v1+fycC6rvh/pN4fE3NgZ2N9MJx4lY0rk6/SWSe5+w1eLd4EgY8WoYv3HSYaBngRMBCrIg+hOvfnmFs1S6Y9HwDTjcmHuoOfoxEkF117P3w+KeIeX+FtcKZW2QhbfaGC0IBT8C3zHycXTsMlqaEr1CD/qspbRQlPSUHlhIVAOsHSS8GMKc2MSPbw9UXd1I+yi2I8eIBs0iJDecUL2ktIK80H9vrLUdKURouptwUrjfmGOFYo01YFr2B8ZhbI6ZiePAq+Q1/UFpSBg7Ny2viwL/Q/+oRsACMunVaoUq2qjhn80eGIOJBNBr6OKOGi8hHSU9HC+0nKOb3uGU2kcP/31/d0efvvXLbMz1noXXn4dhT2ZF0MTnHKFF4zWyZVf/7HWH9pjNePL78wj4ctiauNQ/HhrjTwiIbkvyef93/FuOrya8MKo/byQmIz8mCmwkhaDhvXoX3Q6lVVPv08GdU8XLT9puYMFp69E58r7+F1WzF7yF1Tq1BTjHxEr39PfFA7GVmgzOtBwvbHA8aiBpHl6OmmQ2OtyJPfD2KjFf4GAHA1ISZyboyiFdzrSijn/WjrNNkcYTrN9amVpsXED1xAgB6zzxxWq7cjuvTiAfmoFU7cHXqEEqb/r0bMRbzrt18h1YSVfqYinfR71U3eRjiUAMhDiKjd0kPO0GKLd12ZwMzvOsuikoe49mY1DaqsyjF7b9GhG9pJyfiucpES7dCQh4AJH2ieteM2n4Kt+aNgLkhs8906U+yx6BLqbXXky/avAwlnm/WBHREZ2ei4NmRD+r1xxt5hSjAI6hmqyhdu9bDhg3XULOmPZo1qyG/QyUkWrf8B1euz8DFCy/keuYpU7WWaVqavy2RTt6rmkj8+KtOU6x+fk+43MDaAcuj7mB36+7CPn5WdqQq6+Nvi9JJh107CWs9A1zvSlxX979/QbvvzfN6Mf4b38T9+uAKAZdi/gFAFvVkoasvWzDnFhaja+15wnH/NIKNwqRG58naVkkl6mDZ7K5o2nEleg3fBgDwr+Mi3Bb5PBFXb79DxI23wnV3zlbsmUUtkXmDXNqghXVtvMklHrIvp0ZiTs0BaGZVC2tjRTM9uxoTpvibG/26mY64T1Q/k9ikNFLZYmWFPAB4ejsGIb3IqVav7sfCJ0C+J1ZTW1fklRTBSEt66OjMgcwKhbhWZx46PdS1F/o9nohd9URC0reidKyN3YGEws8YV3UQqf306iMx4PEk2OtaY5kP/Y3GQcGZQQE9682XnjYa1JPRWKo4Z5o0s2ANBqzG2bXD0DHQC8MWHZY7rgHD9FMHNyto6XAUrsBbkCs/hQUAvn5/BDs9UTTe7dS/0c/9PqVd5C1mM2uDp4tChp13SS/IkRimHn87cysjZKblqWVseQxyCcbuhAisfH8Y06qLjFeDblFfXkp4ZcgozoWdrjlp/YOMN1LHN/1RVWptzPHKarZqwlK74lFliSOnosG+zfhWSNgS3O4zlLai7YA+jRiJeafOPpMq5gnEu33N+1C2RXWRP5njZ26P6B6/V1Tr9thWGFrtmkrGcnaUHvUkS6xTFFlCHgB42IhmX+1N6KPaOBzmmQAnTj+liHnbP57EV24aad3cmiOljnH2Iv2L7+/KiYjnWL3jBu4fU3+FusntmzAW8n4mhz9FwEaH+Gx/4aZh5NNFjMRcgZAHAD3dfSnbParZICaWGmmsDMVSIljlUVRUgurVbVFW+uv9g/9E1qzrh5bNCNuf8JUXheuv3yIHDXxUwoj9zh7qJJUyeFvY4GXf8fA9QERD+1nZ4XBILxSVi4rIaLCoz99Jg0XPkTvePlVoX/6+znj0MrFiB/yHcPKZ7In9Cd0rPnlZyZ+PMtF8ldBz5+w0NOu8CjweH4/EJp2nzCNXBb99RmkhjwWADygg5uVxi2CkKz8POS2/QPh7C2ui4qeXsUiJZNP4G2yJuYdOjj54nJ6ITo6/Jix1QPv6iElMg4ezSFxqUtsNs/47jyVj21d4/II8qqCS8TVb4f4rX93CoroVr6aoKNUMXSiVaFvbNEVrG6JcsmCbtY6lVKGunpkv9jZYo9LjkpU2+jtxKzIOPdvUxpsPKWoZf+LS7lgx+ZDKxqtjMR7XvxAPYWwWBzy+dKFw3/orjMYOHdZM+LukYHcuIRrjbp1D/KCKzUbIYtjM9vhn0kG1jS+L/s6tsTshAhEpT/A6JwEGHF3E5H2CJlsDZTzyi0g5vxz9Hy0BANQ0doahph4eZ0XL9cs04ugjr7QQAx4thY2uGT5/T8fBhnPU9jdVohyP+0sXTypRjHIZ1yWm+Hgr73mkCuxMDOE5i7g/CnzzVEF0DPmeM+DxLGSXMJvMePFKeZ87dRMQGv5TRDtpXH4Zi7Bmv6YipyIcbrgCvR4S99mRTxehpXUDOT2kk5CXBRcjM9K66tVsVSbm9ajuhc0vnjDuN3PGUSxeEgol7dL+31PTqwqu3/pbbmTeoFnMC/0oMwEBAENq1sXa5/cx0Y9I6x567SR8LGxQzYQQpp12rsDk2o1x7mM0rv2IttNks9H5/H54mllhaaPW2N6qK2bcv4ykvBysbBKMITXrIvD4NjSr4iJ1vwAwa0QwOoyWXn2WjqSvWXCyM5Pf8A8j+SPzQj2VVFKJbG6dnopPX7LQb9QOyrYenepi7BDVWFHJFPMaLN6I/KJiYRVbz9mKCTQtb07GmKpdsCFOZAh+7stDNLUkz/YF2xOzyDVNfo7RZoP+RA730h1XARARd+2aeOL0zdcYPP8g7K2McXRFGABgfO9A9P17Hwq5xdg8uydszJWrypeTWUBZx6aJ6hpz/yQ2BHRF8KVtpPVfCnOkinnrZjHzs+g3Xr2m60wZ+lc7bF9+QeH2J3feQdfBTUnr0rmFsBTzoLqXkohxt8/ieS/FTOvlIe2cmRvrY2B7wlPHxJDwPtoengJvS0LIfrhnElILL8FGnzBv7tTMG52aidKrH+8VRXu6VbEgLcuieQc/RmIe3TkTx9O0DzxNqRE8dMS9/qzwfuXRwaUGWjq4w233SrVF5gW2r/XLxDyA8Iw4kXwHexIjoMlmY5H3EDSyqEkykAUAXQ1tXApcgWXvDuBpdgyKy0tQz6w6lvoMBUtGQu2pxotwN/0VwmOOoqSwDDWMlKuAWIliFJUXIrs0DfoaRjDimMvv8INyPh/nPrxHNVNzeFowi0iWxXduCfR+YnGZuYuoBT5k4SJRmWtLTCACrCbAXMcdZz+NwwiP26Rttrq+cDZsjIdpG4TbMorjUMYjihylcgmLDBtdLwgSzRMSmb+ANKzvJrdNflkeDDXJUXPv8l7B00j+pCNdmm2t/zbgxVjC5H12hxaY3aEFgyNWjuySPMZptimpuWo6mj8fR3MTeE9dg56NfGGsJ5rgHhcsuzLyz0JfU1dlnogXPr3HWC/y3+XlWQVnzj9XyfgzGjTFidi3qLlzHd4OnqBwv/JyHgwNfy+T8z8ReSm2pQwjHxeOpXpXKsrcBuRr4bM+Y0nLgoi7CbXIn8fT7UWWCEGO7ghyJBdGud2dKPyywL8VpGFhQvWvlcfjV4kUMa9r7XngFooqlnvXd8W7qET0HdsKvUcTf1+IxwxsOD0erjVERaGunozC6pnHSKmtdGmzphYGOHh/NmW9PJLj0xA+8xg+J2SgMI9Lm0IruT/xZUH7N08TMK3vFqn9D96fBdNfVLn+1MYr2DKDeCcKNgqjbdM2rJlK9hWTbAdL479hZjRWfmMFOLr2EnYuOEFZLxkdF2w6FBHZ2zGj0yq8uPMeGppsXEjfiukdVuLVvRgAwKXMbRR7oYKc7wh1nSAMDLByMMfeV1Qbpey0XPT2IE+UyYvQG99iMWKfJwqXazZwR3gE+bPUzWkcCvO4iMjejvbWI1FWIoqutbQ3w7439BlbeZkF6OFOjfSlO6bXD2Ixrd0Kue2kEdxnPTiaGji3l3g+m7vyLBZOU43HtABHe7MKp9HKQ6aY93j2aMq65/PHQZsmTaiguAT1FxHeadebr0ZM3ieSAWJk1nu0vDkZ62uLRJbkwmwMf3AQ//n3gLuReitnAdLTZTs390bn5mQfO2tzQxxY2r/C+zQw1qWsa0RzI90Q0BUAEJebTvI4GnWP+kUXEHGU2cxm33G/l5jXbWggIzFv27LzMoUpAFj57A6s9Qykbr93mVnlw77jgpBdFIXnqUPhYjIK5roBMNKuidTCi7DRb4urCTUQ5BKNJ197Irf4FVILzqOV8xt8KTiG6IwFeA3iMxfkQpi030isDW+rcFjqNcenvL3g83lIzjuABnZHwdGget5UFEXOmSKoIzJST5Mjv5GC3L8bg4AmHpT1GhpslJfL96lTBFkGr/a6FrSGr90cmqKbA/n807XTYmtintdAynp5NLH0QRPLX2u2+79MVPY1nP5M9gRtYB6C9naiggVzXneBBksT872OSXaH65Zw6Gpy0N2jJg5Hv8Kjr8lIHEnvE9WxbS1GaY5tu6zBrYifkw6bkpqLO/djGfXZtVnkw1fGL4a1rhe8TLtS2h1PHIJeLgdgrEUYHNc06YxdcW0RVvUiLLRFvmo2ulSv2WcvmUeS+XjLN1L+N+4f/F2DXIX+VvoVhcQ8OvKLRS967dfuwfmJzL/rvzulZeVo1nstOrf2hY6WJg6fjyJF0gWEhsPESBfdgv2w4+gDtGjkgUWT2gu3ibedtuwUBnXzR81qtrgf9VG4XvB7FRsTONmbkcYe078pTl15ia/fcikRfFXdrGkr/jLBz8UOfi7qr84sDje9OXhlH6Ft8h80dWUXyOr36G/s918qsw0dE++fRRcXL9K6D7kZlHbV3K0p6yrC99JSFJaWwnmLbB9gcV+9/zb8731vfgXHjjzG5k3XAQCDwpqi/0CRJ2WmghUYxQlqVF1lx/a78ymFnFmVnVEAbmExSejavOQcXj/5KNlVIRQR3BTFwc0Ka4+OkTmGpPce3f696rpAz0AbA5otw95bIi/T7vUWwMzSUK6QF+ywR/h7Ka8A6dyXSCt6gbySRKQXvURxufKTSF1Gt0aX0a3Rw2UcjiaovsCTOB4OqvVM3LngBIzMDbDu6izYulji5Mar2DrriFC8E2dQrRkIGRSICWsHIqz2TPRwm4gq7ta4lLkNIebDEGI+jNKnu8t4dB/XBkMXhuLOqUgsHbyFdmwTCyMsODweybEp2D6X+hwriaBIxtZHC+HoYYf3Tz9iYtBS2rEF7d28HbDi/HToG+miu8t4pH/JQm+PyTgUs5p2bABYf302LKuY4fmtd1gxgn5cAOgzrT0G/N0ZvHIe2lmOkHockpy/+goRB8mBP8oIeeNmHca/S3rJb6hGGHvm0Ql5AGCgTY4Q8JCIEqlnVp3yEpteVAADTW3klCjm7fUnQue3lp9VCHNb+uomkgUvurn8vBf1SyeeYsPS8/Cs5YgVO0QvYsG+cxDxcpFwec6YfRj1VzvYOZrJ7Xf+6Xz0abUCGppsHLpOffHU1NRAmRIG0Un5Oeh0YQ9yiotI6/t6+GGJf2up/dbMkH+hkiSt8DJaOBMz0gLxTpL6dkfwNGUA6toShSyqGPZCdMYCUltB30yuyNzXyXgQnIwHSR2XDmXPGR15JUk4k0R4Dra0Xws7PX/si/OnFMXYuzqC0bjVfMipbDHZ5JeDgtJidLtwQLjM5/Exdfx+xER/xfnrf4HPB/buvIOXzxLx+mUyps/uiKBgbyyacxIAEPkoHmevTsOzpwl4FpmAL5+zEf3mC4aOIs/y9h0fhL1rKl6VtJL/f9z4dhg3044Il211XJBSRC22YKvrihQu/YN7c0dX7AjpQlrX9dRBnOxCjYadPL4NY8+yZsHLf4qg13sQs1QkSTRZ2vjGfYPEgnsw1yZHxmUWfxAKeQCgwdJCCU+xF8r4j2nyG0mgrye/cmZmCVXMsNORnZ77Lo2IEkzKyYEeR/Q89O+jh6R2HDlVB1XF0Uar0PHueIyr2hvaGqLjaWqpOo9NWxtj4e8Poj4ioK4bpg0jImHGDWwm3DZ/3QX8NSIIHVsRzzODQxsiIDRcKObJIqCOK+3v4gjEuz4d6yEglGpqX8294mJe7wDZ0UzqgKXpCpR9RFnRWbli3o7689Hx7njwwYe1jjm215uv0D6WNgiGnib5+b2wjDp55+Cg2tTCwlLmE4SzZh3Do4dEAbPrN2bKaV2JNNLS8oQ+eRv+u0raNmn5SUZj9QyurbLjUgXr41ZgfFX1ZHsAwPci8ud2QneqgDRyVgec2Uv1nf6TORG1gCIIFuZxcZxhwQwO2wB2+gGw05deLfvgB+YWAcOXKiamxCSTJ2QEAl1Msh0M9Tog//s5AIC50URYGE+n9LO32AMDXXJgzMeUBigtS6YdU1wATM2aCAPdNjDQJTK2JAWnrqOD0HV0EEnQElDMLUXPiSHC5bysAqy+vFbm3yo+ftMu9VDMLUH4mF34d/J+jFstimxlsVlo0MYHDdr4yBXz6KrdVq/rinOpm9HBZiS6u4zH8YT1pD4GJnrYcGeecPl4wnr0qjYJ2RKe5rHPEoXtxcdo0cMfLXr4k9omRhOVqEcu64XOI4lnDrYGG5eytiHYdCjtcUhCVwF6yoLjCJ9HFNs5ceEZNu25jWtHRXYo7Qf8h/N7x6KoqBQ6OqoLSKkojMS81wsVD4cv5ZVB0vFJi03eHR98POkwHSeT/izTZSa4e1GjAGJfJKGhFDFPklb2VeU3UoCGQTVlbk9LycH6xWcxb20fRJyIQu+Wy2nFNwCIvBeLRRv6K9Svfd35mLumD+5de0sRBQGgeUc/XD2pmFmtOE6GJnjRawIlzVYe3wuK5DeSQFURcywW8fk315V+E1MEZc8ZHWeSeqKu5QTUMOmNr98JAc/NiPqC9eDaW8o6WTQNIYvQbU7vpG13pzsR4fTgXixevSCibLIyC2BmboCBQ5oCQ5qivJyHdi2WIyjYG/fvxCDiNvEQf+bEU3TqVhe167pIjcwLaO1VKeZVohQCIW+h90lhuvOc110o7QItu+PwJ/p0gWAX6vX7VbpqfKcElJaVg6OpnF+RIlyIYF7Z0ofmvlffYhiufJkDHQ1jDKt2Q7iezVL+2DOzqDYWqsDLuBYKyvJgIJZqeyfjGjrbSy+21O3gQZRIMfZf1EqU6hWTmiH0zANU65snTo8HRETT+jiy1YAqxTwTsTS1wAZV8feqswgIDcfxjcNgayk6d1fvvcf8Ccqn4lUU459QVVkdaBvNA7fkCbSN5slvy9bC2SbrEZefhAVvN6PD3XFoZ9cUI91CZfaTFPIAoK0jNdKKzve6IjCtZAsAgYHVsWSJ7L+nEvlEikWNRT7+CIhlDcYlMZsgCW3jp6rDUgnv8phl3zBFT4f8fUlPyYWF2KRGRSkrLUcHr1kqG0/VlJWVQ1ONzxvK0qq3/PeqrLwNsDJdDFMDIugkn3uRtF2DbUIS4sTFPA+HrxQhEADKyr+htCxZ2K+cJz3KMLfwKGzMZAtwAkqKSqAl9lmrLVHcShmC+gQgfMwuXNh1iyTmqQKONvF+W5DznbJtwWGq7VWLHg1xcgPZh31eb0IYp0sFlmRWN+I8CoQ8SeiOQxmG9ydnVpWWluPyrbdo00y2pnLl1ju0blbx/5miMBLzNNiyZ5QF3notb05GJ/vGuP4tCm4G9sgv+46Ndaj5z0tfXUZCfib2f3yCb9x8jKrehMnh/BGYWxEPtKOaLoS5DSHgZabmoGEItVqYgGbnNyK5IAcAENdzpkoeovqNlx6tBgADgsOFQpt/YHUE+4qM9P383ZCbXQhjU6poJqsfAOG2Ri1q4MYF6kthvwmtKyRMMRHyVElK/hnY6LclrSssJUfnaGlYgMcvAZv144LMJ9I9I1P6oZ7tAShLRc+ZJDVMyNWkTbWpnlJpXxQv2gIAncPI32V5vni7t91GSPtacHAyx9YN1zG+L+MGAAAgAElEQVRjbicsmnMSmpps1KnvKkyVbdREVAW6QAFh1lHJ1KBriV7g80Uv5oKoyddpU+BtFY7E3O2IywpHkEs0ePwSpBVegY1Be3wvTcT9zyGUfgDwOf8IojPmC5ebOt6BtgZhL5BScBZv0v+i9HuXMRuabAMk5e5BE4cbuJvcgrRd1v4qqTjjqq6T6VsIADWNG0rdNu1WBEKri1LYjr1/g/kB0v3Sjh8Yg+59N0jdTkdQ+1W4dn4aNDVVH/H17EUSVq5lFpULAOtX9aWse5KxDT1d9sFEixy1H1b1ErbGNMdwj5sAgJ1xwejlotj1MT09n/GxKUKY82iMftYPVto2cNZ3Q2TWA7l9oicSk510nnniqEu8k0RV/mmysDAjW1oIIuTGLziGqDeflC5YkV/IfNJNFpZK+Dnl5XFhZCSySfGeSu8Z/XqVav+fBgaiyFGWhiP0rF+Dz1c89bGqoRPW+E3H4CdzceHrHbliHh2nEt5QUm9/Bx4/ikfr1t5Yt/YyJkxs86sP549l974RGDl8J2rUsMPufSMqNJa9tSgwgQ8+diduQZgzUfRpZFR/bK6zj/L785yn2JmwCeZaFphfk/ziLmh3OfU8zqecRBf7nmhhJfpfb4lfh7d5r2CuZYmJ1WbAmEPs/8TnQ7j67aJwDABoY9MeXWRMwCiDFY1/ujJBAgCQnUG+f21afBZn9z3A7ht/wdpeFESgbJqtqgls54uOXrNx8f0y9PRfRPL/+xMwNRyG2M/O0NduCi2OOwx1ye9w1qbin0XF3rvjv/qRou802CJht2qVOHxMaQRXW9nPD+d33MTdM1H4Ev8NeVnEtb68nBwO5Vj99zrXdNGD0qjZwJ2yzpBmgi07jRBC9Qyp9mSSZP5Id2dyHMpgYkQ+lsuHiOe84D7rhSm6dMUKF6++gMWrL6jdK08A4zRbRVjiMxT+5p64kPIQq/1G41LKY/wTfRBzag4gtXvagXh5neLVskL7e/csCZ61nRRqy8toB7bJOvC5JwCtRgA/B/y8ZWBpeoBltgv8/GVA2QewTKmVRwBg16pLSh3jyrNTYfDjw/v28Qep7Tpe3olb7UVehW6Hl1JSbwHib2YCXbqvJJJCnIBlWwYJo+o2/XMBm4+PVaifIljZKRahKOBdVCI86zgrtS+m50ywH1eTUcJ1ArHEz2YLaRkAAh1F6bPE8l3ScisXIrpNIOQ5Gom+D0xEGFWfs8+F91BFX+SZ8jR9HUXgYwpd+LIsEhPSsXXvcLBYQFDjJZgxtxPu3IzG1XuzMH2C/Bf7e7foI/OUpZXzG+HvX/KPISl3F5yMw5BaeBHeCEdcliiVKy4rHB7mM5FT9AyRKX1J/8trCV5o5UKMFZ0xn/b/HJu1HEm5u8W28XE90RctnQnx29FoEFxNxiIypQ+CXKJxNaGGsO/9zyFS91dJxbHSqVhRkQMdesB5s8gTytHIGHf6DJPa3sLcANMmhWDlGmb3mVbtV0JDg43rF1T34NAsWP7sKB10ab8lvAKwWRqIyb0IDlsPH/Kugw8eerrsgyZLG0OqXcH55MnILI5DH9cj0NEgRzqM8LiNgx97oJxfiv5uokIc3CL1VTnfWHs/MkvSkcL9goHOI+WKugJkCXkAcOVNHFp7ERGbvnPX4+VC1RRromND3GFEpN7HZI8BaG5VD8nfU+GgZ6Oy8XV06B8h188LJaW77lzeD73G78Th9URExOfUHEofPh/CKqWvY1TrTaSjzTwd5ju3hCTmNarmhC3Du6Lx3E24t5B4JqgzQ3YajzLo6YrEvPKiK+CVxYNjIP2aIeALNw0jnxKTp3XNaios5g6/TS2k9iEv87cU8+bM7QwAlUJeBeFyS7B5K/FdTEhIh4uLajzLWWDhceZ9hDmPxK30a9Bia+FDQQzcDUTPZqtjl0Bf0xD/+hHvWOIin4Dxz4dgnd92tLFpj6ySTOH6kVH9saH2bmj8iOb+WPhBKOZ1q9IbRhxjnPh8iDKeKvFyJ79LDZnWFjtWkiO8irj096U3UYkkAWxXOHmi7Ow+QvQRF/J+J2as7o3bF16ipKgUedmFOPJI+Xe/n0mwURgi8naBxdKCh8NXZOaFIyM1HNqcGnC2uU7bh802BMCHoqIe7RgsfZSWJaKsPBUZuStRxZJcvFAgRLHYLPSa3A6dR7aCqZURJgZRvU+ZvlOpG6ffRFxU5XE06bxS+PPuafpn6bCJe5CVU0jy2vOuYY8W3VfjxnHFClmqA7WIedxywuy5jEdEtviZVsX6WGohh83v7+Lkp5dI4+bjRSfl/S+2LDmLdSfGKd5B0x384jvA98OAYMZTbwHALwX/+2GwTKieKwKObb2l8G7qiEURGYip0HQqtYBPBeQIKAcDeuFGWXNVWUimwNJx5tAjjJpBTpdRpJ+qePHog1wxz3nPciQOpL5QMj1n3vVkl7VXF8vetcVMz4vyGyqIrHPWyekoziT1AAtscNj6KOHlQ19TdS97ApLycxB4fCvttsSw6ahV20n4Imf44wVqx/4RaNv8H5y8NAUdWtGnMQrIz+eiR8e1OHqWGgFcUUx06uBrPrWSJ4dtjPySaKQUnIGH+UzEZC0FC+T0Az5E0X2abEPc/9wGAVXIab9JubthqlNPbA0LPL7oYVDnx//DTIfsGUG0lL6/Sn4O3HLpqZ4B9o5IHDkV0ZnpcDE2hY4Uz1lx2rXxYSzmAUSlR1V46BUVlyK4E7VIiyJoadH/fbvi2pGq19Y2H4AtMYHCZQ0WB+0dZO+zj+tRyjrJ2WtVY65lCXMt1RXn2nU3CrHfMvAlm/CKaeSuvgrUJz5fQ0Qq2bdpdNQSlUbsib9gTFh4DOU8Pur7OCEmgexP5+FqjeSUbLQdvBGhbWtj+5H78Pcj318b9yCKWGzYdweNatN7463cehXWFkZwqmKGwPqKW5Ao8yJUKuFL61+N+F9ZGYuiEWd1VX1VYk1NNvg8wn+RreWH4ty/oanXHSy27M/hyKeL0MraHxOqUaNiZaGnqUUR7k4l/PoJoU95uWh6aBspHXfa1ENo04YohNMq6PcTG/8Uliw6g8VLiYjNg/sfYNacTgCAMhUVCwOAq6kX0NiiGa6nXYa7gQfcDIj3odj89ySxrb5ZI9zLuInGFs2F69b7iYIpzLTIlePZLNF32VVf+ruUuqgpIeZ1H9oUO1ZeRNrXHOFEe4/6Cyn9OFqa2LToLDr2I6ry0hVms3Myx9ekTNK6jt7Mq9iqm+0rVPd+8iswN5oCc6MptGmzAni8PCgi5GmwTVFa9gkcTfp7OUezCj6ldUZp2SfYmIm0hVndiEhv70bVsPKC+jwe1cWWh9TP+K+gIscR0oJ8D5EU8Lq1o/qB7lpLLcI0on9TjOhf8UKTFUGlYp7n7DV4t3gSFr/dh+ZWfnDSt8aAR8vwhZuOMJcQSnsPY2vsaTIAOSXU3OZle4Zj5kD6l39JYl8lg1fOA5vhAxvLZBVQ+h7QdAJLJwi8jNZgGc0FS1t6KXO6cEppLNoxRPj75LYrEB0pEpMupZMNxePziAv4pZBhmPTwDIZ4NMDH/Ez0daf3t3ly853Cx6EItRu6YcfaKxgykUjHTU/NhaWYD0TNWo6IfpnMuJ+quX/5DfqMkf7/4ZaVSt3G9JzVC6whv9EfgKxzZqTlSCl2oQ4Cj2/Fqfb94GdJf/NcuV7k33DyIjG74ehsgYs3ifSCq/cID5G5i7sJ2/UVq8C2eIXqUim4ZZ9xLzkIXpbLYWvQkSSsAUAZrxD6HBdUNZuGN+nTUfrDI4Nb+gWabH1kckURmbVtRNew5k5E9ekbSXVQzvtOiqjTUUBAZbOoxv2y9ldJxbmUshMhtoNltvknWn6FxRrmzAShAzuHo+9g5f6Xgog6NouFZQu7o0E9emFEnDv3YjB38Wml9ifOlbPS0yrLeEXQZOsAAF5kHYSlTsUjaXV1fx8DYgFbIyOx/A7xnYyfMhn7X7zEwhs3EDt5EsKa1CFF5oU1UZ1/nSS7E87gXJN/0eEug4lOhhQXlwl/XzdXdjqneMptWHd/qdv6dKwHOs5teQ8zM/Lnq1uwH7oFkz276FJ7i4qlPxdIQ0+X7I216cojhDWrixGtGuD1p1R4O9rgTOQ7dK2vWlGpvJxHEu70rBWz1FBWpFW0AMbPJjabWoTm2bNE5OYS7wuVYp7yCM4hAKSKRclmZqvGg7SonIvMkgyEOvTDqKgB+FAQg/5OQ5BdkkVp29GuG8Jjl5LEPGlsrrMPo6IGgA8+ahr5YFzVikWiX38Uw7iPNs2E1dqjYzCwuagQxMlnC9C1Ntnn8uzrxQjxmEFKmb0U8w9peceVaZjWbwtp3fHIeehebwFpLMm02/aeouwt8Wq0ku0k9y3OpZh/0NN/kcw2ADB3Q38sHLMP9QJVlwmjLLHPE3FuyzVM2TwUZ7fSR9iJk5jaHDpataCr7Y9C7lXK9phkO9iYhaOAe42yrbScKLhQWvYRPH4B2CxiUsfd/i1iku1goBsCbY4Hcgp2w91e9K7pavuEVjSMukFkav2JQp660DPUxfd8LkqLy4QefNIwtTJGdlou+Dw+WOyKW5H9M2gTZuweRVoXYjAQlwr2SOnxe6GWyDxB1dqd9WVHCDS3JWZqbHWNKNtqNWI249Ku+gxcipMdvQMAbIsLpJ/Qbim27QpdFyFrZjKrhMoS87qr1aQ6Vl+U/qU10xalc8ytTVTKsdennhcBTFNG5bF08yA8exiPLg0XQUNTA5MXdCaJcuF7hiHYdw7W7h/BqJ+q+Rj9lRR557xH8VQwxmm2CqZu/+58jFZtypI8TMwNKOu8zW2kCnm/G4+/dIcGWw+2BkSJ8o85m6D3Y9bNwag3PuXthY/VOhhoVcWLb6KUeF/rf/E0pT/MdWV7f7ZwikJeyTt8zNkIV5PRcDUZg485G+BlSVy/+OAJi6XIo5SXJ3d/lSiHNlsXDzLOwVzLDvXNg2nbCApiOOhVo90unmIrTuJI2ebv9namqFfHBZFR1Oq5isLj8/HXHObVu5VFVkTgCI/buJmyBAkF98Bh66C5zSzUMqNW9GWKoQLeKqoipzQbJhz56U9r7j9A/JTJcAsnnoP61fLFvOuiFw2BkPe/QG4eV73j5/wFYxPl0r3FyVPiOA0NdEjLJ6YQE05tfKsJ/fNUXRQCALhFIuGxKGswyouJz46+reznl6LyEuhoUItZyEPRAhg/m9gsqpinra2J+Pg0sFXw8vb/mUVLQtGy2VKw2CwcOSoS+w30dWT0Ugw3g2q4mHIGbBZbaE1w9utxTK5GX9QhvjAObgaKXxM31dkLgCh0QZeiy4TZ688r3VccD18HWuFLEro2kutW7h+B79/8wNEPA8dgPG0bRfYFAFZWhthzV/FiGoqkzXJ+WBYs3Bqm8Ljq4uLOm7h68D6mbB6KjVP3yxWAnG1uCn831qcGAAi874z1qTZDHA17kjceXT8ApKIZAnS1G8DSmGqXRUd7q4p5WIpzed9dtOkvej8Y4EM8o627pnyBlbotvfD0+htsnnkYI5cpVkFYUU4krUeI2TB0sBlJqfQryaGYcASbDkWI+TC5bYf4TkfdIG9YOZij24S2aKPbH5e5+3Dr2CM0C/XHqzvRuHnkAXx/BPCEhDWjjHHzyAPsX3oaxuaGCL8+G6/vvkdyTArYP7yqJfuE9Q7ArkM/r6K1zE/+qH2Kz9QXlZbJbyRBwIVwnGgxDFEZn9DOgTrLpqmpgbIyxdPGKuKnpghXjkcq3LZuoOhh6Papp3h2OxpGZvowtSKErsAudUntTbWJNFwen482F7cir1RkqPq4s+JVhCtC7YZuOPVQ+sVcWjqttH6S7VWVjiueQkuXTstE4JOFPLX/4td1iM1/gBbWQ3E5ZQPa2I7B5ZQNmFaD+N5IpsuKLz/NOourqZtR16zjj+VzmOl5gdS2m8McnEgmzpkq027F2f8hAHx+OXQ1zNHd9YL8Dgrg4GZFWfc6U7UVPNVJU8c7uJ7oK/Sma+4UiYQcwiPRw2wWriV6CX0UWSxNOBgSooSpTl0EOt4ledpZ6wfDx4p48RNfD4h8Et1Mx8JY25u0XVEPRVn7q6RizK55EHNed8G5r1tw7usW4frHmZfwOFOUBssCC8Pd6K85A7z8sLCxcp6wK5f0QM8Bm/AtLU+p/j8LjqYGrp4XiZM8Hg+hLZZj+qJuaNCkGl5EJoDNZuH8JluEb7+ERdOPoMqKurh+8SVatvXF/MkH0b1/AGr6OiInuxCpX7KRnJiB1h390KXpUkxf2BXH9z9A+HZqhKRjFTO8eftZZX/L6Gf9sLH2fox+Rl/pbWPt/XLHWNhK8f/3s6QvqO0k22NPWbyM3TH1BZHWU8Irxcini9DCqr5K90FXgORbam1Y2zxDcfFdlJa+hr7+YHz/fgz6+v2RkzMVJiar8PWLHezsvyI1pTpsbN8L+/J46eByL0JXtwvYbPJkZnERIWoJ+oqTkdENFhYnUFr6FhxOTaR8rQZbu1hkZvaDufl+pGcwL5QimTLuYC6yPFF10QtxxIVHjsEY8MreQcd0l9x+Gz8cwWSP/io5hj0xTzHQo678hgoScHArvuTnwcXYFDd7ERkrzlvoJzpkcfHSzzET/1/HxEQP129RxQV9XeZicEp6HqlydV/HwVgZsxADnYcDAOqYNkBU9mPh9rqm/tgcvxYj3QhLlF0JmxUW5F7kPEUtE+Jzaa/rQNle3VB2hcmKMmVQxdPquRnB4JUlQM/yKlgajuCmtwKvPBn6NtEA2OCmtwKfl4WS/HChmFeUNQD88lToWl5CYV4Jti4+C3MbYwyYHIyRbVahVbe66D68GZLiUuFU1QYhrlNx6eMqUuE68XYAcO/SK6yfdRxHnzFLU5wzdOdvIeQBwMR/wzDxX9GxnEvfRtsu2OjXHS+fXwRu8WPoapMjzldfnonJbZYh2HQoGnesg7gXSfj2KQOOHnb4pCLP2DXj92DN+D2wdrTAt0+iyRGPOmSLC7oiEuLrxMWyxccn4tKeO1g3cS9Ob6ZGMM7dPwaN2ilX4ZrFYqF13wBcOXCf9pgkRbsJawdg3cS9tG0FxzGm4RzseEkESrTR7Y9uE9pS2vo0lS7iCfhn0CYAwGekYEGPtZh/bBKq13eHlg59dkhY70Y4ffE5mnZcictHJ0BXh/m1lQkyxbzbMcpFBYTen4djAQvktjsYSHzBPIzpK05uPD8Jw4MVv+FP6bVRoeg8ZegXsJhR+0ViLx7Zablo9kO8E1RrkUbdU2twtNUAmGtTK71U8vsxxHUDDDkWuPB1DXxMgqCjYYDM4mSYa1MfNMS5mroZza0Hw9+8OwAgyGYkafu0GqehydLCTM8LWPauHd0QKqGfOzFzcDoxFPvi/MFiaaCP2y2wWcqnrxnRVCkCgILSEhhw1HtBUwVslhZFTKv6I72LxdIgbWvl/JrUTkvDQqoQJ0ugs9ALpN3uaSG67giOQbydrP1VUnEWeZ8SRt/R4Wnkj95O0iPSqpqaS92mCEf2jsLQMbvwIT6tQuOoE3EhDwC2rr6ME7dEHrgzR+/Fpch5SP1KXxHb2tYUXn5EFLSBoQ5ePUtEz0HEbHLDwOpo2Kw6Fkw9TNtXmSqlsvA08hH+3sqa/NCXW0ot2kDHjqdRCPUSTU6mFUqvRDp010k8m6+eNNhlPhPQ8S7xMvhf3CGwwMLmuqo1LE/9Rn2eKS9PxdcvdtA3GAZj4wXIygxDUdFV6Ov3RxH3PL4WHpQ6XkZ6N5SVxUNfn5q6rq0jPw1PQ4O47/L531Fa8gI6Om2kHuefQFnhTnD0R6E4ZzR0LW/KbGuipdx3YfTdk9jYpCtCr4gElc+FuSoV8zxMLYRiXiX/W2w9dg/zRouulXa69uCWf0cDswAAQAur1iQxb6jrGIyM6i+sOKtIeq2AzfHrSMtram0hLTvoOcGIYywcO9ShL1pa0UfVT11J9UGWR7cg5UQKAcU546FrQS56oWtJCCLf0/yhZ/UIupbXUJjiJIzE5fOyoGO2E4AmClOcAP33mCRmK7P58lTsW0v4MM8auA17787CiB8eiOKItwOAkztuo13fRgod98Nrb2Ftb4pty4mggt8hxVYSHT2qDc2vJrfwMFKzJoOjQZ2w86zvJkwVvXc2CgDQbWxrDFvUQyUVWruPa4N+MzqiS5WxQiHP1tkSu54vq/DYIQObIv1LFg6uJEe2VvNzhl8zzwqNPfm/MPSa3A6D68iPZAwZ2BSBXeuhqyP1GUpwHCwZ0fPcfGYR+5e5zKKAz+wbg8BOK9Gmxzo0bVgVPTrVhYmRdG3HsYoZo/HFkZvL9XTuWOhpyX+xz+UWoeESQrkc6U69kNCRXJiN4Q8O4j//HnA3onoKObhZoXlHP9w8+1yh8QAgpOp0lQt6IVWZ5bRLfng6j2gJbmExdPWJi02ijLTHZ10no8+N/ahr6QCNH0avE7wq0+iYQBetpy4MORakZX1NU3DLFYukEQh5dGiyBKLXz0kn6ewsSsd7+G0JGlorH4ZtIuUF22v/Wtr1iWHyv19u4auxL7Q7isvKMPTUacRPEVUNcg9fjd6+PnA3M8fCmzfxbsJ4aCtQaKCSShRhkTfzh34Bc+5eQ/+atSq0/+0bwnDjdjQWLjtboXFUjZGRLs4epVZi9fR1wPMnH+FXn/Dq8/5hV5DxjbgupqWQRTFjU9HDDUdLEz0HNUHHRotx9sFsfIwlInojns6nPQY/X0fsOcAsleFjYjpcnek9DMe6i65FXe3JacDccqq3Lx2lPJ4wxVbw88140XnynCWKnD09XjWRVNI420T11VbFkSwSAQBstgnMzPdBU5P4/7NYOrCwICqmWlpdRVlpHL5z6bM+DAzHgMMRRRpzuWego9se2tpNAJA9kXm8LAAssNl0AhELHK1a4GgR372Y2IpHhgtSayVRZ5SetukGAACHRtyU5NTn6xjs0pnxPjY26QqASK0Nq05Ej2yLfkxpx2PgFy3JzpCutOvFi1tIsv3VUyx+eEvpfVbyc4i4F00S8wCQIu3cDKpRIu9kReIpu03ACp//5LaZtuo07j9nXkSwoln1Zdwz0DYRXZP5vDwU504CR7cH+OUptH2Kc2dAg0Ncx7QM/0IJTY2S/j+qO4+Z3wVdfWbh9Ft6wUbQbt+ay3D2sMXAKfRCpyR3I97g0Y13sHMyVzjF92dzOnWz1G0RefIjm6Wl0FYEY/1eMNaXnop6KIa+2KZkBJoiy5eT4oTLFzO2Iu17AXT0tHEpSxSt6LSTXhuRl6ZKx4C/O2PA37LvNyeSpPu49p7aHr2ntqfdZudqpfAx6Rnqymz734OFGOI7HfVa+2DAHOI+VKO+O/YsOI43D2IRMpiYTOgyNhj7l5xCVmoOxv8bhieXXoDP5+Ph+Wdo2L425h+bhM5WwxDUtzG6T2wHaycLaOlwMDFwAVx9HDH+X3L0Z9OOK0nLdx7G4c7DOMjizlnlI8/lvvEqIuQBgLGuyGthRfQhtLSmVgGRpLG1G951kT1TPD28NyMxDyDEt2o+Dswq3NLw5FY05g2TfxGQ5GIsNeXq6NoIDJxFiJy3T0bCeRa94Ol1bCXehFamEigKt6wUfz+8jFIe+Q73X2DHX3REfybvc44hMp24sfhbKV9ZGgC0aHwrFBHspJGcS0RVNHIUVYsqLiuDtqYmGm/dBj0tLSxqRRT44GhowHPdepLYV0klPxNJnzw63zx5nnmStAisgRaBNTB99jE8ear6SuZM0NBg4/oF6feophLG9Cu2DAIAXI4iovX/3Ud4wrRs6wsA6DM0EJKcfUBU8Nt8ZDRlmzi+3syrwUZGJUgV8wTQpdPqaigWLX99sOyUnndL1Cf+yGPmq3VY5iPdtoPD0UBpacUqYtvYkgtNmZptEv6uoeEADQ0HaOu0+NH2PaktC1rgcETRkeLbzcyIlxJBii2bLZrFtrA48WMdke5naUVEv2Rm9IC5xVHk5ComxMqCTrSTJvCpCn75Z7A0qoBX+gpssfMiDbpiJ4oWxhAIeQAwrEYDyvZPnzIp69SJh5nqqkhXojghTTxx6S6zYnFBQ//D1e1j1XREquXF+8+49yyecT8LE31G7elEL40fkcIAAH4pSgvWQ8d0B6WdONrGywF+PlgajuDzMsBhS/eJbdjaiyTkXfpIn9nWf1Ib2vXSmL5KdQXmKvk5WOlRvctlUefQBkT1HqOmo/m1CNJsBay9PY/SZuRKchX4+iG1EFG4V7jcsH1tnE6jpnHTjQUAwS1+boEmmWLe0VHKGVRP9OiOEZHhqGNWTWiACgDD3OhVWHkEda2LqycVq+glIPZVMkKqTsfJl4uhq8csta+IW4IuPsqVAz/yhP4f+/J+DO3vkjzqPB5XPsfA28wWmmwNAIClDrObiKqpqMmsOqlxYDXt+t9NzPv0/TVl3bPsC6htqr4UWkW4/20hPuYRofOtq2yCtW7F0ggA2WHNyuBgTC2oIoi8S8nPR+caokiOdh7VMOca1cehkkp+FkyFOiasWByKi5dfYcWaS/Ibq4E6fs4IX/b7PNgrc6l59/7nFgSSxHPWGnjaWUGHQ1zD9g//eefzTe4Hmdtr+ThWqOhKRSgtfYvi4nvQ1ZOe1q4oebkLUVr6GiYm9JEPqmJgoPqqERfn/g3wCwCWAcqLzkHPmvoMIY6y1WwV5VOyasW8U537ytxub6DaFPpKFGNI14aMxbyC78VqOhrVM2rhEaX6bV1Q8YJNOqZbwU1vAV75V+hZPYSW0WwUplaHhlZDqX1YbFMU58xDefF9cPSHgGMge4Krkv9fOO1cgX7VayEq7SvaOFVFbnER7n1NQhN7ZxhpaZPaiPfpXtULyfm5ONq2Nx6lfEIGtxCHY18BAHpVkz9xVIls/p4Y8lP3J1PM87Kn97KTxrvFxMyln2lV+JmqrmLb5OU9GIt5Arr6ikQ5DQ02atR2hn+LGjC3MQabzUJhXifCMJUAACAASURBVBGinyfh9sWXKBGrIqYMHfs3gpEpvfA2b98ohFgSvmj7X0sv0GDA0UbrKr+XH8HvKuQBQHjjdujm9nMVcEUx5lhh2Tsi/aCxJfnBdabnRayM7ozLKRtI6342HsbdEWA9V6VjlhTTf4+cdxGzIwG2TjgQ3BMDrxyDm4k55taXbyocP2UyPNeth7WBASXq7ku+KK35Sx5zo/NKKqkoESm7EWw76Kfsq20bH/y7+Tq43JKfsj9NTTYiTk+BpiZbfuM/gNt3pU+mCdgYTx/RMNpNvlBbY+06RE+UHv02poU/xrSU/vKmLM2aVEdqUQa02Fow0zJCZNYbxmO0C/b5ZWIeh1MTJqaqEd/MLZR7YWfKs4Qvahtb23gp+OVfwdKwA4yXqm0/AlwOLMMU30Bo/FDIR9Ukf0afvZBdTZcpfta2Mre7mpjJTMOtRD3YW5vIb0RDwz7heHhwioqPRnUMnnMA0fHKp9uLF/moCLqWN0jL+jbvKW0kK1eLp+b+Tsx/uwKZJdno59QdDczqYEfCAdxNf4RQh45oZxuE3o+G45D/VgDApZRrCLFtBW55EUZFTUMdUx+MqzoMADAkcgLMtc2wwoc+GEYRgo3CpKbTytr2p3OkbW/42zjgxIe3AABjbR20c/FAXkkxpc3+9y+E68KbEO+mO94+xZCahD9qpYj356IWYykbHeVN/KRxKW4FRrYNR1LcN6XHKC/n4U3kR7yJVH2akmdtJ4yaKz1/3NjcEJfSpef0i7M5+iHySkTVbKf7Km4QqwyPM+9jT9I28PhEek172y5ob9dVaCILkAU9yUi9z9xPuJ9xGz0diPZnvx7HrbSrqGboiZFu6q3E+yAl6ZeJeW3tRH+bQIiz1xVVMR5ddTepfRMJQU9Q9VYSSVFPnSKfhU7FzErpyMksoKxz3rUCV7oMRutTO4Xrxvo2ROjFgwqJeW7hq/FgxHBYG5BDx5+OHoW6G0VpXB327UMvH+8KHH0llTDnfsYZWjHPfetqfBguEp/L+XzMuXsNS5sGKbWf7OxCdOkt3xOoInA0NTB9cgiCWqi3MqCqcHI0R5KKUwBDq5C97KKyH+F9/luF+g6tS184QNwrb8ONR8Lf6dJuXytRobdPT38kf/8GFgAzs5pY+HYLulRhVn2xWZPqAM4w3reiHPzQAH3cqX5sfwLqTqmlg6Vhx6j94CdzkV6cjXNN/kV6cTYstRUvOBHiWB1jvaQb4t97KDuqUxZ88ElZOpX8b/I7CnrpWQXoOHaL/IYyOLZmiIqORvW8ytqCN1k7ZbbR17RBC/v/YMiRXZiPKb0du8LD0F24PMSlL4a49MWS6NVoZ0v/jDPr9RLsri+KIhYX/LZ93Idhrur1kf2ZvMjciOic/eDzFbOuqKIfCBejtnDQb6bwPl5npMLfxgFJefQFxsTbqItSXgEi01cgMf+y/MY/0GTrooZJX3iZDgaLpSGz7dFDj9Cjt39FD1Mhkgqu4vG3xSjjF8lsZ6njixqm/VBFv+lPOS55qEXM4/F5aH/3bxSXl+B689VIKEyBi77sWThF2HxxCkZ3WIOE9/RGob+KniObY9AU1YRU9ry+D0da9kf1o8vxvsdf6H5tj0rGlca450Pgqu+OjbV3417GLRhqGsHXhPA7FAh24qIeAHSx74nY/PeoZkgIV4vfzRK2nfpyNJZ6r0VHu+7CvuqM7LuW/AHOe6iRjj+zCMafzL44f/Sr+gAsqC7q5tsX6k3F1dgM1UzIxULqWVdRaLzX3wgBPyI2DpoabGx+8gRf8/IRP2UyTHV1ET9lMjrvP4C0wkK1e+WFeNJXWDIy1ceR+/RFQ07suovtKy/B0FgXRx/OkTrG4CnBCB0i+8bQM2AJ8rKp1TE9fByw9vAoOUdfiTooKpderXS0H9l7SoPFwvGYN0qJec2CpUd0S2Jmqo+Th5TzMHqQ5ApzvUQ8SCImEaoYj4WjCfG9Sis4jg+ZIv9LW6PBcDGdLexnqd8F6YVEwRCOhiXqVXlMGleAk+lfsDcaodC2j1lzoMk2w+dc4gWgkRN5Mm54WCBmLTip1N8qDUttclZCsE0nFPMUSyXbGhmJKY0DKOuZeOVt2XFL4bYCqrlbAxAdNwssDHYhp6ye+nwDqqaouBQ62op5K0sT8g7HN0GbKjtgql1NlYemNI383SnrlC10YWCgjYIC9achdrg7DrsbLMKgx4QPtaW2KRa/24bZnsNk9ht9l/juZBdz0SliN+z1iQgkQWEMARmZyke970s8iwHOihXGqztEZJ3CYgGSdTd0tDRxbxO18E4lquPhwSlo2Ee5KNmGfcJRxdrklwtgk5afwKOXiRUeZ93M7qiiZLSiPA5+oHpTCpA16XEv9W98Kriu8H4Ky1JxLklUcK+bSwS0NSpeWdrD0B1TX85DLRMv9HMKxf6kY+jnFIpinvSsAXcDF6nb1CHk3T0VqfIx6UjlRuLxt8UoLFM++vNz4W18LrxNWtfD9RY0Zfgk8vl8ND62BRc7DQJALnIx0S8Ak/wChG1kETNwMpoc2wpbfUMcbdtb7rFeSu6P7OJYue2kUcbj4nXWdrzOIhevaGq7ClX0RUU/i4tKkZVVAC63BLq6WugUsgpjJ7RBULA39u66gwFhTTF0ICEGN27qgXOnn+HEuUmIuPASXG4JunSvB1mU8bi4/DkMuSXMMhLSi14iPeWlcNlEyw1tHQ8yGkOVMBbzlpy/iQOPXkjd/m7xJATdmgozLUMUlxNf6Dmvd6KNTT30d26N3KLbSC84DHeLTVLHkMXGc5MYV5dVJ1suTYGjO7N0ZFk8zyDSNsy0CbPt5IIc2nZ2Tub4mlTxaIRSXgl8TQjfFx9jP1z7dkko5kmjjU17THwxDGtrUc0gC8ryocVm5lHIBI4W+SPbxE76jUESpucs81suzK2pfm1/GpLnTBJVCnkAkJFC/czqa1I/EyXlis1Wdd5/ALu7dUMTZ6IqZl9fX2GVSAGn+8n231EF0kQ4AMjLLsSMsO34Z5f0kvL5uVx0q79A6vad4REyxTxZ+495lYy2XrNw8c0SqW0qUQ+5pRlSt71Moz7YWegy90AdPVHxCZEFszojsEnFrBo0NUyEotmDJFehmGdl0B1WBoKXAj4eJLkJxTwAKCx5Q+onIDZjAuyMhsHZdKZwm0Cwk7UNADILL0KX404R8QQENFSdpYcsDDUVS7Oa2qQxjr15g241a4JNY+o3cPsx7BkaCgDouekQjoyiPji/eVfx9E26SrZW6siauPwaXTrKL3gmCx5ffSnjyni9dWpXce9YAY0bVkXEVWYpz7Efvv0QZxWnpXUDmGuRRYcX2dQUPkl6ulWs2rY8HmW+wlduOh5lvvqx/AITqw2Q2v7pDtGEXM+5e9GyTlUM7yRK+RUX+yr5Pfn8LQcN+4Tj/v7JYLN/bkTmlqP3sPu06qJ/63s7qWwsVXAkvinK+RWbHDiREIxG1vPhbKh8EIog2vYfnzkYGTUV/ZxChUJdXD75Xp1RLLoG3814hNHug1HOL4cGSwO6GqLimaW8UnDYik0MCTi18Qq2zDgEgEinpaNtWDNGYzIhvzSZJJSqmqMfm6GGaT/4mdMX9BzuXR89zLtBqygXuVn7kTT4FYoLt0Nbn3gXyfnqgOHeyehh3g0cnTb4njsTSYOXoYR7GkX5a9HT2gzACehoaOJu6HC5x3M5OQyZxcw8NZlwJ4WwVnDQb4YmtsuhrcOBpiYburpayM35jrmLuqFOXRdkZlAnlwYNCRReb4Lb+crd1+usbRQxUVlySuJx8EMD9HZ/qPJ3akVgJOZ5zibSDDrWqoEAdyf8d+MRwhrXxpor99HK0x1LurYGAEzyCEV7u4ZoeZO4KQ90boNVMUfQ37k1o4OL/OSMeo6JlPWX4lbg2NZb2Lny53uMCWCxWLRVaytK/6qEsDbRuylSvucho4g+6sMvoBq+Jj2s8P7W1NqCSS9G4EbaZWQUpykcRVdUXoSc0myU8UoRbNOBtC2hUJSO8Vd15T0Q6PBtSJ4xZ1Loguk5e3Y/DkFd6VOm1MF/71tgbHXVR05InjNJ+OCp9OKTnUFNs32dSRU1qu0Nhz5HvvBbxcgIg06cwOl+ffE5Nxdjz52Hp9XPrXQX1kbkoXXxzRKwJB5QQzz/xsvHHxHi+TcuvZPub/S9oBhnni+kVPwVCHUda83F2RcLKf3aeYsEE8nxy0rL0cF3Dvg8PlZMP4rpK3oo/odVAgCY85qIYFrkfUq4buV76cKsOKUyIrZuJycgPicLbiaEiOK8eRXeD53I6Nim/n1E4aINtyJUE5HsZrZYbEnayxh1fS07+jSLjMJzJDGOBQ3w+FywWboytwFAKS8b9WxU64GWkVkAC3Pp1d6eZpPvEzkl2Tj55SBaWAXLHXvfc2Ky89+Hj0jr7wwjPk9VzEQTRCm5qvH4JNJj5bOjnvTJBGVZt/GqQmJeXkkizn/qSYk4SS8iZrezi2NRxucCIFJYAOBcUnewWRxUN+mDyPQV8DEbDk/T/ojKWI3E/CvQ1TBDTkk83Iw6IT7vDBpZL4SzIblS49xF9HYWsmhQz5WyTpE0W7rovaGDmjIW88LXR2DL+oGM+tCl1NrrWcntF2hH/K3ZxVyYahPfuXfZytvZSOJv7oPY/AT4m/sIlxUl/ksGjiwkC3/zBjOrxFmJclzYNArtRikXdCEgoJ9IeJ05rDU6NletBUrEvWhcvPMWkW9U6+co4HdKGX6Utggf886rbLwH3+bjwbf56O32QG6aIx3nDj/Bxn8uIOLFQmyvuxYA4G9OvC8J0mYFPy20zRFi24q0TuPHPnfWE006MRXyAKDL6NboMro1eriMw9EE9RYBEudQfCOF02crSnT2fkRn70cLu39ho1efsp3FMkBZaRSMbV7JHEffTCRcfc8mxEEe4lGYNQT6ZrJTtR+nLUZ83jkljl45kgtvUdYZm+hhwZwTGDexDYLaeOPMySg0b0lvB3P50iuUl5WjbQe6iTk+Dv4fe2cdFkX7fvGzS3cIIgiCgYGNKLagqKBgEnYXdmHXa4MKomIHFoqdgGJgYicWoSiCgYCgNOz+/ph3i53dmdkA3u+Pz3Vxwe48EwzL7sx57vucROW07R5LbAdNlWoYULt89SnGlXn9Wtph7UDiw3TL9fsY1KY5BrVpjjarQnAlLh5Plk1FTnGeyDpXvz9BKyNB+0QJJwuJvyYjKy+CL9Y9/mIDPY02+Fv0Ag5W8fj6mxDKeN8tDUVvUrwmOMFrghNir73BSl/ltqIKY1O/BnZcVl4r31J7ov3Ku05z3P72EUmDyKtxegx0wOUw+cW8lLwvYIGF1U2YldQPqjUSC14RrQ5lBcDaOtLFI3no2od6xtzmoD9pmy3Tc3Y74lW5innKQto5a2+2BKc/eoDNUoOumqAVvoelfBdxZXk+ZBo/AOPet8+wORCAvnXsENyFOuH61niBqNLUzEzprbRkfE/JBCAupPGIfLtWauUcjzFzXMWEPOH1i4tKSNfjlHIk7l9VTQUt2tbFiwdJuHnpRZWYpyByiuWvfE6eNBeOh3fiRy4hcN8aMg6aqvQ/drt7bERxMb0LRkUJeWVRYesC4AJg4cnX9mCzNGBndhAaqjUZbSc9VyCq1DPZAC64tJaxWYqv9PadcQgnj0hOBfxRIGrloc5Wx3b7I7S2fXu8dBG4b0s7vn8ek9ZbaaxYLN7C+DDjFRwZCCc8fMc7Y8eem4o4LBH01W1In+cJd0Ya9cXabP8Up/DFv7r6HghLdISdEdGK1cvqCLRUTRCW6AjH6ovwp/gz4rNPiol5yV8kV84yQUtdDaOdHODbg7gJOHLnObZE3sOjtdLb2U2qMU9l/RDPvFXr+Jco1NAkrCxS839i0pNVjBJuZ9+/iAPOxGfHxhe3sN9ZcZ8jdFtsydh66g6meRJtVxwuF//svwKPDv8NP8//MsYG2riyewp6TgihHkyDdXuuYt2eq6TL1FRVoKutAU0NVXC5QGFRCf7mF9L+7FMGV/dMUdi2mvgFIW6D7O/1l78MRnaR4r3eAUKU6m9zGVqqJtSDhegzyBHRF54r5ZhkYcLaQeW2L2nt0crkRto0NDOegCbGoi3sBubvAAA5P9pB3ywWLBa9jjJDixTKMVmF8YhMKX8fQ1erUP7P4yYKvH8vRApCkU5fJP6n9h4UVBSOGE10N/V0I7/2OZ7UARwu+X2WoigozUBYoiP62pyHjmoNpe6LB2Mxr0sDQVvjt9+CWeWV/bpjdvhlAMC+j5cxxLobACCnOBfPsuIR2UXQx/234AkcaiUiOZO4+f2Ve4ov6qVmEzM5lobz8S1nh5iIV5Z2Lo3BYrHALWusoQR2X5kLqzrUM52KorO5+Owwj/rNmJlZcrlcsEhafmpqWYILLiY9HQ5VlioWNVoNCy3BTRqHyyHdnpOpC45/ERdRZ9VfiElPh8PTcgi44OL012MK9cxr5ij5nFDB9Jy9fpQk0362ve8KVbYGSv6t2OlpsQS2+l3BBQch74nZKTZLBZMbRAMAdnzoiVJuMX9dAPBtEAUVBd3ESjtn938IKnDk8XqgwkhDC8mj52Hby1hkFuRhTGMHWOr+N1qYyTzqpLF/UxTGzCGv4KHyxCPj6tmnAAA9A8m+GRMX9IZvv8qZePZfQJ2tSWrQXlunKQzVpV/k/i76hU+5ryUufzh8kszHRfdm5vJpZtV+TCjl/AGvCq+o9LvEdlcqTHUkB0RJW0YHIyMdZDH4P00nadEQprf5AKnL5aFNbUupIp4sQg4Zq9/uYSTm8PAe0IaxmHc0/AGG+ihnprvsjVNeyU8AELv5ZEON0rRaHhpbmfGFPAAY1qkl7n1IVtr+mHK8XQAGxRIWNJOerEI3M2Y3nOn5gor6rKJ8kWXy+OXxWPlmBxro28Dd3Ak6qpI/y4Tx93XH/B2XcDBS4HtF1rpehXLQ19WkHqQAiktKkZWTRz2wnLC1rg49nfL53SXxLe8hzLUdweEWK03I43E2uTdlMFH/DmvQ29MBmlrqGDZJPJRxyqAdGD+7JxZOPIjI5//w1+kzyBHh+24j6sVKbFl1AdOXEt1Um5aewZxVA+DaYhkGj+uCyycf48StBTL/Di6DxX1q/xd5lblbTMz7k+4ONU0XcEqJ4Cx1bU/8/eWF0hLJ7bA6xvuR/a0R1LUHQkN3Etgq5B7mFSHkAYCxRiOFb/NJ+kalC3nCnE/uW26BX4zFvOvvktCzCTF7yhES0IRbR647B2Ley51ggYUVcQdx3VnU48JQm6g+01AlxJWM3HMw0SF6zk11h9A+lmf3ErB4lLhvmyJgsVno2tcecwN8FLbN3g3mg1PKQWTiBkbrXP4gfzvvxSOx6DNcPKlszktfsaTaRY1WopY2IdqyWWyJYhzZ8w307ESe727WS+px3YmUXhZclmpmBiKVd2ThF4qiML+Y8Tq/ChLR3nQ87KsNRk7xdxxKGgJbfUKgC3nvwm+jzS5O47fV+jYgWtPottnKcs4kMdz2gcRl8lBcVELq1Te1eTuS0ZWbTYtOAQBsbOl5GJ3cd1uimEeH3D8F0NETXEhuXkoYlE9cILmK0aZ++cz+/K+ytPEx0uc9rWZAX62a1HXTC1OxJV62sAlp0A280NRQg46OhkL3ff9zHdStth5Z+eKiTnLWGuioN0ZiBv1KwLa13uD+5zow0nKCtloDpObsRnvrJMpldAk/OAk9+jCrLj955jG8BpCbIwcnrKNcf4btQtLnDz1/gX9uCN7HddTV8Woa/dfHxOnl12lAhixayZ4Dt5Qm5slzMZz8mXlV3vDB5J9RNqbibaw1DOlV3fnNcsOGoEjGx8IEHVUtmcRbHi6Wtqgbth4sAKMbiv5fTJ8rn7H3gHszcKZDMILjD9MW8gCgm0N9EQ+9KsofecIw/ovcPzpHpvdAHvJW4fF4kbEVGioGiEqh127PAhvaqtVRyMlGCSefeoUyUCWNj57mgsM7buBPdj6pmJf0/hvW+IVj3KweuBP9Bp26N8boaS44e1TQDTV9aR9EnHoM0xoGmLOKmDDT0tGApY2JXEJeeeNV5wZOfmSWFM9Dja0NdbY+SriFKCyVnEArjbJ/Kz1Tov1aU483qcuCrslJkXXKVuGpaXbnV/SRweWW4liS5HTz/xovM3YgPvsk9cAysFlq0FY1RVHpHxRxmE9qhSU6wqvOTaixtRmvywRGYp66qgouvXyPAC+BaWbjpUGImDka3jtEP+wDmtOvRqhvGorMvEsw1nZH3LdusLd8Q7kO3RCMnl5tMHOt8swpmaAIUU5W9m+4TCrmkWGlbaPcgxFi73rmHhDCLbRl22lLuVzUPRRQdhU+RqZ6yEpXjE8RGSaa9XA8eQLsqw3G2S8zoaVCGFJ/yRVNVDJQs5B5H7KcM3mp09AcHxmkSJ/cE4MhU1z4j3kttmQkj648gTZkPLtPeEA2d6xbIfvncohJk40LT2LjQuYfRlXIDpWQBwCmGszaTRVN1HnF3+zyqu/MdL1JnwfEq+nKVuwJP2aztEQeWxvNp7UMANrWojbxV6cI+SEjZPcNiWLeDNuFmPxsGGbaLoKphhnicl7iYcYdjKszHYD0LoB/btwQsQK4/CEedTcF0rIHePIsmcmvAAAY2LcV6fODarmioLQQmirMhV4dbQ3k5ik/gVWYuMx96GQufo2UX/KLX4WXkH0Ktgb0r+dGTdzH+DjGjiSvnj714DXOPIrDhmG9wWax4HfkMkpKOVju6UI6XpjePZsxFvMmTT+EnVskB0UompnNOmFms06ky9JIQq2YUF1DELxSxCmGOkNvrIKiEnC5XGjRTE2uQrH8fxD0WCxCyJMXMiHvoh8z/0sAyCpMkCjksVmqGFT3LiT72Qp4k3UQLzO209qnJEFv3fwT6De0HU7eWgjXFstI1x0wrD0+xH3FwBEdMHHgNnTq3hi2dhY4cHEmvLoIJse2rCZ816L+9YY+e28xAGBkr0AcjJDvWsbDdDyKC8krr6JyDsi1bWHU2NQhZkSAw3rQ+RvxOJHUhXZ1+YXP/dHH+iz1QBlIyD6Fx+n0i454OFkEwUKbWmfIKUpGYs55vP9NPkk0oHYU431L41yyO/JK0inHqbI00d1yj5jdBzlc3Po2F6m5dylHnvzorPQKPUZXwPtGDcThWEGPvItdPVx7mwi3IOKfZLAj4X0y4fFG7G49l3QbZLBYqvhT8BBfspajYXWB0XXjGpF4kdoa2uqNUd80lP/8gOZLSLYijrNHy0oj5FU0kqrMdFX1MOmpoIx2TG1f0nYzZfEzTb6LxLKoUEyp9R3REaGblDtDbqppi5D33WBfbRDamY4HAL6opwgUfc7ufF+C5D/X0K3mZlhot0VM2jw4WYiKbx3dmjES82IuvBAR8wzUNfFy6HSFHTNdnt2VPTqdR2kJ0WquqS297bm82v2rKB9qadMLFWDKqSTRllzPuuKm4NdjlJcW9l8ns+g3jNUV935Kxu30ayIeeZ1MuuJJZiwM1cSrs8qyzFm0aqF3g/qYTnP+Zd6SE4yOEwCm+ZKLSdnFf+F1fy5YYEGVLTA4P9OBOshh1bL+mL3gOKPjiLz6Gm49yA3uCbNp7r8/O4IFNgbXE1RstDadj8fp/ghLdIQaWxdeda4DALzr3sKJpC78cSywaYt5P9NzGB0/ANS0kPz3vbViIrqt2oM5h4g/pgqbjRvLqNP/ZOV9PP3PWwDwuDMNFzttRSGnCJ73CFFCnko9HlevU0+uU8FmsRGSeAzJeanwuj8L5ztuo71um/FB4HC4WDnODb3aNYLD2MCqar0KIDZsDvpO3Y2fmcqbDK8ovF3tMWuEeLWZoqhdXXEp4mZaDuhWk76PYWOjkWhsNJKBzxvhjyuM9+hOWOR7CPUbCyYu4559RnZWHh7EvEfDZlZwG+iAJvZE8u/nJMIKYcWMMHiN6gjrugJ7qgXrvBB7SzBBN33oLjRtZYMfct7XfIpLQXFhCcxtTNHeg3yCS5FY6HRAWu49sefda52AvrpsCcjedW/hd1ESIr5Qdyj+LaYXiiYLTIQ8NbYO3KwOQVeNvE2XDH11G9ibzIC9yQzkl/zCxS+eItWkmirU11lMoCPk1TfwhoMpEzGfhS7mm/Az/zmupVIXr936NhddzDdSjpMVRmJeK5uaaGUj+GfeMoRIMeVwuSI+FjsdZsPt1jwUcUrQxKA2gu0FkcoGml1goElcnJnr+/KftzZeBWusEtmftnojtKgpWtE0uO1K5OcVUR7rnqt+sKwte+Ll4eQoDLcRb5Vzq+eHhcHDkJqcjkc332PiEg80bGGN7SvOoteQdvx2t+0rzsLVxxF1GgkqsCb03IDMnzk49XyV2DYBYNxCd9yJeInNp8VFDy6Hi17154m06DZoXgsfXn6h/Tv9zvgLwzIJfhub05uxUQaSzP4lUTZBVBJk4Rc8fCY5MxLzyM4ZFekFCWLtsqaatmCBhVJuMVRYajjzZQaYzNjICtU5O5zQFg6mM9Cpxmqk5REtt+oq+mLjBvl2xaEg8qRKMlI+/hR5nF3E3Mso8vs5uNUQVP8siZuJ1U02M9pG6Cb5Z3jqNjJH4ts0fE6QnvCnbCFvUdBgdOqp2DS4KiQzvi51qyWP5U3IRZjcgiLcekG0jPZqS3iAeNZtCvdLobjkPkri9latL7/UMCbM23ERAb4e1AMBOIwLxJO9ir3pfvH7DQzV9EnFvNNhUzBwCDOz9mlzjmLrpqHi20oNQ2dTUZGsqUELWts89uoVRtoLQodKOOS+s2RwOIp7D5lczweT68lmE2LfwhqqqmyUlNA/dv/ACIli3pB60u0cbA0GwNZA3KdQlaVJOqPdykTwuuIt71pTVCDyHs48xOnofsninLGuNp77z2C8TXmYNf8YgvwH0xrraUXY13jem4MlduPhWK0Z5r0MQkBz+Vr+1m6QvxNge6ulMq3nMDYQJ1aN0ftZLAAAIABJREFURB2LaoiIJVrCXB2VM8lSBTXnt03A57RMDJqruCqnikRbUx3X90+jHignimq9lcdQf0i9hzj50RnFHOnehGGJbcXec+s2NEf4TdH7qib21jgUKXgfNjTWgVVtooKaV3XHW8dzpMDPTs9QCwvXe/Efbzk6EQAwfrZ8KdV+butx6dceqMpQpS8LTuaBfIHUs841qLOZBx2RYaheF0PqPaywkI3wJPq+3oqoNtNSNYF3nRj+Y54nrqKgcx7l+T2qa7XEkHoPceKjk9T29tTcOzLvgw5shWykTDUUm8VGZJcAXHcORLD9NEx9GoxuN+W/qI84/gC/M/5SjotMCBAR8vrenYcnmcRMwIW0u/ia9xMX0+7ib0k+Zj7fjNfZxM1WTnEu8kuJ1pKTKdfxJe879ny8wN/OliWnsWrfWHTu3RyDp7jQOhZhyDzESopLoW+ojcjEDRg4touYkMcTksoKeQAQcJSZsfrUPsyEEB6jG83EmMaCv1/4hgtw1RgCPxdClPSpOZG/jFPKQXoKvRTI2d7MbrxW7h4NAMgtphZzFQXTc/Yl9zGsdFoh8c8tvPl9Cds/9AAXxA3RlIbXcedHCHbF90IXsxmY2vC6yLrjbS9gV3wv7E2QzwxeGN45k0YjQ9GbBSMN8XZSsvAUptgcCCD9kgSrzNsTUyEPABLivjJepyyjZxOi/oObkv0lhFF0SI6jM3Hzsnt9+UadV0EfVRZ5+9fb5B/o1bYRX8jjMbVZe8y6ewkdTis2NVoRlG2XXXv4msL34RM7if91IU2QcBiTHiuy7GDySZF11r3bivmv1vCXC1PNmNmkCwC8fkP+/rDMzh+Tnw1D/J+3yC7OwrUfETiTSu6rWJaEjAzU3RTI/2oQRLxvCT9Hhmtf8uelMXKo8ky/r13yY7yOrBWl/lG3xZ47+1z2irCMTGbXZuVB+CFf6kFleM5gslZXlfDkYYHFTzGO/5PMeJ/KYNOHUP7Pl9JiGK1bx0LU6qC6EfP/8yrEYTLJIIy1hTFiw+bg0LqKMcZXBAvGdUds2BylCHlN/ILgHRwm8qUIhtR7SCnkcTiZSEk153+VxavOTX4auNTtcJn7hdNhuOsmfFJQwFNZ6jSrpZTtSmNIvYcYUu+hwoQ8YfrZXKAcc+87vS5FupRyi1DKpbbX0FEzV1rbaOEfyS3Mv7NycYvmfRgAfMyhnohS1O8hLEhKguhQUA7C6pJ4bW0ZdsZQ/9KTnAgVtLC0CEvj9uNpZjycqrfAVnv5Wuye3onH1n+N4KVx6PYisec8LbvCwZi4IQ5JOIUrXTZj7OO1cK7eCiNteqGpASFeaKqo8708vKy6oZZ2DTzOfIvxdYj0nQfX3mD66oH87bbv3liu3wkAYi4+h+d4J4nLOaUcuNXzQw8vcW8fdQ1VRq19GT+Zt51snxmKA+9ERRQfvz7w8euD0hIiaTE8dRceRjyDYy979DEchUt/DtHaduKbVEbH4tCF+Bs2DgviV9+l5+fCVIvav0AYZZ6zCynzRaryuOAis/AzqmkQgSJONWbCqQZ58qSGii4m1pcu2CwYvovR8fDOmTS+5t6FpU5H/uMn6cFiAh8AdO7VHLcjXtLet3AIRqvqNXG6t3gFjDQ+54ma4E9+Ngzb7Y/geEooBlmN4j+WxLcv9ERlKuzb12M0ftcFxVZvrAgZATe7Rfj1IxupnzNQ05rax62KimXeTuIi4uG7L2jd0ApsFgsBkwQBJq616sO1Fh1fjsrFvdefAACP339B64bExfP2s/cwuX8HTNhwArv9vEUq8tpPCsb9naL/D4NifXG83Q6+nYNP7CT0segBAHAybQcnU0EAgU/sJIy0IWbxw9vtRHD8XvSt2RM2OuTJ5PNmuSGAoTdZt94bcP2yqHBVTd0U2+2PYFtiADKK0tHMoJXU9xph6HjjlaWoqAQFhcxvoEYP7yjyeNOHg5jTgPBZepDxCm3/FXXKi1XrL8LaygT16kqf0GizZjtqGOjiwtQR6Bl0AI1rCsKF3IJDoa2uhmFtiUrIliu3ortdPQR4uknanBhMKzQBIOzARJHHs0MvIXCU5NAhaTSbHQSvds2w1Ksb/zmz6uIV73SYszAcm9ZRV1iGfjqP0E/nRVprHYybyLRPHnRDeKiYVX8EtiUcxavseGxpKX6NLo3gE7cxw5uoFiksKsGhqCeY7sU8Fb4KURqcJCrPNVVUEec5n3GfiK11dcSGzUHqj98YuzQM2X+Zhy6UJyP7OmKST0fqgXKyqJ8zhnQQreJu4kdtbSANx+r0/mfSvreEVU3p7fktqk3F2yzyUEMex5M6KkWsORwlvyehJAIuz4er/misOTsHrbrJ975XGdBWNYO9yQw8+xUsccznv9HogNUK22d4ErlnqjB9rM9Ct4zn+7WrcQjcEIEFi/ugs1NDuHRZC3MLQ/Tp1wpePoQmtMDvOF4+/4zLV+eB/W/H2MSxe5H7txBHwqcAAFy6rMW5y4Lrp+DAKFyNeoVRY7vAy8cRhkY66OJML+WWCw4e/FwldYyiX+PUFZVcvMjYhhbVFB+Yx6gyb8u1+5RfADA0djV63V6AxD+puO4ciKWNR8hd2bNkzF5a40zNpXvp+NYbgK95PzG7gbhYoc5Ww9d8yb3VphaGyPktKFEWFnrK/n4/Uuml1NSwqoZPHyS/+WZn5SIycQOunnxMunyUHKmZdJi8eRS6q/ggcp9AoHp85QUG1/KFu94IvqC3rB9RNVioJNNsa5pJonRQ5jnTVjXCvZ878bckHbd+BCPmexBfyFMELx8wS3mkoq/1CdxMm4sjCe1x59tSHE5oK3H2b/jMHoy2vW2ZQHx/+YuZ/w8AmGmQh4R4Ww7H1OcjMbWe9OCMff6XGe+TiuBl5Iazgzqu4f9Mtx1cFsa5STehLikuVdq+q6BPwCR3BExyx63gydjo6yEi5AHA459fYXPIHzaH5L9Zzs0tv6CC9k1sAADpv3MBABMCTiA04hFKSao82CwWJvYVN0Pmgiviy6rCYqOQo5hq6149mYtXpaUchOwmTxGfWm8eltttQP+ag+Q9NKn07MvcXL5sRwQAPM0UVMatebtHrmMCgAVzpKfRkzFuivQWvGdf0vBo8WRcmEqEO1yZJVo9fnn6SJz2JSZ+lp6LxvNl0zCoTXPa+2dSzSaMBcW1Y1lWnbwucdmrQPlb6ng8fZ5Ma9y+Nv9gVgNB1c2ltNuYWk+5r1u6sFlsgMVCLW0LRoEsV4Mm4fCVJ3AYG4hleyPRwXcL7GpXJbcrgiSfxZjWuBMKSktQL3wNhscclWk7Nc0MEbV7Mi5sm0g9uAJYOL4HYsPmlIuQB0BMyAPIQzGYUFe/L61xBvr0RD/H6ovlOZxKycyuhHCzuP8muOqPFvuSFTdT8g64zB/ZMm+TLg0Nqb3zFEVCNnWxFAAxIQ8Admy7hojoeWjTVtDVdfjYZFw6/wzf0n4jOzsPa9Z7I/LafPRwJiYR1q46j137xvGFPAC4dkv09TtpcjdcvjoPx8NiwRQq30G2hG4aZUMlpMsKo+byt6vJ35AOxz7H+ogYvFlFLD/aTrGln3SpJmHmU9j7rl9NYkbPUpuYOW5pJFodYallKrLObgdBXPbG45PRr+lifirtrUsv0G8U8QHRrX8rLB61B0fvE94gj26+w8jZ1KJRk9a14Td4O1p3aQjnvvZiy3kiYWTiBrjV8xNrtfWe6IwDG+lXIvgN2YkNYczac6NLw/miHQA8vx6HY192IC1RUC7t7NMecXff42zGflrbXD+LWen5zgjBjI6toQlsDkq/CZbmm6fMczam3mn+z13MZqCLmeKqtJieM9um1Iak+uq1MNxWup8RD6YelFdPP8Gs9UQaZgmHI7GlVlKarY1OHcx75YuAZjtwIY1ot1v7bhHmNlgODrcUJ1IOYUVjyYai967GMTpeaUS+XQs3u0WIOvUYUaceY8CojmjTpQE+ffiOXesFouGZx8sVtk+y/QOAm90i6Ohpoq1zI2jpaODlwySkfCQmIfQNtRF+v2Lef/9XOZe6HU8zo0mXTazrD0ttyRV2W8/cxbQBHbHt7D1M7S9oiZx++wKSR0h+j2JC74GbEROlmG2REf34A1xa1Ucbu1pik1bTPDthzrbzpOtxuFwM7dEK3ssO4sRK0VS+O+mCGVHfuiPBC0eY/HQh1NiqWNRoOkw0ZKtAjYmaz7ii6OSZxxg1tAN0dJgnv8pLcEg0ZLHbvBEp/r5pqC5b9ZckXLs3xfpNzNv7R03ch9BdY0mX2deyQEkpB04b9+DufHEBQFikfPAxBe+/pUNbjf6F96z59NqhhRlAkgj8IP4LHiWkYO6hS7i9yhcrTkSjfQNruDS1xc+cv8gtLEJaZg4sjPXRflEIgkZ7YMeVBwid6k2yB4Jrl/zg4s48JbD/oK04e1x6S2B1DWN0rd6G/9jdQr7qNUVU5a19t1vkMZvFwtp3u7GoEb3gEGN97aqwCyUys0lnzGxCvE42x91G3XBiUrKHZQPs6MAsPNDUWBexYYLr9JuPErA85DKKy2mCUUNdFeM926Nft+bQ0ZIeVlYelK3GU4RnHjVs/PkrmMTR0x1POqqufh88/LmGdBkPLrcULJaK1DFlefjrI5a9OI8rLuK/a2jSPYyqqzxbiICIBdSDFIixmUG57k/ZPE6nfr+XVMm2e/84uHRZi+ibC0WeX7y8H/btiUFxcQkaNSLyFsZNIIJmblx7g0VLpYvUvXtuwD+rPWEmw7nOLvokdTmRBq142pktR+yPf5SybWkoxClyeLuWuPEuCXZLgiQKfvJw/dwzWuN8lyvOa4wMNXVVBJ6YAo9GC9C6S0P4TOrKX1a/mRV6DWoLj0YL0L57ExyIWYi8P4Tpf2kpB+4NBDdbbvX8sPbgBLTsYAuAEOqOhVyDR8MFaOxgg/VHyIWjg7cWoY/dQlx4S9+YvSxxjz9SDxLiZvh9BIzcBsde9lhxhkgoTkv8jhG207H7heCidMHhaeiu4oPo0nBJmxLh1qUXjI5DmOi+gpsEWdpsmRL3+CPSPmfAooLbG5mesy1nyj89tixcDhcsNkuiYCeNFoat0cKQaC/vY+GFPhZEu92MF2OwvmkI9nySXH6uDIQFtTOhd3EmVPBhoKmljrNPVyh9/+vmHMftyFfI/VOA6xeei43pMUD5KV7/X+CCi2WvxU35hdmVRLyvr2x6hjQF3Fif8LEyK+PzVEvPED5XCHE+vKf8s69Orv5QVWXL5HNGxc0tgplTXvgFzwOwaR1zXA0kPq92+xEiBq/Flve9rJBHeHrZ8y0thMkoykJ4u50Sj0VTRQOZRb8lttnyMKmmi18MPW17D9yM65f9oKKiECthWnR1CwBHBiWvbFswj+2tFsPjjkD0Ef6ZB9OE04izs9CrP7M2seTPv7BizXmsWCx+sf7q63cM3RuO/i0Jm5JGS4ltR77+gHerZsF18wHoaKhjWNsWiJ49Bo5rd0BfUwPRs8dI3WdU9GuZhMc6NqaYTpII7GhrhTa2VvidW4DfuflY4U0ETMw5eAmbRrpDR0MdFsaEePq3oAjjd5wW20ZZVFVle21l/c6Dk6u/UkV7YRTVXktXtJPEzWeJcLZnZnNRhWxoqQjejwtLS/jCXpKPbFVczm1s4dxG3FKGw+Xi8evPeP7uK779ysHntEz8zPiD3PwilJSUgsVmQV1NBeqqqqhmqA0TI13Y1KyG6sZ6aFTHDC0aWvLb9JSJzU5iojh50lzKsW0P78SD4aL3bcLinXtAqMzH4WF9knrQv+jpjkdW9hIUFtyCsbH0cEMNFUMUlkpOkI1IGYretUQTzT1jduBPSQFfrBt2Zy9U2Gwc7EC8Nzua1IGhujZ/PBdceNzYCg/L5tBQUW4whbqmYiqtTm65Aq/pPVFSVCISprHUZytWhQs+T3Oz86BjQPyufWpOxYXUbfwxA2xm4GRiEFRU2YiNfIl2bs3h02Auwj9sREFeITS1NTDAZgbOJBP3MLwxlRlJHVtcLlDNRBfXbi1Cf/dAnL0kmHxZt/oC1vr7QEdXA7l/C2FuYYisLKKro2OnBpT7XLqiPzp0qo/lS04xOta/xfJ7pctKbb1elGLej/wnMNNyUOh+Ffbf1a+lHR5+TAEAHP9yA3uSxI0HrzszN3gGgOgzT2iNq27BrE1CFho0r4WL79YDAPauE/0dh07vjqHTu4uto6LCFqmoyy7ORnjKMYQ8WQPXGm7wtPQhAjVc3yMlT6Amb/iwHuNvOGLck1HY6xCKRd9m4cLbUADA/k97Mab2OADArPXeCFpAnqZIxsf331Cnobg5KhnOPu3h7CPaKsUT9YThcrm0U4SY+tDVtDFhNJ4OTM/ZuB4BiPigmAtcWVDWOcsv+QUtVcHYt1lhaGDoCRUW+cxmM8e6ePWQfqvvLO8QbD6lWH+A4BZE9eec+sskjtkfoJywiMi3a5GZ/gfLfQ/i44fvqFHTCFOX90XLdpJvOAaO7oSBo6m9KCLfrqUcs3DTIPit98LqGUfx9vlnlJRw0LilNUbN6oG6jcjbkquQjeWvhfxRTfrAzVy0VeNS2m48zIjkj13ZVLxNIeZ5Is7cfg0dTTV4OQku1qgEPNfuTREV/ZrR8ZaUcODk6o+G9c0xfHA7dGhny2j98uKgYzCGP5zG98m7mBaN4+0EQSCHk0/BRscKO5PE2xEGWPbG1GeLMNx6IPJLC+FlRe5pduroFJkEiW69N5SbYLLv4G2ZhDwAUgVHnljncWcaY+GODG0Zq1xi7rxHTk4P6OtriTzfzLIGXq8QVKy/WyU6ARw1U/T/7OEi6uAILhcyCXkAsH8nuUgoXIVqqCP4Hbo3J/6vCooFHoe25iY47UcvEGDcqM7YGyoe+EGHiCuvZGolZ8LC5cxunOgw8N4MnO5A3Lim5v9ATS16til+IYQJ/KIRLhjQpXz9H/+/8Le4EM3PEMLV0pbdMaq+oLqz+ZmN2PP+AcY3lN+4/UVmOFoY+4DNYsGxmQ0cm9nIvU0eX/Oe4WKKH3wbSG59Vybfc6VPHBWXyF6dqKdGP9ghv+AqtDRcYGSwCj/T+6K6qeQQhXbVlyHmm+Sq17KVTfOfncYpJ8F78YvMFOxrPxIccNH84j946SHeldLi4ko87LUIOcUFiEh9Rfv3qCjePEyE13QiVbfs/azLoHZkqwAAxizrLzImP7cQ7uaTAQBtXZuhnVtzFBeV4PqJh+jm7cgfw2vh5Y0hhwVe54Ky+EojadXdWvL98sSxe5GZkSsi5A3zCUG/gQ4w/1eX2RZ8Fbdj3mHUmC4YNLQdVqweiNHDd6G0hINDx3yRnZ2HgUKBk9duLUL4sQe4euU1/BYQ13kuXQT3SFNn9EC/AeSC2ON0ycGKAGCi2ZTy91Um77KOVl4xL+aD4B//dMotXHcOxNDY1Tjabgm63Zwts5AHAC9jE2mNe3D9LWybULcWVgYm1JmEX4Xp8LT0wa/CXzDRMEERpwiZRRngcEvBZqmghaE9upv1gIUWUZ462oaoSHud/Yov5AFAj4EOjISpKR5BOPNyNbS0FVOKPsVxISzq1EBkPrXnBqeUg2EdmBl27o2WXNUla1Ue03PG5XCRn1eksHPGFEWeM2FOfXLnt9keTmiLVibTEZbYWWLrrf+RiXCzpV9l9+HlF9yOeInOvcp31unknhilbdvYVA9bFSxQMkFVTQUrto+osP3/f4ELLvTVqsGvIblfq7vFBLhbTMCG9+OQU0wetrLHT3LLnTQWzOnFWMzj8T7+Gxb/Q8//RFbsGlqgS8cG8B7YBkztcDXY6iLVd0OtBdWPws93MhU3EjbVMJZauSdM9652iL7BPF3VydUf3bvaYfE8D8br0oHLBdz6B6KgQLbEwPISG8vuUxZxtI/3Fv76yuLsxWcIDiFvg6eitxRhjBd+Udb/zrUFUVGwZojARoVMyBMOvxBm2KB2uHXnAxKSfjA+3oCgSNy6+wH+q7wYr0sHt/5ByM9XjH+lMO1MBD5idIU8APwW29CIR3AYGwg2i4XVE3qhRxvqqo4qpNPqbCB+FxGhFXGe80Qq83i8HDAX9U+sVYiYBwBPM47gccZBTKp/FQALPwve43zKLLSuNhotjL3xMusUAC5eZ52Fp/UOaKoY4O3vS4j5QXiKTm5wEz8L3uP6t/Vgs1TgY7MPAGCpLW5RtCfBDSYa9dG/FiEiF3L+4krqChRx/sLTmvgM2ZvgDodqI9DCWLbPaWkcvkN0lOlpaeDKInLLASo0VJgVqGRk+sLSgphslybkAYCFDnXLK4dbzPcWi/j6Cv72ggnOxc/P4HI33qQMudjE4XKgqaIGTZLXljKQ5o0XlSPdyxUArBtYgFPKAZthdb5RdfE20Mh00euUM58Iocqz7iycSgoiHUOGvnot5BR9ZnQ8tieJ+8UEryUYcesIDnUZJnX87W/Sq0/11CyhwiK3IGGxgF37xok9L+yFBwCLlvYVa6s9cFhgs2FgoC3mmbd9t+jfs+xySXzLkx5s0a2m9KpVZZOWd1/h22T0ig2+dp/0q/fmUFyJi4fqv/8ASxsTN5rfCzIBAAcc52PQ/ZUKPnRxwrZdU/o+hBm30B0NW1grZFu7Pu7ADNvZ2G4vSCs1UBN9g+hg0gnhKWEIThAXRsf4MTOqHtBccb5aIQ/XYfExet5wvRsy8zWgKp0u5XLR6Ggg30Pvw2/JASZlqchzxgTf3syEcFnKzQtLc1DPoA/sjIbAyVyxFYjrZshmrCwrKyaGluv+ygv7SfIlolXBHElCHt0xYwLC8SevEH/KBAPRCb4gCzioLLx9n4Yde2/C2c0fTq7E19jJ1BfL5cnieR7wm0U/AVWY6Btv4eTqj5TUTIUeUz+frXB285dZyJsxRbzyn4xtF++LVeWVlIqHlDBBHkHOydUf6zYqNpDo+KmHcHL1l1nIAyDz60Ne9oSMknndh48/wsnVH1euKc4Tdvi4PXBy9VeKkAcAd9KfoqCUeA8c8ZC5t9WoXm3wZN9sPNo7C4/eyRZwUoUoy+17IslnMZJ8FpMKeTwu9yT3XZOFVtWGYVL9aGz/QFgUVddsiPG2kfiSK7j5bm7khWF1wrA/kbBN+lHwDpMb3OQvr67ZEINrh8LHZh+4EkSk7R+cMd42Ev1rBePOT+J98M6PLehjtZEv5G3/4IxxtpdgpEG/8o0OK88Q1YHu9o0wvJM9+jk0lnlbLatJ98ksi6VFElJSzfE1rRZSUmvKvF8ecVmCz/Ru5qIpohsdvFFQWoyC0mKJnq9sFgt/igvwp7hA7mOhImjqATTv3AhROQegpaOBqJwDiMo5gNbdm2HTVXoikK6hNg6uu4C+ltMQNOMQ6ZiczL9wM50Ez3qzJYZjRKbvRMCk/RhiNw9F/37WT3FajSF280SEvKFN5ouMIUOVpSVxmSRG1xdMhNbSNWK8flncGbR6A/RFt4pCUufZfxlGYt6umIekX59+ZSF4iAde/UMIOoEfRP/wG94dh56aNtkmaVG/mXR/HGG8HJRjQK9sJtbxxeRnE5BWID3180HGA8y0FY/39prgxHifTCqsFEGvBsxvBs6/lm7SWvdQAN4NFZT27nv7BEOvHpeyhgCvCU6o15jZB15FnLPk+O/UA4WgOmdlySh4ixMfe6BddeINOLMwQep4ulV/wvSqXz7VJH6Dd+ChDNU4VVShDEpLOdDT1oCetuisJp3wC7KAg8pM0seffGFvtf9FmbdjP1FxonXvns0Yp5QKM3wsIXK4uG9ARiYzDz4ewSHR/PPyOztP5mM5fnAS+nuIV6Dw6LsyVOr6qgrwAjwXzuzmUpgr1+L45yHyqmxVp0+eJaP/oK1wcvXHzr0xMh8LoJhqwbe/fsq87skjk+Xa97qNl+Hk6o+NwVHgcJi3YYUeucv/e6R8pRatNeXwpDrfcRvYLDZ+FmTgkON6xusv3xcFh7GBcJmxA4NdWsp8HFUI6GNNT2SyNWAWfMaE7R8IM/wSruRE9vzS3whNGsivwuOtAwBcLvUExc+C9wCAWjqtSZdb68hXddjuyC6RxxHPPwAAbsTRt6ORRB19chsJaVjV/AZLiy+wqpkq9/7fZR3h/7y5tWgydiMDc37V3as+K/jPh3cWVFu99FgBPTVN6KlpKjX8AgCuH78P/0vENZOZjeA1u+r0LMzpQW1hw2P0kn44/3UrZgUTRUm86rku/Ym2SH1jXUSm7+R/CS/jfQeAeTvHIOxtAL+4IiRmCcLeirZ/Ho3zFxmjKJoaETZatidXw9lcfrsVFjOpqFKjqSK/uEmFjho9GzNFopA027IMsSbaC7baT0e3m4TQEtGZ+Qc4jw49miD+VQqtsX+z8zHaeT32RPtBVZVZEk95wau4W9SISL410SA8y7bbiyZ/tTF2FPkOAH9KctDEgLzfu9egtog4Ti+ZlMeN88/QlSRFV9G8fJAErgwXnFSsbddT5HFbs1qYn0Q/qXbruRmMBbreDRfg8nvZX890UdY5E8ax+nxEpIyBGltg0P8m6zCaVxMvm+Yhi4chl8tFxo9sVFNyAlTcE+kJRv9V5K2qqUI2fhamoLqG9Mmkr3mSxW8NNVVM2EhMbu2eK2iNC098BZ961B5QvXo2Q8SVyu81U5ZrN9/i7v0ERJ2v+CTKsAMT5Tb0LynhYOCQEABEuMbIoR3QzdmO1E/u9ZuvOHP+KW7fi0epgv5vWSyghpT3Tq+1h/H5ZxZaTA3Ci23Eddqa49fx/GMqTi0ibkqEl227eB/Zufm4+OgtYjdNA4sF9FsViuQfWQDAH1cWQwNtqKmpyJ1Q6R8YAf9AwuPOs78D3N2aw6aW+OfKj585iIp+jZg7H/ApmX7VPRXLFvZRyHbsTKrLvK6piZ5CjuFS5EtcinwJABgxpD3692kFI0PxyfO4N19x/vJzxNz+IJOHV9S52eg/aCuyfssmSKuz1VBdk1mI2Ji1x/AqiZjgjtwT+6RtAAAgAElEQVQ0AaaGuhRrVEGXhOx0pQp1ZOSVZEJb1VgsLOp7/huJ6yT/vS9SmcfjacYRtDQeTLoOb/slnEJ0ri4ewgEA6mzx/xFe6AXVc9LYObYfP8l2+SlB1XD5pNkqllIpImtlw8BED1wuFywWC3Wa0C8A+l/Eo1YTeNRqUtGHUSH8LpIuoptoKt97VZ2ti1yl70UUFpcrUiBbtq9HuUoCA+SpiGrsYIMeA1ujcSsbGFfXh5YOee93ZWfS03HY0WoPaWoij4DZx3DzonjKJRWRCdINI+VB1r8dnWPa/voBJjdtC5uD/kgeOR/DroZDTUUFB7p50t5PZTxnu1ZfwLmDzKOzlXlMwmycF47rZ58yXu/AjQWoYWWs8OMpLeXAnWELNxmDJnfDyFk9SZd18NqEeyfFq2J5/M0tRN+Ju3D9CP0UYftJQXi2cxb/Zyp4YxlQeXs1Kw+kn3M3fhzHzZ/hWNX0rMQVY36exPUfYXCq7o1uZuI3FhEP3vF/5iXA8tj79jE+5mRibVvy15swikqXrAisa1XDwd3kkwNuC/Ygcv14vP74DZODz+BO8BTYTwzCkx0z4eC7Gc92Ea/3G88T0bVlPdhPDMKzXbPwI+sPTA10wWazsGR/JFaPoW6X/C+fQzpVZGXFuqke7SWOFV7effEebJ7QB42tCS+zdyk/0chKukglj09dRUN1Lm12bISxphYejfTFgDNhuOA5DBn5eeh6bD9YAF6MmcofBwDJvgK/oVPv47D2wW0MqG+HJe2daB1P114BMlXWlSd+M13R27U5om+8xZoA+lW3vHPteX8m1jadiWoahpjydDWOt6MnkHz5kYVaZrQqKao+5+jBf6G1v7AFMe5ToM6unEUPPIo5+VBja/G9xJXJl5xseJw+jOxCZm2hZIm3px/GYaCjdEElLFHcF1aYIfXIvb84XC4/PEmVTVRNffveGiWloimeVjWld3pd/ToWvwqkt+tLOgZlIst5efcoEXsWhyMwejG4XC7cDMYg6NpifEtOR8C43bQ8856k9oBDzatiz+cUPIG+pnyBBTlFyUjNu4e03LvILfmOv8Vpcm2PB9m5WPX8Cpa2JK4rm58NwMv+ku/BOdwiHE+SHtBXdh/W+wPweUzl7Bx5kRGCt1nkLdKVCTn+r0h1OkaVeYFXmYsLs3t0ZLyOonnzJBlvniQrbfttnBph2c6RUhPmFMHOVtT+TfMCB8skTLnZzsP6wxPRvG1dWQ6NlOT474z93njQFaU2Pr+NA++ItOM6hwLAZrGQONyP0b7+V87Z4m0CE+6496mYu/I0unduhDmT6Pksdeq3AWw2C7dI0orLMjfAB3GPPuJHahajYxzdlahoVKToGDDnGG5eYP73UzS6OhoShbx1O65ioW8PsefLinOSxDoOhwuHyZtJl1UhP0tf95dpGY86uuQX7TwB78xtQVthWb88OmJeTNR8DB+7R+EebuXB5y8ZcHL1JxVRfmQRratN65gjt0Dg19VmSjBfyAMATXVVuM7fw39sZqQHB9/NeLJjJiIevqcl5sVEzUe33hsUVi1XXig78KKopASNrc3QanowalbTx4Xlkk3EefT3sIe+niZWrZe9nboioHsun42egtnXI+BoYYnX6T/Q1NQML/8V8ertCkTixNlI9p0r1ma74NZVJE6cjUW3ruJg3HOMbELdEnojYl6lFpovn54JnX8nwLt3tWMk5vFoV60F6uvZAABtIQ8AX8iL/5KOH1l/0Kl5Hcb7roIcc219hQp5dcLW4uMQxXtlnf0yDXX0OuPRr1BMbnBD4dsXppa+AV6OJv7P7Q9uR2Z+HqlQRwcqIU9WXMMPIspnJNgsFrY9fYCprYg2YfMaj5GSak4p4AljrNGIUsz7r9CoTT0ERi8GQCSR9x7rjFkuhOVQZPZ+irW5uPe5GTRUzZFfnIzXP4bBXG8YrAzIPfGkweGWICplJH4X0QvuVAZLW/bE0qcR4IIrVcgDgDSKsIjK0mJbwuHAJ/IYTvceKnXc19xb5XRElQtGf6W9tx8z/lIU3hOdqQdVEI9i3sG94QJ4NFqIvL/0Z3TajGIu2rhOp06/CYtdxni7ALBg+C6snX6EeiANtv9zTmZRqkFz+oa0H0fMQ0MjU7AAtDGzYizk8ZDnnMniBUiGvOesY09B+7XvgjBEhU2nLeQBwJ1zzM5daMxCRuOFUYT3YH5eEdxs51UKIU/ZsNlVhQeVmf0fpb9/ZP4RtKYlj5gv8kWXKZO6oqaF8v0+lMXUOfSDcEZ0d8C4jUTaePTTeKw/dhNR/uOhoyloa1Vls3Hk2lMsGNyV9navX5bt86Ei0NRUYyTkWVc3wvFbL0iXFZeW4k7cJ9x/9xmfvpMLwpErx9IS8nh0c7KDsZFsafIVwZrlA6gHCVHb0Bg6auooKCkBAHicOoym+7aihCNZDHa2JsQmK30D5BTSb1GLPFs5W/CMDLX5Qp483E5/wv/57q9njNbtPGUbhvxzGLO2nIPD2EBcuPu/IT5UNHs6eWPFsysVfRiUeNvshUO1EUoX8sriWV/24Apl8iXnN/9nnpDHg4mQBwC6apYKOabKyLSgEfwQDBZFmNiLbwPRwZqYcNVSs0Eby7tIz2UW2JSWdx/HkzrheFKHChXyeNjqm2J1q96U4/4USw8UMtSop6hDkostL+glwDJN/v1fgbFnnt2SIKz3dEWfFoKWobsJyZhw8CxtTz1ZGD3XDaqqKggLKd/EWiaUlJRiYEvipq5OQ3OEXKyYCzQjE10Mn9EDh4PFy4WpuBP5ii+0OHRugCFTXdCoJXVi76f333B8xw3cjnjJeJ9l2XxqKqPxh7v7yL1PIxNdRCYEyCQycTlc/nrqmmpYf2gCrXPG5XCxflaYws/ZpehX/O+dHG1hoK+FLv03YuhAR3z+moE1C/oh+vY7vE/8jhMXnuD2WT/IGpzp6t0GUSceybQu75xZWFfDtguzoKVNnTB09fQTBC04wWg/ER/8FSa4dh+xFXn/Jv7dOj6Lbyo/fM5BfPzyCwBEWnGdhmzm+0tduvFabLkwZ1aMVMgxVsGcCXWVWxkzrrf0thFJ+M48jHfvFdOOUdHEvfkqVqF3YtlwDF8XhndffsJ/vODCc/qAjkjLyMGDd5/hUN8KX9N/Y+HeCNS3Eng8PQiZzm+7ZUJM1PxK39rYz70lZk4Vr+SVxvllo/g/l22xVVNRQacmtUmX3/L3hcvi3bi2ZgIA0XZdKs4cm4qj4Q+w50Dlng2Xt7rRZsdGfjstr72WDFWWbFUMWlrqiL44F909mPlzKRPzGgY4Fsq8MoWM8x23ITj+MDKKfmN5Y/rBHw5jA7HTzwsODQUeWK3HBaJPx/+fflCKJC7zG5L/ZKJu+BpY6RhCTahKL7oXs797brFyUpArknmOnbD7Jf2ClDE+27E/XPS1/S4uFY2ayJ8qK8yxvt4AAJvt/7b5TxauHCwBk9t6DRXlelj/VxAOUrn3uQk6WMehsOSrlDUE3Pu+BJ//Vj7LiRG25IEvZflTLD2PQF+N/F6Ww+Wi9oEN/MfnPYajhalo8IPvjfOISP7Af2xf3QJn3YeJjDmVEIc5dyJEnnMwq8mvwLPeL9rFJfy4srb6VgSMxDy7JUHo0dhWRMgDgI62NujX0g52S4KUKugNn9kDnz58Q+w1yWaplYWP77/BzXYeqlXXx5F7S6SOHTh/P7bMHYiapsQba25+EXwWH8SlwPFoMyoQj0LFTcQlPc9jyFQXeE1wQp/Gspe9P7n9AU9uf6AeqCA6926OhZull9ACgM1B6hvv5JGyXbxfeLNWrnNWVFCM2d4hMq8vC2VbVt27N4N/yBW4dyeMPtduiQSHy8XhU4JwlJWBl/g/L1p3FusWUbcSkjFjjafMYh6PtM8ZGNBc+v+IrCjaQzD6kCDNUdhD7/Cmkcj+k49eY7aLjI8Jm4n8gmJsPnCTtM1WGJsa0r0EZfDLq4ImVtr1lbr9Ug4HKmz6N/qVue1OXpatOouVS4n3m3o1TXB44RCR5TxxzqKaPiyq6Ys8JwyXC0SuHy/TMdyIIC4CK9t5VlNTwZXzc8q9Evfi8tHoMDcE6qoqeLplhsiy3+kuKC0mEiGrWYjf4Az1aYuhPm3h2i8QBQXF5XK8dJkwpguGeMuXVgkA1waNRv3dQRjTrBX/OWFRb3xzByym6ZEnCTU1FcREzYfXsO1I//VHrm3Jy83I+TJP8EmCxWJBna2G3JJ86KvRD7IQFvIAYOkoaluCKqjJLMpHP5um6GdDHqjHhD5RVG2M1HC4XAS8uIkjCc9grKEFF8v6WNaKfmeJolFlsxm32K5efBq1bEwwYnwXDOixAfOX9wMAhB24gyMH7kBTQw1nouWrDm9enRBMREU8gpRUK0bVeers/51AGVd96VXl0jzzWlqcAwARv7x2tQQdP2R+ebE/VuDTH/phi+VNqZBAqSJlkqm49K/U7WhISH+tfWADX0wr5pSiXugmEXFt7LUzuP4lUeQ56/0BGHftDPa6CKrk59yJEBlTyuWihCMIaOIta39iJ8x19CjbbP+/wkjMA4AuDWqTPt+6tiXOPX8r9wFRsWzHSPxMzcJIp3VK35ciyPiZAzfbeVJFhdWTemP7qbtYMNIFK3ZHYnBPe/zMJC7mhvcSV9fbjg7Cnd3UJvtq6qo4/3oN+jZdLPsvUE50cmtGS8gDRIW6psc24/VgQVqVw4ltuOQue4XTf+2cLdoyjHJcg7pmsDQ3wggv0Zsapm21kohMCMCMgVtpJ06XF+UVBlJFFWVpNSEI1jUEF0GlpVycX0PdwljZxCVlcPtevNzbGLY2DJamhlg/vpdc24mJmo8Nm6NwOUr+6mh5uXBiOvT1tSpk31rqari3cQrpMkNTohsiI016S1bUudnI+VOAvt7B4FZw0aNHrxaYM1020YdXgTetTAtb/ARCUF7QtrPIOGF29CRScn1bylaJCwAnj0xG8udfGDVxn8zbkBV1dVVcvSA55AkAmje1wsvXzD7r+9+bjrMdtgAAXv7+gOaGDWive/n+W/Rub8d/vPLAFfTpWDlbIP9L9LOWr7qxTthaWs8BIPXS4439OGQR+l05gFcZAhEqr6QIoR8eQ1tVDXObO4mt42Jpi92dvSAJ3rgPg+aLVBwqmyVrBuJMOOFBduaqHx7eI5Luz554hIjbi5AtYxK0MHtePEFdI2N0tRb1j8zLPw8ASEklxD4VleqwqCH9c62II13I+S8hSawb2mAWNkbJbglExrHEduBCfu9dfXVraKuawUC9NnRVa0JHzQKaKkbQVbOApgoxuU8VBkKGS+R2fMvLxqsB8+FwfhOe95N8r8eiqCbncMmrbmN9fPk/8/7HNj27izn2RE7CtTJCHgDEek9CuxPiVmG3U5PRuaYNAECFxYKKCmNp6v89jM/Ythux6G8v/kEacuMByWjlUL2mEc7HrYVXq2UoKiwpt/3Kw8CWy3D6+UrSZS8TUtG4dg2sP3gNm2b2EzHojnmaiGneokkzDw7MoqzM46GuqYY+IzrgwqF78v0CSoaOKEXG1s59RB4HdXSHd1QYbg+YKPOxqGuqKbQ1U1nQPWcDe9ujq1cgOBwODoTfx60zc7FuUX8EbL+C1O+/sXCqK4wNdXD7YQLABZ7HpaAlw2j34NPTFOKDpyjmBYoni1ZRBVP2flyEz7nvqAcCIqm3BjqaOLNyFP9xcUkpyRqi/H8Q8nhsDI7C3BmuMq9/ZNEQ6kE08ZvpCr+ZrhV6/pUdclFe6Otp4mbkfEyYdhDxCd8r5Bi2bx4Ou4YWStv+i6xkTHuyF70s7LGw8QC0vbIQD3oSk8u8n3nfu1xbhv1tp6CurhnaXlmIBY37IyQ+CjvbTMT0J/tw2YkQOThcDtIL/8BMk+jOsLE2wckjk+E1bLvE41A0hgbaOBc+jXJcT5cmjMU8R+Nm/J+ZCHk7/bwwacNJbDl1BzWM9fDm03doaagx2ncVysG7bnP+z+c+xaGIUyryHBNeZXyDgbom5jZ3QscatXEuOQ7b4u5hdrMuIuMmN26P7W/u49rXBFrbLU8hj0fSB/H3PR1dTQCAgaG23Nvf8PAO4ieKV6pra/XFH/VdMDONIFmLnBJOvtzHU9k5+iEIrvqjaaXZ0iEh+4xMQl49/X6wN50FVZamQo5DGm6WjRDx9S1UWGxMaSQ9qVaFJd0TVZLga6GjV2Y7LNxL+8wX8wDxFlkyelrbYvgVwjppn8sAuNRSrkefnpoVpYD5X4SRmDe0bQscffACTZdtxiaf3qhtYowvmb8x89gllHI48GnTjHojcuLbOxDJ8RVzkSgPeX8LMNp5PQ7cXMB/TltTHX3n7oWPS0sMcSXaNzpP2IL9ywQ3KgeWDYb3wlCUlHJwJmAM//lHobPRz28fzm0YS7lv36V94TGsPcb32EA5tryp38wKwaepLyAlsSj2Cu57CmYIFsZGoZaeodzHxWKzZPbQUzZ0zlnZqrsbJwnhd5QP4ZXUsU09dGwj+qbp0qkRXDqJttAzobKcr7kbBsHZQzRFUF1TDUUKaAFL+ZYFK3Mj5PwtoN0Kp6WphthnHynHxX9Nx6DV0gNoqlptyw86KbaSuBHkK/JYTVXyTcW8JSfx6An164MM584NsXxRX5nWlZWs33lYseYc4xt6YS5FvpRLzFMGPEGtn89W/M6Wv4KCimm+LhjYtxX1QJrkZi9HUf45sNgmKC35AA3twSjMO8Zvjf39sxMANWjpTkBu9iJo6c2Fli7h8ZSRZglNnRFQVWuKv7/9oGsUAg0t2V9Xu7cS1fE798bg+CnpaXmKoG5tU+zbMYZ6oAL4kvsLd7qvphz3LPMjbrmITuD2s2yDfpZtAACXnRbhXvp7dDBtiK7XVyCmzFhTEz3+a9LZzV9p1Y6e/RwwdVI32uN79WyGgCBm7WUsFrDk9RboqmojNuMFOprYAwD8Gkr/mzk0tMKTfbORX1iMrD95sDCp8vhSJIWlJfC+fghxWd+Q5LMYJRwOXmd9Q8tq1D5v6x0FHqfRX+NRVJgv8hxd6oStxXPP2TBQF4gcM5p2woym4iLE3OZO2P5GuhF+27P/VoB6Sa8wZQpVoA3PL89vmeB907GDLQCgc9dG+PUzB6O9Q3BRjuA4ADji4YWrnxJhrKmF8ZHn8HyMoKKaiZAHUIcflBfTFx/HljWDKvowKIlKGYXMQnqTuxoqBhhYm7lvvSJI/puJyz0mwvbkaqiwWBjXQLLVhJ6a9MDJ7CJ616ZcQMyaIWkUdZv67m7EdfafokI0ORIMAAhx7gP32g1p7ZcpnczXw1C9coR6KBJGYt5id2csdneG3ZIgzDx2SWSZMr3yjm6NxpEtlc9gkinfv2aKtNzG7BQPerj9b/ssr+pOX0cTJ9aN4i+P2iIwpqUj5PGwrG2KyIQAzPYOwbvnlSPtRRFtkL1tGop46A1v0BKr2jIzDpdGZTtnYbHLYGRSeX0uIhMC4GG3ECXF1JVIyto/GaPnumHX6gtyb19VhQ3PKXtR08wAd8IFlbEdvDaJ/NzSzhLb/hEEs7h3bYJuw7bAuqYx9vuTV1QOWn0E8wc5w8ephdzHWYViWNr4GNTZyptJnb3gOJ69YPbeoqGuiisUrXDKxMhQG8EbBBNOQ0bvQtq331LWIOdXxl+YVJP/vex3XgEMtRX3NxKuTloTcAnRNxTj0auhroptQcNgW9dMIdsjw8D0KtgqZshIs4Su4QZwSgQX4qUln/jCnob2IGSkWfLFPGEvPA3twchIs5RLzOMxaZwTJo1zAgBcu/kWIbuuI0sBrWYAMHGsEwZ7yd7OKgvf8rPQx1LcP4kMe+M6lGPmPDuIBz3XwUanutRxNyMJUS8rKxeDRu5EYZF8HSndu9ph8TwPmddnWkk6v+E4mfcFAFoaatDSqBLyFAmHy4XdKX8Mq9cKcVlEi6sqmw3Pa6FI8ilfmxlhIY8KNbYKijmlcLqwHTF9RAMn8kqK8DOfqCTSU5M/hdlmJ/1AGmn+ei+fJeNUWCzCLsyUOIYubSwEdgfCQh4A/Pm7EwAXGurtkZk1FTXM7kjdFl1hSpF07rsBnu72MDPVh0+/1rgU/QoZmX9xKfoVers0U7hXZ2rSD4Vti8750lWzQB/rs5TjlMnWdgMBAAle1F7kplrSi7AkiXmH3j3HiEaCogkOl4tpzduJjEn4nYFGxqZlVyVFT10Dn8fMg/X+AEy5eUFMzFNjqyCvmLogw1C9Ln4XJUlc/rswQaFi3vy+m5D8LhXh8YESx3jbzsKJhCDG275/+Tna925JPRAytNkCyhXuyjLKaR1+pGaV2/7+1wk8MQVLx+3Hk1vvK+wYWGwWIj4opqVpsYMzFjs4K2Rbkgg8MQXfUzIxuut6pe5HGpLOmdvFA4j0oPbiIqPu4QAkDRetpJNnezwuvl2HgNnHcPPic+rBCkSaONytn71MYt6YR8uQV1qAY+38ce/kHHjcmYaLIVv5yz3uTMPFTltx7+QckbEssPjLJ9b1QrT1BYxd0xVDrHsh7HMEhlgTXl+Hky9iuI3gpqpKyKtcKFPIA8BYyNPV1cClU/LfECiSsAMTEXHlFeNqnbUbLiFwvfyz8QtORWHniH5yb4eMxfPcsXieOwDgaPgDhB65y0+npkNPlyYYO7ITqpvqK+X4ysJWKSMUskRbEsv63nFKv4GtQngs/c2ajpLiF+CU0kvxY4qLsx1cnAnvs9iHSbhx6y2ib9D3WW5Y3xzDh7RHh7YVN6turmWEqLTncLWgd4FNRU/zFniZlYytremJXUZGOnwh/+XrFITsuo74RHo3q717NsOMKd2hrl7lR1QFMD32LC70GIvGRjVwJPEp//nqWuU7Wexiacto/OGugzHo2hF8+Ss+gTTx9mkARMufvOx/9ZR60L9c8hwudXnwHsVVDSdmZaCeUTXSZdk5a2FpQVTbUQl5AJBZUP73gcGrfdCyaS107rsBPv1aw717M1yNecsP7JMVaQEYbXvJ/359M43edVdFC3kAcOLTc3jXJn7npU8jsKqVZG9hI3XZwt+WxkbzxbzifwMrnCwFE1huNvXheu4AXg2dDgMNwXV0WRGQLm1rWOF4/CvKcdU07aSKeT8LXsJGz43x/iVh16Yu/M9Ln1yXRchjSqX9VF8/Kwy3Lr2o6MNQClSBGMpm1V7igyV0UyTCd94st/3WtDHB3mjpbZgr3/THssaib4Zr3npjsd0JqevU12uNQbVkT6GlooaVMSITAirknO254geWhJZOeYU3ZW1vXuBgzAscXC5tt31GdIDvUulVJHoGzL1KeEKd8M/O1Vtjc/wRzKw/DBveh6K7WVuJY3m4W3SGu0Vn/uNjXyL5Yt6JlKsiYl4VlQdrHTssfd1fxAtPkTD1aLsRMa/cU07LklP0Hvrq4u0PvXo2w41b7/DkWTLtbUkSMoftDseRCT64G5+MjvVt+M+3WRmCR8umoFdQKCJmjeI/n5aVI7L+mugY2Bgb4Z8rN2BjbITkTGIy8PW8adBQVUVGbh7aBe/ij49fJJicbLA2CMLdjBfGDUPD6sTM8j9JsYi/KKi+qL82SGRdpvRfcxAff2QCAHraN0DAKPnCPOhAlkYLECKf8DKqsAtpOI4OxPwRLhjg3AxdfUNwY4d4sEY7x7po93/snXdUE1sXxXdC7x2kSRUREBS7giIiigWxK/aOz959VuwNxS6iIurDhg0bKooooqJiBxsqiFQVpJdA8v0xJiFkkkxCQN/7+K3FIpl7p6TNzN33nH3aWdUqOqw+IPuMNOVV4HJjGQY37oBZtr1x33M9XKOWwUnTXOztr3IcyuO5J4xyxhsoyHFtMJyamyJ491ix91kXdB+7C1GhktulAEDHoVtx/5ToiOOUzFyYGwqv/N6AaO5mfsTujgP4lte3z5y7kXhiXlv9xlCWlUNJJX+UTlzWZwBA0tDa33euvk/c51ePuDMPCkBbQxOc7kdMQmUWFaLDP/tx/fMHOOhKP+K6vCofCjK8Eak+Z8PweiJ5AUSjRi+QX7AJcnJ2+Jm/HFoa68ACC8pKfUj7V7LKpH7MorCpo8j0iznBfMvoMnTIyknn+5xZ8kBouyxNEUOs7khlX9Lkbb7wyR5ZumRFtz6PW8DjiXelH2/hySB3H2xJuAvHsJ08yxe17szzvKavXkdDM5zwGoqabHLpiZPvX/L0r1lgAwCaaAzCx4JLgo+74Ara6i0W2E6Vz4lf8e7pZ3zPyMO1Y7HoOcoVFw9EI2TVObgPaY9JqwdBSVURsRFPsG7cflzLPQAAuH0mHh+epeLcvihcyz2A8/tu4si6C2jSwgyVjCoEXl+MntqT0HtcF7x5/ElUZB7ndrVWYt791yl4/iEdf/XvJNZ6o9aE4dhywZVLJUnTk1eUw/G4ZVCpp2pwBXnFWOAbhC8UZ0XFgcFkQI5e9ya/Y+d5Yew8QqHu57CkzoqJhD9ZBVUNyT8XYUKeuORWZEFbvpHE69fXezZ1hQ+8R3Wsk22zYUeP1SVs0dp/8mHE35ZuSH/wtfkwtRKenlQbaKDB78kaAICxErGfuU1Ho2/sDMy2GYm73xI4oh1ZX0FsbTEfg+/PR3jHAEy05N5Mj/FsDd91YTi+tKH0+p/AGPMVWJ04jLJ3njii3z8nhd8Y1uTciem/XchL+rEBJmqC34uA9UPFFigzMn/CyJDc47SNJSEotVuzF+dnjERROVFVzbuFaF9PKx1tvF8yhyO49dx/BH+duYhDwwagw479PCJcdVGOBQhskzZskag+YVblgC5DnJ/Kio9AUYW/8nteVu2iGLq2aoIBXYkoCwdrQ772gsIyqKtxZ+qXrT2PtcuI71WX3ptx54rwgXhpaQWUlORrdYxUIfuM2uva4J4n1zOPTqPxeeiRiXNky06k3oO3SRsAQG7hLuQWbIe1MRFVkJxuAXWVYdDX3IBPGfaoYhKidBOTDOQW7EBu4Tvxu90AACAASURBVE5O3w9fjdDEJIPYTsEO5BcfRSPtfVBSaIvislvI+D4KSgqdYKIXTvo6dx27A001JYzyaSvyPSFDRkZ6huKtJwhOV2Lz5JDo4m8NCGdre28MiDqMc925E7g5pUVIL86v1+OQpYv/3Xk9ZAEsj6+H7clNeDuMSPmuqmYqKS1BcpQ9f6bE53xuppihqho+TJ6DJsGBmNfGha9vbUkuOAd7Ld4J9vujpmDOzavo3NgcANDfhlvpmU7XgoY68X4oK9V+osRavXYR7y+TviLneyGYTBbatDSHloYyvIbvxKC+rTDel6sbPH+dhsMn72PcMMnHPPKKv7cwzp8i5FWxWKhiMlFeVQkZGh3h7tIN+AC4IhqZmFadBa06Y0ErXvHO+eROVLKY0FVShq9NC6SOX4jvpcXQVVIRud+l7dww2V74NUpbQbjXXpWA6rziYmFvAgt74h615yiuv+eFr7t5+rn2aw2AO3m8afJBvm2x1+mpPQkAsOXSAjTvZIObYowTJBbzPnz9hpuP34HJYuFC7Cv4uDZH64nb8OTgXNx49A6ebalXrKpO32Z/o5JC5T82W0/+BbtW5hLtqzaoa6lgfyR3FlHcCKS1045i2Z7RpG1zn4/FLucwnmUzno7gWyZNIl4TpdxZTBZO7b+NI9uuSbytETO6Y9hUdwlnRCQZsFJf58DHeVjUTDrvI/s9A4CT+6Jr9Z61crWB//5xYr9n5kc3IWU0r3+N08kd8DC1xhBrRwy9fhxvfOdCSVaO0/+k53Dcy0yBihz/gIhse+ZHN2FXZ28oy8pjQvQZTvv0uxfxOCcNK9t4oLSSgXlxV/jWZeMfzL2ghAfHIGSLeEa9AKCqoYTA8OkwsaDmwVATcaNhWWAhqPVyvuUr7AnfyjUO00T2JcNGzQzKMgoYE78MR9pxB4H3Xn/Gx4wfcPYTHJLdUACj/lidyE0B1ZDTg4qsdFIlS0orcDD0LuX+6mqK0NbivdG5ntIaOkrt0EjZA+nFl2GrNQcaCg64+tkBvSxeAwBupLaHpxlRZZ69/M7X3ihmpMJRdw1e/1gDG63psNQgIrWFteWVPUUh4yMKKt6iikl4nmkpOvMdq4G+OrJzCviWC+LU2UeYM53f49Rl/X44mTbCnlH9YGekj/67BBeGOTZ5CNqt2Yv45Vz/pPbmvNW4DdRUkVfCjUKwWc/7G8sqLEIjtT/Xi1Qa6Bh9RXHBKpSXhINO14S6zhlOm6rWbvzIMIesnC20Gj3jicwjeywowg8APn79jvWHo0Cn05BfxF8tsbqQBwCxD/grU7p7ByD64nzMX34amhrKWDafiCzx8NmKgDWD0aK5cNPufwvDzbgCgLbaDGirzUBhyXlk5c5EExNugRlLo0Tk5C2CvhYhlmurz4K2+iwUlpyHmnJ/jpAHACXlt2FhmMAR+LJzZ/C0k3Hi8hNMHS686qEwrh3ij76sDde3TYGOBvngLuM79fNLA4LpbtwUq5/egNWpdQDA+R/Vy0/Yan8UFcwqPPmWhtZ6pnAKJ/zt+ls4SG372or8QQjfSop5ntdlJOPLH8F8Yp66ggICPQRHcaelGwKgA2DB1Fj4714Udlr8kz3i4GjHH+F9N2IBpWXiMtpedLEFNkcTqXshAsD7fOkFlNQ1MjQahltJr7AWAGSWxMNQufb+tN0jDiG3vBTbnsfiYh/iu2V+ZBNeDuemMP8oK8GgyDC0b2SKDR16ggXA/fwBDLCyh4KMdJJJ04vvwVhF+uI7VdhReoJ4/zwFzTvZIDPlG+VtSvzONDHRQ0sbE1QxmfBxbS7pZniY4rVVLCEv6Oo8mDWpOzNpcbiUtAF97ahXKYq78boOj0ZyaHQahk11x7Cp7gCA0uJy3LrwFE/uvkPy668oKS5HWWkFVNWUoK6lDCt7Y7R1a4YufZwgK6RiozD8XxMpkgp0ZajLcb0gmCwm1iUNQhWrCv4OETzrhKdtRmJ+HABAU16fZ1uTrAJw4CNxYh9l7g8r1ZY8+2H/X2YfDlmadGb4Bb1nGanf8T0rH2WlFVBUkoe2nhrnPbNzNoNhY3Lvi9qQX1GGrZ2IqmIRvUZjy7O7WNGmG7Y9j8XWTr3RvlFjtG/UGLtfUVP9qwt03U15/YraGzRGLzNCuJ8Xd4XS9gZPdsPgyW4AgKy0XESdfYLnD5PxJTkbZcUVkJWTgY6BOkws9NC+mx08B7UBXcDMfw+V0bhefJTSfqlw/1ICOvYlLoSLbMehb+wMyNJkUMmq4kThtdG2x/hHKxDSllt9UFBfQexouRij4nnTwj9m/JDa62hAOnTVHwp3A+lWWZu98IRY/cPD+AfKVawytDbYAwACo+U6GB5DCSMN8jJanGXFjFT0sngFgAYTtf64+tmBI9gJa9NSdIY8XRPq8rakabZsxo50waZt1IX6pDfkg417S6ZwHh+eMIinza8r702lhpIij5BHhS3evJV0NRRrb5YuDowq6RcIUtFYxXnMFtvUdU7y9lFfCRX1lXzrKij5QEGJG4VRXawTJtyREb5xHE7ffIYqJguLx3iI7N/cjrdypofPVkRfJK7fG1YMxNsPWUh4noqomCTcvDAPt+7Wj2l7XXxG1GCKETXP5FsiQ+ed7NJWn4+UrPYwb/SQdAsdhxLFm/adiMW+E4TPVvV01wlLwjB3nDsmLTvO18Zet+ZyAGAyWejsGwjmr4ipi0FToKvFFcz7TzuA7F/C3Lo53CgiQx11gUIeADTSVhPY1oB4xPadgdIqBja9iIamvBJmO3QWvdIfQgcDMzzITsXY26fwesh8TtptQAdvqe3jfvoXzGkjXuaZNGGR/L6FkfPNB6bGRDETFot/IkVcVOWM+JY5LAjE6y1/3qRycX4Jigtq/5rJSCuKEdr+X6yOWp17WUsw2PJWrbcT1W8CzI9sQsoY7pgyZcwiFFRwK0V3OLMX70fOx5ibRBS59dHNeO07BwUV5Yj4TN1jVxhPvwfWi5hXVcnEvYuE9+aL2LdwcrWFf9h07Jh9FJkp37DxArmtxIHl4chJ+4HPSemU91UnnnnFZeKHMRYXlIqVsvo7PefIkJWTwZKdI7F+puAIgpqUFJVBWZU7S51U8AL7konXNeMpb6qdrgIhWhYV7YOMjCmUBHggSBslFQX0GdEBfUZ0EN25GrsSHmJGK8HlsNnczjmO/iaz4aRJFLFgC20AQKfRsdz+HM8y9jqJ+XEcgc//dT80UrTgtD/8cZGnjfPYIYLnuTCi7r2F/w5CnIoL5//BxT/7jHYtLXiWdR60FXfPzJP4PasLnHQNcSDpMQAgKDEe70dQn71i0z3iED7kf4ccXQZKsrIor6rkzJBs6ijcSNRuSSCS1gu+8Dcy1cao2Z4YBcEViKtXiiX7LE5svoiosHsIeUH8dnqojEbLrvYozi/BrlhigDvA0A8j/u6HgTOJ453U6m9kp35DRM4B0Og0nN99HQeXn8LyMK7vj4ueM1z0+KOPAPAIecL6ChL1lGQVsNRuEs+yhqi7Pw9pC3kA8P5DFuW+ndpbQ4HEsN7N9DqufiYiEDzNHkKWTgySrTQJI/2X35bBUW8t4tKHQE2+CfSUuFE3Vz/zTr6VVWZDUdZAZBsVvDybiyXmfSCpNPfPZH6/FGnTz0F0qq4wqpjiDbJqMibwVK3W/5P5WViKIR6Sp+pWVXLf29S0H1BSlIOhgQbnu2LflH+AKYrla85jzXJq6fJs6uoz8pQbhhuMk0L7WJt8QXK6OdSVB0Ffi4giqWLmIy2nN0z1eSfNfhYF49tPfwAgjcArKbsDRuUXMJmFoNP5hbD7p+ah49CtmDrclTTN9s3HLBQUlZH62bGXVRf12LgM34YbIdOhqqLA6XN+72QY6KhxRD72+ofOcCcWL20WXgzkd9sN/NdQkpGDv3OPWm1DX0kNeeWlyC0vgbaC+P7EkhDWbQQsj69HSSV3vOlmZCVV85jHWbyD6W5mVriV+hEZRQUwUiUi9T/k1e0k7I/yJOgocFNpDzx/gpgvn1BaWYmnWRlI+Yt7T88C9QmImAzh95syAgId/kQhDwBOfd6F6a4rEfSQ1/KAUV6JGW6rEPRgjcTbzi0XXijERmOQ0PY/HXejXYjOEOx5ymAWoYiRQSruSpuATkTU6SAr4v62isWCkqwcJ7uMCtbqPkguuCCwvZAhvSJf1VNsvSe587TJyNLRZUAbdBnQhrOsvZcT2ns5cZ73n8qd8GRH7ImK3CNDekYXAJpbGmLfhThciye++BWMSlx/9BZXH75BwjsiZeDey0/4WVSKu895q40MasU/WyyIuhDyzA5uqfU2XL3Eq8azewWvx5KduhMnlXaXcxjP30p7ro9IfXid1RaqxaTivp3jCHlUift2DoZKVgLbvY1qZ8QMgCPkkfEx9Rui497h0s1XyBcwE7R8y0XsD4vFsGlEfrx/4GV8TP0OAHAZQNyc7z16BztCojnPT1/mVs9iL3MZEAAP3x3YEhRV69fkpGNIahosikpWFVJGL8KHkfNhp807sBfmd7LwFFHdcsyBcIw5EA7X9fsF9hXElwzRvlLDF3oj5MVmnN3JTXPeeHkRR8jroTIa5zKDYGpjiO3TQwAABxI24OL3g/BSHwuAiEi9kheC13HvxD5GcRnx8G8MipuH9jq1q97VQN3i7xCO5a/6401BPFg8ZRHqj3X+A0mXK8sao5fFa/SyeI17GUPw4hsR5dlUazYyiiPxtYi4kcmvSMLXogg46nFvcNnrsf+qi3XC2v4rvFgwAzbrAzl/zTZsp7ReMwM9zjrDjtZO6En8In2v3T+FgH+ihbZ36b0ZXXpvRsy9dzh94QleJaWjS2/uPd3tywswaMw+AMCxUw+wbO15qKoq4NCusfDotxXfc4uEbr+sjIF7Dz7w/MXe50/lFYU0PqPxdsTA11NuGHoq+qKnoq/IddSUid+8tXEKR8gDAEOdID4hT015IDRVJ6OJSQZHyDPUIQYCTUwywGKVgk5XhYl+BErKqaf216RDjYlLqniO342OQ7dyxL6gX5F/lVVMrJnFnZCeMOj3T3z+v2F1ah0G3QxFcWXtPaSWOXcDALQ+S+1cKm22vIgBAIS4SW8iKGoov9fYIS9iQqDjP8EwDwqAeVAAup86LLV9knE9jfc4Ah/HIcx7CM4N8OUR8gDAQO8ScvPmITO7IxiVgit6AkBGyX2h7T1NqWW8jN1HRFCN2kNcE4/FPsX7TGKs8yKViBIcsp0Y1zosqLuqnmOaL+AT8gBATkEWKYm1E28YzGKh7cqydePdfTGV/P5P2jRSFu2VejFVvMkwSampb9BpNBRUlPNE74mirb7oLMm04hhxD+2PplaReX072fM8P7xkOM9zeTlZ9GjLm5Lj4mgJF0dLSIokVSn/VJ6TeMUAgCxNuAJdWBiIioonAGSgrrEMpSXnwWC8QFFRMIyM0wHQkJPtCkWl3qis/ABt7UPISDcCjaYMZeWB0NDkmpRnFxdhbvRVjHZoiR4WTdD/fBgCunrBSlMbzUN2IWLACMSlf0EVi4kjr57h9vAJAIDTb1+hmMHAuObOsD+0Ezs9euPtj+8wUFFBSwMj7H76ENOdRUfmKciI/3kqyCijrErwDb0MrW6rcVmZ6cHJzgS93AV7c6xZQIT6TxnhCiaLhRWzemPQlGCcOzAF+rrE7PjxC49x79x8tHe2xPaD0TBqpEG6rZvHZ0nluDd26AmvSyG403+K6M7VyKnmEfIw6wvl9TYP9cLNpGQEjyMuAgqy4p9u9hyjPgB5lyD45uXU1ssAgFbdmqMovwRbJu5Hj9GdwfqVAmTfgSjP3qydeJXVJCGsvejKhSXl5KKrssLvNfn9f2LTG+Im+njqRkr9qRTAyMqWvrm4m8lVRH52hJMe4eH5rYT/N6Mgw03nr2KVQ4ZGnlYqrE2WroyyymyhabZ/Aku7u3Ees4tXHPHl3hQryckKLGpRc3n15xETRkrl+L7+qF+D+fomJiFZaHvNAhdDfFrztZ05MhUAsOpv3qj8mxGiq50qKsoh6U0Gvn0v5Cw7GyZeGra0CEniDl6vlRFpqp5y0o/2FQSNpoRG2nvqbX81mTXGjed5YyNuFVp2xF4Dv4fNbfti4aNLcDy7BRZq2rjZa6rE2+rUiCv2Wh5fD30lVZRUMlDEKIexigZi+0nXU5HNwhZdsfn5bexLFC5MSUITLR0kTuCvGvto9FS0PbqPZ9mBnrUrFCEO7IIXa+Ni0MLAEH2sef3ptbX4o2QlQUOemoC/exxxjt45lpvebGOoCwB4+SUTTmaGUFaoh4JFLBbyvxdCQ1f6afhydBWhgl45s26u6UVSjCD7E8ktL4XzSW612+rpt2w+jl6IrueCMdTGETI06cWfxWYugq91vNS297upkzRbcZngQb0C3ukn/nV3IFJg8pK+CF4vuCxydfK+kwtSgS1Dha6nojoJyspDkZFuBHWNZcjL414oc3+MA52uhcrKjygq5C0JbWjEf5O95G4UwvoO4Tyf18YFVprEDdfe7n1hqakN95MhUJGTQ+KEWXiek4kW+oYYYstNx/Jr0RZ2uvqw09WH56lQvBo/A5OcWvPti4xxFuux8/0UzLTZjwIGtXD1cRbrsfuDZDcHarJaKGeWQkFIOe6QcPEqTZLhMiAA984Rs2YsJgsyMnRoqiuhvKIS54J5xTRbSwOEnIwTKOaRYX50E99jQcUn2Fhp6GCOkytswgLg26QFJtlxZ2OEbc/PoR2ahm1Fd9MmeD9ivlhRSk9X1S5K8t4T4bOLAJCXnQ9lNSWM8x9M2q6spoSh84gogIoyBkJXhWNVOO+gff2YPTj8cgsOLDmBTt7SNY+lSuSjt1gaEimw3VBbHVfWT6jHI/r/plTIhIGkBIdIp+IZO8WWDbvoBQCkF12CnhLhB2Ks6o30Iu71qIf5E1xPaQ12RXsa6PCyeCmyDQCa667m7FeWrsoprtGAePhuOf67D6FOqaisQtux3EyCR6H1X3l08vgutVqfyZJuJG71tFpRKba/i8qq2qWOkzG0l+Br6amrT9GmuRkAoKiYetRFA9JhoIUjBloQ2QERqa85BTBa6hjjjMdYsbf3yXcJLI8TE0o5pdxrZ13mEfnZdcDm57cBSLfwBRuyInH6yipI8RPfrqY2pBZFwUy1OwBgXRfi/7JObhJv7/Qnydetyeu0LLRv0hiJX7Ph0tSctM/TFCJduS5TdI+82oI+upOgY6iJDRELoKGrhrdPPmHlkO0wadKoVtvWU2qBjOI4ge2fCq7AQk1wURJJOJ5c+4IT4tDFMAB3MoV/r48nt6u1AFZdsNNWUOIT8PpaNOP5TwMQM2Cy2Ptpo7cAj78Jz7hMK7oNU1XxMgP/VMQS8/r67sKZ0KlYuPIMdmyQ3uxiRqp0PQeW37+Jo0nPOM8P9xgId1NLLL53HSfecgcnH8bNhbwMfxRX86M7cd57BKw1iWgGuyM7UMwgQtG7mFjgaE/B+fFew9pRFvME8bbgFfYk80eDsFNwKxnv+dqMqlUtKi4KgZExtXDmQ179MSHyPN7nfkfsCF4Pr9SCnxgXvA0pfvOxI4EQuHzOhSHFbz6cQ/fA1dQcO7r1hr2uPjxOHkZA1554MW46mh3cgbWuoo2vAUBXwQRu+r5YmzgIM232o6Mud4arulcep3iFQwR0FUyw0uECNr0ZAUdNN3TU9UFuRSal/c2zDcW+5FkoZPzAwmbk/oaHTos/y3c/4RPAAu49/giXNlag02k4EfEYoeEPcPXIdABAyNbR6DtuLy4dJqIE/Ea6YmfIbZy+nIB75+aDxQKmLz8FE0NNkfsTJtzVbNvdmTtj5mNpBx9Lu5qrCN3eDMeOmOHIXzK++nYFbSOvuBSd1gVxngvzz5OE6sUvDC30+ZYBwPksbnqvvKIcJm/gpjqx+x5+SZz0Q1+LV+VKmiwNicT+OYPQpilRiXNCwGkcmk8I7c5+gQ1CXj1DJdJOXO7ck04ad3XxTlibk956TsQeAMjQFH8VueBHWBuV/UqCEYVzHRVYLKDZqkC89f8z/XyqmEzsuHgPR6ITSNuvP32H60/F+2682Fm71xpw/i6O3SY/HoHrjO+D7i2ERy9LKt4Vl1XAdfE+sfwIjXU0MKefK+kxJb3NQMLzVLY2jVHDhadysj+jS4/fILewhK+9Np/R5eAoXD0YDQUlQhwIvLNK2Gp8HIlOwLYL1KLUYzdOhbqyouiO1bC1NMCB03GQk5NBcuo3+M+gNjD9nleErG9EEYsPKTmwNNWFzK9iVQM8W6Dj0K3o2t4GLBYLMfEfOB55l4L80NcvCJsORCH7ewFevKFu9N2A9Oln5oB+Zg74XlaMBY+I8Yv54c3oa9EMAa5e6HvxKG70J4oh2R0LxE63vvAwtYb54c1QkpXDc98Z6HvxKD75LsGFj0lYcv86p48gPvkuEdgmCVspFr54lP4VbY35q6wCwO7HDzG9jeiMovomLmsZzKy7S2VblawyVDKFF4rwMA4iXf45Jxd9txzhPH+9ZQ6KyxlovWQX1g/rSboOADTW0cTB249xO/EjwqbXTWSyrLwsIvND4D90Bya3XcpZvvTIX3Dt30bImqKxVu8vVMzLLn1Sq+3X5PE36gFO0sJYxRUa8hbIr/gstJ80BL36oInGILzLD0dBRYrAPrFZizHYMhpydMEFl/4tiCXmVTFZUJCXxcsk6YV+PriZSLmvlq6q6E4AjiY9w90hk2CmzjtQWNuxOza6EEavaYX58I44hmsDxvL0eZaTAR0lZY6QV8yogJWGNi75jAIg2ltPUan24cR7kjfCSbMNJlrOJm2vqEhAYcFmqKoSopC2Tih+/lyAqspUaGpthYrqeGRm2EBVzQ+FBYEwMk4Tuj+2DwQAuJiYcR6PtG+BkfYtAACzWhE3wuwZqadjuZFx7maWPOHobyaKlxbqqNkFjprETLpnI64/hLBCFTTQsKhZGN/ymuuQbWOq9Q6xjo+Mmim2HVtZ4u5ZbgrQ3TPE4+H9eC8ibCEPAEYOIGZeZo4nZgZoNGD3GsLzY/FfxPeUHd33b2Xo3hNSF/D+y7CFPADIqzag7N7KBtcev0PPNk3JVmvgX0JVHUS//EkwmeJFNFmY64nuRIEfxUQKDItF3a+1LknNycPFR0k4eOPR7z4UPjafi0FYzDPRHUmYH3IZqkoKiFk/BXIkE6FsRq8kJsqOrqKWmtxy9naxvzsAkP4jH/NDCAuF9aO90Ls1NwV8wbJwDBvUFjIy5F8IJouFPVfu18tntH/BP7iUf0R0RxLEfW9cF++DnIwMngTypwgKImTDSASfisP+k/fQpQ31yozeftyJsjGLjgHgFsWYP6EbJg3piJELiNe9bxXXz0xHSwVRoTPgM3U/vLs1x7a/B5IW0WigfqhiMWF/ZjMYTN4CCrvc+sL88GYMtyEM280Pb0bKuIUYdCUMJqpEJskL35mwObqV0+fE+xdIGjUHg66ECRXzpEFuOb/oLgpBQt6fzs30qfAw3ie6owhOfxQdtayvRF7AyEJfmy+6rpuDFZ6s52bgjHJ15nt8eeFYAMDErrUT1URBo9Gw6jT5uLk2mKi4iu4kRT7kn6vX/bHp3fgkpYjAf4ug16fxKZGvJ/yTO/qbX4GSrG6dH09GyX0YKfMHxkgDymLe+BmhuHqSuDkY6iO9H+Qef8EVR2oyZ8MQkX3OfkjEmo4efEIeQJj138/4gtUPo/EpPw/lVZU87e/zvmPVw9uIGcytptXx5H78LC/jEfFKKxliVVaRBEFCnqrqVKiq8npbKCp6QlGRtxqooRERvaemRsySV4/cE0ZquiUM9S9BXs5edGcxKS45h4KiEBjqX5b6thsQTEbWT2wPvoXNKwYiKycfjfSpp/PWFt8OTniX9R1NG4l/oly1g3pVzP8iKdl5nMcLh7rBe/nhBjGvgT+azYGC08TJ6OXZXHQnCuiqqvwxUXmJX7LhG/DnpdI6zZSO+XhRaTlaz9mJv3p1wJSe/FEs7ccH4mHIHL7HZDxJ/ooJO8OlclxLjkYi6Us2FgwgBqtXzgifVGw5q/7M+k9+2Yeb/8TCuqU5AMDc3lT4CgA6LtyD4jLJihMwqqrgNDMQ1/wnwFBbndI6k4d2wuShnfiWk1WxpdIGABpqSrgU5EfapqIkj6hQrgggalsNSJdKJhP2Zzeh8lckbHTvv2CmqsXXr7lOI1hoEMvZBc/Ce4+Ax7lDAAB5GRmePqe8hnP61DXsghurWguvxjvh4nkc8iaCFqI/f4K7hSV6hIVit1dfnEl6jSY6umCxWNj7OJ40Mu/yx3dYdjcKP8vLAKDe02wBIKf0aa1FFCpCja6idK7J1Rm55xSSs35gpEsLTO9RN2LG7+bM5+4YZFG7QoUxGXNEFiapa9TlzYVGs7E5ntwOvRofh6a84GKUkpCUdxTPf+xBP7MLUJEzrPX2jFVckV4cK7TP+ZTe0FZoSrnoizjczpiFzBLCkqa1Xt2dNyiLeSG7xnIe+42rnR9JdX6IYQjexk208XYViymwwqbZwS040L0/JxqvZpRdQnYGnuXwil5VLBZSJy6gfIzSQEVWFS9/PoGjJjXfOWlRUnoFLFYpMrI9YG5CLW1VHL7lEtF8TFYx6LQ/M6x17W7xBqN1ScTNl4iKfYPU9Fz8LCiFmqoiDHTV0MbRDMP6toY2xWIwhUXl2LyCMIBfHXAFezeLrqjHhslkISziEe48SkZGdj4KikqhpqIIGwt92Fjoo2+35jym1jWh02iI//gF8R+JwhmjOzkL7Fud50lfcePeG8rHWR8cPvMA1+++QV5BCWigoamlPlo5NMboAdLztiguq4CKIje69/G7NLRpaop1YbcoD8oakB7rkkairEp4JTM2dZGWS5XZxy9ju28f0R3rmGtRwtN0a9KpQ90XnGmAQF5WBhWVVaI7UmTv1Qfo06YZjHV4J4eamXMrINuaCa6GnP2zRRT+iAAAIABJREFUSGpCHhu2kAcAbl6bYWtjCH19whB99dL6M6mviYqGMjxGUo/ukJbw2tP/EFSVFBC3ib8AiH/ELfj36yb2No89eIZRHcgjd9jYLQtE0to/Q1xvgJym4Rtw1mMsWugYU16H7SU5+EoYdnTpgz4X+aNNh0SewGmv4Rh8JQxnpCzoFTMqoCInjwpmFexPccdvo2wEezOuuXubI+TVpIm2DmJSP+Pk61d44Tcdafm849GJkedxM1W4b7N5EGHNUl8C3/HkdmipMwPNtKgXZErMO4IXP/ZS6utpclDSQxPIP9OkV2X4dyFHVwaDKTgStKKqQGKxlcEsQfinP8O7jUo0G5urX4ixpLaCLXqaShZ5/qngMh7mrJFoXSp0MQyg9Hpyy99x+vUzj4CKrGQ+i0++bcX7/NMSrVsbaCwWj9NvzXwETtuuA9E4czEBC6b3QJ8ejlI7AK8mC0V3+kXkh82U+pkd3IJHvlNhoEyk5bIvAGYHt+DFqBnQVFDEmOtnEJP2mSPUmR3cQvq4mFEBp2O7kTyemg/M7UvPsHnuCYle04ynwi98bM+8/wdSvhoDYNaJqAgAR87F4+DJOKkbXQNAXLhkM8xz1p7FoxcpYq/n0ckWq2b3FtjOZLFA/5V71m/0XkQcFV7Z79rdJKzZJZmoOX10FwzvyytCRyd9RCWTiS62FnwVbXN+FGLXkRhEP+D3gawtnq7NsHKm5Ka0FYxKdPWlnpLtaGuMfWsk9wOJSngPRXk5uDYnqohNCDiNZ8lcL6GnQRINjv6ApMM/HtKTwPJX5AMAMoabLYKdumivHbee4nmhxFwTXtSGzZ8g5rFYQFev2r8+W/9AhE/yRXNjA9iv3o6qaimGNaPvbP15RQ9R0XlljEq0WLeLb/mItk5Y3sudZ9mGa3dw5OFTznMdVWXEzRddCbyyiokfJJ5rbDxXHOBb5tbcCksGu5P0FoyBJjXbkeqQiUTLh3bDoE6C7+nC773E2tO3BLbX9O57/TET49cQ90DH146GtQl/VHZFZRXazN3JtxwA9k8biPZNGwvcn6BjurR8HBrrUfdgzP4puMDN8TvPEHqL1wepNp/R63tvMberPwDA0tEMQQmCfyet5+wEo4pcdI1YNhbm+vzRUwCwL/IBgiLJi9L0dG6KTWN5r4XVxbwVF6LQydoMHnaEuP7Pw2cw09GEW1NLzD11BaM6tMSBO4+xd1Q/9NoeigNjBsBYSx1pufnYeDUGKd/zcGX2WDgs346Q8YMwPuQMXq+RfrqbEBquc9SQ/g1vPcIusMFGS0EZCQNFf8+CnjyCX+u2sNu7A2WVlfg0cx56hIXi+oix6BEWikjfMWhzcB+WuHTBwGZEVtLDjDQMu3gKdBoNob0GorOpOalwd+3zB/hdj5BIzBMmMqjLm6GgIlXkNoyUO8JOazT0lJxAAxHIwmCWICnvCBLzQsU6nkEWUZCXET1pnJrlCrNGvNFOZRUJUJQXt3gcC/kVn/Gz4iOKGVnIr/iInxUfkVcufDygIW8JDXlLaMpbQlnWABoKltCUt4IMrW4rZFMVuRRltOFquBF6ik4C+xQy0hD5ZSQqWWVCt+VrHS90v3WV7nr6k5tIb0VhyNGVoSSrDzm6Csqr8sWuzCutyDw2t9KnSextSKPJQFXWEPJ0dVQwi1DO/ImKqgKxt9Nabz5sNMgLNYpzONUec87nlCPzZkxyx4xJ7rh19w269N2Cs0emQldb9M1keVUlFGTqt2iut5Ut2h7neguEeQ2Bi7EZmmnrw+kYcSM/r5ULYtLIjR53uPXG0Csncar3MKjIyUNbUYknik9YpN7V49Qr/DVx4PVu+H8S60RTd95SPlP241uu9CtVSsrIuaH4nCZ5EZibcW/xLCkNF4PJ01nc+gWgbw9H0Ol0GIgo2/73lgjcfcRf9Zgqu4/ewe6jd3B8+ziYGWvj8L0EvMnIQRMDXT4hDwD6+wVLvK+6JD37J4ZMPyTWOi/fpqPT4K2IPTUXdLr4Y4vurWx4nh+aPwSHIh9hT0QcVoySjvlxA+KzyuEs6DTiJnn5q/6cCDwWWFjxagAAUBLyAMDURBtpX3Olfow/S0rhumE/SisYeLKSKLjTbs1edLYxR1RSMp6vmgm7pYFws7VE/Kc0tDI3RvCY/vhWWIwuG4PR2twYfZxsMaSt5BN1I8bvF92pGh5d+QvxsEnMzMaaq9GoYrKgoaSIUgaDNKrs+dIZ+PQ9Fwlf0rEuMkbkPqsLebqqKvheRERdTnZpy9Mv/nMaR8hra26CxMwc/CgqwYD9YTg3Rfikm6wMXWyhTUFOViJxTlJUFOQRt3kaJX/BwS6O6NDMDL1XhVDatoOVocgiGGO3nyJdTrWox2AXRwx2cURmbgHmhVxG4pdsjpAX+g+5UfnYkbwppMLe7+rR0Wxq8xmtGLCFU8V27+xQoX3JhLwWFkY4Mkd4dMtUrw7o6dwUPuv4IySuPX3HJ+ZV399qH+L6suriLcjLyODv3m6c9m1DiYnCmHefABCplsZaxIB/Yug5XJ87jvPb7O1ki7YWJnUySdpAA33N7BGd8QF00DDVviP87IQXtWHj15o4vyf9xU29vz5iLM//hEm8k9zDLhLnqE9ThE/O97Com+jyIkYmvM3O4WLqAKH9MkruSyU1s6XuTEpCniBqCnmPcjbgZ0UySiqzUVL5rbaHx0N+xSfkV3zCF4r9ZWmKUJYzgIa8JToY+EOWJl6BIHEpq8pF1FduBVZZuhJkaUooqxLv3k+c6Es2N++9hYeL6CxGUQyxjKlVRV0GswQMCum69UU34z0Svx4WqwqFYoqR9Q1llW3jjmuIffAee7eMwJ1LCygb8jqc24gPg5dJfICSsKtrX+zq2pdv+bUBY3iez2zJvRBUF+h8rO3gY80daDzy5fWoE8brJ8IrwVRn6FTyWd6EvAdopcV/kXpb8Aq26tL3M5CEktJIFBTtR1n5E8jL2UJb0x+KCi5S2vp/2yS+OuMWHquVkMfmR14xOg3eShoVePcitTTxToOlY0BNp9NgZkyk3gZFxyN+xV84cOexVLZdH9T2fXAdug27/YegJQVfJFFM8GqLCV5tRXdsoE742+4oR8irCQ00rGl+HsEfF/GIfMIY0K8Vduyh7qty6swjDB0k+vMvYTAQ+zcRNbY/Jh5T3NphUa8uGNDKHi/TsjBoDzFRtHdUP9gtDUTwmP54mpqBkcGnkLSOEFDslgZKLOaVlTGQkflTrHWWLeK/RrPxv3wLbc1NREbaKcrJws5QH3aG+iLFPHYUn6htPk75ijFHziBgoBf6NOfeFH8rLIbr1mBMOHYOh0YJH2DVN9abA5G8ULQQ9mz7bIkmGkx0NPBi5xzSyL5tF+5irk9n0vWu3k9Cr478om3il2y+ZaGzRXsi18RQWx3H5/PaRrBFu8gbr+D1y5PRvdcWPjGvPmn5q2DWp5epeBT5DH9tH0vaj+z9HdW1Feb3J39/a2JhoI3YjVPhupjfKH960AXs9uNPNa5eyKSthQloNYLcVl+Mxgpv7r2qkrwcT38miwV5WWIbCSn8VWmdLi/nee5n0xVTbQRHOIrbvwHpcjsjGV2N6rZwhaTs6NQPAPCtpBhtju4jFfPYbdJIe/W2Fi2K1Dybth2zDWuncjNlPNtL5nPMZFVAVc5YZGSWNNBTdEIzTf5JqvTvw2GoHQw6XQ2fMp1gafgCnzJbQIZGBAVk582BgRZxzioui4KKInfSObmAuh9+XVPJKkNBRSoKKlLRVm8xZGUkE/OIz6I9xA1wrWSWohLiRbkNt37AibSkgQ4WxXGxDJ0G3xkhaGFvgoV+hJe+35LjkKHTsWctkTnEFvzY/89GPoODjRFmrjyF/RtHwNyEKABaH9+9+sTXOh4nPnYEiyU9u5E/Bcpi3uJZPbF4Frf0dM0bwibha6V3VAJ4/fgTHNpY1sm2/4l8gpFe9etR18nTgXR56OfdCP28GwA3Wm/G0xGYZr0YM56OwBang1CUUSJZswopX00gI6MPU8MXfK0VjFfIyPbkS11NTbcCi8VNC1JS9ICB7jGBx53ylRv6SqdroYKRiKxvROgoWVps9f6C+pD1E2ddcZg6ojNKBRhLx79I4YtMWzDJo9b7FMThzaMEikeNjbQxdmB7NLM2gKmhNnLzi/HqbQZW77qK8opK0nUECXpsrt9ORI+u/MVNhAlYvt5t0MfdAY301CEnJ4NPX77j+t0k3Ix7h5wfhXz975zkDirjV/yF1v67UVLBwIGYR3i0chpPX2Hv7ZYDN/mWifNZmBqRpyMJQ9j70MfdASP6tYGhngYqKqtw+8F7hF99iuRU/lnH6f6noauliohg0Wl5bNrP2IX7O6ZLNNhuoG5QluGPZM0uS4WBIrfq92SrTZRTcvv3dRZLzNt38Db6eztDXl74pdpIgzujTj0ohrcjW9QTlzPnn2D3fsFpmJJydGyt0xE4RCYSaTuBgwXbEbAZFUr4uFUX8gBAT43weY37KDr16U+ltueWHs5Ncf3pO55lR6ITMNenMxbs5K8c/zkjl1TMI6OlJXXvLip4VSuu0tRGMv8babH81zXR0tEMoe/IrRsEpR1TFfLYqCsrIma9H9yWBPEsj03inWgm88vzas4vPLCFPLYH3im/4Zy2Nf15I8Zvzp/A0xcAXvQh/JCe5aZi7H3Rflzi9m9AurzP//bHinls9JQFe24LaxMXKy0dsdfp7WInsYAniLoUVazUvdFOfylpG6MyFXT6r3ugXzcWtOqyAev/J/CCja/1wzoXuGqmzroYbkBsJjXLlbiETzi+azzOX3sOANi49zqC1hMTXtsPRWP2BPKJkaZWBrj+D38FdF/reFz/Oh4/yhLFeQl/LMOt7gNg/RJl/zuIlf9aVcX94crI8EYrCIq+k6bId+5wbJ2JedLgr77SMS0GgOGNJ0JFVg0XM07B24hIr7BVbw5Xve44/uUAxlvw/+gAYna0qiqHdJvZ38j9vMyMuQavZIJadViscgBAY6M3oNO5/jRM5k8UFJGn4bAFOFHbri7UsfvWVrxbcicKE5xawUqTW6ShR+dmAvsXlpTziXk+noJ9D6SNvJws/p7qCU9X/mPU0VSBW/smcGs/C88S0zDdX3yTzexv/OKbIC4dnEpaZMPaTA/Wo7pg2ijCbPz2w/fYevAW8vIJQZheI3frif90gfsQ9t6SiXl1+Vk8eEoeVWuor4EzeybyLJOTk0Efdwf0cXcAk8mC69BtfOt9zxMvlbuCUYnWfxHV2W5vnQoNlbpNBWhAMt4XJvCIeXVNn0E7cOOi+D6cy8/fwIBW9phw+CwuzBiF7gH8aePuzaw4kTfRbz7CvZl4lclYLEgk5Flb6QttV5STrjXHzbfEOd3L3kZETy41/fjqiyomE277Q/CzrAy6KspQkpXF1fGj4bxjL1wszHD17XtOFJ715kA4GnKLTOQUFWP4idPQV1WBdzNbDG8hPX9jAFgzwpNPzGOjKC+HXp14hburcUlS3b84uHlthpdnc9AAfPos3TQvcfGUG4ZV5xagQ1/BnlJkaeQB4yXzwdRSJZvsbeD/nRbnAiBDoyOh/1xYnVonsN+UZvwRbyMuncajzHTMbt0R05wJMWNT/F2YqmnA1457X2YeFAAPMysc9CImuKJSkjE96jJ87RyxshNXSOgUFoxhto7obGqGoRdPYVBTB6x1JSZriyoqsCw2Cpc/vsOgpvbY2EV4tdq64lLyW8xqJTyV9346b7Jn1vdCnLj+FDoahKgoLWFvkOVNnPkk3cCC7ibBQn3daDQFfPhqiiYmabA0eonkdDNYG6ciNcsVmT/8IC9H3C8kp1uCxSpDE5MMgdv6L1GX4upAi2t8y0xV3Civ374l4bmtpkqMH54npnHaHkvgyQ4APUxCUFL5DRdSfn+RNelA+y1Rh41V6y7CnPIdc3FJBd4lZ8HJ3gSpaT9gaa5HaT03Q+EzPI2tDfAlmT/lgowHUYKV4bZjt+FR6FzM2noOO+YNwM/CUqgpK0BGhs5pm7oxHPsWD8aK/ZFYPcUL7ccHIiZoBgpLhBtQUoFZxcTnt9SFpxX7xghsk6fLo6MuUdnm0KftHDEPADwbecP/tWDDVzPjj0hN5x+QVTFzUcXMrXUqbHnFIwDgEfLYzzXVqRUJkRbND+3CzNYdMMmpNUJeJoDJYuHI62eIGDgS2opKMN9HmNV2MDbliHkDzh2HLJ2O0z7DYH9wBxInEh4aHicP4+JA8f0JRJHyYybMdchn3Nmc2jUBbz9mwaMTdZ+DlvamiAufRxpJdvHmS3h7OGL11st8UXgpad/5+m87xD8YF6eIR9f2Nujanhgk5xdKbpj6O4l/noL5G87xLafyPtDpNIGfhahIyeo8DZqDb/lFmLbzPLrO46ZJRQf4QbNhcPZb+FLyFo2VeX+XN7KOwVWv/tIsKyoqsW3ndcydKXhAU734hV9X4gYl8Vd0zOMVRDQsO/KO/d/ZzBjOZtxoKHGFvLMRCdi1j19wp8LBPeOEtmsoSVfI/lEkuCCFILrZivd+SJPYqRNhvTkQtyePh/VmQlR8OovwdHrylRgwhT17wSPqAUDHvcE8y6Qt5ikIEVn/HtsdyopyPMtKBETAkxEYEYs5/ahXfBVFTCS3uNrCOV5S264kcPzy5oTicvBN+J+Zh7Ze3IqwRaXlpOt1byFdP665hy5h2wTB6e0N/Ld5PoA39fTjUP6IrANv+X2/zYMCOGmrD9K/wP7QTiROmIlF7TrDPCiAR8wDwBHyzIMCMNmpDd5Nmo33ud9htX8rPlbzoDv8KgEDm9rh7cTZSMnn2jScfvsK27v1xvZuvbHi3i0Mu3gKJ73rtyKqrY4e3v4QPgmQUVQA30u8k+r7/pZeRHl15Olq8LWOR07pU9xMp279RIaCjAYGWtwQ2qeKmQc15QFQkudmrFkbE1HpNYtfWBt/qtXx/BvxtY5HESNdpKchVboa7YChsvSjxVbP90ZZOQMAsPJXocRrdxLh4WKLwIO3KPvrKcvqwdc6Hj8rknEjbYLIwh2SYqraFS6N1nNSjI98uouorNdorKyD9S2Ic0CryKUYZtYBhkqaGGnhglaRS5HgRUxOHE+5jypWFU6kPEB3QwfQQccs256k+/K1jkclsxTXvo6hVGxGEtyNdqGRct1bJVEW81SU5REe8QTOjo0xdX4Yrp+hVqnqgIvw6o6z1w/C3CF7qB4GctLzoG8sOH2utwshXqw7HAUHKyK1YtpgQsBqaq6PI1cewepXPjiTyYKivCwU5WtvPN3bdrFY/Tt48Kc6sqlgVmDXh/VQlVWDsbIZZj7liky3cyJhqSo4uoBGIyKp0jJbwtTwGWd5Wgaxv0Z64WIdZ00UFYib7ZSvhpCTtYRxI3Kz6brGfF8AUqbOR3Qq9yIy0ak1Jjq15rSlTJ2PkJcJfOsAgP+9aCROnAW7gzuQNHEWShgMKMvJ8e1HHF58tYOe6hhkFeyBc+Mv+F50ArnFF6Cq0AG6qsMA0PD0izkaqf+FsspkWOoSxR9MGmnCpBH1KnzVIRORNu2PgreHIxZM84RSDSPvklL+wdX5G/wp2ZKiocYVnZov287X/mpt7Srchbx9jI4GZrDV0ofFPxvweeTfsD+5FYnD5mFO3EUEdvLm9C1ilKP7pQN4MGA6p68g5q47y7fs3mnxoqEECXrioKehitPLRwEASsoZmB90Ce7ziXQpGxM97J01ANpq/NGSDdQNBz7+TeqFt//jQkyx2oz00mQEJVPzpGQTuGk45iyiXvEcAC5efY6nL1Lxz6HJojvXMcdO3MehI7GiOwrAuUX9RTWy6evYDA8/pyHm/Se42VCL7t8zzFt0p3oi8t17tDM1hbayEkoqiHO4qHRqKh560qSmkAcA3dqQ36uoKMijuJz3WhR66wl6t2kGGyP+6re15drN1+jpQW5rUl8MNpqM/tN74mrxPwCAyS0WIPg5UVht2JbjfP0DJ9bu+9e9RRNEPf/As+zWC27WAdubjp3WKs6ytldXoZzJa/Vhp2GEE661Exka+P3YavJGTZdUMnhSVzsYN0YxowJJ33Ngp0v0nRcdia3uXtj3LB7rO/OmXi/pQGRw2GjroorFQmklA0qyxLkit6wURqqERYS5BvceeLwjN4J1tUs3ThXZ+uTa4DEwDwrg7Lu9EdcD+e87N3DizUvO88/V/PnCIhOw4+QdAMDk/h0x0Ue6Ao2+kjN8rePBYBYjLns5Moqpj8H6ND4FdXlzSn1l6FrQVpsh4VH+f8D2NGSyGDiX0kvsCqfW6j5orbcAdJr0MhHY4hz7v40F9/dsY0lE8QcsHQgAuBJKTPQOrDaxJApNeWsMsSK+3+VV+bjxdSIKGVRLkfCjq9gcLo3WQVnWgLTdWdsCO99dx6F2kzjL7nZfARVZBbSKXIqRFuQBSle7EpN5rSKXChTzAKI4SZ/GhCBfxarAs++78D5f/Kw3gPA2bK23AE006t9TWaxv0NK5vbFq8yWhQt6keycRk8mbpiisAEazluLd2I9x24DID5tF9ls23hNFpeUw1tNAbgExK3/lXiKidnMrFtFpNBSWkM+IUiV4/SWcPyzewEZLT3hF0V3OYWAwGahkMaAkwx24z3g6AmpyGljffK/Q9ZWVeqKk9BqYzEKu34EUMTfJxJeMpmBUfuKkwzY2egc6XfJKSJLibiZZ2vWLHCKKcqhtcxQzGLg/qvaDZCONhcgp5Kay6aoOx5fcRdBVHV6tFxNZBbtrvS8q1BTyAKBrJ/6Qf1YdVZ47MG4A2ls1lvp2bbVq3mxWYF/iA9hoEtHCBRVlmHv/MsbbtkFWiei04rTMPNLlVCo91uTUrgkYOoM3ndF39mEc3y48EokMZQU57J01AMsPX8OV+Dd4//UbPBYQFUN3TveBi4OF+AfYAGVcdH3QSIn3PV7T/DyWv+qPryUfeHzyjJWoewy1dGqMxqY6+CJm4Zuv6Xlw67kJHdpZYcOqQWKtW1uycwqwYOlpsY+ZjG0bhU/w1QUDW9pjacQN+B2PEFkA459xQzDy8GnMO3MVWweRVwCtb9qZmmJaxCUYqKqimT5xnhvp7ATrzYGwM+CeD5/MnIr2e/ajjYkJIt+9r3dBDyCyJPQ0VVFSXoEmpnoIXsIfUXN/yzTSYg+DNxJevcuHeWBQR8mKfa1YdwGrl/pg+rwwzrLsnILfKuYV/SxGeAZv5fZtMf6cx2nf+YvHuDvWLjKUTMyTFEUZrlBLJu6ll+ShV/Q27Hl3C9Oa8nvxNfDnQRaVBwCujXjvqX+UlnAEt+pkFhfCTlcf8aP80O5YELa6e2FTfCxf4Ynz77mp9oHuvXicWuWrFV+pjnlQAMw1NHGk9yCYqUs20S0NUvzmw/7QThQzKvAwg5uuyBby1BUU8HIcr+CV9aMAj44QWUrbwmLq7Njk6CpwM+S3d/lTqOn7Vt+0nrgNTw6KzhabvOU0gheIX3ypOnSaHAZZUPdCloTf/X6SoSCjgb5mtQsQEkVzTVMkeK1DeRWDsywx/yva6kg/c0KGJo/WevPQWk98W5u64HHOV6x7Eo0LvUaL7Etepo+EfSExUFFWwMqFwkP0YzKT8WHwMnwYvAxRXn8hcaDgaBg29q3NqR4GAGBmf+FpiwCgoaqIoLNx6DkzCJdiXwMA9i0egl6z92PiWiLl4UHIHIxdFYbzt18K25RAbp1PEFvIA4DDt0RH8cnR5XiEPIAQ+UQJeQCgr0OYBmd/J6oTMZnEbIGKkvTSKxobvYO5SQZoNEIw+pLRFPmFu6S2fVGoyvMLVaKg02gorWSgtJKBNb+8OVa6uOPvO9elckzllWmwN4qFioJgXxwbg3NwbvwFzo0ln8kQF88h29HZews6e2/B5Rv83/XmTaVrPM6mLoQ8QUy174Cp9oS3ydL4azjoNgjtDKhVk521+gzfsvkSFj0hi7BMTRevHD2bcVtOwdkvEFfi38DMQAtPg+YgfvdM0Ok0zNx9AXsifk9U7P8LPQzHwEmT33y+ZqSeHF0BftZbxNr20QMTRXcSwIP4j3DruQmpX2ovrIki9v57uPXchKGj90lFyFuy4Pd5rpybQlwPm6/ZyYkKyyoowqjQcBx5+JTTr7WZMUy0NHDl9TvsvROPKiYx/LyXnAqHNTsQ875uU4pk6MRtmWtX4lydvHAOtJWVcGL4EGzv2wsnfLkDj+SFc3BxzAiOaKepqIiH06ZgV7/ev0XIAwBbM31c2T4Zt/dNR0qm4HPfaHfB18k1J2+i1RzyQhGiGD28IwBg9rTunL/2v9lrWVWTG9nUW3UU37K6QEdd+PZbaPFenwsYgi0yBpu1AQB8KyMmx3ob86ZVGisT2TLBH2LEPcwG/nBM1TQ4k9/VcWtM/KYMVIRnNvW3seP5U5allgETM3wizNQ1xawbKn0SJ8zEZ7/58La25fhBN1JRxSnvoXxCHgA8fJ3CefzgFbkPc13j6kN+P/Ijr7iej4SfRc94sxJaRS7le97mGm9FayqUlFXAddoueC/mFs05HvUU3ou5k+s3HhF+r60nEiLomHXH8fTdV7SeuA1VTCaORz1F2I0EdPTbgZ9F3POh24w9+OcGkeXVeRp3nDt4eajYx9mAeLSKXIr1ryMw8j5X+5j6KAQBb67ArwkxcdRc0xT73t+E203uBJNn9Ebse38TYyzFKyD1b4VyZN7U8W7IyPyJi9de4MS5R7hziTy1SKnaidpcVRuO5zfhZX/hVVgCTvwFryYLhfapzofXX9HHdjEuvdkA2q+T66NQQoH3bMeNPFrjxzurbm2ii6vbudUlaTTg7KbxlPfL5uCmKzh78I7Y6xH7pEFBSfx0zrDUYIwwoxo9Rsx2lVc8BgB8ySCKKejpBAtcQzJoMPvloZDy1RB5+euhUU9h2a8n8BYAqR6Wz06lrcknP67a7qDHDel9mJ5G1l0oTFY58kuvgcWqgpy9q5YEAAAgAElEQVSMIdQUOyC3+BzkZPRBA3e2UV9tAjLzA2GoQQysPuQMQyP16cjK34GWjevnQn/jNDeSdu6KcPTx5PVRClw2EN1G8grk4ni9/W4+j/wb7c7ugqmqJs70GIVdrj6wOxmA8z0F+1JWJ/s7f2h8/3oselKdDSeiEX6HSHum0YBtU73h5sSdgZKTlcGTvbMxauNxHIp8hGn9Ov2W4/x/hyz1VlxMjbWRJqHQCwBjJnNvWuk0Glw62WD44HZo1lR4oaGa5HwrQOz9D7ge9QrvKfrXSsLlM7Ohqqogte29yfqG/kH/8CyrXrTi6NjBaGtuwnluZ6iPR4umou2mfWi1gdfa46/OvEbIN2eNx4UXSVh8/jp23r7PWd5YWxPOpkZSew1/Ck8+fEXorSd4lZqJn8W188JJ/5YPAMgrLIWFkeBqkPN8OiPq+Qdk5pKnJlVWMTnRe+rKiojdSC2F09pSn+c/AHRo93v8D7dO2o95B6Zgeb9NnGWMcoaQNbiQRS5Kg9IKBpTk5bC6RX943+YKpjMfh6GjnjUefv+IzYlXsdC+FxhMoijHfDvCc9DzFpFyuL4lf2SwtZoBkguz8aEwG03UyFOmGvh3oiwrhyERJzG4qQMWxlzDZrcekKmWunB9yFgsvnMduzx4J2uc9BvBPCgAU1q0QVZxESI+vOGL3BPE2vsxsNfVx7JYXl/WKhYLmUXEOePjz1wYqqpxBEJhbbWBBmCnRx/s9BA9GRW+cRxGr/wHAA3hG8XPyKhLdLTqdgKhJt2jNyDKnTegZ1PL4TzP2V5n1Z9LIuaNXBOG2D2840/f7s7w7e6My/eT0IekqvqRpb58kXkjPFthhGcrTmQf+/+9l8Qk3t09M1BSVgEFeVmUUjiXn0+Lx5Y3F8AikaUj3ZZDU170Z/L4RzJmJhD3ew88N3KWZ5f9hM/djaTrHGo3DXYa1AIaqnPqSxy2v71E2hblvhKqsuL5d3deHoS7a/yE9vlWUAw9AZNPNb8f1Zc5zg3EpG3uCO1AbH+qDRGEcexzLG64i2d99m+nupgnNKlsytxjmO3nAb9xXeA3rovAfqWVxJe7Sfha0Gk0rGwpOFeZ50DkZFDJ4K/mJYiqKiZ62SyCnLwsLiaup7yepBQXlmF4+9VgVFSK7iwAGp2Gq+82ie5IwqPce2KIeYCqii+Kitk+LEzoaVP3JfyvsO1RHHYmPBAo7q1/cAdPMtPxaIz4Pi90mgK0lPvxLHM0ITwKDdS5grGJ1kqePi1NiRR0Q43aeceJw84D0Zg5iaiik/iWv9qUogL5zQ7b/y3g7wHo4PxnpHSOt23DeVzdAy9+IO9FPGnYfJ4+wvzyakKnS5BfKwWc/YjB2xA3JyweJrzq0bR+nfDXDv6CHQ38ezh2aBLcekp2PagJk8XC3XvvcPceeaXR301o8ATKQp6oNFg2zRrpUe7LRl1JkfI6Pk528HHiHwBQIf7HWVQwy+CqN0Ks9T4Vf8KapDWwUOGeby+kX8Cbwjd4X/geEy0mopNuJ1xIvwAfYx8AwNb3WzHPRryJlwdvU+G3t27OH7f2Ej48T9+mYeN04dkA1/wnICktG8NJPOOqU1BSxhG3zPW1ELFsrFjH1LEd9TR4aTLvAHEvEH/1GacIhqdc/aeZV6e4rAJK8nIwUyG8CSPSnqGfaUs8y01FpPs8xH37gLWvLmKhfS9sTeKtrMhkMQFwU23JeF+Q1SDm/Yu5k/kRXQx5xe+kX4XiAGCwLX+6elNtXdKKsxEDeIvK7ejWm/M4boTg8Qxb8Et6/gXmO77hyksi4qan/VJcS1wHEzUNUlFQhkYT2FafeP0Sjk5cf4rhPZyluu28/BJoaSij7+g9uHR0Glx9tiA6fC7cB29DX09HLPyL+zkMn3oQJ/ZxswCKisuhqkJch8vKGVBUkOPZTuj2sbAy18PrdxlwaGoEV58tiL2wAIzKKsjJysBz2A7cODkLawKvoGvHpnCpdl4ddm8XTrrw3ofnlhfxHf/0x6HY3WasVN8TAHCwFDyJWVDLCSoAcHHkRnd3nr4bivKyuLd3psD+hYxSeN5eJXSbXjHE9zrK3R+qstSKfh35fBtjLLrCJWoJqn6dj8mYEE+M+e97bgBNuLwDAJidcAjxP4TbMnSPJl7PHY+1kKdTiwUTJeQB4BHymEwWJu47g5BpdVNIpjrmR3mF0JTRXAHw3KfXmHvvMmnbovuR2NjRC6OjTiI2MwUAsN2lL3ws7WF+dCNPX/Z+qi+rvt8zPUeitb4JadvNflyfQFFQjszbv20UvqTnYv+Ruzh+Jl5gZB7bH+/lgEW4k5mMnibNKG3/1KOVGNhyBdXD4cCoqIRXk4WQV5TDsdilUNeUnjl8WWkFNs05joe3kkR3psClpA1C2+O+R6OTrjtOfgnha2OyqAudAKCrtRVFxceRX0iEpqooS8eQMefHOOjrhECE9vtHMLdtJ8xtKzhyiW3M+1+lszc31P7MpQQhPYH1C7yxZMtF0rb5G85BTlYGmxf7oK2TOeX9d99yCJrKvLM44dN8Ka//u7CzFi+ySVp4d7CH/xhPSn1zC0pgbiC4EFAD/w7On5yB/sPqz57gd2BlqQ/zxtIvavBfZE3SGoS0CQENNIx7TER1+Bj7wAc+YLKYmJQwCZ10OyEiIwI+xj4oZ5ZjVpNZIrbKS8+VB5GZJ9pLVFIqq5iQlaELLH5REztTA9zb9Bc8VxxACYVIh5ScPDjNDMSN1ZNgoMmf4ufmRe6pXL26bX3DFvIAcIpe/ClcTX+Bfv9j76zDoujeN37T3dJtEoqJGBj42h3Y3ZjYYncHgooor4XdgQo2EiqglIiAgEhLSEnD8vtj3BhmtmBBv++Pz3V5uTtzzplhWWbm3Od57seQMEDXk1fFOKPO2P2JeBZ4mBoGLVmqX5qGDPfUShkBJ3lN/J1klAhn4t+QrJp6Gj6f2ZE5nK//VrrOPIrdi4bxb1hH5OWkMcnBA/mFJaiuJsQcKSkJtDLVgqGeOqntivnc/Ssfv/iEc9cCUfiLLXS1MCH8WKPjMsBgMDDyd4aKlCSRbVRaVsFK4S0prSCJeZvajsbC4LNw7TwDMhL1j4ako4JRht3Rc2FvsARWqj1I+568i8bOubyDhx69i8bArmTfcF5WEACgIEe1dOrU2gBR3zK59kkuycHEAMGLtgx4tZ0UcccL7/RQeMQ/5ynkcdLj2Qa+Y6eW5PIV8jjp82IzZUyrVc6IPEoslG66+hR7pgzCs4g4rLn4mLX9/KsPKCorx+13kfDbRQTRPIuIQ/fWxlCSI0Tm2+8/IbuwGHffR2Fst7Z4EhoD92fvoaYghwtLJ0JMjDjWhB7kDDNOppv24vszfC/Kh4asPD5OIATZwIwk0v5VAY9YAtyGdz7occcNb8exay4sfH0XUhISSJrhhOzSYmjK0UcW3kv8THrf8vJBHLUdjrHN22LDOx/Y+1xmHedKXBhkJSQRM3UNvhbkoP8DD3RoJlgmiMB33ZNnX2PxHDssnNkbC2fyzkEO+JEIW+3mAgt5ACCvKItmOirIySwQuA8nFWWVmGi9nbK9fbcW0DHUgL5JMygoy0JSShJVlVUozCtBdno+8nKKEBeZgtyshr2BudxZBgkJ3haFndSIqkeBOS+xz8qdtC8w56XQx5SXG4y8gl0826RkWKG6mlx+vbTsBauwBUAUvGDCYBQgKZX+y2WkH0/ZxjkO3TZpKUvoab+gtGmmdhQ5easo/TnP5b9KUtpPrNp9hzb9Uxj8HgpeZbNP11bY5jgUO1ye0O6vrKrGyt1ExVcJCXG8uuIIST7f5xuLJkNd8e+uvFpRSY20jYpLr3dV2rogqJAHAHl5JWihQYh5V30+4orPR4iJi+HRUcFXcpr486ipyuP6RQdMmunOv/H/IL4+vC026kJueQriit4hutAPMuLymGZCiDdnEhZCRUoLE43Y97z7qfuR+Osj5jQ/DlVpHRRU/sDp+PmY3fw4NGWMsS96KOQklDFEdxkepR/FarM7+PjTC/7ZV7C89WV4Jq3GLFMX2vEj858j8ddHpJfGYnGr8wCAH2WJuJS0BnZas1GBukUD1F5Fd0twg4SYBNoqt2VFRo03GI+H6Q9xP+0+zllTF//o2HL5KR4G121hUkpCAupKcjDQUMHHhDSebXvMJaqYPz2+CEsO3sbxNWMxxPE0ywqFDiU5Gbw7tBQAMHafJxIy+PszDtzqAQC4tGoSrEzYzwl0ot38pRf5jteQnNt8HXN2ExF5JpbCpz41FIta98OpuFc4zBGBJy5G3Nff/IhBcVU5jnSeTOn3aoDo/66baHha3BBMDJvUQvDqlg2Fz+0PrP8H23ehbTOm606MnNINNzzewOfzHlbkHgAc3ngba/baY7DlJoya1h1auqoYN8uW1Oae51uMmdEDLx+GIfBFNOKj0+H5gnhuNnE/DDGQK9UKwjBbCwzsRi00Jyr6T3CG//21GDaNvAhIl1GSnPYTNlyyatq01MHjy8so4zAxNWyG0Ciqt7f/ffp5RTtVQ5zuOpdUqEDUbI0iIj2vJh+liHm1i11wvp8ygIiOdHUcQ9n37KgDpR1nmzfHl1LOw33tePAyc+QU8mQlpPCy306W3yIn3Z85kV4LIuh9L2bP1z26LkZbVao3+Yg3e5BTzl6wq2RUQYrHIsv4APYCk5WqMU53pWarlVVXwu4lOyLb9vlGBAxgZ0XOsiOsrt7GfseeKUR06MD2rQE8ZrXp3EIfro8DWUIes01RKbsQ6aiuFvAJi8XYbkQEsNNlbwBAEvLgeO4hXOeOxLkl49GlhQFuvq1bvQMAUJWRRW5ZCet9T10T1usLMR8xprkl6/2+7oNh4rkf5dVVkJEgPsfqGgbO9SOiBzmFPM/+EzHG2xP3hhBFK1YGeGGkqQVr3CoGA2Obt2WNe+1rOGvcTe+fsoS9VirNsKK9LXzTBPNoFljMWzLXjvW6z4hDXCPzWt3ajYDh7JXi6W8u41KfabRta3PJfxNO7/HC/QvCF5XgRsT7BES8TxDZeHXB9d5ytGprwLcds+CFrpwBFCXJVWhVpdTpuvBES+M83zaGusL9MehoCpeaU1fxTVFhMhQVqA+Rf4rv+a4wVuUeUk3Hu+SOqGIUoZcJVeSsTWZ2IcYt9qjr6fGk98hDaKauiNKyCrQw1cKJffSf60Bbcwy0NcfB08/x4AX370V1NQN9Jv1OeTLQwBXnWbTt/nYhDwBiEhrOI0xY9l59iY1TBKsEKCcjhUPLR2GI42nkFhQj+MIq/PvgfQOfYRO8WBZyHsethffI0dFWga/PevQbchCMBqos3dh0bG8E5wMNd/32zbqADRbshYd90UNZ75mvObcxefXjLNaZP4Rf9iVEMYhJx4o211ltM8viEZR7FyvaXIdX2mEYybdDZlk8zicup4zvneGK9eaEt8zHn17QkzPD/dR9WGN2F+cTl6OlEtmHTxD05PTw7MczDNRmC/shP0Nw3vo8DsWyH7iH6g7F7JDZsFEX7Bh7b73iKeStGt0bM3kUpOCEn5eb46Q+mDq4M7rNcQaDUQMNFQVMGSTY2ABwdwPxEFxTA9isOY5ymgUXTqYfvY5mygp4uZuctnfjTjAmjusKAPj6h6/zgfeDWWKeoES4NnwBE4fWdjgV9wqXEqnFlHZ/Ir7b3TXZKZczW9jiYkIAzsX7YU7L/x/G4v81uFWxZXIm5l0jnQmQnl2AGZsv48XpJZR9g+274Ni2e1yFPACYvWIg7nmyv7v2s3shIjgRVVXVWLOX8HW8G7QV8ooyGGy5CeNm2dKOU5hfiq2uVEuEutyNHwdE43EA+1rLrGwrKg5ttceQqa5YPpe7FYu8nDTGLzgD+2GEOFVQWIrhM06w9vvfXwsXj5dQU5XH0jl2tGMoKcri9MFp+GeCMwb0NofT0sHwv78Wo2e7QVdbFcd2ToCMNFtCcInxweWkQHRUM8YZGyK19+3A7Rj55gi0ZZXhYTOfVeyis/cmfByyB0nF2Rjnd4w1xscheyhtOGmvaouI/ADWgsOfwOWWHy49/cC1Ui6nQAcAr//hHlDzbuB+DPXdjbwKIh35apI/ppjwjyoDgKd2W6EsRT/H8uqziXQeI9/sg7cdvTUCZztzFQNaIQ8gRMnAAfvQ8zlhWVQ7MnDViN54+SkeK897sSLxamNlrIt/F9tj8O6z8Nk8l7aNhJg45Tm49nifU36gSwv+mgovVKRlETx+KSutdZt1f8w2J641D759Rlh2OiWqLjY/B1YaOgCAfgb0Pry99Uwx48UN0jbXXiNZ4wLU9F7OcTnpoWssOjHPbpTgoaIAoCevAm05thAV+ZPq0cWLhZtG4GdWIfyeRAjV72/lccx+iPOJYKrNRnOqj9KudvSrJx/y3qPL74g+Ohw+Tod750ukbR/zgnD2mxvcOv3Z1WpRs2XPfRSXlOPonomNetyglG6wMaQKKd2NwuCfxN+rp6GjwDgj9HYcojc25WTdwgFYt3AA3K/449L9YJ5tk1JzWedPVzDjfMBHfEnPQivtZpjfx5qy/0+TV1DCv1EjcdsvUmAxb//FF4j+lgnL5joIjyMiZV5/+Ip5o7hfC5oQHb4/otFXm+ynVhchj5NX3uvg8/wT9h+hj479X2DgP5Yir1h7//RLXNjzAPeT2UV6dGSp19VH6USFunaqhAmyoiR1AayDKpGG01FtKM4lUFfcqxjlUJMmorzUZfTBqGGgilFOO34rJfbfWhnjF+J/BcFCpS8AwFylNyoZ5RCWPW3Zk5fz1udJ/69tQ15AnWE8A3Za9BMxTrZdfYb77z/T7vPaMhtGmtQK3PXh1J1AnLzlj90Ow3DxcTB8P8bj9stwrJgsnK2FmBgQfITwYKqsrkaXla5c2+YUFmPWsZu4sIJtZD5xXFfcfxSGmpqaP5piCwAVZRUkrzzOtNu/BXsjtmiiICmDrDJqZsAq80G4mBAAl5jnsNFsAUsVfdY+Rg0DC95fwL/dhS8q18Tfg5mKFv9GImLMKqLS6J2XERj3j/BFx1pZ6OG8z2qM77EbADBvzWAMtiTEIGb0XVxUKjp0410AR0WNXhQZaCq816aoxbvadOtkCu8r7MACZqTcv0dmsLY9vUa2XlBRlqNE1Hkcnk56z7l/wghi8UVZURYvb5KFlPvnF4MOR7PBcDQjp7nKSEjhYR/2vKC2OGeioElbAIMbk41WYLJR4/mN0+E4vjccxwu2kCFIpN2TvptZgtrxuMcCiXl72k/lKuQxGalvjYdpRBHM/ErBqhifs6E+E3FSO7pwjP8B3OvFjtJeed4LLnMI4Sq/uBS9txAZJ8wU3KNe/vB88xEHpg2ltAEI0U5SQhwdTfVgu+kUAvYsQuTRlXC67I2gr8nw2TwXMlKSqKkBhuwWLCOBF1pyiqxIOBPP/Swxb6ixGVqraOJAjyF1GldcTAw975zCpFbtsb5TX9b2ocZmCMtOp3jqcSM0m3cWBCd8xbyta0fAzpYcMtxnBHfPj/QScprslBaCr8gy2eAyFf7ekaj5H49S8P5K790iSm6mXOYp5tHRWc0GZ7+58W/4F9Nn2EG8eUx+QN+1aTRWbbrBpQcZL58IjBgs+MNDasEZKMt0hJpcL6QXXYaabA/kl72DluJYVFTnoJpRAglxebxNbg+zZs5Ql+ddwIAJPyGvhVEzDO5jiVEDrGi9GwQZg2lem19QgpyfVENabjhM7QWHqb2w3/0ZvF5+4tuergKuy7NAhO9cDo83IQIftzFRkKea8ouLif31lpDBF1YhLbsA+poqAIBeC1yxcEwPPr2a4McI34Nop2qEvR2Iibd3ejgORT+EiYIWznV3wNvsOOz6dIeVwhAyhEgzsPbeiPZqxvi3G7v4zZ6oe/DL+oKn/Tay2gzQtUJUfgqu93KEvAT173nwgHYYPKCdyApjNCbXLjhAV0dF5OOe3nwLAOC6+gqWH+FeUGK4HnkS9auK6oUTlu8NU8VOCMt7gnaq/RGUe0fg86g9fm1aKFrjYdoh9NGaga9FQTBR6CDw2HXB87unQGIeNyEv9JgjJMRFH+EQ4MGeaPbv2hoHPF9ix8K6PRQzkZKQQITrSuy++RK3AuijxsMS05Bd8AuaKmw/t9HD/3y6IABcij/Bv9EfZlZL9iRyqml3nPnqS9vuRNdpWBp8GVP8qdYAbZTJ0QXJxT8x4jU5ktM97jXc416z3kcMZ0eu0BXW4Gw/xqgztluN5v/DNEELv6g8AGipoinUmDbTj2JAtzbYvUR4n7hWRpr4mpyN4b0s+batKK/C25fRYFQz0ExHBVbWpti+7DLGz+kF45bsgivd+ppB4rfHGwA4zT2H0dN7YPpSYqHUrL0hLh5/Aa8r7zB1Me/F0+wSwUSQJpoAgC8FqfUe40ZyICYacfd6B4B+2u34jvOPjhVLzOPGx5/srMXxRoLNH2QlpFD2O5U6szSPtI8zgk5VQY4SUbdqRC+sGtGLZxsAcBxmC8dh7Cja/dPIzw+z7Dqz0nrpiIlIgVl7qp3Fr8JSKCrTV+PlrM4936IrTDz311nMO9RjKFYHPsaRcD+ScDffoiv2fHjFtZ+ugjI8Y0Mxow0RUXs4zA9t1akRe3Twj8yzpeb+XzpFHx4JEAUwWt0iVknaquniXn/ubXnxJO4Azh18glsevnXq/yc5dmcZ2ljV3RclpvATTsZTFf3jna5QthVWksXTCkYFpMWlseGTI/a1c2Ft3xK1Bo6t1qGZDHXVzTFsPlw6euDct1OYYyp8ZVdR8DYoHlv23kd36xbYvZnwNeAU7PoMOwif2yuQm1eMWYvOsbZNsbfBQh7VlROTsuG0/Q50tFXg+jvta/8xb3g//4TDx58CAEUUpMNAZQHU5IiLUELudvQyiceHtIHQVSImlxLi8gAYMFBeAAVpwSogjpxP75MlJyuFF5eES+nlBdO8NiwqBbucRvFpTcXJYSCcHIi0r90nvOH9hnu6Vm1B79/Z4zDr31uw0NNGj92n8Hbzn/l+cUNfhxqVMnF4Zyyd8fcXRwmPTYNfGHEz9j8juu/L/1esvTeSxLmQIXtxKPohXvUnCjPdTg6CvZENvPttoETmhQzZi3nvT1PG2oQxpHGZIiHnNjqYXnN2Qw7gb17TWraoP8aNEn7Bri4Mncl9xXqDxRN4fluFX1U/0VNzMtqrDsIGiye4nbITKSVRWNTyHGQlFDFQxwEHvozETNOj0JFtKbCYRzd+bfTk2mC0gRMOx4zBbFNXRBf61flnFQRmxF5dsLUwaRAhj8l5ryDW93b9DMGijQVh84R/sHnCP3B5GIBzL6gTlf5bPBolPbU+DFOcjse/LvFv2EhwimlMlrT5B0va0P/eemm1QcTwXfj4Mwk7Ih4gpeQnzFV0sandCFKkHgAYKajTji/MuTTRuOjJUwueNBSX90znuZ+z4IW0jCT6DiWb3t/wJxbK7Gez7w3bT5LHrF0049hVwiNt5rL+rG39RlAXXoyVVRH24+/06K6uqca1ZGckl8ShrLoYhvKtYa7cGbbNBIuK/5D3Gj4Zl1HJqICxQhvMNt0kUMXT2pz/tgdff0VAUVIV/2jZw0ZDcN/nxqa8uhRXk52RWBwFGXE56MqaYIDORBjJ8y/UdCvlJCILAqEsqY4Oar0wQJs++2tzJO+q7NzQllXBjzJiLn8sxouvmCcIhvL8i45tiLjMer2iDe/K80z6arWFT0ZYnc9LFMwb7ozsjALc/7ANYmJimD34CCbM640h9taw774ba/cTKfYLR7kgK6MAl1+ug4KSLOy7E9qUz+c92PDOB9e+hrPG1FMgX/duDppKSoeVlpBA3FTBfOjHtWiH1YGPafclzXDiWkX33bjFMPHcj61BzwAA32Y4YcwTT4GOKVTZKWblHH1d3mkZzIq29WXOuqGYs24oDq25jlcPQkUyZkPyJO4AxGhMLoXlZPx+WuGOHyXVJVgVvhAOLVYgr4IclTCv+RLcT7uFec2p3hTljDL4ZHpBT65+Oeh1pbCoFKXllXj5gDCaHT7RFY9u0IsTBnpq8Lq+DIPtjwkkwoWEJuHmBeLm3X/UEbx4sBpOK4bA+/kngfrT0cskHgHfzVheeO11byAopSdsDAOhKGOBj+mD0MMoAoHfidXGyMwpsNIhX+T/vfEWufnUVT//m6tojVJFgV3PNkhJy4OqSt297DYvHYLNS4cgMTkHM9d40np8cQp6XUz1cWEeYRK6bujf57Gjq0l9cPUPif8jYl7wSUd0cnBGqDv/yejCfTdxesMEvu2aqB9d1NnpOW+zY2FvJLwPWn147U2IesXF5bCf5obS0opGPX5tzM304Hp4CmuBoDHwziYvemjIGGJ2c2rK5QzTo5Rt9oZbSe8VJTWw3pxdtZvpg8f830DeEpONCZG1ZzOy51/t8ccasKNcmG11ZFtijdk9AEAvTe5RhI1F1Hf6insnHcY02DH7OhyHr/uyBhsfABxH2iLiWzrfYhx/miPzT2O1x0JsGcWOtK2kqdgrIyVJ8QZcd+EJDs4a2uDnWFc6q5vgoZ1wlZSb+DsJyk6GjSbVSJ8f/95rPH+9xubNlHkwcT+M1a+9ccSufpHFosQp0p6yLeHXJyT8+oRH6RfQs9kwjNCjt/zY92UhCirJxYXiisKxIXI8xMXEsbfdTdp+BZW52PeFyDrYb3Wbcg6FlT9xL+0MLFW6QlGSrQ8w2+1oewky4vQRUZztOqn1wQTDZbT7arPf6jbX8TjxybwC36x7pG2VjAp8/RWBr/ERPMeqfezciky8/HELL3/cwki9OejRjHx9Ti9lz7tbKwlWhRQAhul3wbkE4Ytc1peiylLWa6YX3t9ERVU1rHYTz3ox28nzogcft2Nct10492QVzvusRohfLHKzCnH73WYEvYlhtbsXvBULR7ng9APiXsUU9/d1H4x93blXP+6qbcg1HVaQiD1eqbTC7Ls/dAaXlu/9kYYAACAASURBVGQEFvNGTTsJbS1lZGTmY/FcOwz5py1tO2ZUHif1FffWHp6EcfP6YNloFzCqBSvH3Jgs2zUWQyf9ea+qq9/PY53ZNjRXoPo8JPyKg4lCc659B+sIpsrXhW3LLuFLRApu+m2k3X/jbgjmc1RILuIolV4f3gYnwO3sa7idfc2/MR9qF7+wNWZfLJRlOsPGkDDhVZezQw8j4gbR05g+vQkAzt+mfwhqKCGPSUj4Nxjqq9V7nOZGzeB/cxVGLnBHbh5VlAwKT4JNBxOk/CyAoTqReldZXQ0picYTAepKamb+HzmumBgwpKsZOjk4o1c7U+hqUIVGp0lE+rYejQjZhOh5n/OV9bqnJjtKvYLB25Rf1CgoyMD7HvEw4+sfg90HvFBV1Tj3wvFjrbF4fj808KWpiQbgc7JoCz/4f/7Gt033dvTVE0XNOccJfItx/Gkc3Qgj+KAnYSyfPE7vPCbrx/XFzusvSNuehsY2mJhXVVOGu98GQ15SG8ONbiCt2B8fc45CUcoA/fSO42q8Daa0DCL1ef9jJ1KL/WDfnDhP75QZkJPQQF+9v/t30AR3Bnq7I6GQEHcSJm5CDYCWN/YIlI4LAOcfBPFvJEIS03IxfdMlWFsa4djasaztgxefQitjLRxfP45n/3uvInHqVgAYNUC3dsZ8U4OTHNbAxP0w7sR+hvugUeiuZ8g1gk1ZhmrZImreZN9nvR6mOxNtlDqiGtUIzn2O97lPUYMarkJebkUmS8iTFpfBvObbIC4mgaDcZwj5+RKMGgY2RI7HPqtbPM/h0ne2zVY/LXsoSirj668IfCn8SBLyOLmYtB8Lmu/g+/ONN6R6ti1puQ9Z5Wn4XhyD8Hx/VAjhRcuoYZCEPCUpNfRuNgJVNVWILgxGSkk8RTxksuPzTNbr9qq2GKA9Eeml33A/zQMl1UV4mH4OylIaaKtCv8CrKyf4PEtXtv5zsv8iF97zDuLSN24G5d9+lzGRqbDuzbuKtCiCrf5WBBbzHlxegruPQjF2eCcMm+TKVcwDRBeZx0lzM108jiFCE++e84PHvkciP4ag9B7aHg6bR0JNU4l/4zqgIKmIyPwPsFLlXsWJyfGOZ7E0dDZOdDqPec2XYN+XrVCWYvsWyUrIYtOnlbDTGoj+2kOQWZaO7Z+JaA9mcQz3zpewPnIZmsloYm2brdwOVWeC3sQCAG6e88OEOdTorJbNtVBdzYCEkIVC+GFq3AwerjPRuoU2/8Z/AffcF/BvJAS9R9J7W44d1ol2e114eMYBQ+e4oaColLR91Z47CLy1GqNcPBG6g7hZ/i8IeX8S68XstHj/T/STZqaYR6mYdqFhTZf/PxAyZC9G+B5EWxVDVgrsPzpt0e/FThgraOJ8d3aKuHdaGI58eUTyw2P+HzJkL0KG7MWBzw/xKjOKZzptXejbywx9e5lRtpeWViDoQyI+RaUi40cB0tLzkJPzC2XllaiuZkBKSgLS0pJQVJCBuroi9HRUYWLcDLo6KuhgZYhmGg1zP2OyfepJRATEQcdYAy7PNkBaVqpBj9dYVFcx4Ox4Ee+8IyAmLo7OdhZwOjNXqAfH5Ow8/o3qQEGJaBbGmCw9fZ9/IwCzdlyFzu/v0/6lDbdQ2FCoyMtSttXldyQpRdzzOAtenAmn3pfH9WhHEfMAYOuVZ9g5VfSpa/4Z6zHG5BGkxAl/QX2FXtBX6IVflfSeTzllkeimzX42/JB9CEMMifQfOuGvib8fr2RisTlh4ia0uEFEqwhyxbKZTo2Afv4+Fs/fx5K2TRzUCaum9RWof9Al7s8vzPa+/y7DZCeiaN+7yCTYTD+K/Y4j4ORCFHULjvoOm+lHaceavvkS4r5n055zu5a6+HcbtfK6iTu5+KPD0wdczxEghL+GxjuDSIusHUk2Sn8eRunP49n3UAwhlA3TnYFemiNZ2w0MFmGcwSI4RdqjBjXIKPsOXVljruN8LgiiHL92hBqTsQYOuJvqjsRf3AMbHmew0wjphFJD+VYwlG+Fzmp98aM8Fd+LYyhtuLHxE5G9YqFsjRkm60n77LTG0nUBQEQallYTQQqcP2szGV1YqfaAV/o5BOY8weXvh7hG9UkIUXFXSrxpbkTHrG6dcPRFANf9rjfYz+RMT0wAsOlDPB8zo/GY/3tHUYPN/isILOblFZTgoXcEXE6/xMHt9GGvTI5H+0FanD30QjPRGrOPndMbYzlEIZ8bQXh25wO+hH0X6XEA4J8xnTFz5SBo8kktFiXFVb/gkUhd7aRLvZUSl8aJTmzvnA3mO0n7j3XwIL3XkdWjVLcFgANW9NVyAWDjwgvoM6gdBo2tnzfS2On0PgB2vczQZ9hB6OmoIj0zH76PiPTXi6fmos+wgxAXFyOldcn9LgQxee4ZjBrWAZPGdsWzV5/xJjAOcfE/sOvQI2xcNRS62iqYtfgcysqItJYBdhbYvIbwlNi0Zhj6jz4CVRV53L7IviBIiP855V5LxJPpTSuHYpAd2Vj44VPRV4l+cm4x1yIc8/pY4983IZjXxxpnfIOxoG9XkR+/vigryqKwVjTo0DlueHKOvmpXQyFIei2TJvGuYfDqS069L2dUsTzzOHHuMpP0nk6wW285EustR9K2EVTg6/CYbAhvKK8OLzv674mcnDRL6PtVVQbbp3uwoe1wTDRu3NRgJkM0HaBloI7VJ2Zh/Wj2BC7pSzpGGS6DtqEGLoTSV64boulA2Xb40RpY2nCvLuhzOQAuKy9z3c+kdtpuXft9Df+O5QP2Udr53f8Av/sfaPtw40tKlkDthMXcUHSVKasEzIrYt0S01Yz/BJ1bUi1H6vs7GqFMpMt4FdJ74EhJSKCyupq07UHQ5wYR8+z0iIWj0BwXdGrmyBLkSqqyoChF/dkZNeTffQ3Y75uEvP9NnIIf4bP9esp2c1Xei9+cYhlTaBOmAAZn/8lOF5GYlsujNZu+846z+jKP6+TihWenFkNFURbDl59Bdt4vHLr4CmtnsgvQuVx9g7jv2VBTkoOPG9mz2Wb6UXyKz8Cbj/Ho05l8b7k8fLxA5/W/wKcCIhNITVqLJOTR4RK3mmcK68rWVDGWG13V++NuKnEPrK6pgoQYVXLwz374u+0AgccVBKaQB4Ai5PFj7xcisILb5zBCbw4Ccwhrjm/F0TBVoPqkfy/OpmzjhjBtGwpBKu82NtKSEpT02r+d4Hfx2LTmOp4HEkFtr198hl1/S9b/AOD36gs6dTWFoiKxaDhnyinY9jbDt8Qs7Do4Ea+eRSEuJgMxX9Lh7DZToKwYgcU8NRV5XDhJH77LyWjjdhikbw41Ge758aJm8EQbDJ74ZyYsDUFd/PIaktB38WhpLnj+f218Ivmr4XT+dSZGGlx97WpvH9jPEgP7UStiPb1DfyEYaGeJgXbU9jrNqOmLpWWVkPtLo0jGL/2X677aQh4AjBwkeAVfUbC4H5F+/ib2218p5AGA9/klFDGydqTh38yb0AT06dSCf8MmhIZZsOJPET6MbQhfW9jjhaKkLOQkpAUW8jo83kI6lqjISv2J9aOP4smPUxDjWCgZoumAHym5GKm/FA/TqJU+OUUwOmGPjsHTbDF4mi3tvpkdNyIr9Sf0m1PFrbr2a9XBGCbm+nB9sQFS0uRHKeY5L+q9E6f8yGJwP6sWeBWZgMaglwV9yuvjDzEY1oUa3cmNqO+ZmHrkmkBtnwRGY7uHD+t97YWH0opKyEnX/366/AzvSJn60FJXg3b709BYDOrEO5WHjhHKM1gi3nCl6XhURF1Q/eC8nDZtuP1yZ5EU9SgqLYeSHJEKGJy1D4lFj2CkSEQzdNRYhusJthhnShhvDzW6ijvfBqG37kFoyraHllwHBGZuRkZpEOxNn8Nacz1epi3Cr6oMdNfaDi25hq3c3IToGWJojtiCLLRRIV/bvuSLNjVfVIy2Yxe/OLZ2LFYcuose7U2h8ntC7Lp+HCY7XcTdlxEkMe+q90cAoAh5ACEs2kw/inXHHlIi+mwNuEen/SkG6kzCs8zrcIq0R2/NURiqy7uACJMr34nn2xkm3H3C9eRMkV7K30ZBW1Y4b8X1Zm44ELMYW6OmYk+7G1zbjTVYKNS4/GAuQFhySYPlBjMiT1B8Mq9iUQtijttaSQ9xRekAgIRf9H61dHjxqTrbUEiIiaP69+eUV/ELatKKfHr8Hfz76O8V+Lp2577gzKR3P3P84gggsepgjDkOdqz3+3awMyC2Od3EzgP8/dGFKoAhCCHZyQjJTiZt8x3WsGbITTQhKixa6VK2XfP6gDnjuzf4sSsrqyElJXi49Y+cQqT/KODfkIPE79lobqwp7KnVmz5tGsdHSZTMWnsJFw4J9rDU2HSdRV4dbYrUa6I27wYLJv6llTRMiicTOQUZkpAHAFejD2KKxTpUVjSO92BWKmFM/W/QTj4thet3yo/+M+49ugv87n9A0pd0yj6HId1pxbxdN15iy0TRVX7lxUZPb6HEPEGFPADY7uHDuh7N3U3tF5OahTkut7Bv5hAMroMwxuRNVGKd+9aVdRee1EnM683x/NB3AvdMlVtO0zF+P1Xoa7/cGW8PLYGCjLTQxy6vrILtejc4jrTFtL6ExUZXrQ3oqsU2PDdXmwZztWms96rSLTDO9ClpnJ465EXZf/RPCXT8lDRdKMhPgLqaC//GTTQah2xGouWNPTjZk+0z1+cRdWHlb6G7lQnrtWVzHQDAwO7sv0UDbSJ7iq4om5wM/8WDj9Ep6GxhWM+zbFj6adnjWSaRsu+X/QB+2Q/QS3MkhukKZpLvEtfwqcC1UZMmxOLqmmrKvtdZdwEAZsr1y/riRSc14YrZfS1iVzjlVnyDk7wKdsT2eKMe2PNZsMIcnOSUF7Fed1ZvvIX5EfpdcD81GADg+c0Xjm3+96Pq/1ZKS7gXryunKYrFjOwTFJGLeX9SuDsWdxpZ5TnY204w89b/jwj7GX1PaJj0n78VHZrCAmdvvsVs++4NbgA/ePZJvLxMX8W3NoyaGoxd5MG/YS0C3seTxLzImDSkZORhmB13D0x+9JlEjSbo260VAODEi3e49DYMQVsXo+2mY4jas0LgcccN7og7PuQS6Mt33ILrNtGnP3jsm4r5G8gRsV+TsrBi120c28L/hs4NUZ4vZ6XbU+vHo7M58eAZGMl/NbWJJrgxJUCwSXldufmVmpaj1ogFXJhRcrfjBU8Pqk8/ANjgMY+ValubNvqaEBMDas85bwdGIiwxDbfWT4OEOG+/neyCX9BUqd8qegdHZwQdXgYZKe6PgVMOXxW6iEaH1vqs15bNqYtjAHH/Wn/hCdZfIFKVJvZqjxn9OsNAQ4W2PZOv6TlYdvo+MvKKaPeLIoKNCd3vCCCEtdBjjnx/RzU1wLlNRBV7dW0VnN1IvFbT5v4zttZrBnNDLdqU3h5rTwIAVo7qhVn/0PspVzMYuPjqIx6FfEFChmDpi038/0QMQOiY1SwBr8WNPVhg1h3r2/fj3fEPYWbKTv9V+G21064lO2NImqbCOrNAx7LJVK/u2tx9FfHXi3kAkfoZVxSOc98Icd0/+yErVVXQCq9/in1fHLDBnB11/zSTuCbOMmm4Sqo6QkYS/iin9w3lRhWDLcQM1+9SJzGPkxNd5tervzCstxjLEvOufw8QiZhntp2YD8ZsX8l6XZtTk0fBrg19QU6r3a6oqKIKv8Kk2/Y45I6fxdyzq0KcFkNJllqwJvZHDkadoi6mAcCrFXOhpyr8c+vebffw/Vs2oiJSMHRkR1RXM+D3+guKf5WjW89WaKaphKiIFJw+/hy5ub+wcfsY7DwwAc4HHkNSSgITJneDtgA2byIX8/4kQT8/wlTh7wuN/psQ5DNymncO4cHkVe+b5/xw85wfpS23FNrBVlRVmV+67WCrzRg1pRu+ff2ByBC2QOETuRt3PQNx5rC3QOMtneiGeJqIiPZdm+PAv3N4ngM3bCccgf/NVSKrNrt8Vl+4XvAlbSsrr8QdnzCMG9yRZ9/DHi9w7xl/77uviVlo1VwLXxPZE4OsHOokaK/bU+x1I1bhJw7rjOWz+vL/AX7DzStvz2rCl2Np/+6Y18caFhudEb1XuInWqrn9KGLex6hknLkWgAWT6dPi6opFSx3cOjGPkrYcEvkdPccfgU0HExzdxLtSGgB8ik3Hyt23UVpGXWkRJUwhDwB6Wv3vRT3+zdClswYN2QYb7x04330eOqoT18/pgafxKT8VH4fuoJgd74i8j3spH3Gj12K0UWYLGtxSZcXFxBA6VLioMUHO3X/gJihJUc38A7LisDSE/NBSuy9dii+3VFxe+yX5RBt7e/pjyIxePNvUFaYgJ6h3XX37CUq4y0ralMqEjFx0WiFYBJOgwlWEK/2xamqArqu5e+XSEXJ0OZadvo/3sclc23T5fW3qOuso1JTlsWpKX77j3vCPwA3/+vm5ilLIA7j/jgCI/HfEyfW1UzFi13kkZ9NXVXd+4A/nB/5Cj9tEE7VRkZZF+NjGj9aqC0wBjxN+9jch0cR16uCFlzh44SXPthm1no1bnD6CA30Hwb6NYAvdp8KCkVdWCscuPaAg1bC2PK2VOrCEu4fp5/D2t3+bU6Q99ra7AXEx+nvunxL7Npqfwd4vC1BQmcPadvn7YR49REdOeQY0pHUEbs+MJATq9nlxpq52f+bE14tuiC/7mWmisWjnNcIiyPkKClPIs21pjN0jB+JncQm2eL3A5/QfWHTtAcx0NHHfYRql30vHuUjM+YnQlHR8TE5DQLxwtRA4BURZKUmsHdAbyrIyCPmeipsfP6GFpjqtkPciJgFLrxOieAdDXTjbD0NldTUuvAvF1ZAI9Dt2FsqyMgh2Es5LvXaEnYSEOMs7j8ml2+Qqzt1tW6O7bWuhjiMSMW/754NI+JUEI3l9rGmzBGrS9Criv98uwzcrEBrSapjffAbaqvBO83D5egbRhbGoqqlGV7WOGKhjB1MF4VR2btSgBifizyK6IBbVNdXordkdk4zGQJLGoFMUCPIZfS1KhMe3S8go/QF1aTVMNx6PLur8vUj2fjmG6MJYdNewxmyTSZCXlK/XudYW8hqTp/dCUVZKDkfdssQTIf5xAvWnExGZRAQnYqT1DjwM2cZzDItWuoj+mkHZ3mvCUfTvaYaJwzrBrKUOysur8D3tJ9KzChAckQS/4HgUFJUi8NZqvuc5cVhnipgHAEfPvsKxc6/hfWEJFOXJF5x/bwTi/O33lD5rFwzAoTPPKdtb/fZ5asXh92TWivdN7cbjj7jxmPAYGdnfCtZWxujc1hAqSnJgMGqQlJoL7zefcfUhfdQJAOxaxa5e6Pr8La68C0f03pWw3OSMz3vqP+G6eDcIF+8GYdXcfhjUywKKCjIoKCpF3LcshEen4mtSFgI/JuLs/mkwE6KSsZ62CsTFxcBgUMMxgsKT0HP8EYiLi8GylS5aGGuiqoqBwl+liIxJQ35hw3rs0ZnPPw6IRuHvapWTB4quQvH/Z/ZGebFee/dbjbLqSox54wob7x0iO4aqtDyWtRmA0Yad8CQtElsi7oBRU4NyRhVkxOt3/znceRLCfyYjqTgHAVncr5myElLooEbcS8PziAkP872wFFQS331jhWZ16p+d1jBpvvO6Edd5PVPhbAWE7XfP/SXObLkl3MkBkJWWRFkjpRl7bZmNEbvO82/Ig84t9CEtKYHlI2zxPvYq13YLxhBppI2Z+t+nLf0qf31pzN8RJ15bZnMVEptoognBqP793GSipw5ZPqm2pnrq5L41NfBN/iaQmMdZ+fZMRAhODBiO4S0EtzGoDyP15qC/9gTs/DwLALAvxgGbzOmzdjLKkqAra9Io58WJspQ6ZVtUATGXaavSrUGPHZEfgDZKvAMkOGml2K5ex3tqtw39X7HnmNEFKbBQoY/4XPLhDPIr2B59K/5AmuuNnqsxMZAdlLEo5DROWfP3L1wYfAqnu1J9KDmJ2uIISQlioVtHWRF3FkxhR+5l0hf90FRSgKaSAmxMDVFeVYX2uwVfcDwTwPYe/Lx1Bamg5QgrM+wc0R9llfT3c6aQ18VYH5dnsz3qtg7rB00lBbi8eovCsnKex/c4+RISklSxrjGo08xh8vsFWNJyDtwTLrAUaABILP4O168e2Ga5ltR+4cfVKKxkr3pkledgzxcideVatzOU8c99u4rnP3xJ23yzA+GbHYhJRmMxSm8w6Vw4+Vb8nbKt9jFWhm9GZhk5jeFxxnM8zniO5grG2FMrBZU5Ht25ctvH/IwUJRVwIIb9ZaT7jGpQgynvyX88WeXZOBLnBgC4ZONGEhkPxhxHWP4nKEspkT7XgJz3CMh5j05q7bG2zRLKOTLh9xlxRrxdPP4C1zx8MWFOb8xZIXhVNc4xeAlstSkrraD0DfGPw9Dx1li+ZRRpvKf3PmLQGLbXwiaHi7TH5xyrorwSzx+EYsAo7uKHx94pGL/0X1o/uheBMXgRKHhpdF4E3lpNG9nGqKnBoJmCeZcwhUM6MY+O4QOt+Df6zcMXkXj4IlLg9gBg2VoX/bqzVxSWD+iB5QOIyV1dhLznnsswYAb9xfzo2Vc4evaV0GPywv/GKgyb68ZVnGMwavApNh2fYqmRn3WBM3W2k4Pgk7eF+27i9Ab+pqhNCMfN78GQFJPAh6HbWdvCh+2C3fP9yKsQzhiZjtqRayMMOsBEsRmmB57GuDeueGRXPwGkv44l+usQDxK8CmZ00TDFhR7zSe2Y7+m40GM+Zr31wLrQGzjYaSJpX99nREXXB30d63TOtf30REHQs09ISyDSQ88GC17YQ5h+t088w9kdhOePmJgYlh6aArMupjC10IeYmBjfwh1Bh5dh4FYP/Mj/JfD51RUjTVX47JiHwdu4F0ziBWeEmaUR7wWSB28+Yc954n60afYAjOpDnhypKIi2ONrrPQuhrlS/BUxuBB1ehpjULEw82PhFyZifuahEvX+s2MbcNTWVSE0ni/dKig5QVaEudKak6cJALxlVVYnIzOpL2meon0Fpy4m+bhTX88nOnYKystes91JSFtDRokZPCXP8JnjT4gZ99fDaJEz8b1gVtW+tj/DYNIyxs8KkwcIveD5KiMWjhFjWexkJSUTPc4QER4ZOyzPEXHZ4izZoqaaBYx/eYunzR/CMCsfNUY1TQEteQhH7rW7DKdIeRZXUxbGJhstxI8UVJ79uwO52gvufNgSn4jdhUUv293CaccNGhobmvcEEQ8Htv1Sk2IuSv6oKoCjJ2/qhNgqSMvhHxwovM4m509wgwh6hraoRJhj1RHl1Jfyzo+GXFU3qx08YayiMFDRhq2mOgOwvAIDwvG/o/swJAGCioAV9eXWkFOcgtfQnpao5LwZatGIJeZzwSr+tD9WMGhx9EQAA+LzVkSTkcSJLYyvyLYf4mzFtpkYS8pgs6m0Dl1dvAQBbvV5g54j+tGPPX9I4nsd01DkM4GT8OXTXsMbyVrzzu0N+hqGwsghtVcywyZw8UZn8fgHmhjjirDU5ZeH5D1+YKhgL5OvGKUJNfr9AoH7OHejTM6cGOSCxWLiQTl6cjD9HOUc6xCAGt04HKdF6KSVpWBe5A9ODFtOOUVhZRCsihuaR01Xq8hn9bTCFPACw6dMGQW9i4fc0iiTmfXz7FQDgHU4/CWvdVh9xUWk4suUuTzEPAG6dmIdxiz2QmV0ogrPnju+1Feg7+ZjQ/Qx11XDdVbCU4ZnLzuPbd3Z4u9/DtTxa150T2yegoyV5BaqaUYN2m49h5SBbjO1sCQ1F4SZd8nLSuHh4Bmau8RTlqfLk8VkijJpbCrEwNFPj7WvFFPK4vWfCYNSgy2L29yQm6e+sOPdf4PUAJ8q2l/3XodMT3hG9daWdqgEAILWBC1HUhw5qRpCRkMKzjCgcBFnMqwGNsZgQWNrwr/4lLNunnoScggzuJglnui9MP6aQdyP2MJTVyX/n1VWCPfQ+20k8P6059wjPw78KfJ4DOrQSuC0TXTUlRLiuRFhiGmYduylQn4srJqJDc2ol+6FdzPDkA/2i1rOgWFZU3rJDdyhiXnNtdZZQtfnyU3gFR1PG4EfnFvo459g4ixlmBlqIcF0p9O9IR01JJMdnflaH7/nh0uuPAvdTlJPB7fXToKte2+enGqnpRpCVtYOmBhFhmV+wG0W/TqKk5A70dKkLeCUlN/Ezfw30dWMhLq6Myqp4VFaSf/9MIU9b8xGkpTujoiIUaRn0UU3MtmwxrgYpaXpISdOlFegEOX4T/Kkt0rW+uRef7ddDSpxIy7zzLRIbQh7/iVNrEBZPsMVFr2A4X/Gtk5hXm/LqKrQ4fQRJDmwBqorBgKS4OE4MIDJSVnTpARP3wwjOEM57rb7QFZhg0lGtN26kuKKqphJHY1dgVRvh5xz1ZYvFOeyKnoPvJbH4Uij4dayu7Gl3HZs+EWKqV/o5jNAT3GJps8VZ7I6ei93Rc7HZ4qzQgt5uqynYbTWFJYoBQFR+MqLy6e0pbtuuhb48fQX1xuBQx5kIyP6CtWEXSduTirOQVFw333zXCY0bZTj30h3Wa35+trUZ7kbML+8smMq37c2Pn7iKeX+SeuX08BPyAOBoHGGuXVvIY1JSTR8BoyurRbu9IZlnOg1nEkUrGhy0EmwCSJd2ayivT9OSzWYL6mc62WgsriXfFezk/kfR0CIeTgvz6SNluEV6jJvRE/vWCTaJAYA7bvMx2fE8ktN/Cn+SAiIlKYF77gswdtEZWrNtOqzM9HFql+ArfkP6tcWkMdYAgEXryBEGVmb6CLi5Gv9Mc0F5HdOJNNUVcdl5FiUtGADGHr+E6L0r4fEmRGghj0lLY02uUYwNSeCt1Vi5+w6CI5KE7tvCqBkOOo2hLahSF8Q5vtPMSracFW2bqtnWn8i8FACg9ZgTFxPu4eC/iEe32ZgRSF48YlYOtFDhfq8q/FkMZXUFrvs79TUXzQn+Zqg2scItrJBX1361hTwAiA6OF2qM10fVDwAAIABJREFUw3OIB9+XEfF4FRmP97HJyC0qhryMNLRVlWBrYYLh1uZoo1//SuQdm+sjwnUlPif/gFdwNF5ExCOn8Bc0lRWhqaKAkTaWmNSrPc8x9s0Ygn0zhtDuS89mR7QnZ/IWqHdPG4Td0wYBAD4n/8CL8K8ITUzDj7wi/PxVisrqaqgpyMFQUxV9LJtjat+OPAt2NCTM31Fydj5O+7zH+9hkFJaUQUpSAtqqSjAz0IRduxYY2FE4rxtBWTOmN9aM6Y3U3AJc8Q1DaEIaUnMLUFFZBXkZaZgbasGuXQuM72lFul/UJj2DsG5hCnkAoKqyGZKSBsjLpzei/5m/hiSySUm2hJQkVYTX0fZnbZeW7gR93RikZZDTDYt+nQYAGOhxTmzFoK3phR/ZI0CHoMdvQnAORLxCtL0TJDkmvuNMrbA3/IXAYzCLxKQ38KL3n4RTuNse8AoXokIRnpWBDlrsKFRrXQNSH1lJSZRV8X+entIySODzyC5Pw5FYR8wx3YzWSmT7pdyKTByKIXy3umsMpuuOVkrt8bUoAlnlqbidchL2hktI+wNznsAn8zJ2teVuoVAfFCTZz8L30ohrQEfVhvHKBQAJMUm0VemGqIL3CMx5gtC8N9hmSRarogqCcPn7IYo3Hqd4tzt6Lla3cYGmDPkZxzPpAKILQ3j66gUM2Avb5xt5nKM4rvdc/UeFPCa2muZ4N3A/er/YjEoG7++uGMTw6p/6ezyLkvffUurct5pBLL522vv3VvPmR6M8FXETpdSlVfGzIh8hP8Ngrc7OaReDGN7mhuBXVTGczB0hhgYuI/obA3nqCnR94SfI1QdLZaonQ0fVdv95MU9amvjaVnP4iL3x+cR6LUxaLz+uucxmvb7/LAKPXkchNSMfJWUV0FBVQHtzfbQ21cL4oZ0gRVNNSxC0NJQQcJNIl434kgofvy/wDyH897Q0lGCkp47h/drinx5tuI7By6ePKeQBgHkranVBMTHg1RVyitwT388I+JCAzOxCpGXmo7i0HFKSktBupoTObQ0xfmgnmBjwvwFpKyuyLpQpPwtgqC7cChcnzJ8xMiYNLwJj4R8Sj5yfvyAjIwltDSXYdDTFiH7tYGoouhuj82Z20YuMrAJcffgBkTFpSPuRj+rqGijKS8OilS4G2Jqhf8/6eaTc3T5ToHZNwl3DkFScw79RPdkeeQ/3U0Ib/DgNgZUqEXU7I/AMPHsSNg29n+0FAFy15Z5SOtliLR5nupG25WZSLQxEATO19ZTfVqH6HVh4FjWMGqH7cWPdKOEr4ALAmtNe8FgxHnum00/IahOVlInpB68hzI0+orfjYmeu+yyNtGFppA0ne7s6nWttOBcXOF9zIyr/OZKKwzBcfx3pfGpzMHoIZjU/CS3ZhvHFExYjTVWodHbBy+ne/Bs3AAYaKlg/ri+RqiQHeK2egVZagt/zqhk5UFSYQdmuqDALefkbUF4RAhlpa9I+MTHqAgcnv4qJLJTaApu4OPV+n1+wHRIS+hATI3uYSUt3+X1+2ZAQJ4vW/I7fhPBcjv9AW7nWVInqb8aNJRN74cR1f3xO+HvTnRdPsIXbzQDYTD8K5zVj0KM9uWDYh+hk7PJ4hgfO8yh9g6aT72vbbfvh6bevcHzxGG+msNtryJIXqrf26IeNfs9E+FOwYVaxpUNKXAaj9Kk/BwDMNd2Cq8nOiMwPxIe81/iQ95q2XUOyqvUxHI1bgcJKIkBiohFvaw6nSHuB99GJatOM1+Dy90OIKghCaXUxz/Fqw0xbBoAjsXWzEJEQExdJQQlrjZZCj6Mrp1anY/v1512o8m+HW3rtf506i3nCRCqklKRRPNo4ySnPJb2/2u00NkftQ2RBNMtLbpbJJAzSEU3JdDqPuoZAmM/oxY83OPut8X1Z/ivEfqq7Ks+PyJg0LNpM+EyoKMnB58ISPj3qTntzA7Q3N8D6hQN4ths04zjWLhwgkICUX1ACVRV59B55CGoq8lg+n/p31GGpM47OH4Gi0nKM6maJoX2Jf/ywWXkcQc7c/SjOzB6LvOJSRKZkYLy1cMayHZY6I/wEeyJaXFaBnmtOIvzESliZ6WPVXOGvByYXDyBp5nqh+wGArpYKVs9rOE8EEx3eD9GcKbgP3nxipa+53w2Ew9ieDXZe/18wUhCdCJxdRq0affSLD+6nhMK58xTY6ZCj0Xj52/1NtFHWRWQ++1r7q6oMC1vxFoMY1QxMs3LC5UjiwTLszRdstCei36Y70Ufi1NTU4GdmAb59SWNtC34eBQkJCRib6UJOkTq5n2RG2AcoqSngc1A8PgfRR8cNm9Wb0q8gt0jofkwcB+6HC0c6DT+vPFHS1oR3QSNuQl5D0FCLDOss/oxoxou/4Zxitq/Ekt+m3YJSUUEsJMjJDeXapqT0AUXMk5Xlfd8rKxOuum51dRrFX4+1ryoZEtJkMY/f8ZsQnpv/zESLG3twyGYExpoQXsoDvd2RUJjLpyeb6cOsceI68bu3mU4W8LcsGIThvcjPkLXbcNt+33kedJuJJqth5oiuyMwpxN1XkVh5+B5tGx0ux9JWoEZdt9FohoBUwo6JWzJNW03RZ5Zpyuhjv9VtxBWFwTfrHlJK41HFqISmjD76a0+AlWoPvmNMMVqJKUYrkVOegRsprkgtiYe8pBIslbtilP48SHApAKkipSGSSrhasgZCjSOKY04zJp4L8iqycTPFFd9L4qAgoQQD+RYYpjsTzWS4B/Ewj/8+9yleZt1GWXUxlCTV0F1jEHppjqz3uTUheqppChgKSsz2uj8vbbjgjX2ziGyFK69DoaGsgMGduQfgCMKV16GYaieYPUCjROZZKLfBFgv+FT452d2WCPcvZ5RjVvAyXEi6jgtJ1+HZ1Q1S9az4xxTyavvNReR/xv4Y4VJsRAFT6KxduIJzXxO8UVIhVsZamuvhxA3hSkfzw8pMH4G318Dr5Secuuwn0rEbA9Xfnw0vrzwlORn0ay982govIY+JmoIcjk+r/41PQVa63mP8Ka7GhSMiJwMHetCnpgmDw/6byMkvhvc7wrA2NCa1ScwTAcxqrn5ZseitRb4Jp9H42alKE6mjueW/oCVLngwEZFMryXomBgIARcgrq66s+0k3Mjd6LUaHx1tQUFnKMkNe1Jq3qO6d7Y4hmg4UketK1AGoa1Mjd+xbrEQxTQGamy4+uOniw3p/O/4oFFTYEREFuYSAWpRXjBNruacK1Rbl6trvTuIxjGu+AnFhSaSfTVxCHI8z3TCz00ZkpfC2aEjIyIX9LsLaQ56m2uLBW7649joMANDOVBeeawW3V+i4mDCZri3odVrijI8nVoLDw50Uwcdg1KDzUran0rN986Gpwp7UTjtwFesn2GHGoeuk8bsud0Xg0SWkCPWOi50RepJ8LE5kJZRwMJp9TeQUyd7lXIN/lidlO5PDX0bASN4KScWEQDVcfx0sVOxw5MtILGrlCXlJtnXJwegh6Ks9D101xuF8wiJklyex9o0y2IQ2yrasdiMNNuBh6j7W/mVtbkBOQpnnOZltd0bM9pWYe+kuErJz4buKakHT79hZyEtL4dFiclRcaUUlBrieh4GaMs5MHQNlWRnaMY+NH44OhvQCGB3M452cOBLGGsRnIfk7cq6qKgGQ6UPbT0pS+AhICQnhslokJYygqyN4imETosdcVRt3B8zG+BcXsTaIqOLeR7cFng0RbjEi6NIqVFRVw2H3TXxJzISpvga6WBphqK0FbVthoesjISFOu53b+Otn98f62f2RkJKD7ae9EZ+SA3UVBQztaY4lE7mnek54cJ1SxMI3+Rvr9YVPxLUnr6yE1CYxv+H8b1srdURrIaqzcpKdrg9NvTQ0k9HFkpb7+HcQAAbjJ8TEpCEmxtsf+k+jJq2JhS0EL4bFSTeNQeimMahex7/0tRumt3pfrzGExfNBEG54h8JEXwMnt7A9ZrtPPoJ318iaTO1tng+C4HHrLZZM6Y1JQztT2s3ZdBk/covw4ORC2kIXjY2lnjY+p9fNS5xpF/D+Wwq6mdJXHubF3bdR8P4QA+vWhhjTnfCJvfI6FAkZuQiKTYbn6klwvu+Pqqpq+H/+hofbZpOEOmbgytF7fmhnooO1Zx+zAlm6rzoBCyMtVFYz4Lma+/Nfo/wGYooENw2ujYy4DK51OwM9OWIFet6HuoW7MmFWf93XjpqKmVeZX6+x60ttIa8JwWnbyRgAkBib+YfP5O+j98hD2O/qQ7tvwr7L6LDUGUWl5eiw1BkdlrKrDHVY6ozA6CQ8CYmBtaMrFriyV8mGbD1Lac/J3cBP6OLogutvwknbFx6/g8rqavR1cscy9/uUfhsveqP/Rt4FYzg5dNuXcg5L3O4hJefP/i3X5mDoG6Havw6Px9VXYfCNSKDsc3eagCmDOsN19Vi4rh7blHYrYtZ+vE7Z5viBGjXdRcMEAHA+QbiolNrMeVe3CqN/ki3hd7Aj8oHA7b2z3WHdvy2kZaVgbKaHBynHoa6tgpLqMiwL3YVpQWvgFk98xrcSjmJC8AB4Z7vDK+sEZO9LwDvbHd7Z7qTX7pnXMfX9avybeIt1DOa/Lq/NoPhABlYvW+JRlhtp37bPrpgZvB63U5+y+tkH94d3tjvUvRThne2OMUH9YOvXntTvSOw50vHklWThne2OwdNsISktCcPWOpi9eTQrpfhi6F54Z7vz/Fzsd3nCzFALYW4rsW8OOVrqxpsIXHsdhjC3lQhzW4lP3zKw1fOpwJ85t6i8HdMHYecV7tXPOy89htcHHRDmthKBzksxcIMHaX9MSjYWuNxmnRcT9+XjsMyNfE0XEwNXIQ8AQn8+xDoLb6yz8IaBfFtcSGQ/A3VvNplnBByjpgoSYpKs/hYqRIToBOO9uPZ9HaV9Vw3CMqGVcg8saHke6yy8MbfFGTxIJVf4fJi6DyvM7rKOfTyWXfCF1znNuXQXHQx0YaGrTarWV1hWDrPtzhjd3hxt9cj73iUmo+PeE5jRrSNU5eTQdb8b1zEnnaVel+iofbxBx8+z9omLE6Jk0S8Pbt2hID9NoONwIi8v3GJdVTW9EXwTjUt7dT3ETdiAhImbkDBxE871Zk8WHcMm42S8YNVv136aBqVRD3H3jD2u7puBVdP6QpzjD/9zYRhyy4U30q9rP260MGyGS7un493FlXjsuoCnkGegpILgjFT4pSSx+59m+zabuB/GjsBXAIDANPL32SMiRGTn/LfzM6snKsqoVai5kZOeB6fRgvlfD1abx/pHxyZ7Z677/hTcfj5eQt6lr91Efh63n4Xj1PUA2HVtjeT0n+gzg3ugUmlZJenvtfvkIzh1PQBTR1jD5ZIvImPTSO0Hz3eDgY4aNFQV0Wua6CvT1oVFvW3q3HduD8LiYeODuqXGj+3RlvU/82M00VbHkuE9EPmNsCC4+OID1tr3xcNts3HgFn2Ku+fLjxhQy3P33dGlOLtiAmucWrB+aY0i5jFqGCwRra4caU+YLVYweEcxlDPKee7/UkRETJgoGFH2eSReEuqccsobrjACAGSVZzfIuPw+IxK/vyo1glZn+EO060L4YDAYDNTUI8y2rjAYNZi49F/0m3IMPm/I1fl62h+mtB857xRl+0nPN+gz8Sgrpbc2c9Zdgt3kY/jwKRlSUoL78/k9XAun5YNx73EYeo88RNp3c8M0hJ9YCRUFWYSfWElKawWAbZefYXDnNghxWQ73pWz/OO+dcyltmXRY6gwNZQV8cHFEVTWDJLYFxSZj17WX8N3vADurlhTxcJi1OV7sXYCphwQz4V1r35eyLTA6CYbNiEiEPR9eo8ftU/BNS4TlVfJNp7nnQbh9eo+rceEwuXgA1b+/4zUg0nGXvnkAz5hQDHxwltTH5tZJBGQkweTiAUx5Rkywlr55CJtbJ7E64DHuJETB5OIBlFYR16rs0mLkl5ehrLoK2aXFyC6lL9wCAJ0cnNHJwRmr3b1w+KYvVp16iE4OzqRKtgAw1s4K0lKSkP5DZvD/VYbrd0A5owodHm9BZmkB0kry0OHxFsQXUVf8ZjYnonmuJb3HxcQAMGoYiMxPQYfHW9BamZr+ONmEeGBziWE/MIz0PYbognTacwnKScSVb29xONobC4MuAACyygqxI/I+Ln97i/c5ZKH3c34ariW9x85PD7A4mDB6XvHhCg5+fgLPxEAEZtMvqm2zGg0AWBh0HkWVZSiuKserTO4VRscbW8MvKxa+P75glblg3m4AsPPaUjxIOQ53/62QliWi0F7+eIfjnbbgss1hSIpLYUvUMYhBDA/TiUnSoZizpDFG6xNVxMYELsGqNrNxpdsRDNSxxbi37AjhMYFLsKvtCtzq4YIDVmsgwWF3MSZwCXZYLsfFrgfQRskUU96zV6JPJVzDsY4bMSZwCRY0n4DQvGhSP27Hc3SeBq+0EzgTuB0THAX/PJhc20BUUOvdjhwRtf/GKxyaz64IN71/Z3i9F77ya21GdLPA/bdRrPd269zhd4Qcza6qKAeAPlqwmsHAu2PUiOxOLfURFJPM8kjtvdoNAUeX8jwXZSl2OtoUk0PIKksU/AcBMM5oB2WboXxb5JazU8E//nyATursdG5bzelQlSb+PjVkiFX46hr2c6W0uBykxYmff4yh4B6KBqrKWGbXHW6TCWFrjidRXa/rfjfsGz0Qy+16YP9oIrrDzpkQ8Gd73sHTZbOxwNYa7lNGIWLzMnTZd5J2zIsz7Vlj8qL28d6sms86HgBoqJ1EVVUSpV9qOvH9ExMTPgJeRvr/2LvzOBvr/o/j79kZDMa+yxZJiMqaNtVdUknJkqKU25J20aLotkTWSEihEEnWlLsNaUUqkS1lN8xm9u3z++Oac2bObMaWrvv3ej4e18M559q+Z2ac77ne13dxLqSORvgG0tExuSeAq1rZ+R3vP5i7BURa2h+5XsM/36SmC9SoZPN81/vJT0H+p/93dab7nQsbujuta3uu+kA1p49TzenjlG6mooFBPpNidKnvDHfS++MPdTjupBZs/1nbjp+7APKfzjLO3+Qna6JmqeUtTfJd/58PHteaKPfdDM0uLSPvSUDP1mtvf6ZvFjypp3pfrxVv9FVKatakFje1aaDFn2zxPm//0Ota+5ZTV/95KFKlworqmwVPqm+XNvpmwZN65CXfG0nDH71Vwwfeqrmj75MkPT9p5Xl5D6fjhvq1vePlNctWhxbGU+2dUP9QdKweXXRu3kvrS2rmu27bX3m3IPxh0qNqPmiSFg2577TPd96vBBe0mKGu3z6sRzY9qbGNX1bVolndBA4kHtKknTM0tvFLPvss3L9U91a70+c1zyyz4XnM+prdocSCW2ZdFe40Fx25faKGNnjM+3q3bx+R5TsCgmN33B+qU9wJjUymgVueLXD705VuGd4LjwzL0KAtz51ijzNzKPGITqREqkzwqQe69bR4W7noez34+Nk1M/67/KvJC1rz8983iOeBI9HqMmCW1i9+Uv5+fuoz5D2Nmf6pvliQ9fe1/1CUqlUu7X1+Ijpezw/I6l7UuvM4vfjoLfrq/Sd07MRJte48Tl9/8JTP+pFP3652V9XV2g07FBXj26z/VGbMXa93P/hW08ed3l33oMAA78x4Bc2Ql52/v5/aZV6Y9rjuco370LdV2vAeN0py7mIMn+/bQsTzAfje093ybfWX0+qXH9Qzs1fp1d636pZhb6lWxayxz2Zu+947Rt689veo0+p3JUn3rX1fZYqEql8jJ2CZ8NMGXTp/grZ3f0IXzRmjDjXr6/V2t0uSetbPGrOgTJFQfXe303pk3/2DVXPOGO+6US1v1nVVa0uSntywSkO/+UQT2nZQuaJOd8wiAYHex3m5vO8E1alSVoteyP1BfnnfCfpwwy/q1Mb54vjemk2atND5uT58Zys9dPu5v7P3/9ErTe5S8aAQLdz3nW7+3Anb+198vfrUuSbPce2+vul5XbN2lCZs/0QTtjutpp5ocLN61mqda/vBDW/VL9EH9Pae9d7WfFVCS+unW0do/PY13m64Ho9897ZySs5I09L9m7zPf7o1q9vIy798pJ2xvvXfpsh92hS5L8/tPe6s1kyfHflNG47tVNtP/1PgtpL03KUdtfhPp+VBz1pn1737tspZ4+09XOse3fm1b+v07yN/VvsKrTRj7/uqVKS87q95p17aNkWSvBNjVQ+t5O3yK0kVi5TVfd89o3lXvepzrKT0FJUKzuoO3ahkPSWmJ/mcP8AvQGFBTnehS0vW9dk/v/OdT1v3HNLRKOdGaIVSxfVU57y7Rp6N6LhElSjqOxP5e59nTdJyOudsWKOCrhw4WZumPqaTicl5hoHZVQnN3RXvXCgTUk0nkverTEg1fXZkuk9rui1Rq7T2sO+sddm/+9UsntWlKNCv4PJn17ZOTe/jssWLaePerNY6Qz76VEM+ygrxD8dk3dz2dIGVpJDAQMUlp+R5zKsuqqb75xRuDKmc58suNLSTEhJX5DlmXfYZY09XxQpf6cjRdj7HDQjIPQGcn19RlS/3kY5F3HHOy4B/pkvC8g9kzsd+58q+vk8pPjVVa/bulJ+fnzrVu8RnnceDlzXTjYveUcs/3/S+tu3BR//WsuYl4lAVBQU3k/xClJr8TZ7rpQAFh7RVSvKXCgisrfDy67zrAoMuVVrqrwopcouSk9dKlqpylZ1WWilJnys11fkekJy4QmlpOyRJxUo8qZzRwtG/jqvPVS+q1qVV9fKC3DeCel42WHHRCZryxfOqUjv3JEh5yd4iL3ugd3Pph3IFfDlfy+98nu1e6/+2vlm9RWOWP63ajaqdcr+C3l9E0i+KTflTG4++kqt13vbohUrPbFyzPdoJzMqEXKLyRZ0xLPfHr9OXh55R3ZK3a1eM0xPCc4x5u1oowC9Y6ZaithWHa9PxKUpIi/A5R8uuvi0Ed+47pno1y+ul/reoZdfXdPdNTnft9PQMhRZ1QvMJc75QdGxivvtK0pWNavisi4zJv4HC6UhKTdMvB4/oYEysdh49rh1Hsyale3zxKtUtX1aVS5ZQ3fJl1LBy7r+TbS8+pvovTVB8corqvzRBZYqF6vHrWyskMFDbjxzT7I3Od+e8xsZb8nA33TVjvj79bZfqvzRBA65pqYaVyisiLl5Lf/pNW/YfyndfSep+7eWavvpb9b0l72uxRzu20dglX2nDtj+07MUHZCY9OGmxqpfNqv8PnYhVWnqGnpm9Uh+98EChf27S3zRm3kXFauiP+D/19NY87tIVzT3WxrKDH2vZwby7Mky9/NU8X5ektmVbaP3xb3ONM5dzbDxJ+iXmN/X8vp9KBpX0TsAxo/l4Pfxj7i5rzUo31qaorXrhV98xBkoGhSkm9ezvStQtXku74vaqx3d9VTYk3Nvir3LRiqcMJ0+X52c0YLNvEJnXz0iSmrVyLmgS40+jNd8F8v5XQ9SlnfM76nrtaC34wvc97tlxWLPGr1GbGxrq1nuuPGfnvXfgLI0efIe3mfLMUd19Wt0N6HmNHn/lA30wzXccnX9lTjDR51mne9lNVztfFMqXKSFJWv/DbrW9oo48jSLbXeX8Ltq3qa+XJhb+7sHVHceqf+9rChwzLz+Vy5z+IMQZGVboIC67Mx0Tr3KZMH26eade7X2rDp2I1eej8p7cpnHZrM+aDYf2eVvg5aXjRbkvMtPNFJEYn+8+rSr5VnCpGad/wZ9XkCdJ97RrrFmrv/OGeR9+8bO3e23nZ98mzDuHnm3YQc827HDqDSUVCwzRD/96Kc91eYVh77bO+2/ziQY352rlll+Ylp9Fbc98mIbXrzj9O4Hnwsjt0/VDpDMTeUCOCaNSM5w7ybdUukZPbR2taqGVdFvla/VngvOlKmfw5/FGs5c1bNtk3fl1f4UGFNF7LZwvpUeSIlS1aP4XCgF+TmvnkHxaguR3vvOpfKni6n5d4QZAPh0vdm+v6au+Ud9bW+a5/kzP+dYT96jFoMywtRD3fuJSCz/Y/unoVnOc3trziAbUy93Kfe3h1/Wvyo+rUSnnplL2MfvOxoGorBmaj8fFq0yxrPEc1wx8QDXLlM5rt0IfMy45xeeYBTnV+cqWeVuJSZ8qJvZVpacfVMmwwSpe7IHTLl92QYH1VKHcx4qKHqz0jCMqV2a+goIa6sChi3JtGxJ8lapVOayo6GcVn7BIfn5BKhbaRaVKDj+rMuDsDNrS1fvYT375rutYuZuur5D35EU5Pbalm0ymh2s9rYYlfT9X9sb9rkm7XvI+71lzoJqVbnXK/V749d+KzRwWKTSguEZdNtNbxvtrDtTlmcc4nnxEHx6Yq4drO93uB//cW0npWS2hJjXNuxdMdsWCgnTXxQVPBlcvvKzGXHOTXv1uvUqGFNHn9/Y+5XHPt5jIBxQQWEulyjqT5CTETVd8bNZ3ihNHm6tI6D0qUcr5rp6efkCRR327Kqal/uoN7yRP+OcILnKdgotcp4STkxVS9DaFFL0937Lc3/hZPfRyZ6WmpuuZ28aqdLaxcm8u/ZC6Pd1B4RVK6sHmzxW6pd3q4zM0tu9b+uID37E3G15VRwd3H1WVOk5dn5yYolLlShT6fDeXfkjNrm+oq25qrCq1yxdqv4LeX7kijVSuSCNtPJq7gUmDUvcqJeOktpx4Qw1K5R4P7ctDz3jDuRblh2jerhbKsFT5Z95k6lZnneJSD2npvk66r+63+iXybf0V94WqF3dukj54l2/9Hl7St/7IHtB5pGdkqN0VdVWnetkC9z0f5v+wVa9+mve49B9v26mPt2WNRZ1fqLbs3/fp9jecXpYn4hP0/PL8hxTJrmHlCqpTrox2RzjfSV7/Mnf4XZCn78q66Zl90gpPD7beN17hs52fn/TWoLslScO6OxNe9pqwSD+9/ri3d0Nex8nPGYV5+QU/+RnZyGlh9smRL7T4wDIlpSfr4hJ11KfWfapYJPesP3OvnKYZe+fop+hfFZ+WoJrFqunJi/tcLqaTAAAgAElEQVSdsiVZvzq91aPG3Xpx22hFJJ9QtaKV1bla7rE8FrSYocX7l2nF4U+VkJaghy7qoesrXJ3ve3sqcyy7qbtn65sTP6hBWF09dNF9qlCkXK5ts5+jsIZf6oROw38bp50nd6tFmeZ68KLuKh6YdyueZ+rnP+lAtdAqBZ7b8zN664/39GPUT6pWtLKuCC94MNUSJYvqZEyibr4s9ziDebWAy2u7vF5veW0DDZvUvcBzn46SpYvpzaWP6pE7JyvqRFy+5Whzw6lnaT0dZlLbK/KfPKJrx+Z6fe6XSklNU3BQoHo+8Y4e6pLVouW33c6d6Jzdbt9d+r3aXlFH76/8USHBZ567n0mId7ZO9cGTl/iklFNvlI8AfycIKFuymMJL5F3p7IjK6vpwVcXq+v7ofu3tmXtsJUn65K+durG6b8ucAD8/+fv55btPoP/5G7WgWb2q2rzrgPd59kaS/z8nYv9neeKD1RrfOf8ZIk9H/4XLNfXe3PWWZ0D809XkP1P003OnnqimsL7L7N77SpO7TrFlwR7/aaT2xR/U0tZOlwiTqdPXTlePZqUbasmBT9Su3JWqWayK0i1D++Kdi4r2FVpp8f413v3y8nJDp1VEZEqMun37pOa3eE01i1XRrzFnPn5vQec7G91Gz9f8Z7tp617f7tYvdm+v4e+tVffrLpe/v59OJibrww2/6P72+XdnK6w7W1+qpv0maM+hE/py7L9zrf9o46+6I3McmDU//q6bmxduVraQoEA1r1dVA6d9pI2FmBxpf8Iv3scJaedunNOiAWFKSIvWsaS9alr61lzrPUHeqXpjnI4xn65Tr1ZZrfpW9ncmurizSUPdPOUd7//dyPhEJaelqVLJEqpWuqQueXmifhvmtOK/fOTr+mRgrzyPecXoqdr49KknJ8h5PslpCVipZAmf7YoWuVFFi9x4yuOdTku54OAmqlDed1zHqpXz7zqbljBPVSsfzPV6SvIXCg659rTPjzM3aEtXTWw63xviZQ/vHtvSLde64ylH1aXaqccrm9h0vj46+G6u15cenKcvj63ON1DLb79BW7rq6nI36a6qD0iSNhxfq0X739I91R4ssBzLD81XUnpioQK8M9GlfiNvl9tzJSFxpUKLdsjx2nKFFj31GJUpSWt9grjQ4n19wryM9MPeIE+SAgKqyt+/nJIS3leR0C46V94e/qF6DbtLnR91blaGFAnS92udz/13Ry/Xk1N7qX0353qo5S1N1LPRM5r7S/6Ndjz8A/wVXjH3BFqvrXnWpyXeHVX76+MTMwt9vrzCxIL2K+j9nY0fInI3iKhR/Dp9fXSE2lbMuulRPKiyQgKc1l2lQ+oqOiVrqIqHOuc/w3HzS6vr/iHzVP+iCvro9awGUI/1vFYDXlmk0U+c2aSFnnrnXxc/q49/H13gNjn1btVMvbPVoWfi4gplteOlx/XT/sOa8+1mfbFzr4IDA3VRmVLq366lrq5bM999PXX2j38e1MurPtPe45EqU6yYbm10sQbfeHW++50rkScTtGjdVo1a/Lm2TDm97/p/64BLN1W8VjdVdCroxzasUMVLnCBv4tYNeqxxG+92Qf6B6l+n4A/m/IQFldDEJqcetPXuarfr7mq+dxLueG2uPnqyZz57SP3r9Fb/OufvjsuLlzx16o3OgbCgEnq8XuFnrFq8/jklJ6Xq2T5v6889RxUQ4K+27S/VdR0a57l9Ybq4zth9nx6u47vdmp9f0fRd3XO9llPfwbeq7+DcX9AlqUbt8lrz8yuyDNPwx+frhw07FRQcqMua19TDT9+iKtXL5Lnf3+GGHpO17v0ntOev45o7/gGfdZXKl8zVci87vxzNHArb5VVyWuaVDS+uxKQU1b6ovF4f1fXUOxVCTLzTRS0qLlGlM8dYkqRK4WFqMmCCnurUTrsOHdeyb7cVOtxr9ugkjXuogx6fsTzXuqg4545qdFyid0wnjx8nDdL1Q97UZzla5d13cVO1WTJdo1rerEHrso658KauqjNvrHp8+r461b5UE7du0MzrOuniUuW0u+fTqjN3rPz8/NS4bCV9+tdOzWvvfLnx9/NTzTljNPnq27Th8J9atOtnbzfegnS/uKne+32LOtdppO2Rx3y67nrcelUDzVr9nR66JfdAroNnrtLm6Vk/w8Wje+mV2Z9q518RWjy6V67t8fcKCQzUlaOnqVa5cC180LnDWv+lCRp+2w0a998N+n6wE5hM/Hyj5n//kyZ3uU0tLqqmE/EJ+tfrc+Qn6bvBvqFKekaGnlrysSbcfavajZ/pPeb7D92rxlUrqcfbi7Rl/2FNvPtWtW/g3EwYvupzrfhlh9o3qKORt9+oPu8uVVJqmnfQ/TMJA3N65Lt3VLFoSXWocnZdoG6rfJ2m7Jqn7yN/1jcntui7Ez971w2oe58Gbh6uuZldZSsVLa/DiU4Y3636bdoStV13bxykztVu0qHEY1oX8YM3bLvz6/7qWdMZB/C9P1doQJ2soQWKBATruV8mqEWZJnr7jyU+6wpSp3iNfM93NrZMe1wzP/5OLR+boqXDHvBZd2frS3Vn60v1yKQl+mnPQXW7tqkG3Zk1YLtnttrsjz0TUnQeMVd7Dp/wWTe2Twfd0NT3BsV/t+zyGZfPc4x31v6o9kOcm4JjHsy7rs3PzMfuVtN+E1SkEDegHqg1Nd/ZbLO/7nlc0IQYOTUoeY3e2ds/1z6BfsHe49UodnqzQhZUplk9OqnX3CX643ikz/+zUXfcqFF33KhOb76nvccj9fj1rXV/C+fzf+2g3kpJS1frcW+qWumS+uyxB1U6NKtuy37MhQ929a7LPonGZzuccP3GS+pq8j0dcp2vde0aed4cSIh7Xf7+pRQXO1JlKzpjMcafHKPE+HdUtqIzU3pGxnFFHrtakp/KVtwmSUpP+1MxkT0k+Su8vDPUQ3r6fkUea6vS5dYoMLC+UpK/UEBgLUVH3KaQ0LtUPGyYMjKOKzbyYaWl/e49liTFRN6v1OSvVbbS7nx/7mYndeLIZSoZ/q6CQpi5/XzJ2RrPw2R6bEs3n9c2Hv+sUGFefr48trrAcfYK4gnyJKlN2fYatKXrKcO8jpW76Y+4nRq0pas6V+2ltuVOHWRL0v6DlVSh/Cc6FtFJVSs7f6MRJ7oqPf2IKpZ3BrKPih6s+IRFKhk2WCWKO9dWxyI6Kj39sCpVdLqiJiR8qMjop1W18h7vcQMDaykkpKXCSzk38o8cbae09L8yt/GXn1+gDh+5SsWL9/IeN2eQl5z8rSJOdFHJsCHebc6Uf0AFZWSc27Hav165WWOWZ13btr2juTfsWvX2V4o6FqPX+uceUuRcyT6G+pmer6D9Cnp/ZyMhzfm+831EViOPIoHhKhlUI9e2AXkMBzHi0Q5q2fU1NahVQSVLFNW3W/f5zFY75bm71bLra9rxx1FVKJN1o6d2tbKKi09Wy66v6Zor62rvgRP661Bkrtlv/wmeuW+GXp33cJ7rmlSrpCbVTu+7i0fzGlW0ol/+WVBq0icKKnLuhx3zXCffc3Xe2UqBLIvyWPJ0yfzX7L/7d5mZ2fUfzTAzs5uWv2VmZh/t3WbN3p9sZmY15oyy3dHHzczsjtVzzMys/bKZ3nVxqclmZnbxu2Ptq4N7vcevMWeUd9vXtqyzpgsnmpnZZQsm2Lwdm/Mrln2xbY+9+d9vzczsqhem2rIft5mZWdMhk6z5c1Os0eAJZma2cvN2u/rl6WZmFhWfaPHJKWZmdvu4Obb7yHEbu/IrMzNLyHzdzKz5c1Nsw+/7zMys5YvTLD0jw6LiE/Mti1tM3vr133KeDMso1HZv7Ox2nkty5pb/92f71wOv53q97T2v2Rff/O7zWqu7xvo8j4yOt1Z3jbWMjNzrej09N9dr2aVnZORa3+qusbZ2w/bTfQv20qvLT3sft2jcf/yFLsJpa/rI+EItl/cdbyu//c1n35Xrt9n8TzbZ/E82FXSKvD7XWQpRz+XUeOXztvnEvjzXNRuZ9bkw//ufzMzs4mG+f4+7jh23tHTnc/DllZ/lOsYlLzv1XL8Fyyw9I8OeXfqJz/qcx8u5n5nZ4k2/5Fqf336no/HK530WnDsXjX/tQhfhnPpux182YOrSC10MW3lgrI3ZdvPfcq6Lh423tdt3/+OPmd2xg5V9nqel/m5maXmuc16rnu+6mMg+ZmYWF/uqxcW8YslJn1t6eoSZmcVGPVOoY2V/nJz0uc/2J462NjOzk9FDLC52TF5v50LXIW5Z8vXo5ntzPX991yt5rsvLzD3j7FDiX3muW3pgnv0a7fs95dHN99rI354q8Jj57Zdf2R/dfK/9GJl1TfNbzE/25u7cfy8/R/9QqPdkZvbXgYo+z0/GzfY+PhH1pM+6YxF3Z/7bxZKSv8vaLvIJS0ra4HM8z78n4962uPj3c5yzkpmZRcc4P//Yk9PyLV9C4seZ/671LcvBqpaUsCTbK+m5/r+lp5/IsU9ls8xrtWMHK+f6v57350JlS4yfl2/5Zg1bbB9Myfous2r2lzb49nFmZvbOK0tt1dtf5buvmdlL3abYTaUezHPdjOffz3Pd+mU/2sIJq23T59vs3TFZ1zynOl9+5ylov4LeX3Zzd16V5/6pGYl5rotPPZbvPjmP98HeDmZmtj9uvf0SOSfffc63owcjrc/Nznu/ud5gMzO7s8kLZmY25smFtvG/TiaTlpZuZmaJCU4GdM9Vw31ej4mM8z727OM5XnZP93jzrMqbEPMfMzOLPdbeUpO+tPTUvRZ9uIlTltRdFn2ojpmZRR+qbymJay3x5GTLyIi35IRlZhlOPpSa/J1FHaxhZmZRB6taWuou7/GjDlb1Ps6+XfShepaa9OWZFjvPz/Qz6hcWn5qiBz//QGkZGVp4k3O3Zv6NTmufQeuX63hS1mCItUs6LaEW3eS0uHq3fVa/8GKBztg09118ua6unHtcDUl6oklb9azvNLsM8PdXaFD+AxIPmrtC97drpqj4RE2471Z1bHaJjsXGqVxYcSWmpKp65kDDgxd8rBNxzgQCRYMDFRqcdczaFcpow459knxbP3VpcZla16uRWQ6nu53ZmXXRiE1J1tMbV6vhAufu6o3L39K1Hzl3wffGRqruu+M06zfnbk6dd8dqwa6tWv3n77pk/njvjJxPfr1KU37eqAGZrY3qvTfOOxvnExtW6rENKyQ5rR77f7XMe+7s2zVbNEVJ6Vkz3JxPSeknlZpt1p5x231T7Q/3O4PF+/lJ8/c56XR8WpSiUw7pj7h/9jTvy2f21XPjlisj8+f6yND5Cgjw/a9VOnO8genvrVOfe9v4rJv9qjNe1eAxS72vvfNB1iCmnrH41n3v3BX8dssfhRqPyCM1LV2SFB2ToOORcYXf0UWSUtJ0cdX8u727nZn0wttrvM+vfGC8EpNTVaZkMZUpmf+kGvh7tKqddbf0q115dytb+tNvajh8ouq/NEHzf9jqff2uGfN1xehp3nEyJOmSlydq1B0Ftxx4btmnajd+ps9+M7/+QZ3efE+p6eln+lbydFHxcgryD9BVZWud9lh+/580e2Oaak0Y7/2d3PDO23p09SpJUtfFi9Rq5kz9eNDp+vTJ7l3q+N673rYwnRYs0Auff+Y9VoMpk73PG0+bqmvenq1r354tSao1Ybz3uP80j0z6QFP63XGhi6FtMZ+pZdnc4xDBERjUwOd5UsIiRRyq7jMuliRFRfxLx4/Ul+R8VyxZZp4iDlVRUkLWjPNFQp0WrkVDeyop4X1Jkr+/M+ZSQGDWAPIno5/0OVZhpaf9oYhDVZQYP0epyRtOa18UnuXT7dxPfkrNOPNhUPLSssx1OpJ04NQb5mHx/tnexxuOr1WLMlkTKf0akzVB1NKDc/Pcv1HJ5qoeWuuMutknJa1T7Mkpij05RUVCrpHktLJLTFqjDHPGUC9XdqESE1fo4GHn/1hyyjcK8bYo9b028PcvpYyMGGVkxOr4ifuVmLRGyixXUJDTbTckOP/uksnJ3yr25BSlpm73eb1U2SWKjcoa6uD44bo51n+oE0caeVviZY2Xd/oDt5yMzn+yxt7D7tLMFxZ5n09+Yp738f3P3aHJj/v+jo4diDzt8+fUpmMzvf3yEo3tO0vdn8ka2/FMz1fQfgW9v8II9CuS5+uhgeVUJKCU1uzP6rF1OOGffS28aMaXGviy7+SliQkp+tfFz+qLFVv06Qc/SpI6XDJUny3brCKZk26kpqTp2Z4zvdfNs15drQ6XDNW/Ln7Wu8/5kBw3U6lJn6t4mYWKj+yr2GNXyzKcSTf8/LJayJvFKT6yl5JiX5WfX6j8/EKkzNaQiTEv+xwzIDDvIbeybxdcrIcCQ87tZGZn1M02wM9Pqzr0VqC/v8oWKaanvl6lca2d5oxPNGmrmiVyD7wb5B+g21a9oxW3PiBJuiistP6IjdJFYaVVLKhwA99HJSWoU61L813//qPd1HrYG/rxPwP1+LyVeu6O63Tb5Q28YYjHgBtbeWcQCQkM1L6IKNUsl7vMaekZCsn8CWWflS06wQmlShcrmmufwhrb6haNbeWMsbQz2vnjScvI0IgfPteuHk6T3Zpzx2hfz8H64uAeJaalacNd/1Z4SFGt2Lddr7W+VUcSTqrbpwvVcMEEpaSnq/a8V7Wv52CNb9NBE7c6X3jCgotoauasnDm323TPQI3e9OUZv4fTEeRfRIF+ef+ePz86XZ2qOReIcamRqlvCCbv+e2SKbq0yWL/GfKqLil/xt5QzLznHsvM898w2WyosVF9/8JTuGTBLJ6Li9fiD1+nNkd1yHeedcT31wFNzfWap9fj6g6e0ePVmXd99kgID/fVw1za51vd6eq6GTVipCS901uC+hW/iGxToDOy+5df9GvFs/oPUutHMNd9p6sqNks5snL4LLXvX2dNxa5tL1Pn6M2iKjTNWUIi1fvc+7+Nr6tXKc5s7Gl+ix69rrcBsQX/2cfCyd53b8dLjBY6RN/HzjfrP7Tfm2s8z3lbTka9ry9ABp3hHhbe03YWfmc8NNv27n8/z/z7QS4u3/eoN9zb26aNaE8Zr7+NP6JPdu7W8ew/VmjBeqenp+rCrc0P0hc/+q4W//KJdj/n+7r/slTXEx97Hn/jHhXkdh72t5NQ0vT/09GZMP9c83V9bl+uu1uUubFn+2XxvjIeEdlaxEs9KflmXBRGHqnjH3fKEfMEh12W+lhXIJcW/q+CQq5WYMFdFQu/O82yeY5XQa7kCw1MJCLxI4eUJ8c6nSU0X+IyTV7VoTe/jiU3neyek8BjaYJwqFKmiZ7b2UnKGM+TKLzHOhfcV4VerR41/6+VtjyoyxQmLvjjmfF7VKd5AA+u+qHur91Gjks18ztm39rNqENa4wP0mNV2g4dsGefcL8S+qVxs74d7IRjM19Jc+2hzlfCccfdlbmrfPmbl6zI5ndChxv/dcAX4B+XYrLkh46fHKyIhVYGANmTkTA5YJf1NFi9ys4yec+jctfb9KlRyhkmEvZq6foWPH71T5skulfALE2JPjVbbMHJ/XomNeVGjRjoqMGqCKFdbnuV98wiJVqfRbrteDgq9U6XJrdPxwHQUE1FDZSnt8/t8FBV+lspV2KzbyIaWmblLJ0m+dURf2cpUPKj52hCIOVVdwSDuVLOMbZvn5+entzaPUseK/VatRNa2JmqVn78iaKXVN1Cz1bzdcf2w7oKtuukzD3nO+t8TFJKhzzazvHTeXfkhtOjbT83P+7X2efV3dJjU05YsXfM4ddSz3BJX5ne9U8tuvoPe34cgw/XEyawzRebuciepyzmp7U9UZmr/7aoUF11CL8s+qbBFnXPe7a63R4YQftGjvjQryL6G6YbepUuiFuxY+laoXldPOXw+q0ZW+34Fzjp3ned65+Uv64MeX9OFmJ+h64LoxeufzwapzSRU9MSrveiS77F2oz0SpSrsUe+wqhVXYpNDSk+UfWEPpnlDcklWykmeM5QCVKLdG6WnO8BApCe8rIKip/APKq1j4bJ081jbvE2STfTs/v/PQAKOApnuF7n5UWDd8NPOM9916/LDFpzrNGo/EnzxXRTojnu63DZ8+s+5LMclJPs8nbf3atkceMzOzSxdMsD9iI23Nn7/b7N9+tD0xJ+yS+eNt1b4ddiIpwczMlv/hdLc7lhBn1y6dYZ/+tct+j4qwJXt+9R5zwk/rzcys7rtjbf5Op9tXzu0W7/7ZLl0w4Yzew5mYsN1pCrz+2Ns29rcb7Z29fb3rvj2+0MyyutmeSP7LDif8btN3dbf1x97+28oIuMEV97/msxTgQnfrccNy1r7d+5ddMWqq3TNzvve1vLq3zv12szUaMckeftfphrj72AlrNGKSjf10nXf7fguWebe/YtTUfI/Xaux0u2HiWzbli43e19qOm2Gtx75p3/+x3/va9sPHrPXYN63Pux+e5bvEmXj+s/9aWnq63bvI6Url6VbbZtZMn+dmZjsiImzFjh3WbfEi73Mzs8um5h7eYeCqlee13PjfFnksdxfkhLhZFnGopiXGv2dmZmmpOy3iUE2Li3nF28Uu+nh3O3aousWc6O3dLz3tiB07VN1SU342M99usvEnp3iPdfxwY59jHTtY2aJPPGARh2p5t/d07zt2sLJ334yMZIs4VM+iT/Twdm/K4ULXIW5ZAOC8+WDWV/bAdWN8usV2a/2KPdFlmiUnplhGRobd2eQF69pqhHd9v44T7ZYGQ+yr1Vu9r415coF1bTXCkhOdz/u8utnOHvexdWg49Jy/h7SUrZn/brP0tCPn/PhnKc/PdD8z80Sbed2iOGdTfTWcP17buj1xVse48+O5ikiM14ZOuWdf+zt1f32hth08qs+f66Pw4ud/umYAOENMdntq525KS/y/1/SNadqS2UKv4ZTJ+qhbd9UqXVo9lnygBXff422Zt3rnTk3/4XvFp6bqswd6qfPCBapbpqxGtW8vSao/eZLubHCJRrVvr8bTpmprv/7ec9SaMF6SNPKG9rq30bmdQRFwIeq5wqGuA4BTiDncQMGhd6poyZEXuig55azrTJL+tjAPAPC34yLn1KjnAMC9qOcKh7oOANwrzzDvVGPmUUECAP6XUc8BAP7XUdcBwP+YM5rNFgAAAAAAAMDfjzAPAAAAAAAAcAnCPAAAAAAAAMAlCPMAAAAAAAAAlyDMAwAAAAAAAFwie5jHlOUAAAAAAADAPxgt8wAAAAAAAACXIMwDAAAAAAAAXIIwDwAAAAAAAHAJwjwAAAAAAADAJQjzAAAAAAAAAJcgzAMAAAAAAABcgjAPAAAAAAAAcAnCPAAAAAAAAMAlCPMAAAAAAAAAlyDMAwAAAAAAAFyCMA8AAAAAAABwCcI8AAAAAAAAwCUI8wAAAAAAAACXIMwDAAAAAAAAXIIwDwAAAAAAAHAJwjwAAAAAAADAJQjzAAAAAAAAAJcgzAMAAAAAAABcgjAPAAAAAAAAcAnCPAAAAAAAAMAlCPMAAAAAAAAAlyDMAwAAAAAAAFyCMA8AAAAAAABwCcI8AAAAAAAAwCUI8wAAAAAAAIB/NvM8IMwDAAAAAAAAXIIwDwAAAAAAAHAJwjwAAAAAAADAJQjzAAAAAAAAAJcgzAMAAAAAAABcgjAPAAAAAAAAcAnCPAAAAAAAAMAlCPMAAAAAAAAAlyDMAwAAAAAAAFyCMA8AAAAAAABwCcI8AAAAAAAAwCUI8wAAAAAAAACXIMwDAAAAAAAAXIIwDwAAAAAAAHAJwjwAAAAAAADAJQjzAAAAAAAAAJcgzAMAAAAAAABcgjAPAAAAAAAAcAnCPAAAAAAAAMAlCPMAAAAAAAAAlyDMAwAAAAAAAFyCMA8AAAAAAABwCcI8AAAAAAAAwCUI8wAAAAAAAACXyB7m+V2wUgAAAAAAAAA4JVrmAQAAAAAAAC5BmAcAAAAAAAC4BGEeAAAAAAAA4BKEeQAAAAAAAIBLEOYBAAAAAAAALkGYBwAAAAAAALgEYR4AAAAAAADgEoR5AAAAAAAAgEsQ5gEAAAAAAAAuQZgHAAAAAAAAuARhHgAAAAAAAOAShHkAAAAAAACASxDmAQAAAAAAAC5BmAcAAAAAAAC4BGEeAAAAAAAA4BKEeQAAAAAAAIBLEOYBAAAAAAAALkGYBwAAAAAAALgEYR4AAAAAAADgEoR5AAAAAAAAgEsQ5gEAAAAAAAD/bH6eB4R5AAAAAAAAgEsQ5gEAAAAAAAAuQZgHAAAAAAAAuARhHgAAAAAAAOAShHkAAAAAAACASxDmAQAAAAAAAC5BmAcAAAAAAAC4BGEeAAAAAAAA4BKEeQAAAAAAAIBLEOYBAAAAAAAALkGYBwAAAAAAALgEYR4AAAAAAADgEoR5AAAAAAAAgEsQ5gEAAAAAAAAuQZgHAAAAAAAAuARhHgAAAAAAAOAShHkAAAAAAACASxDmAQAAAAAAAC5BmAcAAAAAAAC4BGEeAAAAAAAA4BKEeQAAAAAAAIBLEOYBAAAAAAAALpE9zLMLVgoAAAAAAAAAp0TLPAAAAAAAAMAlCPMAAAAAAAAAlyDMAwAAAAAAAFyCMA8AAAAAAABwCcI8AAAAAAAAwCUI8wAAAAAAAACXIMwDAAAAAAAAXIIwDwAAAAAAAHAJwjwAAAAAAADAJQjzAAAAAAAAAJcgzAMAAAAAAABcgjAPAAAAAAAAcAnCPAAAAAAAAMAlCPMAAAAAAAAAlyDMAwAAAAAAAFyCMA8AAAAAAABwCcI8AAAAAAAAwCUI8wAAAAAAAACXIMwDAAAAAAAAXIIwDwAAAAAAAHAJwjwAAAAAAADgn808DwjzAAAAAAAAAJcgzAMAAAAAAABcgjAPAAAAAAAAcAnCPAAAAAAAAMAlCPMAAAAAAAAAlyDMAwAAAAAAAFyCMA8AAAAAAABwCcI8AAAAAAAAwCUI8wAAAAAAAACXIMwDAAAAAAAAXIIwDwAAAAAAAFPV4C0AACAASURBVHAJwjwAAAAAAADAJQjzAAAAAAAAAJcgzAMAAAAAAABcgjAPAAAAAAAAcAnCPAAAAAAAAMAlCPMAAAAAAAAAlyDMAwAAAAAAAFyCMA8AAAAAAABwCcI8AAAAAAAAwCUI8wAAAAAAAACXIMwDAAAAAAAAXIIwDwAAAAAAAHAJwjwAAAAAAADAJbKHeX4XrBQAAAAAAAAATomWeQAAAAAAAIBLEOYBAAAAAAAALkGYBwAAAAAAALgEYR4AAAAAAADgEoR5AAAAAAAAgEsQ5gEAAAAAAAAuQZgHAAAAAAAAuARhHgAAAAAAAOAShHkAAAAAAACASxDmAQAAAAAAAC5BmAcAAAAAAAC4BGEeAAAAAAAA4BKEeQAAAAAAAIBLEOYBAAAAAAAALkGYBwAAAAAAALgEYR4AAAAAAADgEoR5AAAAAAAAgEsQ5gEAAAAAAAAuQZgHAAAAAAAA/LP5eR4Q5gEAAAAAAAAuQZgHAAAAAAAAuARhHgAAAAAAAOAShHkAAAAAAACASxDmAQAAAAAAAC5BmAcAAAAAAAC4BGEeAAAAAAAA4BKEeQAAAAAAAIBLEOYBAAAAAAAALkGYBwAAAAAAALgEYR4AAAAAAADgEoR5AAAAAAAAgEsQ5gEAAAAAAAAuQZgHAAAAAAAAuARhHgAAAAAAAOAShHkAAAAAAACASxDmAQAAAAAAAC5BmAcAAAAAAAC4BGEeAAAAAAAA4BKEeQAAAAAAAIBLEOYBAAAAAAAALkGYBwAAAAAAALhE4IUuAP5ntZDUSdJFkoIl7Za0QtJXkkzS3ZJekBQi6QNJwySlXZCSFl45SbdKipG0SlKKJD9JzSUVlbRR//z3AAAAAADnk5+k/nKu+VIkTZK08gKUo5Sk++Vcj34qaWuO9YGS7pSUIelzSVF/a+mAs+BnZuZ5fEFLgv8lT0t6NZ91ayVNlfRRjtefkTT2fBbqLDWR9KWkkpnPf5DUQdJ8SddnvrYj8/Ghv7twAIBz6mpJA+TcrKkk6ZikryVNk7ThApYrPxdJekpOuWtLipO0RdJ7kt6Vc5HyT1VSzsVeUUlLJR24sMUBgP+3Wkp6VNIVkqpIipD0jaTpkr44zWN1l1P/eGRIaizp17MvZqGVlfStnHpRchpddJO0OPN5MUnrJF2e+TxC0rWStv2NZQTOhEm+YZ5EoIezFyAp2syKjxo1Slu3blVqaqouv/xy9e/fX6VLl/ZuOG3aNK1fv14LFiyQpM2Sml2gMhfGMkkdP/vsM9WsWVO1a9f2rjhy5IhiY2NVr149yans/n2ByggAODthkt6W07I8Lyapj6S3/rYSFcxP0vNyWroH5bPNu5J6KvOL3z9MzgutSElXyWnNDwD4exSXNENS1wK2GSjp9dM45ipJtzz99NO67LLLdN9990lOffWfMy7l6XtR0subNm3Spk2b9PDDD0tSgpxGGrvk3LSbsmPHDkVERKht27aS01Cj+99YRuBMmMSYeTj3SksqfuLECT333HP6/fffdfz4cY0cOVL16tXTTz/95N0wMjJSn3/+uedptVMc91wEzX6nOI6/nAu5vLapL0n9+vXT9OnTvS8eP35cbdu21bPPPut5qaGkMjmOGZ7HMXOWpbicln6tM/eplbkQsAPA38Nfzo2bTjExMXrxxRfVoEEDFStWTA0aNNCIESNkZn6SRsv3+1POz+lWkrpIqpDHOQLl3PW/WVIRSRXl1C95DXtyqjpLckK84enp6UFz5szRlVdeqRIlSqhq1arq1auXIiMjJamHpMsKKG9FSXfIqb+CJF0spzXi6fJTwd8r83o/AyXV3rJli7788kvJqS8n5rEddSEAnB9+khZJ6hoXF6cRI0aoYcOGKlasmC6++GK98MILysjIkJwQrrycmzAe/nKu/fL67K8qSWvXrtXu3d77M8E5zusRIKera19JNeTURSVzrM+vHiiorqwrSZMmTdIjjzyi9957T5JCJc2TU+82kJwGJr179/bsc6MKruNPR0H7+sm57iSPwRnjjwfnWqgkxcfHS5LGjh2rdevWaffu3apYsaL69evn3bBYsWJKS/MOMVdOTvfUr+W0IPCTM57eQ5K+l5Qs507KF5LmSPpdTlPoOXIuZnbJuZP/TOZrRyX9Iicgu1XSx5JOyhmzYYuc7kgjJf0mJ9mOzVwfI+lPOV1+sguUpNTUVIWEhEiSkpKSdMcdd+jw4cN6+eWXPdu1ldMda7qkuyQdlnRCThfcpnKadq+TlJi5bJTTJfkPOWMKbpCULmlP5rJVTlN3AMD5db+kaw4dOqQmTZpo3rx56tGjh6ZNm6Z77rlHkZGRyuzMECLnBtRrkvbL+cw+Imm2nDrqa0kLM18zOd1GF8ppcbZRzpg8H8upAw5L2i7poJyWAH6S/iVptbLqrJ8kPZF53uzqSno+IyNDt99+uwYMGKA2bdpoypQpGjRokIKDg3Xy5EnPtuGSHpNTL6bIqfNWS5oip85bKqfrU4qc+uqQpDVyLsaC5NRnH8qpM7dLel9Ol15JulJO/RUnKTXzeNMkVc9cf0Pme07MXL8782e3WE6rCc2aNUsDBw70lPXWzHPcoLy/A9wlwj0AOFfukfSviIgIXX755ZoxY4buvfdeTZs2Td26dVN0dLQnzAuTc30VIafF962S/pLTonqPnC66HeUMqRSvzJtIkZGRKlGihOdcZSVNkFMvpsupA9+Sc232oaQ3JO2TUxdFy6lDTU7dES1pvJwhGfzkhH//zTxXsqQfJfWT782xWEkKCwuTJPXv319//fWX5NTHz8mp73TFFVdo9+7d2rdvn6eMAzLLEyOna+5vcloVFpNzrdtTTh26Q06X3HfktPaTnGvBJZnlTZNTn70oaaicOjg9s7xRmcc/Knp14UyZL7GwnOVysZnZjh07TJKtW7fOPKZOnWqSLCUlxczMRo4caVWrVrV8zDKznzxPMjIyLCMjI79tC62gY2RkZNjJkyc9T9PMrLFlva8/zcyqV69uo0ePtvT0dOvSpYv5+fnZsmXLvMeIjo62hIQEn+PGxMTkea6cZfn+++/txIkTZmZ26NAhO3z4sGfVSTOrZRfud8rCwsLy/2H50syse/fuVqlSJe/ncR72mpn3gz7nZ3lUVJStXbs2v31t79699vvvv5uZU2fs2bMn++qk7E9yHPtTMwvKVt4XzMxmz55tkmzDhg35nfKkZdZheZXXzGzt2rWWmppqZmZ79uyx6Ohoz6o0M9ud75txju09bo5jHzOzJQWst+TkZIuKirInnnjCateubZGRkRYZGZnrJHns+4pd+L8XFhYWlv+FZbWZWZ8+fSw8PNyOHj1q+Tl58mT2ayUzy/s6xyyrrgkPD7fZs2fnu97jxIkTtnTpUjMzS09Pt9jYWO+6tLS07NuvM7NVBRxriZn5Z7634WZmL774ogUHB1vDhg3t2muvtbS0NDOzDDN70cxs48aNJsmWL19+qnKmm1m+Xw7MLLWg95hzXWxsbPZtbrIL/7fA4p7FzMxomYdzrYSU1TIv250Ybdy4UTVr1lRQkDOsT0ZGhooUKaLff/9dt9xyi6pVq6aePXsqOTlZkh6U1Hjnzp3q3r27ihUrpvDwcPXr109JSUlauHChLr/8cu+xBw4cmL2rq6688kotXLhQkhQVFaUnn3xSZcuWVdGiRXX77bdr//79kqQ+ffpo7ty5eu2111SzZk2VKFFCr7/+uuQ0574/2/sKkaTk5GQVL15cAwcO1Pvvv6/p06erY8eO3o1uv/12DR061Pt8/fr1Cg8PV0xMjCTpwIED6tOnj8LCwhQWFqaePXsqOjpaktS9e3eNHz9eQ4cOVbVq1VSjRg0tWbJEcrrgcscGAM6vspK0bds2FStWzFMX5eUiSUUXLVqk5s2bKzAwUPXr19eiRYskSdOnT1f37t01atQoNWjQQLVq1dKsWbO8O48YMUJ9+/bVggULvGOwZqu/QmJiYvT000+rXLlyKlq0qDp27OhpSdBeTquHXOWVpICAgPzKW1xS9c2bN+v2229XSEiIKlSooKFDhyojI0MxMTFq3769Fi5cqC5duqh27dqqXbu2fv31V8mpC2vv3LlTgwYNUsOGDdWoUSONGzfO8/Mpnp6erjFjxqh8+fIKCgrSZZddprVr10pOi/tOiYmJGjJkiEqWLKmQkBC1aNFCmzZtkiQNGDBApUuX1vjx47Vnzx6Fh4erTJky2rFjhyRp165dub4DJCYmSk6Lisqn+oUCAE7Jp+5LSUnJd8MePXpkb0Wtn3/+WaVKldKBA868RTExMRo0aJDCw8MVGhqq+++/X3FxcSpbNqtnrucaLjAwUA0aNNAHH3wgSXrvvffUp08f7d69W40aNVKZMmX05ptvqlOnTgoJCVHTpk11+PBhyWn5dktERIQeffRRlS5dWsWKFdPdd9+tI0eOSM6Yt9dmni5JkkJCQlSkSBF9+OGH+vHHH/Wf//xHclr3vSxJ5cuXlyRP/aLExEQNGzZMlStXVkhIiG644QZPveQvKXzLli166KGH1KBBAzVt2lSzZs1Senq6JAUmJibqpZdeUpUqVRQSEqLrr79ev/32myRp2LBhGjt2rN566y01aNBAYWFhGjJkiOdH8+Bp/t4AWuaxnPPlBjOzzz77zCTZu+++a2vWrLEHHnjAJNmMGTPMY8SIERYeHm7lypWzxo0b28MPP2ySbOXKlWZmtnv3bgsPD7dLLrnE5s2bZ8OHDzdJtnnzZps5c6ZJstjYWDt58qSFhIRY9erVzcxs//79JslWr15t8fHx1qRJEwsPD7fJkyfb4sWLTZJNmzbNzMxatGhhwcHBVqNGDZs4caK1a9fOOnfu7CnikmzvK9LMrHTp0la7dm2TZOPGjfNsl+h5UK5cOXvhhRe873HOnDkmyeLi4uzo0aNWrVo1q1Gjhr311lveloqrV682M7OGDRtaqVKlrESJEvbmm29au3bt7Nprr/Uc6pt/wO+WhYWF5X95mWVm9uGHH1pwcLD5+/tb9erVrV27dvb8889bVFSUeUycONEkWa9evWzFihXWpk0ba9SokZmZvfLKKybJwsLCrF+/ftalSxeTZOvXrzczs4cffthKlChh/v7+NnToUOvXr58VLVrUUlNTLTEx0Zo1a2alS5e2SZMm2ZIlS0ySTZ482XPqp7KVt6uZ09KvcuXKJsnKly9vzZs3t759+9r27du95f3++++tSJEi1rJlS3v//fdt4MCBJsmOHj1qCQkJJslKlSpltWvXtoULF1rFihXtmWee8e4bGhpqHTp0sA8//NDmzJljxYsXt1deecXMnBYPJUqUsMmTJ9vy5cvtnnvusWrVqnnP3atXLytfvry99dZbtnTpUrvhhhusVatWZmb2559/2rx586xDhw4WFhZm8+fPt2XLlllaWlqu7wAjRowwSbZp0ybPoVv+A/5mWFhYWNy+TDYzW716tRUpUsT8/PysWrVq1rZtWxsyZIgdP37cPOrWrWsDBw70Pl+2bJlJsgMHDlhGRobdcMMNVrt2bZs6darNmTPHGjVq5NNyfNy4cSbJevfubStXrrRWrVpZkyZNzMy5LixfvrzVq1fP2rRpY02bNjVJVqtWLXvllVcsICDAhg8fbmZOa8D69etbhQoV7I033rB58+aZJJs7d66naA9lvrdnzMzGjBljZcqUMTOzJUuWmL+/v33yySfe93H06FGTZPPmzbO0tDS7/vrrLTQ01EaPHm3Lly+30NBQe/75583MbMWKFRYYGGg9evSwFStW2BtvvGF+fn72zjvvWFpamrVv395CQ0Nt1KhRtnz5citWrJgNGTLEzMw6d+5sISEhVq5cORs5cqR16tTJWrRo4SnGd/+AvwUW9yxm2R9ke87CcjbLXWbmvQDJvpQvX95++snbc9Ybzl1zzTWWlJRkGRkZVqVKFe9FS+/eva1KlSre7j6eIC42Nta+/PJLk2Tbt2/3fihLsqioKJs/f74FBgbayZMnbcaMGRYQEOA9ryfo+/TTT83MrHnz5la5cmVvk/LBgwfbU0895SnivGzvK97MLDQ01CRZt27dLJv/mFmymVlwcLBNnTrVu8LzAZ+enm5Dhw61sLAwO3jwoJmZrV+/3iTZzp07zcysXr16JslWrXJajo8aNcpq1arlOdTef8DvloWFheV/ealpmZ/lERERtmTJEhs7dqx17drVQkJCrGbNmhYVFWVxcXEWFhZm/fv3N48OHTrYnXfeaWZm06ZN8/lsz8jIsDp16tigQYPMzAm3JHm/3K9bt84k2eHDh2327Nnm7+/vDawOHz7sc9PHzDplK2+gmW0xM0tKSrJPPvnEXn/9dRswYICVL1/egoODbePGjWZmduONN9pll11mycnJZmY2YcIECwsLMzPnokiSFS1a1Pbu3eucpFMn69Kli3ffm266yae7UFhYmI0ePdpSUlIsLCzMZs2aZWlpaTZ37lyrUqWK3XLLLf/H3lmHRZX9DfwzdCohdoGi2GsiBna3a2OzYne36xrrumBgd9fasbYYa3did4KBqEjOef+4zB3GmaHE1f299/M892Hm9L1zueee7/mG0FxHlUol9u7dKyIjI0VgYKBwdHQUfn5+IiEJF1oafH19RdasWQ2+A8Tj/APcM8qhHMqhHP/1I6uIX+e8efNGbN68Wfj7+4u2bdsKa2trkTVrVhESEiKEECJjxoxi4sSJQsPatWsFIMLCwsTVq1eFqampPI8IIcT169cFIC5evCjCw8OFnZ2dPBcKIUTt2rVF8+bNhRBCzJo1SwDC29tbfP78WXTt2lV4eHiIT58+CSGEqFatmvDx8RFCCBEQECAsLS3FzZs3hRBC3LhxQwDi5MmTmqarxJ/bACGE8Pf3Fy4uLnK/gwYNEunSpRNXr14VQgjx9u1bAYjVq1eLHTt26KwVY2JiBCCWL18u1Gq1KFCggPD19ZXb0syhq1atEn///bcAxJ49e4QQkrmwSqWSzYwbN24s7OzsxJ07d4QQQsycOVO0atVK01TQD3AvKMd/5xBCCGEoepqCwtdgD8hmpUePHiU6Oprz58+zePFiSpcuzZYtW6hXrx5CCExNTVmwYIEcVMLMzIzw8HAANm/eTK9evUifXgpmpFJJ/q5tbGzInz8/AI8ePWLr1q20bduWjRs3cv36dY4dO0bZsmWxs7Nj8+bNVKlShWLFium1oaFdu3ayevXkyZMTnsuaBJ8tAKKjo3FwcGD9+vU0aNCAVq1aAfTX5FtYWCCEkCvFxsZiYWGBiYkJmzdvpkWLFmTNmtXgWMLCwvDy8qJu3boAxMXFJVR1N0/Bb6CgoKCgkDKsgQnEP8szZMhA06ZN5cwzZ85Qrlw5li5dSp48eQgPD6dfv35yvkqlkp/lGvcSuXLlkvMKFSqkMZUlLCwMGxsb2bQm3rE40dHRbN68GW9vb9mNhIE5602CMfcj3uG2paUlNWvWpGbNmoBkyluiRAkmTpzI2rVr2bdvH/PmzcPCwkJvvBpXD7/88guurq7ymKKjowkPD+fAgQOsWbNGHsubN28IDw8nf/78nDt3joiICCIiIihQoADPnz+nT58+sruJoKAgnJycuHbtGp06dSIqKoqhQ4fSv39/nYtvZWUlmzdp2Lx5Mz179pTfAUxMTL68Fu9RUFBQUPgaLIHfiA9g6OTkRJMmTeTMwYMHU7p0aRYsWMDIkSMNrnNAmoOCgoJwd3eX5xEAOzs7QHp+79+/n48fP+rMnSYmJvIzXfN306ZNWFlZYWdnR/r06eX0AgUKyC4aNm/eTN26deX1oIH54W38X1OQ1lTxZrCAtN47e/YsdevW5cSJEzg6OsrtbN68mUKFClGjRg1Adx6+ffs2wcHBLFy4UG7rwYMHAOTPn5/58+fj4eFBrVq19OpqaNSoEXnz5gUkN1G9evXSZCVcdyooJAvFZ55CWmMFkm85ExMTKlasSLVq1RgyZAjXrl2jYMGCsu8gtVpN5syZcXd3lyubmpry7t07QFrYaIRsAM7OznK9TJky4eDgwI0bN9i6dSvdu3fH3d2d69evc/ToUVkg9mUbTk5OchsazMy0Mm2VSvVMpVK9BoYhRRsE6f/ETK1WExsby7hx46hbty5t2rTRnIt1wvY1wkjN+WhI7HyEELx7907H/56mv3gShnJXUFBQUEhbhgA+UVFROi/8GkqVKoWTkxMvX76UN1m+fJ5r5hUrKytAiniuITo6WvYXGxYWRpUqVWShn6ZeTEyM3jyhWWAkmLM0E1YFYKpardbpR4ODgwNlypTh5cuX8jxibLwaYd6X809MTAwfP35ErVbr+Ds6efIkIAkrw8LC5Hmxbdu2PH78mEmTJskLuHfv3vHmzRsCAgIYNGgQDx8+ZOjQobJQUYO1tTWRkZE6i8To6GhcXFzk75r5O8Hvo2xIKygoKHwdfYDO0dHRCdccMkWKFCFz5swaX3Q4OjoaXefExMTorK9AK8yKjo4mJiYGQO+5rqnz/v177O3t5fnGxcWFkJAQuWz27Nm5e/eu3F4y5wfZ53nC8zMzM2PLli04ODhQpUoVQkND5fOJiYnRmS9NTU1xcHCQfcwCRufEL+uqVCqdc9T0nYCHKpUqDCnC+2IUFFKIIsxTSGtUAEII+QEuhOD69ev06dOHy5cv06BBA0B6EGs08jRkzpyZZ8+eAeDm5sbZs2flPFtbWwDu3r2LSqWiRIkSzJs3jyxZsuDp6UmhQoXYs2cP169fl4V5bm5unDt3TuchamNjw507d+TvCRYPk4DsSE67pyQYlhlod58sLCz466+/qFevHl26dGHcuHHy5JEzZ07u37+vc06avo2dz507d4iLiyMmJoZMmTLJ+c7OzoSEhGgWjhlJIDRUUFBQUEhTKgI0b96cZs2a6Qj01Go148aN4/Xr17Rs2RI3NzcAvee5ZpGhWdxoAkFdv36doKAgPD09AYiIiNB71oMUIMnNzY3z58/L/avVauzt7eW2kYR48ngDAwPx8PDQWfAA7Nu3j02bNtGmTRscHBxwcHDQG29oaChhYWFEREQA6I3p6dOnZM6cGUdHR06cOAFIwjmN1p2TkxPFihXDzMyMuXPnMmbMGJycnBBCsGTJEv78809Kly6NiYkJa9eupX///tjZ2SGE4Pfff2fFihVyf1ZWVrIAUYOrq6vOmDUCQgPXQkFBQUEhdVQEaN++PfXr19d5BqvVan7//XceP35M69atAcPrHE3Z6tWrc/v2bTkAIcCRI0cA+PDhg6yx9+VcpFmTvX37VhbKgbQB9fTpU3kdlS1bNkJDQ4mIiJDnB80aztraGpVKZWh+kC2rEgjzIoFNjo6O7N27FyGErIVnamqKq6srV65ckbXFY2NjSZcuHXfu3MHd3R1zc3N5Tnz69KkmmAaOjo64urpy9epVeV6Ni4vD3t7e2LpzBVJALUdgEKArCVVQSA5Cl+9t+6sc//2juxCSrzhADuoACBsbGxEQECA0+Pn5yU6wNXTs2FEUL15cCCHkABEtW7YU3bt3FxkyZBCAHGBi6tSpApCdcM+fP1+oVCqRN29e2bfPmTNnhImJifD29hb9+vWT/dLVqFFDCCH5zBsxYoSm+4lGzslGCCE+ffokADF37lwhhBDR0dGyE/H8+fOL169fi7FjxwpTU1Ph6ekpChYsKExMTIRKpRJqtVr2I9igQQPRu3dvkS1bNgGILl26CLVaLaysrERgYKB8LXbu3CkAcffuXU2S+w/w+yqHciiHcvwvHvOF0Pr/yZ8/v+jYsaNo06aNyJEjhzA1NRVTpkwRQkg+8Dw9PYWLi4vo3bu3aNy4sewb9s6dO2LLli0CkIMrmZiYiPz588t+f6pXry77oxNCiHfv3glALFu2TJw/f16YmJiIihUrin79+gkPDw8BJAyGdDt+vC2EEOL27dvCwcFBODk5iVatWomOHTuKEiVKCEA0atRI9pE3fPhwYWpqKjp16iR8fX2FnZ2dAMT8+fPFtWvXvvQ1JMaNGyccHByEEEIsXrxYmJmZiapVq4osWbKIqlWrCkC8f/9eCCHEkCFDhEqlEt7e3qJ169by3Ld+/XohhBBt2rQRZmZm8nm7ubkJKysrERQUJPe3ePFiAcjjFULre7BFixYG3wGEEEt/gPtGOZRDOZTjv3wECCHE1q1bhUqlEnny5BEdOnQQPj4+Infu3MLExESMGzdOaAgICBAqlUqULl1aFClSRJiZmck+84TQ+oQtX7688PLyEoBQqVRi5cqVQq1Wi1KlSolMmTKJ3r17i0aNGslz5/3798Xvv/8uHB0d5b4066DQ0FAhhBBBQUECEDdv3pR9p1evXl307dtXuLm5CUA0bdpUU/1M/PlNF0KIfv36CScnJ01emBDCUgixXwgpiFSWLFkEIA4ePCgePHggLC0tRalSpUT//v3FTz/9JABRpEgRoVarxYQJE4SFhYWoXr26cHJyEtWqVZN90D569EhYWVmJkiVLiv79+8tBPAoWLCjUarVo3LixaN++vWYcy3+A3185/ruHEEIIRTNPIa25D1CvXj3at29PhQoV6NmzJzt27ODFixc6fnJ8fX2/9FGHj48P5cqVA6B79+5s2rQJU1NTwsPDWbZsGatXr5Y1/nx8fKhTpw5+fn6A5PuufPnyBAQEyGVKly7N8ePH8fDw4MmTJwwePJjjx4/LOz81a9akbNmymu7fGTmnaCDW0tKSTJkykS5dOgDMzc2ZOXMmJ06coG7dulhaWjJy5EimTJmCq6srVatWZcaMGZQpUwYhBE2bNmXPnj04OjoSEhJCQEAAO3fuxNLSEpVKxaBBg/Dy8pI7LVWqFN7e3nJ/QIzeyBQUFBQU0oI/gY+tWrXi4sWLNGrUiHfv3hEXF0fnzp25d+8eQ4YMASSzmV27djFgwAAeP35M3rx5CQ4OpnPnzrx+/RohpF33MWPG0LRpm6/OwgAAIABJREFUU+bMmcP58+dlnznt27enUaNGcscODg40bdqU3LlzU6JECU6ePEnBggV5/PgxAwYM4OTJkwlNepzj/24BLrm7u3Pjxg2GDh2KWq3m3bt3VKpUiRMnTrB161bZnHX8+PEsWbJENpvdtWsX06dPJzo6Gjc3N/z8/MiTJ488purVq+Pt7Q1A586dOXXqFHXr1mXGjBkMHToUMzMz2Ux4ypQpHD58mLJly2JpaUmbNm24desWLVq0AGDVqlVs3bqVokWLYmNjQ48ePbh79y6VK1eW+ytUqBA9evRIaH4b161bNzZt2iT70tW8AyTAGQUFBQWFr2E68K5Ro0ZcuXKFFi1aEBYWRkxMDO3atePOnTuMHTtWLty3b19mzpxJ3rx5qVChAoGBgZQoUUJ2I7Fo0SK2b9+Oh4cHxYsXJygoiDVr1lChQgVUKhW7d++mT58+PH78mHz58hEcHEynTp0IDQ2ldevWdOzYUe5Lo7Wu0RYsWrQoBQsWxNTUlEqVKnHkyBFy5szJs2fPGDt2LEFBQfK8hHZ+iAIoXLiwrF0I3IhPbwKcdnV15Z9//mH48OGUK1eO3Llzc/bsWcqWLcuDBw/o1KkTFy9exM3NjejoaEaOHMn+/fupUaMGq1atwsfHR15X5syZk7Nnz1KuXDkePHhAhw4duHTpEu7u7kRFRVGpUiV5bsX4ulNBIdmohOatM/77dxuJwv8KpkAQ8WrbBvgHyS/ADCBnfNpToAWwC0nVOC14D3QBZgKZk1E+EigAPDSSvwVo/PnzZ6ysrFCpVGpgJNAbyPr1w9XhIfARKJwg7R+MX1MFBQUFha+nEpIDamPP9JvAQKS5pbGxRjZv3szPP//M+/fvE27GANwG8iX4HgkcB6qlYIyzkOYdgGzAX4CXkbJvgfFog3uYGimXkNOAG5K7CYNMnDiRlStXcvPmTU3SGwwL1u4CF4B6gK2B/ItAV2AHkClBel+kOXwe8X54jdAKWJ9IvoKCgoJC0pRFepbmNJJ/F2neyQ8EkLibriji/dR9LUIIHjx4ILu2SCG/AWOQgkSdRdfHaidgWfxnJ2AvUCq14+zWrRt3797lwIEDKakmgDLAudT2q/D/HgGK82CFtCcOqA10A0oiCaXeIu2CBCEJ7gAOAz8jCZA3Ie1OeCMtlFyQhGd/A22RHnYAH4As8Z+3AcWAEsBB4HdgOFAXeAaMAC4hBbFoAVQF7ICXQG6kiSg38BwIQdLKeJjIeXUFLKytresCYfF9zQPmxI/RA2nRcgNohjQh5kRaZD2IH8cUoBFQHsmHwxsgR/w1EMCL+GNW/HUcG3+OV4BRiYxNQUFBQeHrOQLkQRI+VUcSlkUjaZwfAvYh+bTZjfRsb4k0j7wGMgANQesPR6MhDkwGViHNDyUBX6Rn/qL4tEFAzfh2piJtLFVFig6fcM46iq4/12dI80kFoAGSEM4CeAScBzYAEfFl1wPtkOaUmPjzckGaf2KQ5uCrwOz4azAW+FkIwf3798mUKRO2trYcOXKE6dOn4+vrqxnDBiThZjOkDShnpHn1ENKcHxvfT7P487IHniAtnk7EX4cKSHNc5vhrOyv+Ou/D+DvAShRBnoKCgkJacAppo6k20lyUHenZ/QBpvbYbaV2yB2nN5YPk6y0z0ibYY+AA0hrOPD6/WHydcKR101NgHVAcae7MBYQi+QQ3RZrjwpE2ufYCcSqVaqGbm5t9fLkBSHNzSeAW0hxVKr5/G6S1XK74dvYhCR1BWgvWQ1LAsAM2Ivmq0/AWaR5tG1//BrAdacOuFpKSyfP4vkqp1Wru3btH9uzZsbKyYsuWLaxYsYI//vhD094sJAWMOgnquiLNtTnjz+VdfDlFkKfw1SiaeQoKKcMCaeEjkiqooKCgoPD/imbAX5s2baJZs2Z8/PhRE+jIHmlj679ENuBpWFgYGTNmJCYmBnNzc2JiYqhWrRpbtmzRmDPVQlo4KSgoKCgopCV2SAKwe8Sby35HPIFTN2/epGDBgggh5DmxZcuWrFixAgsLCwEUAa5/57Eq/P9AgCLMU1BQUFBQUFBIC4oCl8PDw9m/fz8///wzSNpzOfjvbQCpgGAgf0hICNeuXSMuLo7cuXPj7u6uKbMKaM9/79wUFBQUFBRSgg2S1nuGp0+fEhwcjKmpKXny5CFXrlyaMhorMQWFfwNFmKegoKCgoKCgkIYsQjKjBcnEqA2SKep/kWLA8vi/CXmD5Pt2KpIploKCgoKCwv86lYDFSK4oEvIMyS/tfJTNLYV/DwGJO7DUFFKOH/Cok2+o3vG9x6QciOeP3uj9Lq+evfvu41KO/7eHQtJ8798oTY5aExZ/k7IpPfa8PGAwPfDuAr205Q/Xfvfr9g0O2Zncz30XmQLrR07fIer4zRGfI2P0yv999Lqo4TtL/Nx3kfgYEaWT59XaXwBiwrw9onKHGWLEtO169YVANO+/WFTuMEPsP3HTYP74ObuN5mv6WL3jrKjffZ7wG6vzm1xCX5AHkl+8SWhdTiiHcnzPQyF5pMn1rjphoSgzapZO2uYz15KsV3JEYIr7OhJ8XxQeMk3su3rne99jyvEvHkMHrxWTJkrzXbXKkwQgRgxbLwBx/16IaFjPXy574cJDUavGFINlv8FxGH1BHkhuKeYi+XpNVlue7QKEZ7sAsXzHGZ30F6/D5bzv/Tsoxw93GCQpYV6yaF72N5bP2J8WTf2/pE72PtTJ3ifFeUnxIfIw154WJPzzfj5FndfLfxDaOVXtGuN9xN9G85YH7KVOvqE6R0rodLYHQ6+MNZg3//5S/G/PMpgXFHLMaJuJ5YVEhRrt73ux7F77NGnn9fN31HHpliZtpZZTe64ku+yO2zeTLqSg8P+cvaN8ky6UirIppXbm6gbTTQwo/nfI3fqbjeNbkicgIOlCwPOQ9/iOWs3Efg3YvaAHVTvNRK3Wvo9t3HeJ9x8i2b+4F+sDOlPDdxZTl+hGw/Nq7c8Iv1ocXt6XiMgYvFr7y3kfPkVSro0/f03z5fDyvizedJJWA5fq5fs0KC3nJ6yvoYbvLLxL52Xn3G60b1RGL/97Eh0Ty81HIZTyNX7NE8t/Gx5hMF3DiPm7DKa/fPuBlXvPJdrvv02xftO+eR/d523+5n0o/He58/INh0Z14cyEXjrpTcsUTrLu+Um99dKiYhNX7K1UwI2O3iVTNsjvQFhUJCNO7fnew/ifoF2buUyZ2prBQ+oBsH6jdN+YmUrB2NevO8X2XQNZv+4UACeP32HvfmlN+ffeIQBYWpr/28NOMadXDmDZeB+99CwZ0nF65YDvMKJ/j89RMZRr4W/w+JZ1/1dJE2Hex/DPadHM/1t2P52JlY1FivOS4mVYAIWyXSSddQ1sLfUnQ1eXJalq1xgPX3c1mrdu3iG9NF0L78RRJXKrdnXrxMB8vQzm/fV0q9F6ieVltHRJ9tj+LTrmWZF0of8Ik3wXGM2beeYkBebOoM9eaZFlamJCtVVLGX5I2jC4/OolNVcvo85a7fUoMHcGroH+uAb+/32YK3wbCo+eTolfAyk4Ku0X0kdDt8ifR15pysgrTYmMk4QPVcctYMrWwyw+eJa+S7fL5eLUaiqMmsuNp6+oNGY+AC/DPlBkgDS+9xGR1Ju0lMErpM2VSmPms/rYRTk/KjZW/gxQdOA0gq7dMzrGGXfm0vfSMAAmBE8FwOd0FwC6nu/P9fCbdD3fH4BodQwz7swFIDIuitsf7tHlXF8ALoRd4dr7YMZenwzAp9gIAu8afw78r7B4gvZl/acC2Rk5Y4f8vVnNn2hdT5qbzUylOW5H0DWd+uWLu2FiIglCpw//WSevaZ9FTOrfUP6+zr8Tj56/1cvPkyODnG+Iqp75yJHZEYAKJQwpHXw/LMzN8MiVMdEyHrkycm6x4cXPrE3GN+0AXr39YDA9s5M95QrnTtYYFRLnQcjbpAspfFeKDp3OhC2HqDl5sZxW8dd5jN98kHp/SBsEN5+HsvXcdRYFnWVR0FkAPkVFs/nMNTac0m7QFh4yjQ5zN1Bk6DRO3X0MwKHr9yg8RDvvnLzziEVBZ1l25LzclmYcbWevl/s0RMJ2En42xqxTp8jjHyAfJWbPkYWIW4ODdfJSi4OlVarrJsWOoKvU8J1F9c6BTF8RlOp26vjNYduh5G+kpxVdx63Du/30ZJdXC8Hdu6949Og1ABky2PPxYySjxzUBIDY2jrt3X1GteiEA0jvYyHUtLc24ceMZo8Y0TsMzUEhrqrWbaTDd3Mw01XVTQvDbeUmWOfS0DbHqxDcDvxXR6kguvTuY7PJm33AsCt+JNx9X8zLsD2LVb7nyJC8AxXI+kfMvP84BgKmJPYWz39Cpe/lxDorlfMK9kNZExdzFxf4XXNJJQrro2Ec8et2DyJg7ZErfm4zppN2St5828OztSJ22M6brQRYHyQfok3shBse5Y/VJGrYt91XnqllU2phas7CU9h/8SOhxlj1cTbQ6Ri6z2nNhknlJESfimHorkIefHhFYfCrmJmn7L3Tw5TQsTKypmLEbS++1pVOeVXLejJvV6eshaW28jrqPs6UrKlS8j3mOnVlGTFVmcplNjwfiYJGdapn7y/V/8RyDnaMtv67uodfv5C6LOHfwGjValaPbpBY6eUGbzjB7yFosrS3oPLoJ1VqWTbTeqj92sn/dCXpMbsWEzgtwLZiNmfule+HY9vPsWHyEmOhYHe3A3aHSg/VTdDR9ynjRp4yX9po8uMfBtp1YefUSAMUyZWafT0dAmvRNVCou+fXE0vT7Pc6iYmMpPTiQ45N6YG9t+d3GoZD2TGtdnxoF8yZapuLaBTz58F4n7aHfYJ3vZVdLQq5TPt3ltEOv1uPt0oRPse8Z5DGPdOZOTLrRidGFVnJonB8AtX5bzN7RvoSEf2Toyt0s7dmcqNhYHGys5Xsts4O93GaLgNU8fxvO49dhDGtSGXtrC3wqFufq45cAWJpp/0/+2HqEi1P7Ymqi3Sz5qbe0OLoUKD07+rpL4930VCtQ1OBh706hdB58jJUCtVqYaHfDzU3MCbw7n89x0mZfsfSFKZy+AP63AwGwNbPRaUvT71Tf+tT4yZ3/RQZ3qobPkOU6aY+ev+X3Rfu5/0RauMTExunkj+tV12h7HyOiGDFN/3e5GPyU4gWyJ5mvYbhfzRSdx49EQs25hAK9S3eesXrfeYIu3GX7P9f1yizYfpKF208ihLaNE/P6YGGevHlk6d9nWLv/Aq5ZnJk/pHlanEqqKNZvGjaW5kRExXB5en85TfMZoOKIuRyb1J3rj1/RJmANluZmZExvx85RknB3+aHzBGw/iolKRZ0S+dN8jK4ZndK8TYW0ZUDdinSsVFLWHJ574BR+VcvQrmIJGvwpPbM8srpgaWaq83vaWlrQtExhHWEewPLu0vtgyRGBnJ/Um6qFdDcJvNxz4eWei6jYWHlOmnvgFFem9AOQ+zTEmKbVAOgwdwNBo/ySPLdpx09wb6D0f99k9Rq2+LSR8wb+vVvOE0CB6TMI7tc3yTY1FF47jWut++uk9TyyFQ/HjDTPW4TPsTG4pnPSKZt35R/cbTeE8OhIboe9xs7cEg9HwwoEI6ZtJ+jMHVZOaY+lhRmb9l1O9ti+JOzDZwJXHaFR1aKpbuPfYPXaHowft4Vbt16weq20XmlUP4CDh0cA0Nm3Er6dFrJth+ENnGGD17F910Cj7avVgnIdp6HRJ+nZsiLt65fmyp3nnLr6EL+m2nWpZ7sAWUuuSpdZRERGA1C2SG5mDGkKwIvX4XyMiKL/n1sIfSe9C2nqeLbTFRD/SBp35Vr407ZRGXr4VPxX+x36h1aR5sQG479TUnxN3X+b+x8vs/rReHq5z8HRIhMTrjdncIEVWJpYs/fFYq69P4Zf3gDszZwIvNOdBll7pqj9VK9+nz54zYIpuzh79BYA6+YHsW6+7o5B43bl6Dq8vk7a88dv8K3tz6gZPpSvUYhfe67kVFCwTpnh/q3wriM9bA5uv8ifw/5i6ko/CpfMbXQ8dQpK/+S7b0xKcuwHN51l5pB1DJvTkfWz9hEXqyZwt7TwqpO9D7ufaoVCCb+HPH1Lx3K/MnZxF3avOcHtS49Zc3GCXHbdzH3sXXeSRp0rsS5wH+suS2M5vf8ae9efokrjkswbswlrW0sWHRud5DhTi7OdD852Ptx8URmPLIf18jWCvWtPCxqsrxHoAajFJzk9+HkFOT027rWc7mTbAifbFjr1EpLe2c5gPy6ZHZJ3Qomw2nMhw6+O53XUa530Si7lqeRSnh4XBjKnhH+y85Ki49kerCwjacP4nO6SbCFgcolVR5HOPFP850ij5TJYujH/TlO6um9m2b32spAPJKEfwNOIy7Iwr45LN/4OmYtKpdIzsU2Y9+jmc+pl7sGul3MA+NmtH6WrF2bjPWmhfevCw2TVC3nylrxFc7Lj2SxCnryljks3dofOo2LDklRsWFL+/iXXQ0Moky27TlrlXK6AdufTNdCfB72lh7gQAlRK3B6Fb0eV/G4A1J+xnJ19O+jkCcB1wdRktdOhUAmmnDmqk1Y4vRfR6kgm3ejExKKb+RDzDnMTw5rY1cYtpGU5yX1ZOmsrsjqlY+fwjgA8fxsOQFRMLBsG+NBx1gZ+qVYGZ3sbVF/8f4R/jpTLDmlciWIDpzO9cwOqFDKskfXnrUAeRzxlZvEpHHt9gtsf7qGKN5k1SeR/b8rNaQzO34ffb0rPjqvvr3PtfTC5bXMB8CH2I9HqaL16ibWZVtRevpwP0dFksrUlk50dQytWJDwqiqKZMzPh8GEGVqjA5uvXOfH4MbMbNAAk09p7Awaw5YbuBpgmvdby5ZiqVPzd3rg7BM2Lvgav1v6UKJiDuWNayt+/xDoJc6GTaxN/oU0q/99ixOH9TKpcI83bPbd4AHFqNZ5ddDU/fnLPxk/u2SjlG2BQa8+voRc/5c3G/G0nWDy8VYr6LOs3nTGdarJvWjeiY2Ip5RvAsTm9k/yt0povhXYdZqxned+WLOzZjDcfInC2t2HunpMcmyQJ5NsErJHLd5y5gf6LtzPNtyEB24/K6WUGB5L0W3TK2HPxFrWL52dZ0HmaeBbCRKWi4qi5XPLvl8Y9KaQW+bEb/1etFvLcsWNQB8OVkoEw7uZJj4QuCBLrs0XZoozbdICbz0NxSWebovHceaNdK1x79YrGBQrI31VAdFycgVr6FF03nXPNe/MxJkovL+jZPY48f8CF0Gcsrdacouums7tBJ7nszvqdmH/9NF0LeVIqo/S+W2pDIOda6JshB525Q/dWFcmbUxL29WtfObmnqsePMhckhzHxWngaNII8gGzZndizX+uqqW278vLnm8HPqVUncWGlV4dp7Jzph4ujtDb1aj+N9vVLU9Q9K13Gr5OFeSNn7ZQ1xTbsu8iC0S1xj/8dPNsF0GPyX8wZLm3ktB250qCgLmHaoGnbkj7xf4k3YZ+SLvSNOHZOsgTJlinlMoB7j1+nuO7me8Vpmuci0hu79EwLfjefAk7dEuQZKi+x51EdaufaDUjaelWzryH47Vw+x4VQwiV57rhufTjD6EKbABh/vQljCm0h4FZnBuRfQq0svtTK4su4a40YV3gbvd3n8j7mNWHRr5JqVn5gptrMtku9AFmQlxpuXHzEwW0X9QR5ABVrF5E/V2tYHIBRXYyrXO9YcypFff/ZdyXb7vnjVasI03cM5O5VrQBKZWJ8IdGh7Dj+fjwDzxqFGbfUj3eh4Tr5y//YydITY2n8S2VZkAfgWaMwYxb9QsX6xVl9YQLPHoSmaLz/NgWyHpc/m6h0J0qBNNGZmWZIdnvpHGwMpntVNyxM/FFZ/nAtvxbSRhyvn6U2/7w+maZ91Mo6jLNv1jDvdiO6uG9MtGxkXLhemru9N309DsgHwLKJ0i6I5sWsy/hmcvlVf+zUycvlkRV1nFrOj/gQybAFv8jf85fInax6AM5ZpIdtxhzJ35Uvky07s8+dBiBWrU607Kyzp+XPlqZmyX4JU1BICRrzxy8FeQAei7UmPtuatNPTxkuIXzHJF9n+R3fltGY5+vLrtTZ4u0gvrntfrqSMUy2dentHS/7tvPLlYlSzqgA42Fpx9u5T2ZQ2q1M6rgb0x9LcjPQ2VmwZ0p56JT0A2DGsIwC/+9QBJEGgpizAZf9+OoI878JuNPDUPpsH5e/NzOJTAKiYoRz57POwylMyj9Vo7eluakjPhBEFBpLTJru8YbKw1EwKpy/A2ILSS7i9mZ2Oe4QdYzvhZG9DtWKJa0F+yT83HspafSlhVKVKDKlYkbkNG5Lb0ZGLL15I6ZUrY21mhk+xYuy5cweQTJuHV6oEQJOC2msTJwRjq0q/yd4OHbj1+jWJsWTzKaqV1dV8mj26hZHSSWNtac7xi/dTna+QOmLj1NT1ku4DjSZf9z8Tn6//DS49eA5AGfccsu+7eXt034+L9ZtGsX7TuHj/GRfjyyekSK7M33SM6W2ssLe2RJ0CNysK356Av/8BYMBK6d2uZ00vft9+GJBMab8Vp+48lj/3rOnFzgvByepz4+mrBHZsmGgZDW2KFSWPfwCFZ84kKoHmswpVCkSNumSwsmHhjTPy97eREXyOjQGged6idCpQkjMhT+SyH6K1Qj8PRxemXDgMwL4ntznw9C6OltZ6fWiEm5YWSZseKkh4FMhKz15JbxppBHkAP1cvxt0n2nX5nhPSPXjg9G3+6CfdYwu3nKTtyJV4tguQte3O39DKDhpX0cotEqIWglnrjtGg70KOXbhHdMyPEfx9zuqjSRf6xrg4GVb0SYyQNx9SVffWu8WQwG9z7nSSVqWlqWMSNVUUcdYKwcOipHujgFN3HoYbd9X1JbZm6XXaTMjvwW2IFTE6aUIkvv79klRr5iXUgKtTcAStulahQ9/k77oe2n6JzW//SZYmHUBUZAwPbr3ENb/+i8acCZIZycbTY5LdvzG23JpKv/r+TN85kFsXH/Fz16o6+YkFoyhQ0tVo3pppe9j/12nev/lotMyPgoVZToPpRXPc5/aLGkTG3CFPxnXYWZU3WM4Qu29P0Ql60XfCz4mU/jEJCj3Gvle6vv+qZaxEhQxeRmqknLdRj0hvngUf16Q1/hpkH8+hl9PpkneDnHbng+YBLbjz4Sju9pU4vlN316Fiw5IsHCMtPP5eLpU3FBDjzP6rRvtOrN7X0rOUJwBm8aZ/DfJ56PzVaOX1Ku2pU8/CVHnhUUgd6tj7RL5pjFBrTWVtszwCYPKuwwyvV9lgvag46cUsMSGeBtN4wXfghZPUyKUVWE0sqnU43yyH4fml/Mi5/DVQ63sth7MDPRZtkTX10pKZXRulum6nsz1YWnpOqurmyODAoUnG/a4ao9fcLUkXMkBme3v5GQNajYw8AQE429hQIVcuOe/CixdUcdWf348/esSMEyeYceIEAA5W+n6TvFr7kyOzI2ohePYqTE87wqu1P20blGbVjrO45cggm9smh0PL+uDV2h+VCvLmdOHOI2lBoulDkw/gnks/XyH1fBkY49r9F99pJFqK5s4if771LJTjwQ9xsNW9JxNq8hki+IlhtygK/9tc/l0yLZ3evoGcdu0P6V6xtdRqixszmW5RVqsNpakHcGFSH4PpGioVcNP5Xr9EAb0+B9X31qtXq1g+yuTJYXAsX7Lm8hXZlDYhhTJlZFtwMAF1pY0utRA6c0JiHGosmff2LCK9/ztZ2TCtgnTtfi0jrYUH/uStU/Zh+2Fy/dPNpI2smjnyAVA9u+4mVg1fbVC/OWv/YdFGSXGgb7vK1K+sDTbi1dqfcT3rMm62bgDChM/4qUsOcOXWc+4+DsUtuzOrp3bUO5++kzZy5uojnbQ6FQsypkcdnb7MzU2JidEKRE1UKo6v0b22X2qYN61RjOD7L/X6/FEQAtnaYPWkdviMWEntctJ9WK6YNO+r1SJRE9l0toZ9Jnq1n8bplQPo1aoiv85P2wAp4R8jGTNjF5eDn2Jubkrxgjno1dabHFmSElDB7iM3kixjjLuPQvFfcojrt5/j7GjHTwWyMba3cXcgxkiNEcaLeCWqlNTVaNntflSHOvEadtamGrN26f/9QfhGcqdrquefPzIuhNOvBtPUTncdnbDdlDKm0GYmXG/GQI9lAGSxysOOZ7Pl/MDb3WmcPfmm/vAdfeaFvf2YbEHegp398Ks/nR5NZiZax9b+6x2QWlpbcOuS9EDr18Bfx+QW0PueEDNzw8IEjalum/615e//RVQqc/JnkYRZlx/nIKvDaFzSJe2vQsPu21O+1dD+FSq5lKecsyf57VOmOZISVj7wpVd+6YG/5clQmuTQXrOEprQAbnblcLPT9TmoLaPC3V7SJPGqU4y/AvfJZc4e0DpYr922AmsD/jZo8lq6uvHoZInV+9G4+OA5HWaul7/bWVlwYrK+P4Ki/acxpkV1PN1zUG+iribwlWm6L6HlR8zhw+coo/kaPkZGU274bJ00Q2VT0veXePUJpEWlYvT/2Zvrj15RKFemRMsr6PM5tAq2WR7x6WV+bDPfIvKd9rm259pto8K81HDjjXaxPPJKU/rkm0Ymq1yJ1IDjE7vrfJ/eqYGRkt+X1AryfhROP3nCng4dcHd2RgDbgqVd2NLZslFnxQp2f2FC6507N5ns7BI1rU1McJYwr2cb/QWrobpfpn2tma2hfPd501lYpxHZ06Wn5tpl3O8hLWJyz/bnYc+BnH/5nJGH97OnVQdCIz5Reuk8HvYcSI21yzBVqdjTqgMXX71gwcWzzK3dkIILZtI4XwG9fv7LGAu4kRS9L/hz+8MT9lZKvkP4v8/fZP9lSUu065xNtKz4E1WL5OHy9P4GfeYBLO3Tgk4zN+ikbR7WXici7tbhHXDN5ESveuUo1m8apiYmdKj6bSOHLth/mu1nb3DZP/F5TUHBGJO3BREXl3zNlbFVq+oEt/DKmZNVzSULlUVNGuvkGRL6fQv48c9BAAAgAElEQVRcrBM3D96/WBL2ebX2p0frCrSsY/z/cu/x4ESf84M7V5fbMsTnyBjOXH3E8TUDZDcXh07dZuSMHTrCPIChvjWoV6mQ/N2rtT+TFuxjRLzfVa/W/mRwsGXH3G46ZcyNrI+/ByYqFb1+38isYc2IjI5l44FLDO4gKe7kzeGChZkpS7ed5vBCrdnzzhl+VOg0g3+WaoUs4R8jSWeXuNzB2krreuHvf24wPP63+BruPgql/WDdgIhR0bEcO3uXY2cly4/di3uQ3l5X29NQtNdV286watsZvXRD/ugM1X/1Opy9x8LZeywYczNTjqzRd53QfvAK7j7St0i8eOOpXptf9puSupU93Zk0UF9bd+fDKmSzrc7nWOMC5YzWXlwIGUec0DWbtzJ1oWmeixx/0ZPyWWZTK+cODj9rj5nKGmuzTJTMON5omwnxdtG1wBhVSKvJ38H1NwCaZJeuXe98kn/tHDYeyWob/iMBMHK4GY9kNm2kZINcsETii6GEpHO05f6NZ7gVzGYwv2BpN4LPP9BLL+HtwZJJ2+k8QrpZQp+/wyVr0hLwhOxa+U+Kyn8LBLHExL5AIBAiGpUqedFy74e0xdG2GbHq+AhD9vpmZy/CJmFlnh8Ls5zYWpZOk/HGilgEamJELHEiDlOVdlKIE2piRQxqBDHqWL2AFO9jwln7eBM5bLLqadAZy4sVsbyJeqfXX6fcPvic7oKzhRP1stTiUMgRphT9NU3OMSEm8f09+ZQ6qf+XdB7TlI2z9zOg7h941S7GyT1aB7rthzfkfNANGmTrRat+tXl2L4SgTWfYHToPlUrFkLmdqePSjeZ9avHh3Sf2rPyH3aHzEq2XHMzMTRnc4E9q+pTn3pUnekE30oqL95/RIXADe8b4ktUxHQDlhs+haP9pBoVkBy7fYeLGQxz81Q+XdLZExcay5OA5nTJlhgYSGR0r1w+PiKRof30zPyGg3PDZrOnfhsI5JQFbw8nLKNp/Gid/76mz85zcvr+k7shFnJzZm2mbJE3JbtM3cmxayhynKoBG7d3ETBI4WDlqo6weGZr8DYvkkM0unfx5YtHNvI56ztSbXQmLDmVYgcXYmyd/TinRdzpqtWDr6I7kzph4vS8DWxjKS4ihcsboNW8r/1zXnzMbehZinE8No37wUttvSNhHArYeZc95rasPQ20d+yNlAWk8c+Sg5fr1XHn5koOdO+vkDatYkYIzZ9K/nO4GyuY2bSg1dy5Z7O0Z4e2NV07Dmu0JqXl4KPsqf7vNrX0vz7Pm0UFmlOhJevOU+ZQCGFq2ouyrVGMOefNNKNuaS9qhJTNn5Wa876nSS+fJ6ftbdyT3bOkFu8nGNTzsKb2Y3/Drw4jD+7/upL6CmNg4g1HyMjracedp8jUh04LbH/T9CidF3ZIe1C1p+MXemKZdCbdsenl5MjsbLN+lhiddanjqpacFaiEokF37Du9XwxO/JPp68SKMjh0WEPtFMJiDh4YbqaHwv8bU1YcY7FPVYN7wRlWS3c6Bu/dwdXTUEdIlFN5VcXP71wR434qAoU2/qn6DHvMolj+bzjxdtWw+mAE7D1/T0QRMKMjTcOzcXfCrKQeUSCjIA62rkn8DtVrwOTIaY1b8draWnFzRn4fP3+LtO5N6FQrqadwdWdIHr/bT6NRI+5yytjLn0IKe9P9zC2evP6ZTI098G5f9snk92tcvg7fvTLxL5OHY0r5oBnYh+AndJ/0ll5uz4R+DQTM0nxOOUSPI6/RzWbq01LWQ23ssmAlz9ugJ8kBXUKYRhKUkAMZQvxpsO3iFSQMaktlF+x6rVgsqtAogJjaOCi0D+Ge97vVcMVV3s1PTd/GC2Zk9rmWifX5Z9/j5+wyesiVZdTXUzy3FcyjuMlJOK+Ak3aP1cksKMLbm2WTBXJlM0rtZ1exr5PLls8yOL5edytl0BamJkXv+nwA87DooTct+yX9CmJeQs0dvUdpb63Nm35bzAPw2r2Oy21h/dbKOdlxC/3YA41d0pUXh4dTvoHuDT1zTgzrZ+/DXHK2GVGKaehp+qpBP7q+wp66T8dY/jSTstWQDXid7Hywszdl2zz/JvNQiiOXKY6250JUn0ngMBa7QR83Tt0MwM3WmaI4HqFS6t0+xnE+4/rQoJib25HROfYj3hDz//JLBV6RgIa8iQ2h/phtTi/5GVuvMxAk17c9ozbI6nu3OcI8BFE6v1QDomfcXlj9ch42ptZ4wz1Bewv4Anf5A8g01//5SVj9ej7dL8s2Mk0vnPGtYeb8TEXHv6Zgn+Q+MpPj71Vw6lx7N8b8vMX3PUB3z2Bn7hrFg9F+s8f+bzDmdWXXldzmvSrMyfP4UxYLRf2HvaMv4tb2SVS8pdjyfTYcSIwgcuJoGvpXT5BwN0SFwA7aWFrIgD+DE5B4U7T+NVgFrWDegjU75E7ce6Qj5LM3M6F5LO2FHRscSGR3L0CbaMaezscLawpzP0bo+D5pMkaKxaQR5ANuHd6Ro/2k0nLSMg7/qComS6tsQCR1GA7g4pNwHhQJo/Mia2/kRF32G2Ij1WDpIz9rXHz+RwS7lAhFj1HbNp/M9g2VWBnvMJ1bE8EdwFz7FhjPIYx6OFsY3sTT80akegxbvpGvgRvb+1sVouTvPJYGF+TcwRU/MX93209fZc/4mZ6alnTZ6avzjfcmeDvobUV1KlQJgfUvtC+K9AdqX0kqurtzo00enLICVmRnnuutqTn4LqhwaSFDV5M3/NTOXJKNl6gNMZbLVv99fffpE3/27ZHMkRyvtYqHDjk0G09OCF2/CeRnvJ2f/2dtkcrQjbw4XWRvtxev33I73d3T8ygPcsjmTxVn7vPet74lX1xm0ql6ct+ERTOpaT87LncWJiMhoOkxYQ5E8WRjUWiskuPM0lJNXHwJw4tpD8mR1JpOTFDV6Utd6lPINoGDuTDjYWXPi2kNWjPahYG5FKzohtX5bRHobKzYMbJvsOh8/RtLWZ65euqur4WifCv+bGBPkpRgVXHj+nIq5JYWPpHwxp4SHt1+SO9+39TH5b/DpczSXbz0zqLn3ZdAmQ2gEZy9C3xvMd82egYfP33zVGBOiFoIlq/9hzaYzxKZAQxPg6HbJJUrurE4cXWz4vcREpTJoUmthbsa0QU300rNkSEfPloYFYp0bedK5kf7mRYkCOYya7SY34u2XgjyAWhULUKvit9GCb1S9KI2q6wcXMTFRUaxAdi4HP1V8oX4FmWztePUpda7Y/jPCvG0Xx9Oo+BjGdFuuZ2qbMasDNnbJ332HxIVwtvbW7Hpk2AQisXp/bDT8YJi8rpfBdIC1lyamKi85GIpkq8IsUcFdYnluGdcYzdNQKPuVJMukhKzWmY1GjDVVmSQZTbacsyflnA3vAhvKS6w/DV3dOtHVrVOiZVKLvXlG2rst+yZtLzn7m/z5Sw06v9+a4/dbc4P16naoSN0OhicqQ/XaDqlP2yG6UawNaewtv5DWMfN0ufNCEmDsHeNrMP/GkyQjBekxcJnkHNrHu7hO+hy/JnSatUEn7f6rt4xuXs1gO6HhaRNJas/kLpToLgk3Vh44z4W5iulSatD4xzOzqos65ioW6bSR015/iEhSmKeNkWWc3PFRb4d7VtLL2/hkBhffHaGnuz9ZrV158Ok6x1/voH5Ww/euhuo/uQPwKuwjnyKjsbUyrGXdfPJKAE4H6EfLA11tuJQIy4r30Zb9UqPu3cfPVB+5IFFBXmr6TVhn1s4TLNp72mD/Pzohke/wOTWZwulzM614Dzl96s0NHA25wpaKv2IWr6Xd63wgIAn0AB2hnu8ZaTc3sGRvbExT9h6UEirlzE1mWzv2tNIVhLYpVJQLL5/rpVfL7UacEFKE33u3U91vFud0ZHFOZ9Cs1cbSnDzZMpAnWwbqlDW8gOnepDzdmxjfeDNmLuue3QX37C60r6NvYVCzTH5qlslvoFbipCSy5/8Ce0f/ovO9Y5WkTXi7dl1KunTWbNnaj8aNpjNseH3Kls1LtaqTv9UwFb4BHr9qn+c3x/ZnwMytPH75jo2TOhERFcPdJ6H0m76FQ7N68uK1NphblgzpCP8Uye8rDzKpWz26TtlA29qlWP73GRYNb0U5vxnsDujKliNX6FivjFxv6JY9BN2+z6RGtajuoVWaqJ4nDyEfP1FwxkxMVSo6lyypo4mn8eW9M3gypqYmNCoykho/l6LXuCZsXf4PJcq7M8p3CSuODKdLrT+J+BjJ6uOj+K3nSk7sl1zW7L49hQvH7/Brt2WsOzUGa1tLg9fgR8azaG6mD/86X+Y21obfP7426IMQ0LLLfF6G6Af9U/gxmPtrS4NmuArJp3jGLOx5cCdVdb+7MK90pwDOLh2g8/nYpfvkz+VCRkd71u2/SKsaxbGwNKNwydxcO/9QrrtxyTEAlh8Y8j2GrqCg8AOjieyXzubrfWlquPHUsAAwofZdQn776yC//XUwzfo3hCLAS1tMzA1HJTPE8jrN6LB7I64LplLPLT+TvWvplem4eyOHn0gmqBm+8JMz8kpTqmRqTrMcfWmWQ+uLxdW2EGsf/ZmkMA/A0tyMqJhYyg+ebVCg9dc/2g0Wk0SitacGzSbskSn6mmmOdtacn5EyJ77fg7v3XpE3z7fRqErMj1G0Opb9lf/gddR7tj49TuPs5WXtu8EeLahzZDi93BtTL6sns0r2NqiZlzCtWtBgDlaZ+k3OQ8PWZj6UWDwHExMVM2vUo1z2nEyqXIPI2FhKLJ5DFnt7RparRLnsOVlcrwnttm/kzPNnXPfrzT9PHiXdwXem/p5FBIeFcK/ViKQLp4Bnn0OZf28rp99cl9NqHdH3LaQhMX96mnoJy+x7eQb/W/qbrb8V8aOMkzb68rrHB1j6QNqQWlZmFFmsMyQ59q3PjjL3rhSkZ2aJAeS315qR99i5gzn109Z/58cPkeSL13Zydc3AxQuPKFs2Ly1bJW3SpvDjcuySFFU7YO1h+rb0ZvjcXXz6LEWszZIhnU7ZL4MJVCzmxk/uklukuDg11lbmOmVevP/AtiuSf9Ne67frCc7aFCtKm2L6GkUgCeLOHb2FqakJ9QoMZ1ewVmjcqF15/lp4hI4DJH/nC/cOkscwenY7Asdspvd4ycT1zrWnbLs6kXbek1h5NG2fH9+afu0rM33F4a9uxyHetHP97vM6Pv4ePX+bKp95rf0W8uxl2FeP63+Vci38yeeakWVT2n3vofznqZO9D7Vae9FvautklYXkWWamhNCI1Ct5fHdhniGyuaTn7xPBdKxXhlY1tBowExd1plHxMezfcoEaTUqw+M/d33GUCgoKPzLZnNInXSiFuKSz5c2HCL309xGRBssHdKxP9WLuaT4OgFI9DS/4zs02vkhUMIyIe0xEiKR9apvlEZ/fNMHaWYqS6pHFuHlXpRyu/FK0FIuunGPX/Vvsuq/14abRxEvIuXY9dL4njGT7JSMKLjWal5BZ3RvTZeZGo/kT10vCZGNae2nBjG3HGNM6+dHs/1cpMEbSxAgen7SAPbuNdF9lsEzP4wgpKIp1As26PvmaEHBzI/WyJs+XWc3MaRe4oIG71j+bxu8dSCbFF3x76JU3lr6yYTP586TKSd8fKbl+aYX3jtkcbSD5Gd1Z+xfGnd9rtOzZ0CeUdkleBE2Ag6/O8cfNVV89RkMIBCpU1Ds6kFgRZ7DMi8+6/gBb5awuC/MGXJrJWq+knXdrBHmAjiDvW+FZNg8HD0hCzwoV8zNv7kG696jG5UuPv3nf/99oVnQE+YvlpKiXOy17VGPcL4up1dITrxqF+RwRxfHdV5g3fisbL0+kkccQfl/Tgyf3QqjZvAz18g5i2Mx2lK9VBBNTE/o1mYGpmQn+fxnW/j69uL/sk63+oIXs8u/ClJUp3+jMnysjFmamNK2sFc5deZb6SKmjf1nCb4sk/6hfbnWpTFRYWGqXyQe3XsC7blFMDPiAE/9h88KWdUoyfcVhqnUO5OAS7e93/+kb3LI7p6itEgVzMH3FYVmYlxqzy3VbzjJn6eEU1/s32bzrQpJlGtb+6Zv4Czy2tj8VW0tz5e0HIZRr4U/OrE6sm/5tLMYS8jkyht9m7+bw6dRpkCkY5/yr56mum2bCvIiPhhezqcEtmzNu2ZxpOWo5D56/4cwSSXNP81ANGLmRgsWll4qsOZN+0Lx5nh3nrE+Ji32AqZlrkuW/loiPkbQuN4HoyJikC8djbmGG/7oeuBc2HJQjNezbdI5pw/9Kslwu90zM2/X1DmA16urJ5d+MbrvnrzPMiA+WklyKlHFjyko/VKmJn50GGLueX3PdOlSeTMjzpHe6GrUvT7dR+lGBksuXYzc05j5NA7lz7WmSbXUf3ZCG7VLun7Cch+Qj5dcNBxjb4usjSAH8Ur0Mg5bvIjI6FisL7eNz3t5TBssPX73nmwnzzs3ux6ile5jQqbacNmqpssGRGiJCKkrRbF9I94yVgzYCceHR07EwMyUyJpYbE/SFDKPKVmFYmUrkXWTcxMC/ch1+zmc8OnSs0J0rzFTmRkrqU9pdK1yIiIrBxtJw3eNT0z4wyq8+NRm7eh+bT1xj84lrnA7ojaX5D7lH+M3pu25nqutqzC8TmmGmdHE4tECrVPf/I/A11y8ximycylTPBvQ5sZXbLYfJ6d47ZrO0Uiti1HHcePeKgo762plVd85lRPFqWJiYkc02PQtvnsLWzMJgWUOkM7fF3V77//k6Kox30ZL/v4TpqeHUm+tMuL5UFuQVdchLaacC3P7wmH9CryAQNMqmHyH5F7eGLLq/nbfR4byJfo+zxddtep148phyOaT38dIL5nHWrxvNN6xjaIWKxKkFfju2oRaCjj8Vp3mhQuRI75CoS4IRIxpy4/ozAH7+uTTz5h5UTGy/IRNXav0nnz54ndMHr9O4sze/jGjI3g1n5LXd2nPj+aXKZObtG0L4u0/0+u1nKtYtxsQeyxk5pwPTt/TlU/hno/0kDK6w80/Jv+vQdobdkABM6ib5tpw/VAqOZm8jbXRkcLDl9uNQ+s3Ywt/+kt/hWgVT/4517ugt6uQbyoI9g9gZPJmGhUdSrVEJ+k7UNzkNHLuZiyfu0n+ytEnxMfwzzUqOZeP5XylUIjcNC49kzfFRqR7Lt6Bqx5l8jtK+X9x/+kb2jZdQc/zk2oG06L9Ez29eUtHQv2T26BbU7z5Pbsfaypw/Bzdh+PTtSdaNjVNTtcl/w1Rz+vykBdHT5x+UffSlJaamJpzYMFAOPAHw+PlbyrXwx0SlYt+yXkZNnr+GL81oq3rlo2ThnDg72JI1Y3q9CLv/q2TI4sDrF4bX0bFqNXkX6scM0AS3SIpiGbOkakxp9ta9ffVJuo9Mnbp92MfPREZpbeo3H75C08pFWT7Gh4pdddUYm3Qoz5blx+nRREpfvCfxB83Hd9Iuw5vn2TE1c8Uh47FUjTE5/DFwLUE7LqWqbkx0LH2aSuf0tUKubSuOM29C0g9ODY/uvKJOvqG07FqFjgNrJ13hP0Td/MNSvWN29cx96uYfhsdPOZm24d+NEGpIkJcxmyPLg4YZKJ04Qi1oUnw0UZ+TL1zetuI421Ycx8bOik0Xvj5i7/ZVJ2jYtpzcdkruz7m/bWfub9tTdX9uH96RhpOX4VutNNmdpUVLueFzALgUkHINtpo/5cNi9R7KDA2Ug1VExcay8eRVvbKXA/pTbMA0hq/azeS2deT00Wv3Ua+kB2Xzfb2Ww9PXuhPK41DFJCEtiIu5gplpVgCmta5PjYJ5Ey1vZmLCQ7+Uv7Tter4EgaBI+nLEiGhWPJjI+CIbkq74BeltrXj/KZLyg2dxcaZW4Ljt1PVEan09jcoWIrOjPV1nSRslngMk325mpiacm/7jm9gC5M2TiRcvwsiSJfUBIwD23fj6nepodSz+N/9iQP5mTL25QS/i7Zk3NynllA8TlbTb72yRjmOhV8lvn52gkMu0zFn5q8fwvUiL62cIn7wlqJ3Dg6ll6+vl5UnnjLmJqVHh3KOP7+h6TNJ6vddqBOktrJItyAMo7VSA0k5aX34L7m1j01Mpst6sEilbJH/JpBvLiRVx7PYOkO+H5NA8R1UW3Zfm3zYnxyZq0nvmzQ3587xSht3ZaAR5AJVy5Qagdl5JuJLLIT15HJ14+fEDRx4+oHzOnDz/8IGSWbImGoxn1Wqt2f7+Ayl/51FIHV41CtO8W1Wyubowsv18fIfVZ7zfEgDWBu5n7CJfpvZfzW/L/JgzZjP2DjYMC/x3TfyiomNpN34VU3rorjdT65Puy/XW9mu6vsobd6wgf956eYJO3vDpPvLnImXc9OqmBUkJ05LKP7Qs+cGnNkzrnGi+ob4Mpe38IpotwNEVib9vDx2/iZPn7icxwh+HMQPrM97/22xAJRcTE5UcofbZqzCa916MWgiqdwjUiVybFoydsUv+nNZt/9cIC/1gNM/MxAQPZxduvglNcbvmJqZsa+KTdEFD/aaq1hdkzuHEyydvqVNQ10/AgInNqNGkRKJ1Nf7ysNN+1qhPW1mYafPj8Rtajy3LjxMdlTyHmnaOgdg5Biar7NeQUq00o+20TJ5JjTEm91vN0b9TF4Ri/fwg3oZ+YMDvhgMh/Je4eekx/VvMTrpgMvg3BXmXTt5leAf9ABx5CmZl1taUL473bTzLtBHGTfCSIuJjJHXyDf1qAfPygL00bFvuq/5PUnN/5s7oyJah7ak7YYmcZmVhphM1NqWcm9oHr2Gz+T/2zjuupv+P46/b3juhEEUlpCIhIiNZ2XvPjBCZkURmlL032VFG2aIyiyQNUoSGVNrz9vvjuON0z53dhu+v5+PRo3s+530+53PuOOP1eY8OLqzkxu99XEjLAECjsQS92xFxzHZFWRksHiyeSsinlo9DeEwywmKS0bVtC5xZwT/fQwOcyGsFMr3yClJbgCbRCFJyhHDc26gVAGDw7tO4tZizCmp1ePE7CBvbs7ynPdtfxo64uVhufFiofkK2zkNHZx9UnbdYf/4eAGB6P84k/uKii1FzZq4+21UH8aegGOUVdHR09kGLRuoIWDetxvYtDtw9/OHpMaJW91lVpFvchtg/e867qvnxqCrZXrVZz3xdVcjrqG6Af4Vnn5JrrO+Lie9grqUH1xc34diiHeY+uwqHZqww4h8FfxCalgSbxi2RU1qEnNJiZBYXQEtOEa1VtbGmYx+8/U14inXXacm0rWtK6WU4b+0hlJDHQFpCCmV0/vfQ6z4cYb5uqdiUr/3czp3R/sA+HBjEObEfOGES3B8/RNCnT3g9h/Nhv4Ha5+p7chEy9yMsMWfrX0HV7zUxmTtzNfGZbjxFeMPd/MSZRkJRRbyVrKnY7zqKv1ED/xQ9h9ZsrteaoK+tiUBi3v4TT7BgRq8aH4+ujhrCLy9jes8Nn3cE1w/OEVv/98OIZ5iwS9RC3vv4H2LbV32nvJw6rQWD4FGs5wSGR17yXNcaHZNYxLyTd10xxGwdyst4H6C4adZK8FL1v3/qQUnNG7IK4g9FGWSyWmx9Ldoo+kPFi4cfRRbyGNz3f4OxTr2hq88/MXJVTj5aiY8RX/ExMhkpXzLwMfJrrX8nGIhLyKttqIQ8ACIJeQCqJeSxM7qzB6689hB5+8L8Yrx4+JG/IR/u+78RWmw2aKwpkHgnjMD3fCunwEu1PY0mWL/VERe7meqjm6m+yNs3AEhIm0GxyVdUlDyFpGw3sF8aGTlPxC3kAUBzBVZFzO+Fn6Aj1wJl9BKR+mIUwigpK+cIdV081IbLVuIlZOs8pGTmYNTmsygpK8fXjGw47ffHoQW1K5YJQ88ewlclbUC8eN+ruYiJdyOJh49PY4n7tMM9CDFgmD4R9s5e7EJNRh6+XR2Zy8EORDhgzyatSNvUF7RkRfMm3dphPpa9IyJBYnOTYaKiL1I/VYtftNbQRPT8haQ2/3GsCSbP3n3g2Zt7aCUvxOE920ADDdQv/kUhj8HooZa4EhjB0+bSjde1IuYxaKKtgtRfuUj/zd17jJ3CIuHuN7llndp2+L5Q/dQ1t04/w3GvAFLbgysvERLA/fMsLSkHvYIOANA35j+5VZuILcz2ZtRGgeyaNtdE0MfN/A0F4MgtwR6Af6fq/82ZlyiQPSOxMEBUDpOTlEGAzXZKW16eRkZmzbFm90Q0asr9BuTJrXfYtvSCQOPix4Z5p0nLXexM4HFoGld7bjnLZvXfIZInVmM9DTTW04CdoznHOnF5LvIj9dtvzOhL/VkBxGfie4W3p92uVVdw3/8NAFAeS01B9R7ZDGgPtz2ThO6rML8YIy3WU67j99luXHAW4fc/kNry/xSRPPQephKzNJ5Rt7DObBDi/qRhqkFXKEtzrxxb9fu59/oiGJpyzxHJ7fu5aMQe7PEXPHTg/wmLeT4N1W2rgaQsZ46pZwnJ6NFGv0b2N9uAFbZzJWU3skrTsLG9aAL8i53OMF/kg26u+xGxezEiE4mZ0mHWpmIZq6A001LDy13OOHn/NXYHhuJFXP2uYtqqVSMMHLITXawMsH7dMJH6WO3PvWhCA/xJSM/kb9SA2Gin2or5eslbX8pQ25RCVuX2E1ZutTIuXsTHpTaIeQ008B/iXxbyAMB5lh1fMQ8Awl4loruVeDzl476kw7gV91QPqb9yAQBThvOO8pOQoIFOr4T/vSi4zuKfU5xhf/hCKOaOJ08OZ2bnI+n7bwFGX39o3aE5igtLSW0V5XRUlJdy2YLMwXqW/uGfzVQ9epatwLaaTZLx+6ceFFU9ISnF+wf1PuczFKXkYaBEiAx3bX1RiUo4R+7CXgtyyO+QttTlx2kSNNyJ2yrQ2HoN7ohegzsKZCsMgohxe/ydcX7vA5zby6molxaXQUZO8CTs9QVuQt4k536Y6CxYEYSlW0fXaqjx65A4uM/mrFxZnSIUVEKe7SAzrPKZwHfbdfsnoyC3CKM6eXCsC7v3Ad37t0OfJkSYEuN/3yYm6HhzI94NWbSGY1AAACAASURBVCfQ+Krz/fz04cc/+/0UJz1c9qOgWLALTwO8KUhtAcUm1KLT6fBI7H4QBm1lRRycTBZ7GBVrP89aBikJ3uFuM4P98fBbIim33p3UU3BoMhU00OBitK9ax8CYMa2g05GTX4QZvkTuPY+J/avVr6hM79cZuwNDa3QfTTVUqt1Hq5bauHNT+BwwZRUVuBMdj23BT5FdSE78zqjKyg9hq7a+/56GGaevoaCE++9+07B+GGkhHg+yhX6BeBjHfRJUWU4W+ycMRWd9PaH7LquowK77YTgVzvkwJMj792DpTOiqCf/5P/uUjNXX7+J3PmdVcg1FeWwf6YDuhi2E7vdfQ1+xCZILUrmun/WaKDohJykDXXnBo2BEZf/+BzzXx378gV69TXjaNCA+Zpz1R/gX6muirJQUJlqZYUU/zskvXpwIj8D2+0852tUV5PF8ueCh18YbeJ8fRM2fx865V++wKegx1/UzulkKffy8KKfT0W7jbubyQFMj7Bo1kO92M8/5IyyR83PqqNcEF2cKFonGeD+X2HWDUw9CBBLXZ8WN+iDkZWX0gMbfPPo5mcOgpnUDv37qQrupeENGV2/yF1shjLyCYo5CFFQ4jecdjfHUz4VZPKNqf421VeC/fzapLfTiUnQbsxOnr7/E6esvYdRSBxlZecj+Q1xHfdxGwsVLuCKTdYmReQsEfWfVZHDQWwT78V2xZId4UxXVdHgtg39OzJszmJhBnLHUXqjtNJvyr5oJEBXBGDA89Gig4XM+5/ZUcdNKqvLVCkcUBwHvN/E3+stE5764cOAhKv66jjI443sPs1YNEvfQapS34dQJtJVU5QUW8uoCKiEPgMhCXjaX5JyCCHkMuOU+2bTwLEmIG/xwH7ZZjsDrzGQsNhEsfEbY7yeV2Pwvfj/FzTOfBRyeeBbzBBMRGhCcY9P4h4jyE/IAYKNNXzz0S8TH3xloq9kIAKAspQ736DGgV1ZAQUoFI/QWwERF9Px2KgpyyC0sxpYr3B9CxMn3zD/Q06Kuhjl++/ka37+9RRt4Xqi98I6jz17j7Iu3+JVXUGv7BICtwSE4HR4pkO3aG/ex9sZ93Fw4BYaNNLna5ZXnQlFSiTLn2qTjlxHxlf8DTV5xCaacIHI+9m/bGrvHcRaZYOfos9fYdb9mBV5eWG0+gLxi7mFFWQVFmHXGH2oKcni+ah5Xu/8CuzouxogwwrvgcUYkejdi5bdmVMgFgI3tRM+7tOjtauwxF6wSrf+11yLvpwHxkfonD719j/G0KSkvx4nwCJwIjxBYOBtx5Dw+pmZQrssuLILxBh8cnTgcPQz1hR2yWEn9kwc732PgVzZP2OPnB7uQB4CvkBfx7QcmnuReLOvd91QYb/ARanw3omLh1KNLjX9WM5ec5m9UC8jJs/IvlpUS5x8paeEiGSRoNNBFLLIoCsqK3KOfACItzN2TC3naAISn3cltkzB95TmB923cSgdxXwiP7fgklue2XmM1dDHTF7ifBsRPvRfz6BV0HN0RhJLiMgRfeY3Kykrot2ksVB/ZaR2h3vgdSgovQVZhLE9b+xCi4k53rQ4Iy3yP3o0soCqthEFNupHsPOdTn4yohLwbX6xAryzDCIO3Qo1bFNS1lZkeS8O3nEZRaRmC18/iuc2t2C0cIZ7XTjzlKpYMdT+J72xVM9nFhElb/fA7twCrxtnBtkPtJuBeM43zBsR+dGcs8arbhLnqWspc11GF1grj2UnFhO6cYtmlV9Qht7wIStjGNzz6Vh/iomGqJlj+gOtRG4X2qNNv0xjJCWmkNqrvZ0VlBQ4leuJ70RdoyGhjbqt1UJFWF2gft1LPIzL7GeiVdPRpNAw9tPnPiIZlBuP57/vILElHF80+GK47XfCDEhNVQ2obQmxFQ1bNF6W5GyGjwulZGpuagXsxnwEAi/t241gvKE2VCC+izS+e4NygMQCAHtqO6KHtiC/50bic4otzyVvQTKENnAxF+/0/3UYUwrgbGQ8AmNrHkqf96YcR8LnBOfsOAB2dycJwrw4G8J1NnmAYvOEE+BHmTZ3WoGr/wuyXgaKcDAybaOJz6m/K/hiFOcTF1YgPtS7kCerlV5Uh+85gtGV7eDqyJrI2xW7AsKYj0E61PZIKviCjOAN9dciem6LuT5BqtFcjPvC1qQmWXr6NoA8JAtvnFBbDxN1HaM/JfwlFKTkYKOkiMf8HtsaeIYl5w0NZIUTsE9zCIqiQBwArVw5Gf/v2XNffulnz98//7/DzeKvKickjBbLrv/ckvmXl8LWbff46wlznQlNRgaedmV4TvP+eyldwE5Y556/j6edkge0FPX5eFJeVo+NmVpFGGoBYPgLcosu3cC9WsOrfxht8MKidEXaO5H9Pm/w7W+yfVVX+5Bbh0xdqoVAUNNUV0bpVI6irKSLooejXFzWtAJSVPAfAej4pKQ4CjaYEGdkeoNOzANAgIUF+pti/fQLmLa/5iUsGxq10xFZN1qilcH2d2Mo75ZOgfVW1847fAlcjcu2BQ4l74WTgzLFtd8tW//fVdKmo92JeJYAbZ8KYy13t2sJ9n3A5xBRU1qAwbweK84+CXpEOoBLyytQFBahyh1Dx/AFnMv9bsdQ3LsNavUJgkmgPgbeT+2KQPu/wA3b8wtYyX19fTSRsLywpQ1/3I5CXlcZDz+pVt2H3BOq0wBdv9hPiZ1pWHga6HWOu23sjFK/jU+A6ule19lddalLIq6igo4JOh4w075+RjCzn+rB7H7Bp4VmO9o3HZqBTT/EmZG9roQ8VNeEuuAysehnj1ZM4UtuVoyEYPZsIczcN8IBL276Y1doGxz6FYlZr3q7dcvIyzNfOzwKwt4cj+gYeBQ003B9KLTpvOzsHY7t48ux3xfsJoLN5E6QX/4DnRyIUYGuHc5CikQVE1yhC1Pc2u8R8zSDg52kE/DyNWa1Ww1iZMwS+jF6K1dGTSW1hmcEIywyGtIQMtrTn/FyrYi8/ma9NVW5mn/i/Dy2uKSpKngAASnJY1wVZNWKmPCXrT7VEvKpEpv9kvnZ7PwL2TSajk0ZfrDI5LrZ9MHAZJr4wIOr+e8DnBnXxgtE2HeA2VrRk98Jwdc0U+Nx4itMP+eeuqS6u/Xsgv4TTs2vN9Xuk5c3DxRfabN2qGV58SSG1TelqgYHt2sCsWRMAQMTXHzj67DVCEpJIdlcioklinoaMBnTl9bD/8x5YaXSBtmwjkj2VkDewvRFW2PeEjooSAMIbLzzxGzbfeYKMvHymnZKsDMe2VRHn+6euIFjlzOVXgyiFPE/HvhhtSYhHFXQ6dtx7xuH9aOLugz3jhqBfW9EFrfrMAcvlzAlsjw/H4NGOuAaX0ssAEIIfO5dTAjCmGVEgxDt+P1yNWEJ9bG4CvOP343hnlofR+BdzcMH6CHwSDsGljRNHO+M/ANj0aMNzrK0MGvFc30D1qCrk9TMxxN4xnFWJAaCgtBQuV26jW6vmAvXNEIe4eYmx77u792G+3mSXKMJHhRUiq3I/9jOHkMdrHHPOXxf4+LmRX1KKTltZxfoOTRiGXq15V8pOzMwiCXmvVs6Dihynt1bwxwQsuXIbAHD7Qzw2DO4r0Dla3J9VVYZMEi2diIQEDVdPOEFLQ4mrjbBingKbDiAt0wkAoK59m9kmK+fAtn8Nyj5MjQRzZHgZmYQuFqJXQXcbvAVet8RXbJNBYUkZFGTF+1zh9+gtJthVL988lZBXk6w+OB3S0pK1uk9xUu/FPElJiWoXzJBVILwgFJTFE7MedOklZbukJP9QK2GoBJ2/ERtKqpw3twUlpei2cj+2ThkIe/M2MFvigyhf0Wabf2T+IS33MjNAaVk5ZKSlMN37EhTl2ISaYTawmOdTa2Ie1WciK19/hQ8qIU9BSa7aQt6X2J8cbS5bRBc0HafacIh5gWfDmGJejKMHjn0iwqbOJL7gKeZV/X42VyKSWd8aNB2HY6h/UwCgoq7Ic4wZJT+YQt4Os4vM4jVroqeglF6CVe8nwdvsEuW2DCGPfTtG27EvWyi3Ywh545ovQCd1QixJzP+Ig4kbUEYvRQm9GLISvF3hxcXh2y8wd5A19lwPxal7rxGyaz6U5WVrZd//JRjCHRVxqb/Q37S12PZVXsk6r3t18MePokQE/jiC6JwwtFQ0hY22I4xVOoncvzDeaFP7WPL13uO9fSdM7SPaWMXpNecyrGeNC5cAuIo6VcWo4ebiKzpyctoomLj7QFdNBQcnDUNritBZyxa6sGyhi88ZvzFk3xnSui1BT7DaoRcAYHKLaXiX8xYLDBfhRNJRRP+Jhk9HIm9MVcEQAD5ucOGoXqcsJwt709aw//ubWBdwH1cjPuDcLN5RD0DdvH+33pOvXx5D+mBs5w6kNkkJCawaYItVA2zRdetB5BQWM9ctunjzP+2hx+D5b84H4S0d5pOWR+qxxJ2I7Cjm68/5SdCR00ZTecGiZmQlZJBTlosmcqxE7goKvK9bbdtyL5bVgHjRU1PlKuQBgKKMDI5MHC5Un1Fu3B/OL84ch3HHLwrVn7hxvnyTtMwQqUIyYtBJwxCKUrLYl3AHE/V7YvjTbbg6ajmS8jPws+g3umubYO6rgzhsJVxoPruQpyIny1fIA4BB+1lRYYPaGVEKeQAwoG0bACxhymbnYbxbI5hAUlOfVXaO8F7tNBpwYPtEgUWz+sr5qy85xLzhGtOwMXAVTLsZwbWPB3Y+3oD8nAIoqSlikMIE7HjogZS4H7Cf3hs/P6ciPfkXdPS18e7RBzy6GIqoJzE4nbAXh5adxjWfWzDv0x7b77vDUW0KVp52RjdHImWL+7BtGL1sKNr3IOccHb7+FNwm9kWnNnr49CMTU7ddwJ3Ns6CmJI/X8SlwORCA0N1E9NUM78vILyzGZfcpAIBui/YybXu6HICakjwOLh4BXS1VeF9+Au/LTxB5iPt1c0f8ZgzXHQUDJeI+YkusJyRpElhhTDgkecV6wM3EAwDg8m4B5hosgL5CS8hJymP/Z1+kF6fBs91W5Jb9QWbJL6QWp6K7Vg8seuuEGS3noKOaBbddU9JzSO0Vu2TnVep3PP+ZgsWWXavVj3jVJwEwW+LD/EvOyCa1s2OxdLfA2431Ps9c5+5HvikEgNzf41FZWYKsVP4PZKveH0ApvYz5R8Wedf4cbVJSoim6/onmSMkPQuKfC/BPZH2Z8sqSkVf6BZUoR27pZ+SWfubbl9cJsmdT15X7oCgrgyhfFzhYGEGCRsNUO9Ef3HT/5kZKTsvCpx+ZePT2M9MrLT07D/adqidELR+4FQNUpmOAChGu+OjSc+a6IdpEMs7RLVi5ABh2APVncvGFO+V+SsvK8S4mBYs9LqP3GOJ7l5VTCJsR3nBa7YdtB1iVCW1GeGPm8rOwGeHNbBvtdBSLPS5jzfYAjr4FgSp0VbORCq5FbhCpP3ZWTD7C0abXUvTk1RbdOX8zmWksUbeCTZiw1uZ9I1L1+6ksI4vJDy5CTlIKPlHU3j38qEQltscRhWm8zS4xBTkA2Nz+DMY2I26uIrO552mquh034Q9gCX1L2mxhCnkAYKDUFk4GRIimW/RU0jbBX/ugqDwd3/ODBD0sgTkZ/AoA8PxjMiIPumCwm/i9u/7fWSRGrzwA6K7LSq6fX56D55m38fEPIWZL0qRQUVku1v018O8T6+mCB0tnUgp57Bg20sTJaeTQrzPPWeGJoZlPcTv1Jla+X4YZLWczhTwAmHP2Omm7XWMGcQh5VGx07IdYTxcY6WgJcCS1Syev/aTl+y4zOIS8qjxfNY/juC+8iqI2FhI5Sf6eMbXNoKbdScuLIncxXxspkz2PJr+ch4jsKFz/cQc7zTwRmvkSPgmHYKjEee3/VUJUN6S6j1aUUoCylCJ2ddwojkNooJp023GItPxg8Qyx9q8iJwdZKe6+Ix31moh1f8JS9fjZvc0OfbqL9dEXEJIRgwVtHKAuo4QnfTdiSMhmtFRqhA0fiLx1wgp57B5uemqqeLVyPg9rTto00uIbOst+HMVlgt1X1ORn5TjlgFD2T264IiRgeY0LeZtia74Yx7sPnJNl17NOoZ2NMWgSbBecv7HjV9KOw2PEdlgPISZLpaSloKNPPMst77sBS4844XQCEZ7ttHMqWpnpw35qLwBAYW4R1g/fjoNLTwEAjDoZcgh5E7zO4/qGaWimTTzXn773BuF7nNFnOfFb2Oz3EDc8iWfs0vIKpGTkMIW8oetOkmwBIHDjdKZGYNBUk6eQBwB5ZbkwVGrDfPZabeKOha1ZRUalaazvYBtlIxgrt8W7HOJeJirnLdKKieJNKtKqOJC4B2ZqRBRVcUURDnzejcspfjz3X1voH/aG/mFvjvZyOh36h70xJvAifN6EcbUTlFoV8xheYYw/x82nWAOpcvdUQacLtB0AnFk8lrku4FUMx37pFT+RlWoEFa0bfMe4tcN8yEhIM/8EZbk3/1npqgR9dcCwVi/RTMkBBqrjYa7thi9/CCFBWVofKjKGoEEKKjKGUJHhH+bRpj25otzxhaNJIigALB1aPe+FCXbmUFOSR2tdLVJ+ruaN1BD0Oo7HlrwpKynHjjurEJxLXQyCQRN9ljA124v3e84e0lkVGWkp7PYYg8eXiWMYOuMAQv1dcWjLBETH/cS7GOLEG+rviuM7JmPuxB4AgBeRSZCSksBujzGYNa471/65QSXknQ9bi3OhbkL3RUVBbhF/IzGSW1aM99nfcf7LS2y35J0/pOr308nUGmf7EuESyZNFK/O9NZZwk2+rQi1Sd9boBQDw+7aXcn1rJeqqj5bqPXjuV0++FUebIZe+2mkS1YwKyjgv5tXlhOtYWMzzwQU3IvVAqya8H/YboKYw3QwFqS1IfwzarvWBR8AD9NvJXSiNSOdfLMD4BHEOPtTPkdmmKKWKUc0WwbP9ZXh18Mf0VuthqmpdjSP572IZJJ5z5H8d61bNIcmlIIuuvB62tt+BbR04q+GVVZALepk2/bfDGi+8iuKo+qunTl2spSofN5AfRDxvPRLLmDqqsSbH7qW9Ekuf1WVR69HM1zd+PEV83jcAgKo0Zzibn/VhWKqbYbjuQDSVbwwbrS7M8FkNGXVsbMcKA9OW1cQF6yOQkZAmhdgCwOQWYyBJk8S7nGieYystLSf9NVAzZLFV474wQ/hnGX68WCFc9dM/RcX8jcQIr+NXlpZHKb0cPnGBoIGGYU/J6ZTu9V6PmS/Jkwa8+JVfQBLyXq2cJ7B4uvTqHebrwHnCp2oRhJr6rIQJr50zpQeeBi6HhIQAs0ki4vlxG1a+92AuL3y7HPF5hNNM9J+PmBfJEpb8f9yEdzz1MwQA6GgLX1UdAEZqz0BMeDyyUrNhP603YsLjscCKeEY873UVngGrsG0KMeHW0a4dwq4T1wzf0E3YNfsgprah9qBU1lDC7jAvTHTj/kzWWk8L9MpKvEskorkSvv8CAET8fa6/vmEatFSJqCgZKUnc3z4Hfg+JNBSd2uiRbKsiL8NfO5GTlENi/if8KaPOz1hWWY6KvxFX7M4WANBRzQKzWxHi97ucCCwwXILjSYcBAIpSilhlvA6DmohWQLK2MDxKTJo1VVJB8lxXSP7VwBY9vCVSf7UeZlvVA4/B820LMXHXBZxfOh7RX9MwpbelQNsBgCyfnGVqjUIEHp99yBJoyaoxZ1CPd14j0HY9B5oJvA8GReVpkKCxBKcWykPx+McUtFIVz8X0efxXkUNquREekwy/R4Q6rqooh4fbnSAhQcONDdPRecFubDr/AIZNtbD98mOE+vKvqMNAWlYKC2zWY/SSgZjpOZqr3Z6Q9Yh58QlxrxMx0nkAAKCSLnwaXCMDHa7rmumqIynlNxppqeDth28Y1Kc9ikuJ2eXUjD9o1pTInaDbWE3g/dEr6Bhkwpnv4FrkBigo1WxIJr8iFtVBXUYBe6w485cIQvTvNEx/dAUtlNVwbYBoNya/S4mKSg5NRBtDT23q6otykrxzDFbNs8cLPSUHVIIOI/Xq5aukom0LHZKofnK5+G/E/x+opOdAsclXFKZ3gILOe9DLvzDXbRlpD0fztpTbOZlZ4VDUK4wM8MMEEzNs7sGZ6yuruBAWZ1g3+7KSrOtV1ZsUgMij59WB09P4X4ReWYnOwaw8rpdtFsFAWQeWQW6IcPACAMx7dQIHrYiHGf+U1/D6wJp0i3DwQnxuKjzeXwMAjA8lHggu2BDXls7B60D/6x183241NGSVMObZbiTmZ0CCJgEVaTnklBYy99X34WYUVZSiuKIMgbbLoKtAnMstg9wgRZNEeWUFrvVcAn1F0b2Z6wPOdl3h+4CVazgzvwBaSoo4mXQcZZWlUJNWw6Z25CIrVXPz2fue/KfDS6sKcCHLZ9fRSFiwF5PYGe8H20bmkBVi0lgUPGMWw92UexoBdg5+Zp13LncTvOq8sFhrEt4mHdU4C17k5xfDcSjn/X7Llto4dpx3MbcGqo95M/F7QVV11uBHUVk5KLIG1QpVj/9IFY+7Gz2J+/jn/VnnT9tGgqUFKCorQ4+drOiZD+sWQ4rLxAsVd2LiBbal4tnnZL4VaGvqs/ojoKPBpFHWmDSKmNBM/5YJnebi9/guo5cjvfgX9luwPKH2me/AxJezcdrqIJIKknHQYhdOJJ3DjJaTMEJ3CMq4ROoBgNM0W2zYcZPrem5c+8UqINb/r1fd6U/EPc7sbcQz0eY7xCTmgt0swde0mxFMu5Ej4Q6/ZXkX+meSnWImruUU9TZMtQcAZkTd5XX8n8Em9CFCV90n9yO1P/Uhe5WeWTWeb19r/obQAmAWv1Bge+5yY1vPyJ9nrUlEycw3ZOU67KhGaEWLWxNOEz4dqb0/HZosQFAqcR++ZOAO+N4RPu1aaXGZSHnLFaXJjkXZxcRvwbppM1wcQjyzJc5ZBv3D3gj8HIc9faifS3lR62LegbnUeRbkZKTw4RtRsXLR0QA83jRXoO3EzV6LuquSkleaBBVpTo8fUYn+moZR285CTob4mM+58P+B8eLj13Qkp2dj+ZhekJKUwNf0bHRa4MsUE17vX4xJW/0Q+iEJO+YMFjqppvVAc/Qa1YW5rKBMLXKtH7MbBX8KmWLet0TxVEYqLi6DnJw0nr38jA1LB+Pq7beYMIzIOXDn4QfMHm+DPjbG2HmEKEhy+9EHOPbnHbLDgErIA4Abp0IxYWFfynX/Gl3vbMPzgYILh+01G+PNaGcUlJfC9OIuTDGywErzXiLtW1VKsKq1VVGRFlyQFZVyegEqKouRXRyNxoq9anx/DYgCcQNLkyTOvxJSrPOw991n8L77DL/zC9FaRxOVlUDgIiLcYFUXW5z9+A4FZaXwi42CX2wUaACMNRuhqKwMybnZpL2cdqjbytq1jfVddwxv1hlr2w0TyN7rww2m8MbASKUJLtgshGWQG1PEA4gQ+wFNOmCjGTH5wy4QRjh4wTLIDUe7zIZvHCu8XVVaAQ/6rMH3wiwMDdlJ2tfLAbyL7PxLNNcge6CVlBMz3OxhtVVZO8gOg/eeJrV533sG1/68vZT/FRopc0+cXlcMfUb9QCFoITZBEETIczWeAO84VliStETdpdPesoV4KH74aDUGDfTGJq/RMDdvgT52glfGbaCB2qCgvARvsj5jSstePO2kJYk0TOabWd5pEzqbCSXkVUWUgh/ZhbUbuSMKc6bU/PVGWkIK+y28MT9yGQ5YkL3UaaAJXSXZylxfbGNroOb5QVFNeZTJSniedULbTpwpIy7uuYfT21kec6dfbkAjXcGfOTs1Jud7HRtIRGAyhDwGBmoaSMzJErhfdmr9it3dRJ/n+t03Q5GVXyj0duKijXKzWtkPAAzWf4xbSb0wuOUTAMDD7+MwwuAtyaak4rfI/U/pbYn77z5BXUk8U1yTtvrh8ropMGzKCuVjeOkxOLdqgkh9/8nMQ2pSBo66XULA4Qe4lXkU1gPNMcXUFR1tybH+5r3bQpfNsy7rV65I+2Qn1N8V56+/wplrL/DsmitoNGDCsM4YO/8YjAx0cMZ3GgBARUkOgSfmofdYHzy8sATlVUKTqBhhTp27DwDO7rkP+9GdoakjWPhPfWFFxDVkFOcxl+mVlRijL1w+xohfPzD5wUWMNTRDzDjCpX1E8Fn4i+ClV0wvhgKUhd6OyjNKEHjl1atKSUU2vuffgZ4S7/wmDdQlxE21vNZVZoitYpOvAIBnq+Zy3QoAYqYvxsqnwbgUR4SMVQKI/c15sxA+YS6aKhHhGG7vR4hr4ELz/VcOQqOT8SEpFUmpWcjOL0JuQTGKS8sgLSkJRXkZaKkqooWOBnTUlWBppIfOxs1FqnhWUUkXWMgDgDcOm2AZ5AbbRibYZcm7av2hhIdMIY8brZQaobEcIdi/yPyE5IJf/xfhujKSwt/aGWhrYLK1Oc6+YF3Tj4e+wfHQNxhg2kbgHHr/VdJy89FYpfqC4F1bX5xOvgO/r5z5nYVl8dvx6KRug4kt5iH890PYaPVjtu82v0B6fSLJBzNaUnta9tOxIol5N3vUfA4pbrx6mYiefwuBNW6siq9fM2Fu3gIDBgg2cdqA6Ggq8o5IaICMopSsQF55htoaaOtJFuj9XkfBfaBdTQ2NEvb0VbXJ7KVn+BsBCDy7gL+RGEjMT8KO+D3opMFZ9ECSJok2SoZwinDBIUtCML3y/Qa+FX7HsjbU0WbKAkZXVVTQISkpgbPPIvkbNyAWJvcgvAnZCyleieO8vhXkFWHZMB8EfSdPeH6OTiEJeQAwtct6DjtelNHJOkFCdialXVutRv+GmBfl68IRLsseBhq2dT66rzqAsTZmQm1Xn8krS8b9b4RXIaPARb/m16EsrQ8ZSTX0bxGAm0k9ISUhzyHkAUBnnc24ldwL0hLKsG8unBuvRStd6GmqorxCPCfwy2snY8xG8kn5yU7hkr5yY5n9ZhyLIGZeXwS9Y7afiSHcoJcemMlse3b9NSm3Hk3IJwwZAkZ87AAAIABJREFULmHZE4dbYeJwK1LbpQOcYR0aaop4fIn4/sn8ncE+duclZg3swmELAEUFJTzHM6nHZoybZ4epLvZ8x15f4JcfTxAstXXxcTzZE/aqPe8HeG68yXqC/o15P9jXFUUV6TBSn4OfBQ+gKK3Hf4MGah3FJoywWimmiCcM23oOwLaehKdwYk4WojPTICUhCRvdFlCTpb7R4xZKKy6h797reKw5dgeVQkwzl5ZXoDSvCNl5Rfj0nbjhOP+A+42nnYUhVk2wg6YK94rTRRWlkOeR+P9tdjLzNQ00prccu6cd5b4bmyIu9yeMVQQLC+uk2QpeZmMwoKnwKTHqE58zfsPrzmO8TEoR6rMFgDNfT0FZipj0GK7LeQ5fM7AX4tN/4VXSd1J7cEwCgtcnAAAGtTfC9lEOQodj1TUm7sJ7srCTISYxDwCm6g/EVH3RJnfYvfYWvx0PRSllSNAkUEovgcu7Sdhguk+kSaoVxpOwPe4cANEnuQDAco7w7/PGGQMw0JqYtO1t1xYPHxC5rwcO6oj9++5j2DBLJCdTPwA1ID7qSuz5rxOb9ouy3XiDD6lIhTA8Xy5cbjsAUJStmwI88Z/TBbJTUyWLyTURYgsABkotmUIdAKw1ITykz3c5CgAwUWlDWj9aT/AJSV6EvvwM225tsO2m4Km/GqgeDDHv0sftfG2HzezF0ebsQAh/7OKdg94iDGnpgptJgl3rwn98Y74+95HQN3b0GsBhF5WRKlB/VLCrGrVyZ8ZLhFOSk+W6XtB2UUW+aa824ZTVWtiHLCG1VzfcQVlan1KkYyAjoYohLZ9yXd9MyQHNlBxE2veIrWcwwMKIWZmoOpVsAcCwStELcXIsYgtGt1iIkuIyeF5ewtVuaKM5CEg/TGpTUuHteTjC/RTSsvMQtscZNBpReXeUxxk8270Awa/jcSgwHDc2Tuewc1h1FKNtzTDDwQoWc32gKCeDZ7uJmSPrBXsQvtcZNBoN/ZYfxnAb6uIHVRk1yxZXj3GeyC8efFRjYl5QwrYa6Vcc0CsrQf/r1C5FkxD6AdFGawBCM4PxMON6vRXztOSI311Txf9GOHUDvDFQ04CBmgZPG1458TppVO97MnDVMaRn5fE3FAOPIj/jUSSRNFpBTgaHlo6CqT7La3pMC2vY3NuAkH7rEJGVBF15DRgqE+sLy0tARyVJkFr//io2dBiFl5nU1dvplZXIKs2HlqwyjFSawDLIDXd6r8DXgkwYqfCusidFk4Rb1GVYaRrgR1E2dsXewcmuvL0u6xPzzgfgSfwX/oY8GN9sIqT55Gg7PX00nM7dQEhCEuX629HxuB0dD4d2hLdefSQtN1/sfVb+/aI+SjaCnX71clfVFDISMviY+xbyf3MPZZUSIkIZvZTXZgDAFPLquuLuwoX9mGLeyJGdcWD/A7gu80Nc3M86Hdf/Azm1XHji/40oNyL3l5kXq5hCwPtYOHYw4bYJV9QV6iipYA0xfCCnl9y9c6GwduiISW2XIbDKc9+/SMpP0byuGqg+Ma8S4erIqtTOyJ/Hjv2ErqTlnS7nuPZXXsY/Ko+dS3HRKK2owLpQIk3XaCNOzeBb7h+h+mSnVqvZ1mdOWRFJuu/a+pL+/mUuLJuAa+HRCH4bj+C39fPmk50rX/chMP0wR1gtO4EZRyBbpUqtoakuF2sW4XudYetCJMaMT/nFFOXWHLuDbxk5TO9FdjtNFUUcCAxn9sHYpsfi/Sgtr0Cneb6wdTmAB95zUc5nRrNTTyMEJWzDzBUDuYprNVmoojYwDfAQyr7XjcOQoNEgRZNAx0uCJeiuyjBdonQ6o+pRVTxiiKITWztwPykLQwvFNgCEK4CRVvgUReXpyC39JJYxNFA75GQV1Ml+h+vN529UhTk7r8Byjg8s5/jUmpBXlcLiUkzZ7EfyzFnZdggiHLygJCUH20YmTCEvwsELClKyUJKSI+Wq29CByCnYRcuQwysvwsELEjQatGSVSW06cqqw0jSAX3ciBOZyj8XMdQCwpp0jyV5DVgnt1ZqRhDxeHoB1zZ5H4TBx96m2kAeAr5DH4NCkYYj1dMHludzTZgR9SICJuw9cr9zhalNXZBVwpmqpSx4lG1G2f/1zhLJdUHabX8AIPSJ/p12jwdjW4QSsNXtjS4djAAANGW3sNr8AaQkZriG2ALmyboANfw+GmkRFRR4PH7FyDD98tBp6ehoIvruiDkfVQAPVI269C2SlpCArJUXyxlt5PRiD9p/mseX/By5OnJOYzdo0xtwubv8JIQ8AYuJE97xqoHpsmXsCQan7mX9U6BuRJ4QfXCGui/7x5LBceUVZgff7ZgpxP78y5C5TyFts2ZXDrricqNYuqldd3WW5rQMqUQl6ZSUkaeLXMAPPhmHo5O5i77c6uF+4h7seDdW/ACA5PRuuY2wBkKsfS0jQcHHtJEhJSnDY+cwfCsd1Jzn62jRjAPS01RD3LQOl5RUIDI/BtafRWDyCOnHrqceroFMlWeaduK0YaLyKw3aI6RrcjNks2kHWIv3u++J+vyVCC3jsmKg3Yr6e09aKhyVvvM0uwTVqLFyjxkJFWh0dVLsgrTgFn/OJ2f1mCq0gRRNPxUBnw424lXoeTzICmYJeS0Vj/CnLQlYpkSdNU0YHq01YLtkRGavRWnUa4rIPYmirhlwZ9RnnKUegoCCDbYemIT7mB47vvY8jl2s2j8ummCkoqiB7Eglazfb03TfYc+1ZTQxLZAZZC+9l0AA1a2/cw7XIGI72Y1NGoLthC67bnX/5DptuP+Zov5jih3HNBM9r215Xh1nR1u9lFDbefsRhw/DUi3JfBBkpSYH7rkkaKZPDvuVlpBG5ljrfkSgwxDkZSS3YNCOqBueWRONNKiFGd9V7AHmpZsgvjcXHTOI6/+onISpbNQ1gtpdW/EZ6wW1mOwA8S+kKOr0IFZVFzH4Y+6TRpFBZWQ5r3SAoiLFY2s54P/5GdcgSF86QpAZqhgNPX2J+T+qUMf8P1Nbxf3Rfwsyjl5iZhbMv32JyF07vNHbWDOiFzcFPAAA7H4RiWV+bmh5mtfn1m7+XtHn75pTtjVto48Jn0Sb66yPffoieA78B0VkxwhdNW2pjxQiWg9Z2f84IwIK8IigqEx6vpSWs6sVVxTtZeRm+6bMYaMkrIHmuK34XFSK7uAiG6pqUdtOD/NGlSTOcHChamp3/K8+8ASEuGPh0abX7ocrRdnBjYLX7FTfLh9kiM7eA+fdfhuoz+caWp0FfRx1DuxGJaruYsC4cbw4ugaGuFqWdtpoSwvcSbvGRh1kzabZmBjBoqolB1iYYbtMOQ7uZ4qmvcN40NAkapYdeeVlFtTz09Ns05mjL+Jkjcn/cuN+POBHGOHow/4TloC2RS3L3+zD00TOs1ni8zS5BQ6YRcsuyEZoZjM/5MaCBhkWtvbC4tXir4A1uMpHk6ZdUEMcU8mQl5LHSmOzRO0g/DG3UZzcIef8A2o1UoNNUHRuWXUBxUSlyc8Tr4aN/hDzDtyfBBWtNz8Crgz+8OvijrUoXLDfh761TWlYOyzk+9U7IAwDPGQ0P3uLgyNNXHELe+VljEevpwlPI48XrrFf8jbgwoYsZYj1dEOvpgj7GBhzrzTwFTwhd02gpkcW8otIyLpaiYacfDzv9eEhLEIWrKlGBN6mjmO3PvxNeJkoyJkyRzqppAPM1o72ZyhRSeyUq0FJ1AWxbvCP1w6B3ixjY6ceLVchjTy1zu+dOHpZ1R6WwySEbEIr+Jq2Zr/c8Dudh+d+k6vH/yKl+UT1+SNBouOHEyhHtFfwEv/l4FE9hE/uOhr1GZn79f667H/KRr83qxdSppNS0VcQ9nDolN68hjL0u2O6/BBISNGz3X4Lt/kvgcdoJobffcdhNtfJgvnY0IPK5D53ek8MuJ1P46BdNeQWuQh4AXBgyBpeGjoWClGiOJ/9XYp4g2IcsIf1R4TilfnngcYMRXvuvhNlWB6rPZOOCs3UwEuGYvKgfZXvQpZci9TdjOedFcffaayL1JSyhDsKFwYy/fwE3k2OxuEN3mGro8N+AD2tM9sLb7BLzb4fZRTRXoBYJGTZN5fUp1w/XnUFZsdZmpDcehMZBiiZN2hfjz6v9KUhU8fwN+toLcdmHEJd9qNrH2EDNsthtCKY49cb6nePxKuwTthyYUqP7+1VCLjQwUX8ljibyr7badcFevjYN/Nv4PAgjLc/paQWL5oIV+8gt5pw1Ppi4D4ZKhjiYuA8HE/dVa2z7JgzFvglDOdqzC4uq1e+/hqY8caOfXfQcAOE9xy2kVhCyi54jIWtjtfvhBa97XCla3XtWpqT8Rh871gSc16YA9O2zFY5Dq1fApAHu7BkzmLQ89fTVOhpJ3VD1+PvsPl4r+zXW0SYtd/cWLpzUZmf1wvRrg/hPaXxtGjeiFu1iXvy3UtMUFYt3UqkBwYkKS8DmOcTvenoXd8S+5kxbUpBXhCH6Lpjc2Z3ZNm/jqFobY3Wodpjt2eRgXPv+GEUV5JtH9nxzHjHH8Twzmtnmm3ARd9NeoZO6MTa2n0PZ7/KofYjL/YqWik2w28KFa3WtA5/9cS/tJSRpEuir0xnzDMkuiuWVFXicEYHDn28w29hvYEbq9cYcA1ZOHUHy5M11G4Ibp0M52pMT0ig9o+qKSbYWzNc2qw+Qlv9rUH0m35OI5M/+ntME6kNQO3EyYWFf3Lv2Buk/sknte9b5o6dDByjyKe5Rlc62xhxtkaEJKMwvhoKA5dOFoV3ABlSCNWsujIfehX7jAQC3kmOx4vkdjsq2dY3NSG+EXnOtdj8tVcbAWF34ymMN1D7BAZG4dfUNAODsrZqvmG7XaAzz9e6ExdCTN4SqNO8KbqJUi6wLkgveQVfeGGGZF5FV+gMj9Fgi5bfCaFz95omlxlfwvTAGegqm2BU3GpWgY2SzddBX7IgyejGkJVjnLM/z93E97APeHuD+uZjPJ96bqjbnH0XC+yq58JDXNAcMtOI8XwLA/sBwHAvmPqHCaww1hUtfwScRr0V84GibZ7AQf8r+QFVaVSzj6WNsgCOTh2PO2evMtlGH/PBw6UweW9Udt97HYXAH6s9bVDKLnsAQq6AuZw0AIhTGIHucqctZw1TbGzqKQ8Q0QsGY1nIQxjennlisbda7+0NBgQhrCg1NwKNHH/Hw0WqSwNeA+LFsrouIbz8AAC+TU2C8wQejLdph4xDy9+JPUTGWXbuD0MSvaKmpjqCF0+pgtOInZt1imG5khXRyO34AOPTsJXwfhYvl+OPWu8Dx0FnEp2cy98urwm3cehcYb2DdAxhv8MHi3t0wjyI0+NSLSGy9S1z3pnQxx5oBvao1VlFI+JIh8rZX9wQjOpQ4p45fUbvnxJqgkt7gYVxXGLZvhjVHZuLSnrvIzS5Ar+GdSOuDvu+Bg94ilJdXIDM1h9nGDVVN8VS2Fxcii3m5ZQUYHe4GCZoE9losRXhmNM5/vQsACOxBnUA3Pu8bFkXuAg006Cpo41UWp/vtpW8PcCLpFlSlFdFdqwPeZMViQIgLhur2wALDkUy7xxkR2BpLeF511+oAGo2GGz+e4saPpyRB7l12AorKSzBF3wH7PxMeSuz9GCjpkfY/NnwtLnXbxPf4pyzpjzO+90ht8wb71NvKoUa62vyN/oOM6uSBq2886noYPDn1eBUCz4XjoGcAqX1UJw+Rvk9S0pIclXZGWqyvke9mcL9F0FNQ529IQevzOzDKoD02WvXHYP3/bp4tY3XhCxo0UDe0NNSpFRGPQW8dVgXmRW18UVieB0Up7qEl9V3IWzCMJThdS9mIUnoxVre9jevfyXlA1aWbQFOWfO3VlNVDXlkm9BU7IizzAp5mnMPqtreZ690n9sP1sA/YeTUEy0bZcux77elg4v8EcmjigDVHkZ6TDxlpKVxaPRGFJWWYuM0PbqeCEPD8Aw4vJs+8MgTBQ4tGoosxkZKhu8s+FJaUYUpfS3Q1ES3EtTbhFiaWK0YxDwB6tNYnLf+shfA0QdHXVEfyb9Yk2fKrQWIR82iQYMuZR9xX0WhS6KJ7i+RNxy7sSUuq48nX9qBBErYtWOE9idm7kJSzj9lOo0nhS/YexPxypexHHNT3wm5paTmwsiLCuNe7X8PoMYRI0ZNiorIB8XF++hiMOuqHDz9Z6WmuRH7AlUjOiYG6hF3IEtaGl0gmKSGBMNe5JO+42jr+AKfJaOvpC/rfcHJhBb3dj8Oxu56GR//OFr2yuMfFRWIcSd2jKEThhAbEy957RO7asYvsMXaRPUqKOCu88xLvGMS//YpZa4dhpJOd2MdYHUQW86a8JCrQBfUkSv0aKunBTqcTZr7ygqwEdWn7RZG7eN5IFFYU40TSLdg1ssRKk8nM9tmvtyLwxzPMajUUsn+rsfVuZInGcpowUdEn9WEfsgTfCzOgp0Ak1++kwRIJGGLeUF3OQgXs3nrsr7mNd/z8PhxiHgAsn3AIO/zqhxeO2RLWyb6DfhMelv8NJjr3xfm9D0htBblF9eoz4cbQSd04xDwAGGW5HlcjNgjV14XwdRjd2YOj/c7Flxg4TryJfYc/PghDZVYhiws9BS+48mnicgBAYPJHrHoeJJJnns1Ib9w7twj9JxEnYQ01RQQen8dcP3TmQWTlEHlFtq4aDpvOBqRtp43uilNXiBCpLSuHoYeVIWxGepNsAODRxSWQ+Vs4RUlBlmQjDu89QYlK4V8Ny6zZf/+3XlPs8gzAxXvLKdcVl5dDTqrmakbRQOMp5DmsOFpj+xYX0x1YhWymtvRBRNZNAEBHtQH4nPcKoZl+mNaSv5jwNOMsLNQHUa479yiSUsy7/TIWADDSpj2pPT0nH1ZGzXF4MWsS7+0BF5jP98Gr+BSuY2AIeQAQ5rMQ5vN9MK1/Z6grcXpL02hAfUnrNeM0dVqFT/kJCE67A0VJJchKymJi88mUdtVBUkLUWmzi5/Lc8bDafIDUVkGvrPYYe+vHUrYrSrfmKrz1aPaCsp3KvqvefYFt/4uYttPDmzdJzGWnvw9N2XVUXfz/iauzJ+Blcsr/XZgtA01FBZyeOqpOjv+j+xKSQHcp4j3GWnbgah+9dhGstx9CQSmnKEGFoCkaxE1JieihpfQKOrZMPwgbx86wHSl6kbz6gpZG/fLm+q8iKSGBRQO6YYgFtZNI8PkwDJgoWro0I/MWMDIXfEJX/7A3f6MqJM8V/plS5CeToooStFZuRmrTk+ft/bXdjHdVwOGhhHLKLuQBwNHOq2AfsgRjwt0QYMPy+qsq5DG4m/YSM1sJ55IrymylmbUBol4kkto+vEmCQ5uV8H/rKVT5YoAoVLB+zkkcFJNnyIvtCyEvI54qnv8Ck5z7cYh5APGZDGm7Bjc/Cl8l9trxpxg5kzMBZk0QlLCNo/hFQV4xHNqsFMqrTklVHjJy0iitkp9hr7s/bl94gf0Bi4Ue2/WTz3Bkyy0s9hqJAaNZF9U2KjroodOax5bcGXvPDxNad4Rjy7YYqt9WpD4AYMDkvUxBzWakN/aeegznab1hM9IbowZaYMlMO+a6YfZmcJ3DCpuYOMwKs8aRT+rsfVEJdSs2+zPb/QJeM/fHjYAvHZmvHVtxJl0VhnsxRA4RGSkp3PuQgHI6HX1MDBH2ORmf0n8jZCV12oIGBIObkAcAxieIG+3kOSybqgUtaooKOh0ZOaLPcNcW7HWIaKDBvglxzW+pRKR4MFQmzh3K0lqY2pJ4P/UUiIJDjOWq27Izw94KJ+6+wsUn7zCuV0eO9c6O5N/y9itPAIAk5DEI8poFB7djKCguhaIceQKysYYy5fFtOHcfvk6cueJmdO+E46FvmMu9dx7D42XirSSfW1QMFXneqRKSf2fjeeI3ynWtldqgtWEbrtum/clDY1Xq4+YGe4gtAKwdJJ7ZanG8f8pysvB07Av3ANY9QTsPX3zc4AKKellcqayEUPa1jemhPbgwfAw66NROipeWe4kiGUnONZMWY8eO8ehjtwV97LbAx5dVICA6mrvw3oD46KLfjOkVdvfjJ5wIf4PYtF9QlJWBhoI8hnVsi9ndO/Pth5dnWXXshe1XWKiOP+l3DkoryqGrqgLL5rqY06Mz9NT4ezjX1HsAANKSkohYTVwjI779wNW3MXgUn4jS8gpoKyuiV+uWmNvDCpqKCnU6TkUFWeQLWPmzKmGBEXA7w1s3+JcwbFl/IuSMm2rDuGkj3HgTw9+4nqKmIIfBFiZwGWgDWT4T7VucTjBfPw2IEFnMq2m6NqWu7MwPkcU8CZoEPuWRL64F5bwrtZipCfbQz63wRHEFeQbiw58vWPaO0y2yopIu0H6qy9Yzc7hWHh1hTiRQVFZVwJo9E9GxKzkR/5e4VESGJuCM7z2UlZYz21u0rn4hAAbyMtKwW3cYzbTUcHrxWLH1W5+hEsQAoLycVSXWxr495roNgVZj8sX4S1wqrp98hgfXI0jttSXmAcCd+K0YaLSKo32EuTv833oK3E/A+01YMekwol+Rk3x+if3JfB8mOvfF+Pl9IClJLtjwMfIrbp4Lx5Nb/IWn8z1Ez490qf8E5usX6d9grSPaSWzFvP6k5ZSfrNAqhpAHAIPs2uPG3SiSmCcvJ7zYzb6/nl1aY8+JRzztqyvgsbN8APFdXHg+EEM6msCpF8PTktW+byKn2NDAv42V027+RkLSWk8LvToawqCpJprrqENdWR4SNBoKS8qQkZ2Hb+k5SE7LQkTCd8R9Ez7vjaZsM/5GXFjFFl7LjrNjd5y4+wrbLj8miXkeZwkv+Rn25Nn7C4/fAmCFzlJxLyIBw7u3I7WlZVFXKxtiTT3p4Nq/B0nMS/uTBxN3H8R6iv7gOa5zB1x8/Z653GXLQczvZQ1nu64ctuUVdAzccwop2X949jknYiZG643Bm+zXWG28lrSu985jzNerBthicldzSPBQsTps2IOyCnI6h3GduXuS8GK0ZXtciYhmLqf9ycPCC4HYN75657LRlu2x6fZjlJazxtl2PfFd8B07GPamnPeklZXA/ifPsf8xy5uuOp9jTbIl7CkKy8rgePl8jYlrdcHDR6sFamugZrFv2xr2bUWbrOWFkb8n4ke48zesY8R9/JNnHcXZY7PF1h8Dy+a6sGyuW+1+ol4k4uTOYPheEUxAczBahaD4rTxtmuio4pOIefO2zDiEvJwCPLwQjp331ojUR32iayciMujD9vpxPXn5OaVaYl6nVnoY3tkUpno6MNThXqmVG9EpabgZEYuLL6JAFyGfoLSUJFYN7SWQ7aeorzjxnIhyexoQwcdafAjiZVdOp8PwKBHlemHIGD7W1Igs5gX13EVZDWuKPnWJaWEQxEuOsd+9FkvRRrk5R7s4+FWSA21ZNZ42QQnbsNvtGoKvvKJcn/enEKun1l141KONcxH/4xfMlvhAS0UR43t0xKx+4nVX5iZoims7YXO9cRP0GITejUbo3Wiu6+sSGo1GOf6ighJ4r7gM1+2C/9C3n5tLKegxOL/3AaUno6iYBngIXADD4Bz5M60E8GWSaN8jOVnBBLmf6Tki9S/q/hjE/PZBehFRnMVOTzyVhWN+pENLiXPG9cP3dArrBvgRcPElHMd1wW6vm1BVJ97XafP7kGzYPfKqwmsdO6J48lXQxTM5tWqCHUb3MhPItnkjNXQy4i3Gpf7OhfuJYER+IpKmb3cazNMeACoqKyHJJhC19dqNj27CewpXJeC56DekhSXkSUJ5GWkUlZbBatEerBlnh4ycfBy8RYTi9+lIXR0bAFTl5fCniDyhaeLOXUS0aN4U52dxn2RbP6QPQhKSkPqHJSweePICB55Qh2wy6NmmJQ5PGka57xn6s2Ct2RX9dOx59rE1OARbg0N42lTllrPolZ89Hfvi3sdPpPfvYWwiz/dPUIEtyn0RzDz3kAQ9AFhy6ZZogxWA2MxfGHjhTI0LbKu798Tq7rU32dhAA3XJ+BesyIML1nVfybXXgG14EizafWt9xMzaQGAhT1CMWzcWWcxbeXQObEd1wcDpvcQ6prrCtjt3z/japt0K4fIv23dog52TqFOfCMqmyfux9izr+9W+WWO0b9YYa4aRI5s+fk/HmD1+fPv7lVuAdit8cGXxRJjoNuJpyxDyACAodT/fvlM+pePrp1SgErAZxBkFIk6kJCSQPNcV+oe9YXH6ACKnCp9nvVoJgKa1HIRTSbchSZNAc4XGmKw/AN21RJuZFQUaaCQhrzo4R+5EQh6nG78gwuJir5EIfxCD3Oz6l9PDesU+DLduhyhf4sZ3iu9FsYt59RF+gl59Z/bqwTi6hfyw8fBGBLr3N0XXvqYC97P93Fw4dljLEXJbXfrd98X9fktgGuAh0vaJVYS7wGTOYjjiYOfRB1g2m0iI/zYmBYP7tOezhfjRVugCU03xzsTtnTgUYw76oY+JIXq00Uf456+Ye+Y6zs8ZJ9b9/L/g+DeX5LzlDpCRqbm8eKKwwNe/Wtt3M9XH3sXDxTQaFk00VXB0Oe/JhbkXb+BFUgqiVjtjY/BjnH/9DpUA4te5oPuuw6ig02G00Qfx61yQnpePvntPIHoNkfT6SNhr7H/6AlGrnUl9Lhtli51XQ3ApJApjbVnipPtE7tU4hak+G+67EEsOBiAk+gs2nGPlL4vcz7uPF6vn8RSfROHRsllC93l40jCu685+PYWPuTGI/hMFn457qzs8JsaNtWGgLfzMPDs18f4xiHJfBKdzNxCSkMTfWAxsCXtaK/tpoIH/JxgCHruo10D9xtSoKW7efc/Thk6vhARFLlPbUV0QdCoEz2+/hecV8TnqiJs3UV8FsuPl6V6b2G89wd/oL56j+mGEVTv+hiJw4+B9DJvHed/WVk8HH7a74HXid0w/fIVvP6N3n+fr7RjzKhGujruYy9wEvaDz4diz8iK5ja0wxpeYH0h4/w0DxnNGSFQXdTl5ZBUXirRttZ5aTiXdFmtlrDkGjjiSGIDrP0IwXJdrsdWHAAAgAElEQVQzwXVVdOQ0SMtVw3CFYa9F9WZQL710R2lJORzbu1WrHwsb8Sn3BSWleLF9Iant1P9JuC1ACHqXDj/GqZ3BdT0UoRkxvQeCLr7E96RfpHbP+WcQEO0FGVnBf7oB74nqzEPbuZFCuoWle/92zHx59/sRF1Z2TzxRhT0AsG8m/hmr0GuuGD3vKLNYxfolg9Cvh+BVcyVoNOa2oha5iMs+hM85J2GoNh0AYKwunkIs7XR18HGTCzwCHmCN/130Nm6FCHdnyEhJiqX//1fqm5AHAK/jRM8VFbbPGXJ1eEyHxxHCEkOwW9jTGuoKRAGJsKVzme0AMO9SAKLXLILxRh/ErXNBcGwCh5AHAJPsLLDzagi2XnqEsbZm2BsQBgAcobIA0KqJJr6k/hZqzEfuvEBI9BdE7hcutxpAeIv5vYzCxtu8Q++F7XPw3tNI/JXF027XmIFwaMeqpqqpqIDfBeQbw/0Wh6tuRtqP74MwHH5KHWVAxWjL9vB07MvfUEBiPV3Q2/so0nLFnx/y0F+RU5D3ksHJaaNg3Ur4cPFn35KF3qYBFgMdvCkT5zeE2tYsjPBXI38ipcvNvk6Y//wSUgqy0VFDD5d6zQBApDKa8uwM3mSS83NShc4ufHEZ93/GAQBaKmsiuB+15xdjnwwu9poBcw09Stv6QNZf5w3Gfw11Rea6ybOOYvpkG/xMzcGxU08pvfcGjfTF0X3T0LQJEf1l57AdM6f1hHGbxli2+hIe3VlBEriWnLsF30mDYbrSBzHbXLA58DH6mBqiiwH5/HRs221cO/EM287Ogef8MyjIK2aGwlYNi93i4ofVPqx0N2nfs3DlaAicN7Am/yorKzHQeDV6OnRAu84tcfnIE5wN4fwdcgu57d/bFFv38H4G2330IVzmcl5Hxrdegq2By+Ewjb8eUJes3li9CdfaxHHnGfzI4p2OAwBOOY1Gp1b8f38e4/bAYZotrPp3AE2ChvycAiipEb+FwVqz4Zfgg6CTIRi7bBDePo7Bu5BYtLHQh4KyPG4efYSug8yh01yLsu/OBnpMkY6fJ2G7FT5YO9wO47pSR59sdTrB1yPPQY9/9eRWprpYYL8Nrx/GYN0x8eZF7q7bHLcSRSt0Ve27fPawVmkJKTg06YoFhpzJpgVhpF5vqMuoYFvsWRz6fB36ik1QVFGC9GLixquqcJhW/BsbYo7DUEkP99NfI7UoU7D9hK2BtaYp4nKTMUKvFwY1FU8iRBlZKWZIaOLHn1g36ziyM3nflCqrKmDZtjHoYie4yCAoirKcVYXry8xAbTF2bm+MnUu48F448BA3z4Xz/UzMu7WG45TuNfKZCMPRu66U3oWO7d2EDj0GgMAPXgCAFw8/4sKBh0iI/s7Tvt+IThg1qyeaGwqWx1HQEFt26JWVoKMSkhIS/I0pqCqyVV2+cpCVn8QxdCH6YR9zWdMlmWffT69yCvxV+9drrIbta0Zw7cNY3UlsAh4VHo594SHGh+n/dw55B8HJVfBUEYKG14rKhE3nRd729tZZdSrkAUBRWTnkpaXQTJ1/svCU7FwAQNxfcU9bSZGr7U3PGRjiTswun7j7iuv549q6KTCf7wPXo7fgPZt/GDAAZkitqJfKCV3MMKGLGXo5bMeToBUCb+c4di8CLnGKlwBwy3mq0OMIXTmXo+1iih/GNZtAYU2wpG93LOkr3P2Q49i9mD29JwYPECyEmx+PXcWfU4odUd5LQUjI+g3786dIbYxiEQyi5iyEiiy5MNrwK354l5aKJOdlGHrpHKIzyKkSqEJ1q/bbqYkurozi7ZVddRte/QPAnlfP4fMynNQ2pUPNhhsBgJvbFZSUlOHho9UYNNAbm7xGw9y8BfrYbanxfTdAFvSGPDiEW32d0FqlEYz8PZFWlIvG8iqQpEmggk4niXcdA7Zw5MJjCHSMtrCMLxyiHcNuVfv+mN7aGgCwJiIQ456cQMSQlVCSFq6QIABsi9uL2Nx4tFM1gasRSzxMKviKNdFeHCG6l1Nu4PqPO6T2SlRieZQH8ssLYKvdDeObk+/zGOIdu4jHgD0v3rFTnF66A4f74OJpJ6iosCqjq6kpYOJY4vifBK/EAMddCA5YyvUYVeTlMPuYP95vIaepuPY/9s46LIquDeP3Bt3SobQCdotBWICB3YGJnfj62q0odncXKnZgYqFiNxIioCglLbHA7n5/jBvD1uyyIL4fv+vykj1z5szZgd2Zuc/z3M+Bhzj7cik0tdUQ8mIJfMR4cEtCU0zRxi5Oc0kiXfch5IikyFeJCBi0U6J3HpMh+97+/NXXYsW8bqM9MbHNItRpaocNt8oXKFORsMoRJFGZUEmtbVvHBrtGU8/kqNPEFi2Frv08IQ8A2KVsaGipQ+f3Z6ShuwsauTsj7NQTtB/gCqYKQ6KQV5YPQTMw8eAFPPgkObp+xfkwuDpaw9pI1B7N3MYYs3sLNKSgc+RIT56Qx1Rh4HL8RlKbOB5flx5tqgiKCnlAOcU8Bo1OKjZRwinFpe8PEZ7+FiddqZv1C9PepCm+5qfg5NdbSMhP5re3NCSnFh5vtRRDIhbj8c/3ePyT8D+71C4Ifk+XSxz7uvtGdH/4D36VFuB26nOF5kcVexcLnHi8sMLGpyrmsDkclHI4Eiu98Eqhv41cKbMaTHnn8qcZNLEDBpXxwaLKyld3cCzmFWpp66OvfQOMdW4p0udTVhoWRd/Al6WG6GjliO3typ/aVhHntlUHF7TqoHj1WEmciH+GwbZE5B6VedscXY02ZjYoZJeASaPjtNcQiX0r4jxcbLtNdiclkJwfBnOt9kgvjICxRiuljp2YkY3CYnIEg5N51amY9bdhZmVQoePLK/5FK1B4goekiqyVycxzV/H4y1exEXZluTlpBFxWbsaegT3R1t5aal8rI0IcfPeFuEdY5y9dqLvzOhZTd1zAlonkFNSBq44heN5QUltNY318S88mFc1g0Ono2NgRq0d3kfk+FCUntxCpabkwNdGtsGMYqyn/uyEntxDrNt9Qmpj3t8LmcGCkSfht/iwgIiJ5r3lIW0wdfP403qelopVlTQyoWx9nIj/gcZL4ysRTW7jiS1Ymnv1IQlq+bHuXEZcIr1bHGoZY7OYJNQYT/c4SqURN9+3AyzFkj55H377yhby1Hb3R1NwCax8/xJF3yivmJIl3b7+iaVNbAIC2tjoyM4nF11q1ypfGXQ01XPSJqsjeli64/j0SjroCL6pHaV/Qx5oQdIN/R+nxt3UNQJNLooKOsbo2/+c2JnZoalgLLzMEf9eJv4hgDZ6QBwCrmvribOIbdLu9E/d8qKdXFnNK4PeMEO9ooOFl1lsMivDni3S2WuKvK+e/XxNpGxwhWAy59OM6nme+xoZGkp8vhfHwJu5X9fVEfY37Dd2BgsJikpDH4XCRmZXP308cP34vdvGY3MkVkzuJT/XT1JZfAFWUgEE7YVO7YippD5nTA0Pm9KiQsSsbcV/9NjvXlXvchAnUsobyCqlVFJZHyJOFQwNrqKgx0WWUBwCIpFKra8r3d7pjZE9sv/kEO29L9g3uGnRQbMptWfFOEjwhr7JZ8eReufZXWMzzuj9dbIptKZeNrg/IK31L6opWvDyb8BZ9bMTf/I2w7YoRtpKNFuNyf8Je10js8YNdxX/ZBr69jbkNO+JKO/EfnrjvDqihGwAutwgZuWvhaPUDAJCY6glr07v4kTEC+YU34Wj1A7FJFrA2ewhVpj1ikyygrdEdWuqeSM2ayd8PAGKTLKCvPRbqqo2QmjkNDlZfSdv0tIZDVcUR6dkL4WAZDxpNDbFJFjDWX4qsvB1QU20ILTUPpGXP449b9nh25m/AYEg3fpRG1OIZYJVW3qqCZ1gA7rYXv0KsTPJLiqGlIhqZqAi2x4kV4QvefkjIy0JaoWhk35PURAy+fQLeNevgnLcfLsb/veW+FWXlu2t8MY8KE+u5YnZjInx+T+TTCplTMacE/R/PBINGXh3c9vkEbqU85gt6PcInw9usLT7/+orPv77iYtttSCvKwNmkW3iS8QY5Jb/4fQ8nXMD99BfIYGXjX6fRaG3UGH5P50KDoQ4VOhNfC5JJQmF87imYa7VHXM5xpYl5tyM/Y+qJy+jk4gBjHfLK8ILu7SXsVY0kls8+xf/5/SvC/2Rh0N9rSXB7fcVFg8rDzgHkG3Feii0PXootb5twMQxeiq40/NYRgoRHA3uJfV7vmIEmkzbi4Yd4qVVteeQWFIm0sTkc3HgZjRsvo9GtpQuW+0kvIKEI8kTxKUpMXjRi8ojV3wn2k2X0poai804pjMWR+KmY7RIqsi0o0gcuep7oZqnY2EGRPmLHrUicjYzxfPQEAIIoON5rKjz78Z0UJdezjuTMgBktWwMA3qelwvfUMZlj309MwPSWrTGtheDhP35KAFaG38O+16KV/YZeOMPvw2NHF1+Ef0vEsAshst9MOTAx0UVCAmEv0ry5HS5dfIUOHeqiQUPl+GNXI5325kSqvoOuMfCdvC2jSLJwrMUUf799qO0w0uu9bQaTRL8+d8UXCGxrao/w1DgqU+bj92wStJia2NdM8Gw48vkUrInain+dBAtKj38+Q2sj8r3q0rqCLJhBEf7Y3HgVTNSMSG1U6NJrIymttqxAd+bYRJSWckjFM+h0Gug0GsKkfJeenkJEVH9cI9v/taiwGOoa0p9/PjxXjn9oaPRqzPHbi9BTz+AzQHE/dp+BWxAaLDvNsarRY5jsYgoAsGZRX6UfmyFH+oDr4h1St3dr7ITVg+QvYDpodneJ2wzN9RH37isW9d+E41Eb+MUv2g8grkOb78of8DSpsytuvo9FXKpk+xT/feewZ4zkjClJnHi9Uu59ZGGzWz7B9nb/kQodRyExb9+XS5IHpFHzbNrw/p5EMU8WXtd34XP/BQrtKwl7y8/8nzNyBRUHi0uIG9/8wpuk/qpMe6Rnz0dNk1CoqxLvo7j0M/IKQqCjKfjQGusvAsCAjqZA7Y5PbgYHywTQaMSXLY2mgs/fbfmCnb72WOhrj0VK5njoaY9AWjZRklvc8b4kNyIJiDyclm6Eq20tqKswsalfV35bCxsrPEtIwqfFM/BfTbhd8uIWmhpboru18qLP4ocQHhENDS3Ebh92JxgOeobY6UZ8gdQ1IKemstkcuA3ciEdniJvjCQuDsebfntDVVuf32X0yHGP6twZDKCx998lwxMSnYb2UVE5lMHrOMexfPVR2x99c//4R3pbUC3GIIyEvCwARoceg0eDvIhrtWF76PZ5BEux4THYYjFsp5BQiT9OWmOAwEOujD+FY4mV0Nm3NbwOAY4mX0caoMW6kPMKJVmv5Y/LG39Vssdg5tDYnfKpamSnPcH7mqatY1rMT+jarGGPa/zd4wl1Wxi8YGGrL6F21qWtjCgMdDbHbbLetxxavruju6ERpLNttgoWX+MmSfWV7h5zA6d4DwVQwXb53yAkYqGtgfzfqq8LyFLWQVbyCR+OJG8Gg0yWO3XjiRlx5GlkhYl5loCwBr6Jx0nWDu8ko2R3/Q3yepNwiSTym3bhK/N9CNIpnflsP7Hv9EtNvXMMmL9lRp21rSo+YVQYbNw1Fr56EGDPrny7o0D4QswJO4PXrRMyY4V3hx/9/R1OCKCdMJqsArleJh1QGjYZa2jVgpUmOai9iE0ECtjrkiMqyol9eCRExJC79VhG2NCanY29stBITXgqil7Y1WY3Jr+bwxbyQpEtg0BiorUMsCH3KjQEATHs9T2TsB+lP4GZM/hyNn3oEY0e6oWljGwBAj26NMXH6USya64s5i8QL30wmHVvXD8HQ0XtwbD8hEtIZNATMPYUuXvXx8nUi+vVqBlsb+SOpuw12Ra9GixB01B+BM0Qrgs7x24sew1pj25ILqNfclrQtP68IxSxycMeVyFXwqTMHnXo3Re36VtgTeBWX3q8g9Vl9eCx86y9AW+960BETjejr3RCXrr+VOu/8AmqRY1WNrBxqBQtaNbUVaRMXVRefkwXPE/sR5OmF/k7iC/bxIvrixlPz+h+3T7annyJCnixYRcWY4r4UC47IX51VGhcDhktNGX4cQ60gSVkMjP9cNguTTsft/qNgoyeaIkxpf0V2Gm7jgzPfwvAsIxItDAWCSVZxHgY+USy1dPnrG1jY2AvZxYUYH34awe394HB6BcK7T4WZhi4SfmXCRruG2H0vJL7Hpg/3ca/rZDicXsEX+lwvbcIT3+kY8eAE6uhJj16LTSJEGpqYU8Lh/gJAQw1dYtWATiMiYXLyTyD710FSXz2tYXwxz8EyEYmpHVBcEgNL49PQVGsLAChl/+ALeQCgqzkQaVmivgZMBtnYVNzxxPHgcwKiFhM3hp9SBAUUeG17wp9hy93HmObZWuZYZenxcBG0mepoYuCIB+nvoaeihaBGY2Gsps+PftoTdxX+9l3xtSANfhFrYKSmh4ziXIR5roMmQw2eYQEwUNVB8xp1MNdlkNxzkAYXwOHoF2hqbKmU8RLyqBlls7kcGKqJemdk5hSg94Q9uHVEsCro5bcNvwpYyC8s5ot5/vNP4GNMMo6cIyLUHp0J4LcBQJt+6/lCYOi9j1i79zZCD06C2m9PrAXrL2NYrxYYvyAYd08Q0S1cLuDltxVDe7bA8N6EULbr+EPceRKNX/kshB4kVknmBF1EVFwq2vRbzz+2LMQJeVc6yPeguMONiLxJGEbd06MicdQmHlTU6Crg/LYP4LUBAIfLQXz+dxioCvy/KitVtyyzvd1w7MnrajFPyWT+rDpi3tNIxW5IjsyT7IkmLzwBT1jUk0R5/Vj11NRld6oEFg5Rngdl+JNYLFh2ntRWNpJt47Zb+BCZhLj4dIlRbjz/vfZd14LD4YqM5eETJHZsD58gDOrXEuNGuZP6lUV4Pw+fIOzYOBQTZ5AjvjYEDkCTRoLvQ+F521gb4dAu5YlvvlbVhQ6UxaWY38UHJHjmAcDdxC/8n5N/5VX4nKShq6tBKnRxJ2wuNm28jsDVf2+k9H8NnpBXtuCFsCCnziDuTe+nxPKj/QAgLo/sbc5LuxVXPEMRNBnkhSxdJvl6bqhKPEfu/XIUY+2G4WzSFRxvuYu/PbuEKA5Q1ldPHOIKW4wb7cH/+dBuclaasJde/bpWfCEPAG5fEVhwdPBQPBBh0uIemLSYiIg/8WgByTNP2NfOtaPoPbx5LUMErO5HamMw6KT9ug0WiJnC7WUFPmFmTewsU8wDgJ5+O3DhsHKFn4rEzXet7E5ykMMqgueJ/Tjp2x+ulpIjkRMmzILNznWou28zPo6ZJrEfj0cyxC1ZlWAVJfBixXlKbx3hiymHJAeWNZq7GW8CZZ8bYc7tuYve/p7lnRqJhHGKFU+UF4XEPFW6CgBg4QfxX3bX3eXPOV7YmFjp1lfVwIufRPU+Oo2GCwnvMd65jUQhDwBmPb2I2N8C3tg6xBfNh6xkhHUhxIpDboMR+Pa2xP1TM6ehhu5MGOoSJ50n7AEAjaaO3Pxg6Gr1h772aHC5RdDVIh6WVJl2qGl6Q6wASOyrAmvTe+BwchH3w0lsBB0AFJfGSpybMLKOx+NzWgbcHGwAAI4mhmBzCGGi/oot6NHAGem/8uFspnhq7nHXefx0Wc8wycKPX8QakZTaAjaL3+YZFkBZzPv6KxvuF3eS2hg0Oj4PFlxMeemwADA1/CKmhl/kv+ZF1gGE2LfkxS3SWHe6+8NOV7CC6Bd2Cg+SBTe4wmMLjyXc/jTtK/+1gZoGXvWdju5jduLRmQB4jxCEYt84PBldRpFDnvesHIw5QRexenYPkTbPVrXh5SZIubkZHoWw49NIAt+bT0lo3tCaL+QBQNv+xPbJS04jJT0Xs8d1wtELz/DoTAAKi0qwaOMVLJvRDatn9yCNpSi22tSMTCsTbaboKmF58DRpgc0xR5U6piIMdW2M0Pcx2HAzHN0bktOxHE2rvYUU4cPrRJw58gg6uhpQ11DF5DmSrR7KEpediZn3ruFbbjZ+lUivqh4zWrKptTD3336R3amKcK5v+QTE8u6vTE7cfY0erqIPOhm51FbghVmw7LyIUFZUVAJ1dRV+24zJnfjbpDF41B40a2KDoOXEwxZXoOlh9PB22H/kodj9eEIeAMyb1RWtWzlA+7fROYfDRfuuog8kE2ccw9oV/dD8dzSBh08QZs49RXovVOfNI6ckFReTVqKgNAdjHPaCQRO9jwmKFEQHuJmMRCuj/mLH+phzB3dSdoEOBmy1m6KrpfiHhqc/zyA8/Qic9TzQxUL89e1o/DSkFX1BfX0vdDYXvyB1OWk1ovPCoU7XRluT4WhkUHHeiX+CIiGrFZ6Yp6WqHJsSZTC9OiKvylF28ebElxdi+y17E0oS8zZ8JFf6Xt6kG7rckp4CKA+RudFw0RUc711OpNh+YWkPMdaOSAGmC9mw1NWlFrX+X+HRNze0qSlapONPwKsM/DfgP5P6c0Cfbk0o9Zt99wYASBXyeAyr1whHP8j2ME38mU3p2H8bni6SrVUAoJTNQW5hEXQ1qC8S7112XqaY9+0zUaCqfisHyuNWBgp75onzqysPwhF1PGL6EdVrfG7sxninNuhhLTkKhXdZ+bchUeDg269s1DMwp3RsVmk09LTFVzgz0V+FtOw5cLD8AoCO1KyZMDUgVqVqmd5BbJIFHKy+ShXY6HSyobWdxQd8+eECOwviIvM1tRP0tCSb//MQd7z8ojBoqZM9svo0rouvWdmoZaCPk8/fon/T+tj/+AXcHGywwrcT3DfsLZeY9ydwv7gTnWvWxm43QaXk9W/vk/rwRDbb44HY0raHxDRbPTUNkiB37WsUOlzegye9JsNMkwizPdyeWAXOLS5CwzMbSf0lHbOlSS0EdxL8Hs/deAPXJsTDUMj2MfAaUf4orpDQ13j2NkEQRfciDm2a2SMrpwA9OjYg9QPA7/f64zfMHtcJJobE+9NQV8Gdx9FYNoNahUdlMSb4POIyMvE9Jxef5kwTW4XyScJXrL0bji8ZmSgoLkHMPMVXjY63CsL4F0vhoif44l/1aQ+eZhCViITTZKlAAw0X226D/4vFUKExMdi6G9oYNVZ4foqy4nIYnM2NUcAqxqln5BXPas88xajX2Br1GsuXRpZXzEL9Q1sqZD6Xn4h/CJGHjMICdDx+ELqqarg/fIzYPqse3cfBt68wpXkrTG0u3lBbEsIRe2/Hilbq5DHo/Gk8T/4Oe4Ma2OXjC1t9IiUrq6gQTfYJHuTEpfJeiY3GuohwsLkc3B06mpTKa7ttPW4M8kNtQyNSm/A4RaWl6BJ8BF9zstHKsiYO9+gr0WumW0sXXHkaicYTN0KVyYCRnhbSc/JRUsoGAGipqyJ8wySx+4pj0Vxf0mt9PU30HLgN1y/I/53WoK4V5gQIRCThtzBskCv2H3mIQ8cfYcQQohptalpu2SHQuQNZpOQZUrOKS/lR3gAw2q8dX8gDAFMTXbHjUSU6NxwXk1aigb43PK3HYGfMMHC4bJF+PJ87YVGvLOs+dYMaXQvjHA4hpyQVzzPO4WPOHdTVIxe3Cor0gYfpaEypcwpbovvjQ/Ztko9eQWk2tsUMQp+aS2Ct3RhXvq9FUKQPJjgegY4Kkd6WXZyMPZ9HwcN0NLpYBiCD9Q2nv87/K8U8SVVry2KmRUQy5RdLX5SoSC5efIXdu+6AVSblTzhir5o/C4fLxf2UWFhq6mNb1H3cSxYNSqirb46P2cnwe3gUIx1bYeKTYNQok8Fir2MEBo2OOueWoZ6BBXrUrI8n6QkIS47GwbZD0drEjvKcaKBheeR6UlTdmqgtmO9MXkA70HwLRj2fioiMl6KRfCo6MFYzJBXOAAA2lw0GRRupv4GXyQOhoVITdKEssfdpk1BQEo+WloKCII+TPKHKMEIDk11QZRgiPnsrEnN2w0yrB5yMqHuMtWpmh4gXshco3XzX4sGliovoUgbXwz4i6nMK5f7T/KkVXryd8Fl2p99oU/SE7xokPZvPu2EdqdsrEh+7WQj9Uv4iIJJovXgn5ajDkXO742DgZfhYTcXIud3Rf1In0nZWYTHmD9mBj8+Iv+GgkCrh70gDkZBYvmq25SG1kBzKz7u5Phn3it92LuEdets0wLmOo9D/ziG+mFfWl2eza2/UO7saH/rMQUxOOmrrGcOnpjNaX96Mx92nYdSDk3DUk+w9UMvkOr6ldQer5B2M9VdBX1vw0KOrNRCpWTMBEMfMzQ+GqcEG/nZHqx9IzZqBvPyz0NUaABMDwSr39/QBKCx+AQbdEA6WgjBXBr0GrM0e41uaD0rZqRIj9sRR9njG+qtE+uhpqGPd7Ye4+PYTXs+fglI2G6NbN0NK7j20WbcboZP9cOAxcZ551WwB4nfwcRH1ylE8DFR1EJX7FXX1bJBcSC0tVRFepZPdeAMaukvoKZ2eNuQHmi61iJW4Q9EvMKex8kJszY31kJxKhOz/zFbOilNNcwNKEXQ1zQ1Qy6IGTm4mm2mqq6lI2KNy2DeQ8MSqvUpy9K6rTS2cGzlYZj+q8LzspjoSnoDznEWNjIUFvcmO4oX14TZCUZPNlpK2HW4ZWLZ7hVIt2FUM6xafR2pyNlZsHQo1Cp8VYSFvZ6cecLOyUVrhnYKi8j1M57CK0Gz/TsRNmgk6jUYSzXjYbluPjZ26IHbiDEy/eU1ECJOFrDTclgd3IS0/H0d8+6BdLRt8ycpEXrHAG8dAXQPxkwMk7l9vz1aYamkjbOgo0Gk02G5bj9BBw+FkSN1LyHnXZv48ozLScTU2Gr61xUdfLPfzwnI/L5y4+xqHbr7Az9wCGOlqoYdrXYzrKn/xGo925BvlLl4NcOK05Eps0hjcX7qn6KXTU+HbfwtfzBvgtwt+g8lWGgWFxRg2Zh8yMslFnDhsDul1nx5NSa+1tdXLJeZdTFoJP7ttMFUnFlWm1DmFQ18mIa1I/uhTDpeNgdarocbQggnDDl0txaexCEeK5PgAACAASURBVAt3s5yvICjSB7F5T+CoQwjW22IGYVLtE9BiEsJyT6v5CIr0wc7Y4fx932UTXsktDAnrFBN1O0yufVLuOf9JvO0dcT2OWvYHAFjoVFw1ZSr07rUJeXlFuHW7athvVCNKdO9FeJnxFf6PT8JITRtTnN2xqUVfEd+7c+2JtNIut3Zg5dvreNtjHlToDJF+kb0W4EdBDla8vY7V72+iiWEtbGjRhyTkPc18iU0xu/mvhQtS8ES3E61243bqfdK2Ydb9UU+P/H2vwVCHhYYZNsfuFptOu6VxIDbE7BQpekEl9VZeWMmC96hmrng0/vJpJ7Bws2iEu3AqLI+Mwodoak4UjwpLqMP/v70N4RF/P7ER3K3f4H3aZLS2ukva11Z/Cmz1p+BH3mm55he0qA/ltFQ337W4ez6A5B9eVQg+/xw7Dt6j3D/sPPX7qV516iIk6gPm3r+JQPfOUvvufP1M5nhPYsVXQxdm3ZC/b2GKh3+HlthzRznFE/tP6oRPLxMQcfM9DgZexsHAy/xtPlZk4e7at82Ux80tZqHdib3IYYkWVpOEIqm5f0zMm9OwI1xCAhHZl1hpm1rXHY3Pr0Vgc0FllOfpX7H01XWYaGjjlo8gj/5jn7lwCQmEoboWHnabiq41XWCnYwiXkEB0tnLCplaEYNDPtiFaXdqIi53G4ECM9F94TZPLErcJi23ihDdTg40wNRAVHSyNT4m08WDQ9VHTRLTamvD4RnrzxR5T3PG+JJnDziqZ/3p5905Y3p1QlhlM4tc839sD8709AADT2xM3+TwfvfKgRlfB5JdbYa9tgZySfHQyIx4EdjefgfZhs2Csro+0oqxyVbG10zXEl9wM2B4PxP0eE1BLWzGTSB4x2elY/fouEn5lIbWAEJY5wnlLSsC1iS1mBRLGo1MWS/5bkIeWjWzQd9I+hGwfgzeRSWjkYiWx39cfhLDK5QJ3n0Sjfes/twJTTcVw6c0nvEr8gSU9qK38VSOdWUuJa8fpQ+G4d/M9dpygVo0ywb9qrCQLR7p2CT6KHrWd+elQr8ZMJIlmPc8cx+RmLflVMzd17oKLMZ9wK/4zOtkqJ4UgLT8fQ+s1RLtaNgAAOwPJdhniyC8uxh1/wYLEjUF+8Dp5mLLgyLOY4OFkaExJCBzs2RiDPZUQccsFhCtNcctxjZH1YKOrI5pOMnJYW9LrLr2JjIpj+8bCypIQscSlyQpH6SkLnpDHo1mNXrj2Q/57AjvtZjj4ZSI6mU9GYwPqqfAAkF9KXmzkCXmScDPxQ8TPYARF+mBqnTNQZ1QNP015WNW+E67HxeLZ9yS0sBR/v1CVsLc3FYnIq6ZyEPatm+LsjinO7iLbhj0dg6Mt9xFed93/lbi/MNc6TZTZz0JTDztcJfsitqzRlJKY1tHUHR1NZS/0r28oveDGzNrUK1Eri9LcpWDqii+kVpYtSy9i6mLBArM4IU8SGYUPYKjRDgCgwhC9JrO5hQCA+ibbEJZQB83Mz0BXjcj8Sc2/gtjMQJSwM2GhI94GQRJBi/ti9lJq1bA9e62vchF6/gFHERVLPSIPAJhyCJKr3TsjJOoDTka+w5SmrWChLX5hhVcAw0hDuo3Q2iv3pW7/2xneronSxDwAWHxgLNK+Z8GvpeTP4InXK0CTwx+6wUHlFT6UBu+OrdILm46p0wpj6ghWuie5tMUkF+LGk5duG9i8GwKbi6YBMmg0vgjIw1nfVKRtRj0PzKjnAQCY21B5ptZVgbz8U8jMWQFri3co++v7mtwEutojoK8zFQnfHcDh5vOFvvjv1rC1/AJAsXDxi+2ICyBPmCv7vzC1dawQ1p4cQivcTx5x7053YoXs7Jf3fO+8HjZ1samNr7TdxGJ7PBAaTBVE9JoMXVV1fltFwIuiu7yPfGNw7YCoyauwX560tpDtROSosJAnLlqP10ajgS/kCUfqCe9Tdn82hwPn1Zv5Ka4fU9LQ68BxPJ0+HgaaRFpC7VUbSSmwBcUl6HXwOPJZJejVwAUBHm1E5lSNciguZaPRki0Y3a4ZTj9/xxfzFl+4jaU9/1vfdZXJ6N5b0WNAC/Qf0Rb9R7RFz3YrceHh/D89Lco0dhQU/vmRl4tNfmMl9n2bmoK3qSnY9oJ8M7Tr5XOliXkAsNxDeX+Pwum0VGDQ6aCBiBxsZm6JM30GKm0uVLgZ9hHeHQX2IFdC30JDo+K8yDQ0VLF6/TXMmCK6qv/1WwYA0SIZfwojNcUqo/attRwAsOFTD9xKJiKqhaPw5EFaOi+P2S6h+FbwHluiCa9CXRUTjHc8TGn8I+9eY3iDyrdhEMZAnbheDzh3Cpu8uqBHbbLH6tALZ3CsJ9n03lpPH4k52Wi4Zxve+gt8BKUV0VAWa9cNwp49d9Ghveg9WXWabdVn0qXL2O7bXXbHSiK/pBifstLQzKRiheyo7HQ46ctffVYYbmkc/+c+rZZj9pp+SIhJxYCx7rh18RVooKFjj8ZIT8lBYT4Lqd+zYGppAC6Xi2kDdmLLaeK5on+blZi3YRBq17VE1s88PLz5ASd23cWlV0RGiaGGYJGnhC2aTUWnCewy2ttEI/nXeWQVPYG13jhwuCy0rfkInzNFI/5kIa6iqzTcfNdi0igPDOjZXO5jKRM2mwPPXvJ/9+3fJN6+SxJMOh1RY6fDae8mtD4qW7h+MUJ6sZCY5J9St4vDx24WDt6fh6k9NiHo5ARY1zZDT5e56NS3OSYvJ2yu/NqthL2LBRbtFjxPrpx4BDHvv+Fwmfvlt08+Y8M/wcjPK0LdZrZYsncUaHSyZrF7+UWEXXgFCxsjbDw7BVTR15Tth7f95hNM6kzdPsbE0gChScq3zqnoQhg8yVi5IUnVVDil7ARYW7xHwg/RdCEGwwSZOcRqu7XFR76Ql/DdEVxuMb4kVf3VWUn0sauP+CFzET9kLi4mfJR7//RCIt01csAsvpBXjShlvewmnLkIA00NTLtwFQCQVVBI2j73yk00WrcN09xaY1XXTjj39qNSUmSrEY9n0F6s6NUZAV7tSO3nXsn/mahGwP5zU+A7QJDOSEXIK28VV2Viay5f5Fv85ACRf2f7KrfCeGXCYotG9Hz5/b6GN2gE223rseax+EIR4jibMJz0+l7Kcrnms3r9NdLrvF9FuBAsX9VveQg9Nx3Xb3/AsDF7McbPjbStphVRGCfuS5pgfhvI86tMvvx6Xq79ZzpfxGyXULjoeVIS5cQx2yVU7L+y1NSsz9+WW5KGjzl3pI7L86dbfD8MtlvX8/8pA+HxfE8RFYdfJH+Xepz4KQHQVlXF9BvXSP1st67Ho2+iqVj3ho/GuCbNkctikfpOb9m6wr/vevbYhJAzz3AnbK7Iv2qUy+jnhBgw7CmxQFzKIb4/P+ZEYn/8YZRyShGTR/h4TX8tfhEgPT8fS8PuYu9zogDGo8SvCIv7gqbbCVuHqZev4PxHwv9165MIPEok/t6uREWjoKQEr378wNjzFwAAjbZuR1jcF3C4XDyIT8CFyE+4Hx8PACJ9qVI3eAP63iA+JxlFBXA6sQ6phYTNwP0fRFprn+tEMYOeoUew4ClRhGDAzRMAAJujhGhVP3gj3C/sgseF3aR2ABh3/xy8L+/nt0VlpcH55Hpkssj3ybJQqXGE9LqluxMGjCWiDG+ee4ktSy+AzebA2EwPGlpqMP0dXU2j0aAiFE1dr5kNGrW0Q8TdTygsKIaOniYYTEEAh6GGO14k90dk+ixY6BDRkO1tovEhfSoivnvBw5rwlP6aewB3E1zAKk2Gtd44AEDKr0t4/qM3HGqIVvKlgrzRdtsP3IOb71r0HrFTdmclc/jUE7j5rlVIyAMARzv5venVmUwkTJgFX0fxViCqDAY+j5uJhAkVJw6Fh77DoQfzMMFnPfo1WohDD+bj6vEnco/jYzcLc4bswoygAQg8Ph6GZnoiQp6P3Sw0blsbp14uhZGpHnzsZiE745eEEeVn523FbE2USUMTavUbygPlXIrCfBY0tMSbW1dT+bBKPgEAVJii5rCWJteR8IOXUikQZVSYNrA0vSXS/7/Io+QEsQUwVMSEPJ/78r4SZvR3cjsmDh1r2yMl7xdWdOmIBdeIqtBn3wlEIzaHg7PvPiJi+njU+B2192iaP2qv2ojotJ+oY1L1qtz+7TDodIh7prIy+LN+R387F4OfosdA6d5kZVF2en550FInR33dTYyHp7Xk1fBH3xLRpqZiEVJUySoq5EcHVQR5Qkb9N79INpDu7ugEV8taaH5gJ2a0aowSTgFCEobBz+EGjsZ1gbvZAtTSao3XmYfxOuMwmDQ1aDGN+QKeh9lCfM69ic+5NzGmNjVBcNFcX5E0VuEU1j0H7uN7cja+JKQDAPoM2QETYx3YWBvh3xmKCVQAkJaeh6EDyR5/vO+L0ZMOQV1dBUVFJQqPDwCLV17kz/vrtwxMmH4UNtZGmDmlM1SYopH/136sJ1WUfZR+rFzH5+FpOhaROXdldxRDcOK/GGi9Ru798koyZPaJnxKABXdv48ynD9BVU0MXB/E2F+f7yVfJmWohi7K8HzcF1z7HYP/rl3iTmgxnI2N42TtiSnPxXpBz2rihibkFZtwkBN+Nnbugs50DprWQr0iOvHTo4IKoqGTZHaspNw30yEUFRz4fDwDwNuuEZxkvcS+N+J472nIfmtYQH2Gqp66O0OgYREwgxJ46RkZob2+H7ELCI2pLdyK7is3h4EpUFN4mpyC/uBhdneqABqCJhQXC4gRece3tBc80PV0EUaSaKioifamw37MvOlgRkeaG6pqIGjwL9YI34sPAGZj44AI+DpyJ/Z5EZOoFn+GIyk7HtcQosWPd7zme/3PCMIGn42733pj39DpWtSSqLo8IO4NPgwJgc3Q1qZ84qPrkrT1MRNmzf/ubsqR8fwsL7g4uFnj5KBbnn5FTm5uZi3re1TMmRyTV0h2FWrqjSG2NzahFJSubn5m/4Oa7Fu3bOWHGuI7Q0624e4rrYR+xalP5Frqun5pWrv23dOyGLR0rt0Ahj77+Hvyfj0cshpoG4R/9PT4dlrbUok9XTiSEaeECF44r+4r0q9/SHi08ic/5/B3D4WM3C1vmh2DRrhEKzr7q8Tat4q9nlMW8XtZT0KJTfTy79R7Lg6egecf6uHb4AbYEHINuDS3Ua+WIRUekh3yWh3tnInB1XxjePfhU7rG6+XfAlM0jyj+pP4i6CnFhtfztuyfslwcANhaEkSmNJjBxl1fI47A5uHHkAbZMOShikC0PhuYG6DPdB32mKv5wIi4N1lZXfBTKeS8/9LpxGKfiBFU+eVVn9VU1RMarXc7QeGXBYXOwZeoh3Dh8v9zne+HJqXBuWf5UuaCwB+hYm/A66t+oPl/MW383nN+n/Y4DAMAX8oQZdfIcHk0TLTjxJ3l8+SWWD9qi8Dlu0M4JKy/Nhqr6nysmEvbPGDRYvBmOpoRQ+irxO4buPY3IFeX3wPx/5tLpZ3KLeVUJDaGiHS9GT0Cz/TvxZXIAaADaHt5L6ssrPNHR1h57u/ZEDqsIR9+9wWQJD/eKoKOqhib7duBMn4FoZm6J9IJ8zAm7if3delHa31RLGx5H95MKYIT0IUcO9j17EvGTA1BQUoKpN66StoV+joG2qirfsy/gdihUGITQlMGKhZ8DEYUxzP4avuY/BgB8zArBKMcwFLGzcfXbVHiYLcSrjAP8MakKebx01vZu4lfYAcB/FLUiTspKjaUyjrg++7ePEGlbOl/UAkISs11CERTpgw/Zt/ltYxz2Yt9nQRo4m1uC2yk7kF6UAAB4kXEOyYXRMFa3QVvjYfx+4qLwRthtpzyXsnMqO561ViMMsCbuDzZH9QWLI1q8qpURNa+oFZ4dscKz6tgedHGojS4OtSVuf57+Fc2Na/Ffd7ZzwMfxZPPvNpc341H38j2oSuPWrQ/Iz2dVp9lWAmW9n5oYNEJ3Cx+YqZvCy6wDjiYGw9WQuB7eSglDc4MmoNPIC+KqDAYiJozDwZevMLJpExhpkX28Ft2+g2UdCRsQXTV1FLNLsSzsLjo7OqDt7r0IHyfZCkIYefpKYtGzmxhXtyV+lRBFmJY274QDn55jlHNzlHI4YNLpcNI3xtHoV+XynmpmbInIzFRc6zpSdmcJnI1YKLad5536TyBZGFl/THCfvWATsUDQvnsjzBt7EIPHe+LZ/Wi0cK8avtkPLv1DuRhGWcIeRiHsIVlsNTbSQYd2kq+z4igqKsGz1wm48/AT3n5MQmaWcooUAvJHH/4pVMUsupWFJ+TpGmgiIzWXspgXfv0dNp2TXfE16KSoN2Xcx+9ieopHU1UFBcXlW5iURG5mPrJ+5qKmvSnoChZjSRg3C+/SU2Czm3rV3govgDFmSV8sOzkF071Xo3nH+tj6z3H4L+uH3hM7wdtIuQ/sUc/jMM1tiVLH5HFlzx1c2SM9TaKiuFF4VOr24p++4JbGgq7aGio19qM0LwhMHdGba24FZUavGLwVD8/LrpIjDxnJWdjz7wns+fcEv23lpdlo1qk+5TF4YhwVGhlZiPR/E5WERk5WImOxikulmn3rqqqLPbbwePLOT5iKOt/TPQTVVrX1NDH36GS5zjcAtLS2wtPEJLHb2FwuxrkSPhbJuUQBEXFpten5yrtAlodJrgvx+U2CUsZ69zAK3Q0Eq5Xzj02GW5/KFYCYDDoiV8zAyit3ocZk4srb6GohTwnsP0fdrwMgCl80OrwVNnvWYm5Ld4xr2KKCZiY/hhqaeDZqPBrv3Q5dNTWE+40VqRobPzkAh96+Qt3dW2Clq4ch9Rryt80Ju4lTkYKoZd6+h3z7wP23OCY8XsO9hH/ZUrf2fJ+wd7/9tnqcPo7In2lwrGGI4F4DRMYs+5pX4CJi5DiEJXxB+2MHwOZyED1hOlQZghvQ+MkBOBX5HnV2bkJvp7oilXF9HGpj4vXLGHv1IpgMOv51bYfDvn1QzPkFBo2cacDlsgEARWyiArk6Q7TIkp6qFXKKv0FPtabItqrE9Emd/vQURBCXvircxqCpwMtctkhExR9P1rGojjXNiZpZe1Wk1aWNiPCdgeSCXJhrEhHbzS6sx6rm3XAy7hUOug0Ci12KumdX832q90Y/gbaKGpz1TZFdXIjb32Mw78UVxPSbj/rn1iCwWcVHily6PLPCj1ENwVRH4kH6aMt9AIAZtQUWANpMbdLrIy2JxaDDLcR7eY1s2gQA+H55cbOI3yNPyGPQ6TgzmOxZyhPneH3fTJnE3+ZmayO1ryKMdG4OnysH+a/72tdHm3M7Mcq5OZh0OnpfP4raekZY7eoDLoDaJ9ZKLLbHS6kNbOWNQY6NkMsqQv3gjXg/cAYCGruj57XD6GLthMBW3grPVxkMm9QBiycdhV0dsyoj5gHlE/TKkv4zD8Hnqdk2KOuYkti+Rr5I6z+Jlpry/HuLCotF2kyspBeYUgaqTIbSxLyS4lL0dfkXxVKiXjW01HAumvrfkDwiXnmgLOapaaiiVh0i73fTdSJsmMvhQk1TeX8MHDYHU9ouVtpD998IjaYKVbNPKMkcDQBg/9onVswz0J2utGN+jfqBsY0V8z9QlPm+gtSjS5n7oVaBpuAASMKbMIpW7ZM0HhU2TdyPUDlKm5eXXzkF/PNtUssIR6Opedmt7NIJHXcexPWoWExsQ4hVTibGSMomHnYDPAkTXQNNDWQVFJKKYVQFPjyKRkDHFRV+nJVDt2Hl0G1w690C84/LJwaVl/ndPDG/m2elHvO/zIvHnzF/ylHceLlUdmcANnsEF/XAp/cR+FR29bDKrHxrrKmFN2MFD0jiqsCOaNgEIxo2EWlf3b4zVrcXLaQgDNWqshf7D5Fr/9CvPeBT6yIAoL2NHdrbiNpJ8BjgUh8DXAQLFWXH3OEtasauSteGpWYzUpu1NuE/OcLhJgBgX0w7fhReE0NCvO9nc1LiPMribeSP6z/3oJv5BFxJJvx+lgzdjiXHBL+PMa0WYV/EMgSN34/Zu0bjzYMoNHJzQkDXILi0sEdP/w7QMdAiRQGf/OwKLjgY7CAoXBIdmwJVFSZGTjgAG2sj9Oz2Z4suVPPncL20CU98pyPCl7ge84Q8AIjwnYEet/bhnwbtAQBqDPL9j76qBpz1TQEAPW/tR1J+NgDgZ1E+mhrWRLdadRH49jaqqeZvgZdiCwC2OgZ4N4D87PSotyAy6Jy3IAKYBiBmsOBa/X4g+f62bPrsNreepOO8HaC8Z7Ty4NyoFk4/qppFvJQp6FUFJo3yQH1nS5n9qOCybzMKSgSikrBHXljiF+SwitCrtqiVlDxk5cvn6chDR18T6cnZpLYX96NgYkkW75aMOYDNFyouihsAsguKlDLO+4jPmN2XnGZOo9Ogo6+J3ExBUEphPgs+VlPlLpJRWQUwZOLWsxnSvxNVb+b03oCAroQ4kByfrpSJPLnyCj7afv/XQh4AcErI4cN0dY8KPZ6XxrBKF/LK4ltjNILXXlbqmOduv4Wb3yb+60evCV+KXwUshNx8jfcxPwAAhSzBl+XaA4Kb1IzsfCSlZuPJm3gMmX0Ie888gs+4HSLjyYuXxrBKFfLKkvb1J7w0hlE637UMiBXJs28/YnSrpgCAkS2b4PSbD6R+8zpSSxWrTLZNP1wpQp4wD849g5fGMJSWsCvleH22H4fLgo0i/6pRnJuXX//pKfz1XErogKuJRARPbM4JsNiZOPvFFSw2cfOXyfqI8/FtEZMt8EyLzNqL8/FtEZE6jzTWm5+Vf6N/LWk6DsR6Yoj9JYX2v3EsHD1rCUT9Jh6CG+6I6wLrh6iX8fyfORwi0r7R75Tc9B9ZeHbrPQzN9UXS+duZi3q8jZt6BCMnEKnAh3aNEtkujcXL5TOUr6Zi2RJQPi9BQ3VNHIoVH+3PpNNx1csf/uGnxG7XYAoWVbvVqovP/Rfgc/8FMFLXQkR6QrnmVc3fQ2neRhSne4KV4oLi1KYoyegLTuFlgFtQrnG57O8ozV2K4tTmYKXUQ3G6NzhFilWilnEklGbPRnFaO7BSnFGSMQicYvkN/P922Pn7UJzuBVZKQ7BSGqL4py9Kc1eCy5G/yil/zMJzKE7vRPz+UpujNHcVuJw02TtK4G9JSZXFOD83pVXdtdm5jiTklcVMSxsz7lzDumfhEvtUJJ6+jfH5g/RU2LWnJiHm3TfcCiFHTGb9zKvIqSmMsJAXErkGoUlbcO3rZpx6F4jQpC0ITdqCU+8E1g97l52nPLa3raNS5yoOymFJAVtHYGrHlYh5k4gZm4bDa2hblBaXYlSLBQjZfhMmNQ0VmsCLW+9JUVr/76iZvQUrmYhCYKU2hpqp8h8uOWwO+lpOQH5O+S7MyuTgotM4uOg0PPu7Ys7h8nsv9u7YEMXFopUNAaBvZ0HUAkOoso6OljrmbbqEVdN9se7gHSyZ1AVX7xPC1dh+bUSq8FCFw+bAR1u+EuUVDe98Bydsg4GpntS+9+PioaNGpKT1qu8Cp8BNMNPR5m/vUc8ZcT8zUXvVRnRxqQMPexskZGZjx6OnlR6td+vYQ6wbK7uke0XSVXeEXBGQitBk6Vb84+2GQS0byu5cDWViPxEif25OAXT1NGX0rtwou7+BBz8mwteGbGHxNmMz+tg9wZm4puhn/xI11Oqil2047v+YAEf9wWBziuBiMBYuBgI/JCZNEx8zd6KRUeWfX99au8q1/+6FpzFh1QDsXSKaorkvYhnCQp7i0ZXXWHhoPJI+p+DpzXd49yhapO+qkOmY6L4MekY6CDwr+B59mU6kEYd86Yi+dsQCVFmfu94Dt8FAXxPJKTm4dmEGho/eiyP7x2LgsJ0IPjoB85ecxefPadi0lvAfHD3+AFq1sMfYUe4YM+EgtDRVEZ/4E5dCpmHuwhAUFBZj8zoifahrr01wsDfB5nWD8ehJLBzsTTHSfz+uXahakdmKwouoLA9ntt4Ah8PFgGmVn2J3pbNsy5uYfoJIHV6KLQAsbSKY76z65IjvqL6E0F6RfnnV/DlKMgaAUyyaqsjlFoFbnAVO8StSO0PLD0zdxZTGLs1dCna+aOEEbmkMSrJ+RyrT9aBm+gqg6FbHe04CBEUkOEW3UZIl+vfPKX4KTgYRHc7UCwJDk+w3x0ppAHAFFTSpFqUQNxdVkyegMUxl9hOHmnksANk+ZtIo/tkF3BLxBTy4JR/ALvkAdv5+oWNSeK/cAuIcgewzzeUWgJ2/D+x8Ik2bqbcCDE3500wfXPoHg8btw/fkLLn3rQpsWTUQjeopx3rDZieRltnNwQnrPL2hzmTy23i4GBFVcre9jMCsFm2Vclx56DPWAweCrsHHThBttv7MZKyZfpz/ul5zW/y7eQjWTDuODbMFi0cLd45Aay9y4Z2qQg0TXRx/JTkIRLeGFkKTtsDHairO7bmLsYtkez/3q1MPZ6I/yOxXXuTKMdxymxyqy1Rl4sib1RJ6y8a3xmiwxORZ/3/DkPtCIg9jG/+Lr1E/Kmz88nL39BPcPf1EpregLBZsuQJrcyLk12PEZrCKS/HkBDn9avfpcBy68BRMBh0Pj87A+AFtsWY/USRkuG8LDAg4AJ92omHMksYTR1U/3wNtCE8USed7UtuW2B7+lNTG4XKxqhs5/W6mRxvM9GiDwUdPY+7VW6ipr4eTw8gm4WU99ZxXb+b/LCz6le0n/FqaOFiVvk94EZBbHi5BnWb2Ittr1rHAt2jF/y5eLZ6CSccu4UXCd1iWqWA7s3PlX9z/Kxys4JSA/zpuFjvA5rJwO2kIvGoSYpa5ZmtSH56ox+YWAVwuslhRMNYgp/nmlSRCjVHxfisVwbl4YoXXayjxOVx2UhClZ+VgBisHM7TvS9gW8ESjEx/JEYhHXhMrwDvukysQAkAPm4sy55CVlQ9Pdyfs3yW++MLLVwm4fklw/dq/axRWrBZEa29eL0iLDlxOPPh6eq2BuroKQi8SnlXJydmwszHGvEUh/wkhL+7D1afaSQAAIABJREFUN6yfRPhpTXRfBkBw/r2N/KGhrY7CX0XYF7EMVg5mAAAf43FQVVcBq7AYPfzbY8KqgZjovgzfYlOgY6CF++eeYcuteWD+tvPwNvKHqpoKilklJMHQ28gfNDoN9V1rw8pBvBBQTTUVhSyRSRwM7UmyOwFgJdsDVDy+OTlgJdtD1SQcNIaF3PMpzQsC+5fshZiyQh4AqJm9I50D9q/dYGiPo3RcdgHZekGSkFcZyPt7ZOoukNmHXRCC0hxqBZhKcxagNGeBQs+wJ3ePwcfoH5jwz3HZnasQyows3PoyAgCwztMbfZ2kC15OhkaIylA8wlISwtVnhX8+9XIZqd/VWNEgrMMPyRqRR/fG8Ogu2fJDeHxpbZLYe1e5fvPHXiyn1I+pwqCcgXUu5iMA+bzzKrwAhjKZ1z2oyjx4V2VYyY6/V2vKz5yuq6u0sCSMNCGECiumCoya7x0SPKBrawpMz8f1b4tx/cnCx7+jCeNwZ3szXNjqz+8HAGP6tBYZTxpeGsNkd6oieGkMEyvoTXNrjWlu5IdxaYLaiWGSq/xRjdJTJJpvxeCtVfL7ZGq7JWLPq7WzZbnEvFVX7+FuVBzUVZgiJrbVYp7iDOy0FsG3qqPtFCW/9Ae0mBboZCXbWy6j6B0AwFijCT5lHYCzwShwuKWg05jQYBrDQW8gzsQ1Qz/7FxU9bRFy84tw62UMXsV8x4+fOUj6mYO8AhYYdBo01FRgZayPujamcKplAu8WTlChUBVOWdxMGo3OVvvxJmMbGhlOlthPuFJl2Ufp65cCMHdhCIYMbCXUX/ax6WU6MVUYUFMrX1Xv8PfxCH8fjx8/c/D5+0/kFbBQWFwCbQ011NDRhIuNKWzMasC7RR1YGYs3o1cG9vVqYsf9RfA28hcRUYWFt74O0xHyeRO+fEwCl8vFxW/bSH133F+EMa0WodOg1qTIvG3/HMflHzugospEckI6bgU/QaeBrlg6bAeupuwCg0nHjWPhiH6doLT39Pn7T7yI/obnUd/wKTEV2b+KUMJmQ19LA7VMDWBjZgDPxg5oW99Waces5u9H1eQRaAxzQQO3CKU5C8AuPMdvotGNZI7DSnGC8LcPTaUuVPS3gca05reVZE0Gp+ga/3VxWluFxCBhIY+h2RcMnbmg0Q3A5WSBnbce7IITUvYGCNcpIvKsNG8NZTGvNEe2IMZD9H2xwUpWTgoeca7J0Ji2UNHfDJoKIQxxWPfBKbwKdiGx0MbQkm3JUFbIY+qtBENTUFGeU3QTJVkTIPx7LskcA5Ua++R+D3XrWGDDsn6YueiM3PtWNjQaEBqs3MXfM1FEwTFZQh4AWGjrKkXMy8ovhIGWRrnHqSiu3f2ALp7iz8eW64+Ueiyq2Xfqmmr4RTGzkc2tmGKlZZFLzJNUsVbelIShjtORnpQh1z7/ebgsCRvK779VFdM8qTC13RI4t3DApvvUQvmrCn/r+fbSGPZXnu8xjf4tlzBW0XhpDMPlrAMk76uG7i4Iv0Ct+pY46DQa5nRxx/DWooULqlEcnpB3/mQEeg1qJaO3con7noG7bz4jMiEVD99VXHR2RaLFJCIq6DTib91RT5By08/+pdj/AcD5d3VoOo24JeEVv6gMIW/u3mu4+Vw0zVUcJQCKikuRlVeI91+SAQBLDt0k9THQ0cDpxcNRQ1d2mrYidLbaj5NxrTHI/jHlffr3bo5BwwUPuz37b4F1LSPUq2uFM+ekn+P5i88iN68Id28Q3rpde26EnZ0Jtm4YgnQ5/G8uhH/AtvPhyMqjZrqdV8BCXgELialE6tXOi6Lvd9kob3Rt5Ux5Dory8NJL7FsSgqy0XH6lO7u6Vpi6fii8jfyx5kIAGraVXinyysH7uHJQUCBHz1AHnQa64knoGzCYhH2119C2Cot5Gbn58J13AEUS7EWEycwrQGZeAd58/o4L4aIpQEtHeqGba/nM1av5OyjJ6Mf/WcUwGHRVMRXZaepg6q8DU58XXSL7uYRT/BTgChZY1czjIC6FVsWAEMOFo8pKc+aDqbeS2hsQ2lfV9CVodHJEN41uAKbeCjD1pHsoq5l9BCtFvu8STslrCItYqqbyRgopZxFIJCKPpgk1M9HPNV3NHXQ1dzD1qVlblR1XnMhKV+8MNfM4lOauADuf8G3lsMIozlyUZo1s8ODSP3jwJBYLAqumn+uxnaNRy7KG0sf9WUjd+io1/5fsThRot3QXPgT9nZH1VHQyKouUPIK33sTAKdKLvgGgLOQBFV/4ggeNy+WfDnFvmX+qBrnMwsnI8pfY/ZuilSoCSemMrGQ7qJl9Em1PcS5X2m1KQjr8nBUv5V4VYKoycTXnoOyOVYDq8125/E3fJx79WmHuESI1JSkmGaMbUktd4CEsCEordBG5gnRhVszo8f8L/nVuyrDdqO1iiSlzu0nrT5kCVgnuvf6Me2/i8DEhBSmZVdP8tzy83PN33Qgmpmah98JDlXa8lWN84N1CNGpCXn4WiT6cGalXTe8ZHl7/7MHPnHzZHZVAE0dLbJ/RB6rljJIs65kX+zYRrMJi1GvlKHY7AJzaFIqQ7TdxJpb4Xh7ruggdB7hiwHQffp9e1lNwPnGryPG6W0zE5R9EcS12KQfb/z2BqeuHUpprQVEx2k3dLt8blJO5Q9qjrzt1b9am/vJ7xS4f5Y0u5RNlq69z1BB5/BXnPacMhMdl6kwHQ3uq1P4lGQPBKRaIYWrmMZAWb1JWaFI1vg4as7ZikxUzJlNvNRiakjNNyvan0Q2gavpSSm/ZYyjmmccBK1lQsZepE0A5BVoaZT0UqfxtkM9HDaialn8x7u6jaCxeo1gxKmVz78Is0BX0TqfCpuePsenFY4T294OzoTG/3WbnOlI1W14bAJF2YerNpvZdLEvMY7M5YDCIBadeY3fh/N7xaNtnHcLPzsKTV1/g2oT4vU+YfxI7Vw5CXOJP2Fsb4WfmL4ybewJDe7eAhYke7K2NcTgkAhGv43Fm51iUlLARFZeC+k6WmLzoFLYtG8Aft/e43Ti3e5zEyLyh20/hTaLsII6pXq3h36GlzH6Hg64geMtNDJzaGX6zJd//B00+grsXXpCq2R6/+gL9OjeCqgrxfdVqyHpEHJdtw6UgZf8AuYAckXnmNsayO8lAmQ/eNBoN7Xq3wOA5PWArwXgy/sM3nFh9EQ/PPQO3kkIdxWFT1wrdxnZAl9GeEvuomX0CaGoi7TSGmcLHTYz8Dv+mc2R3rOKUFpfCW3M4rhccUXiMx4l2aG0tuBhlFtxEDU3JCjyrNAmqTHPQ5Liw9rOcgNxM5ayW/EmUcb5lMWHwLuw8Mb5cY/xNQh4A3DsTgY5D2qK5V0NY1TaXvYMUygh21SiJrUfHIUuOz3CP+QeRlJ5dgTOqRlmsDb6H4LDKr1Y8f18o5u8jKjaWR/jkCXdZrGh8/XWX1MZje3RPTKrzZ6MZUrN+ocu/eyv9uK9iv8N1InGDvWdWPzStbaXQOLqG2uhuMREMJgMXvm6FY0NreBv5Q8dAC+xSQUTSpX13sWPOSWjqqKMgrwgHXwgiiVaFTMewhnMQvCkU5xOIOZ1P3ErKbtn7ZBlqOprh8o8d8DbyB4NJRyM3Z5hSKCa37+pTsZGKFUHg8TAEHg+DgY4Gbq8v3zW7mqoHXbUJv7hFae5yMHUXKv0YsoQ8gIgKFBaDin/2hqoRdRGnvEIeANDVPMBh3QMAlObMkSnmCaOIkKcMWKlNSa+VIeQBIAl5KjUOUNqHpuIMbgkRlMLlZCplHp5t6sDzty/dniMPcSwkQinjUqVNC3sELuhdKcea3rw1Nr14DJ/Th/Fh9FRoq6qK7ccT8p4Ol/597OpYC09iv8o8br3ZG6UKejwhDwDqO1kiNj4NB9cNJ47RRPCZjYwlshXsrYkUfKMa2tDRVoOmhir/dU0LA9x/GgMASEjKgLoEm47GdaUXFKEi5AEQEfJ61RYVPxlMBgzN9KBroIXgLTcRvIXItqDRaVBTV0FRAdnCaVrQQP7Pz94n4uiVZyguKQWDTsdwXyKy2XXoerg2tMWgLs3QvG4tFBQVY9H2a2jdyBa9OxCLY/M2X0ZmTgHexiThybEA/n4Bfh1w7eFHrJnRA8YG2qACZTEv6EIA1k85hICtI6juQqKUQug/FWo3scXWR8tkdwRgW68m5h8TeMpMabMIMa/ilTIPcdBoNHQa1g7NOtWHe185U7TECHkAoGqi2A1bRnLWf0LI48HlcuGj7YfQX6IVsRRBmpCnCBnJWf8JIY8Hl8vF48sv0bp7U9md/wBJMcl/egoKsaDnunIXd+HRZ/txfEpOE2mvFvoUx7v5EnA5XNx4uZRS/2ohr+rzq5AF92k7/vQ0ABBRS5dWjYKlkfQK4tJ4nh6EDNYneFmJPmAVcwqw8VNnMGhMTHG6ClolByy1m7INBaySSj2mOPzXnYFPSyesGO0ju3MZTkdvEGkTZyXjO8YTvmPEL9AaW9YQu48kSxp5rGqmb7v4R9Lws/IK0dR/418XiVuNdJi6S1D80xcAwM4/CHBywdRfK2Mv6bALz5Z7XtwSOSpA0pTj+aVisBusFOnp8jy4bNkiSaXAyanwQ9DVPCj1Y2j0RWkJtSICiuA/vB38h7fDz8xfGD39CLKyKy7qe8XcnnBzVY6foTy8GjkJTQ5uR739xCJQf6f6AIC1Tx/iefJ3PEtO4vc11ZIu9Czs3QFd1lDLsrrz4TM61HOQ2e/Fu0R08ayHW+GfsHBqF3QdsR2r5/aChYketi0fiNU7buDNx28I3j5G5lgHTj9Gx7ZOcLQ1Edl268EntGos3su14ZzNYtupUFaY45GfK2r/weVwxfbfPDsYm2cHIzRpC1rUt4aelgaGdG3Gj8wDgMdHA0CjAT4TdiJ05wRoqquisRN5gTH2azrOrB+FEqFFQmuLGujbqRHWHbpDWcgD5BDzullMBADcOikqLsm6EWGXstFVbyTlSYnjWOwmGFvJXrGUBk8EzEjOwmA72StFktgQthB1Xcu/CiQegSEqjekIVeMbCo1SnvcnjtpNbLEkZAYMzalXGHxx8x2W9N+IEpZyhFwOm4OB1pMRnLhNdmcIovFKOKLlzr/n7IKlHrGqkVl4B9qqdaHKMENy3iGY64wAAEQkOsHVOhaPE+3QyCIUmiqSL/L/xfO9tP8mGJjoSTzffTxXw9rOBB/ffsWNF0sAAF7NlsC5QU18evcNN14sQbfWK2Bsqosf3zLhVM8K/Ye3QZv2zqDTaAgYexDRH7/jUvg80Ol0jBuwAz/TclFUVIIrjxeQDNyFuXcmAoHDlZtaNHPXGHj5uVPuH7LpGvbOlW3yL46uuiOkRulSocnSrfjH2w2DWlJPf6pGNjMX9sD6pVXTp+W/QP1Li/HeV1Qo7XtvJ0I8Jij1WAWsErhP3Q7OH4zKF4fvPEKEu7HWH0Z6WnLvb6bZAky6JmqoiabuznAmVpRZ7F/Y9MkLANDQoDvam00R6atMVp8Iw5l7byv0GPIS+jQKoU+j0L6JA9aO717px+9rMgohadQiWqiiSAqrsmnqvxFmNXRwdbXsh7Vqqj684gg82IVnwS48C7pqM6jUOKyQUFaaK92fTtkwdZTkS0UjRwlxim6Brt5JbNfiNA/BbvTyPZsqCyrVaSsSmkrF+5cCRITXxSMTSW2p6bm4EPoGbz58w0eKhR7V1VXQ0c0ZzRvZwFOG52llUUNdAwkTZvGj707/Loqx/dVTfp9V7p0x2KWBzLFqGVIvGDXtyGVoq6siYpn0yM5rh4kAqVZNCKHt6iFBf0MDLdSvQ65EfWg92T++f7em6N+NCBIJ/Lcnv33bsgEAgPCzxGf5QYj4NFWP5XvA5nBkvh9JGBjrKLyvPPAeX38VSqqHAHi1Ju7hhAuoJXzPxM3HUZg0yE2u41EW8+QtciFMl9/iiCJo6WniXMpuhfcXh6G5AW4UHlU4LXJm++VKi64pCyulLsmboDjNA6om9+QaQ1nph4Pn/I+9sw6Lonvf+L1BdwmIpAkoiiK2ggmiYnfri61gKyoWYiEWBiq2vord2IGtYGEiYhLSzcLu/v4YN4bt2QV5vz8+1+Xl7plzzswOGzP3eZ7n9sWoIFEbd3lx6+qCC9mCVYEpLRch4eVXpY4pKy0H22cfxKT1sl+jxp9i7Gp06YKYsVYnPPjqADOdvqhrKqgL2dyaqPdgrjsQv/PPwtZItMbZj08pGOeiGvdLVZ7v4oISzOq0osLO9z8DwzF7WR+0ai/4ATyy5y5f1AOAV7FJAIC9p6fDq/kybNo3HtNH7UKbjo74/jUd52IIG/NubksR/Wwp6jtbYeexyaQ2cahKyGvcwQlrryygNLa/f3f09+8OACgpZKGXyTi5x5aVsnFux3VK++URGzQNUw6dw7Okn7Ay0idtq3azpU4rjwYw32WIvVuvY8zUzn/7cP7fkJSvvCubMP2D9uNLsmrSfCqKbnMiYG6sh0sKiiIuxrJdFjUYunxh71pyGMLeEZHofW1WwVbHTfGDlUBicgYGBFVcOQZVcDM2Ac38wrBn7kA0qWNVIfuY5RmE0FtkkVqVQl6/JfuRlFJ13s8pmXkSo/Qa2lvgzZeUv3BU1VBFwzIRJSmNAK4g0onDeoaSFGcARGSWvKmWxGBytJiIQYOKoak1UtlcdM1O4BTfAACUZk2Qq1acujl1MzNVwtDqp5J5OKzHpOcV/fdTBeZm+pgwUjEBpCojXAsvt6QEOurqYCji5vCH58HT0CxQtFarOPKLWTJTbv8WeUUlaBWkWIbFvSDRNOQjcfIb68iLg7UJnrz5hrauqvmcdG2teI1luuwufw+zWiYqF/KEifq5HVZ1qNWkG2w3VXYnCtDVykfaiA8JlcSGiYrbgYvjYs5epYQlcYQ/WklZPBHmTPhVOd1L5X97t7ZNhJ6GKx58rc1vY9Blh7iqQsjTN9ZV+fnW1NFQ6fkuz7fE33Bpaktq+/SO/Dd5/1oQDs6LsuNwiCiZmrVEnaDqOtYUaSvPot7Km/AAwJWCAyo5NwCgoa2O6KKDMP9TJ6IyWHXxNm69/4xb7z/jdGw86V811NHT18KB8wHVQp6KKSxjobCMRXrM+zfwzg50qemssn0FH7pe5YU8Hql/RBFFOJLQAmeSeuBMknSTlldZFxH2riveZF9GZ0t/dLb0x6lvC3Hmu2pqYrFKy6q8kCfMuLXHZaYAd6EPQOSio+hnRrgr3zwSg7GOM+DfbjG/7rKvwUhEzD2IA8uOAwAu776BzOQsXN59g9/nbtRDdKEPIM27bkw4qW31iM0Y7jAZJ0LPSz2mB/FJVUrIE8YzYLtIW+2aVSNKqRrF0LB4DbqG+OwETsltlCQ7gF2wp5KPSk5oqnGFBQA1I9H3dHm4YrJ9qgR06uUbSHAyVDMPRVIKbuDBr7Ei7ZeTWss1/kf+BdLz84myo9h4XPtW9a799DU0KAl5AKChJnfMFp+Gc8PwMVm1C6zKkJlfqLCQR6MBRjqqSb+XRciMXthz6gEGzpa84NF6xAZsOXIHayOvo+WwUIn9dLU1sPnwHbQbtRF5hZKj+sqj+F+5HOKcvYTx1h0lcZs06Aw6Dn3ayH/+MzEN49wXoVGrulh3XiCgyNq/MOwyDnwsJpL6R75eBx+DMQrX9MtKVW2dAla6z59HdJSkOIPGsAG37AOYBmvknmOuVwhe3nmr1HFczN0Hppr4H8YOV0Nwp6tyAkjjDk6ILjqIF7ffYp53COV5xjeZJzM6sqSMEJPKZPzwpuYdgbneUFjoDUNipvw3OnO9qB8/D2nnW14SP6XCoa652G2qOt/dtEaQzrfvoBYIXX4WS9YO4reNmdIJxUUsaGqpI/FjCnoPaYkDO2+Lne9LQir/sY0DYa5zMOI2eg5oDgDQN9AWO+5ptHKpXDWsTXDw40bZHSlw4D1xU+6lPbLCDXfoNBrmd++Aka2bVuh+qqlGFaQV52LIXeJ3t8Ul8spoa7PaCGmqmgLTVSENkQqK1CLTUbOEJkN0MQQAUos+4EgSkVJbW681PzqPRyPD7vwoPWV4GP8VUzedUnqeyqbdtK1YM8EHnZuJL5OiraeFdw8/4uRv4qI8ZPif2jwffiGoz1osPzMPY4OHYv/SY8jLzMfIoIHwHt8J1w/fhff4Tvx52g9oBQwizz1n7xS4dWsCgIicn39wOhLivuDiLslR2jdjEzBnh3Sx72+SW1As8t51d7TB2fvVi0r/RdSM/2TScItRkuIksr0sNxhlucEKu96qypShcmCCpuYEbilxL8VhPQNdnRzNzBIynaDRRet9/fch35Oo6u/3I/8CaukSi1AXv7jBx/4Zzie6wFjTFTkl79DdnnAzttDphMziF6Sx5QW584kuYNK10d4qCjG/hqGb7V1kl8Tj3s8hcDEVpBs/SB7H71/X8B80MJ6G4rJU3Ps1DJY6XdDQZB4AIK3wPuJ+LwBTRhDHkIC92Lt6ON+4IepyHNTVGPDtTBxf64GhCJzUDVwAq7ZH48FxQbpo64GhuLZ/Gl6++4HZq0+TtlUk4zyaY89txaJH+4YR93uHpgxCE1vZgRYVwbZrD7HtGjXDk9drKi660OfudFxsv5nUtneFwIFe2Mn23j5/AMCDgzNF5hnfT1ScPrJmFGoY6yEm7jNy8oqgpy3eT6E8MsU8DpsDOkN8hFNy0m+ZO+CwqeU2lzc62Bl4DHO3j0XHAWRjCWXSf3lczNlLKTVVlY6f6qYXlZ5DWSFPljimrJAnTBMPQmTqZTIOJRIKUsqivMBUHp57LZNuRHKyBcCvlwcA5npDRcZoMAWFKmubrBY7vzLn23NgK8zfT6SU9u4QgjN3FmDGmN3YtHc8cnOKoG+ghfS0XIzqvRk9+rlh0iwv3Lj8CjVrGWPB1INYGNwf7m3r4vbVNwgJFBQbjn4aJHZ/vPOtTAq28PmePMcbyT+z0KtNMJq1qo2g9YNhY2+G4wfu4+ieu5g6zwcO9SRHvc5c4oth3TdATY2BfWdnAAAOXwzAxMHboaOniagboinNXtojKR87QHzOmeqiX3lvv1tBS70Jilgv4GT9ExxuAd7/qAdNdReUsVNRr2YsPvxsCAZdHzoabZFbdAkMujHqWN5FanYwcgtPo5SdDCfrnwCAK4UHMKXVYiS8SFLqeKVx4AHhPrf60h3R11NtgFFNFcNO1xQPuy+UWDNPFfxXhTwe8gp6JhpOaGrqL3bbye8LRAQ8VfNfP8/zdl4EcFHsuT6bQ1zPDXeYjEOJRCTANU4UqU/dZg44lb6XFGXH5Si2eKOpo4Fb/96H5+A2mLHtH7F9Os/agaw80aLcVRHh9667o81fPppqlIamyRfsuOwUsNLIN50lyQ7QsHgJ0OSrP8XUqxzRQlWom17gp5aWZgyUKl6qm1euu6o0OKxY0NWVX+ClqTUhPa/ov1+bmsT9/tWvHuhqe1tsn54Or0QEPW+7Rzif6AIfe6IkkqGGM3o6vMLX3OP8Pq0t9+B8ogt6Orzit73JWIMuNtfB5haDwy0FnaaGr3lR6GZ7V2YU39GwMWg3JAz3jhLfd2F7b/JFuQ2RNxEZMhwNahPBFd9+ZeLK3bfwau+EX2k58O3sAh0tdbRuKjkd0277etQzNsXVQaOlHociBHRvq7CYx2N4+DH+42ndWmNCOXdYVbPo+FWceabcYlD5WoETnq5EIbsYB1sStTxfZH9E0OvtONsuDHFZ77E8fheOtFoFLYYGVr2NxEKnsbiV9hTRyQ/R1NgRD9NfIcyV+Bv3jplZocZiNYyJ79Tj60UjU6UhU8wL8z+AWVtGw8vUDw7OZCeOUhnRbKe3XlHoYHgsPymqYDKY4qOXhCPzPr74iiWDN+Pf96FY0C8MIScDSH0GNRCdl8fqi/Mx30e8aCOJiom+4aIsLwyAYG55vkiVrZMnLIrt/xyD3jbNQAcN7a+uQpwPYRzS+MJivOxBOBW1urICMd0CwaDRcSvlHTwtHPnbSzlsqNEZaHVlBR56LcbCuBPoYukMTwvR4qjnMvZgqMN0ZCRTC1t/cfstmniIriBWNMqc71FB/TF0vi//+eTZ3vgQ/xM/vmaguKgUkVuvwz+wJ7atv4KLDxahpLgUZaWE2826oNM4c2cBvFosx5XHS+DRtSEORtzGnhPypX0rK+gJn29LKyOcux9I2j5wZBsMHNmG//zCA2KF7PKTJQCAjQdGIzi+BwJ7XUC3Xq78fsHxPRDofAE7/pVcBF+Zz9vx79vECnlf0/rzRTge73/U47dl5R/Cl1SieHodywd4+90KTtY/8fa7FYpL45FdcAj1rd4BAJLS+sGuBiGshj9cgezfuRhkUzEr0tWCXTX/RaqFPOk08wvDiK7N4N9fcu2ftharJG6bXE92tJwyYt//ynkGxIunE1znIOnNNyw8TCwwXeNEIWT4JsTdeI2DidugoaWO8BmRMDInp7M5t6kPb80huFx8FDnpeehfg7gQ70IfICIGAsCvz6lIfJWEL2++4eiqUyJ91h+7/Z8R8njwzqexnvio+mr+m9AYFtCwTASH9RClGcP47SUpjSWKXHQtX3CKzlbWIVY47MLDYGgTr53DEogidC3ppQ4qG3buStBNlY+YpjHEZ/pUNKUcxWvYAwCdpq5Qfw63FG8ziFRHO4Mh0GbWhKUOkV6ryTCTOZ4tIUjp3I3XOHEljtTWu4sLvNo7oWYNA5y9/grz/Log4av0QKiPmel8A4wm5pY403eY1P7y8GZtABrOVe73e0v0A2yJJpugute2RlP7mvBwrI2G1vK9b15/T0H8j1RcjHuPuCT5zEoU4dI8suHqzubEfSibywGDRsfjjNc42444F5/yv+N021CMerwE+1ssF5lroHUXdLck7mmnx67FmbYb4HNXtYaXqkCmmDdry2j+4213lpC25WYWYGA9yTeVO+ceoXRQLbq7yu4kgX2xxIVuYCRRJPrp9Tew+qOSrzkzC1Mwf8EWAAAgAElEQVQ8xNtmu3akVrMn/uFHlTrbliTXBlNvDjisp+CWvYe66WWVzS0JcdGFBmpErrkkJ8DCMhaaXiSiwDzMG8BQXRv9bYhQdDU6g9+n8QUibbWgrESsmAcARxI3UxaY5nmHVJgZSUUhLOQBQEdvF0SGX0cXn8a4fOY5bl99A//Anrh/6x26NSdufsP2EDcH7bsQ71NDQ+oXzOuvBWJ2F2pFQP/W+VbW9MLAVPwKciErVuo4LY2mSM6aB4YYE5XCkqfgctlISiMcmdQY5MUOQzN90Og0haM2FOHI45c48ew1+jVriGEtm8geUE01/2O0mLSpQua1MNaDT0sn1K1linq1zKCno4Gi4lJk5xchPikV1559QOynn7InUpCDV59LFfP+Fo/fKmemJA2flo5wqV0TTnbmMNHXgRqDjtzCYnz4/hv3XiUi9uMPpGZRu9GTxr834zC4o+B6c2fcOpE+Cw7NID0PfyK66Dtu1TCMW0XccBmY6omIc7znnoOJmwI/l5m4UHAYAHB13y2R+Y7eiBNpUxYmg45Bnk3Q0N4C9W1qQE9bA0UlpfiZnoO4Tz/xJjEFD+KTlNrHz/QcWJmqqG5XNVUKunorMHTGg10guy43U8cPrP+4mEdTawhu6RsAQFnOEr6YV5Yt+D5QM6yYki1U4ZS+kN2J0rxxoKtRvy/nISuFtbKggQYnE3KQTErBTdTS7YFituyMQ0szwnTuycsk+I/25LdbWxpi35oRYEjIZuza1hHthoTBwlRfYopt0qTZmHH9Is5+IoIEXqQmw277evg3bw1/N/lqBkpCQ42JklLFSorJ4snn73jy+Tt2XH8su3MlEDrcR6TtZupTtDNzBZ1G/F0M1ATvw/JBIlyI3q/xIvHEbasqKOVmq2+sI7E/l8OlFEkjKaVXXjT/5BeraxL57Knf0lHrj5hX00664n78+zYMtJ4stU95VO1sS1dvCYbuJHBzvkLNOBKsVHeomz+ROkaZSCtljp0XpQcAuaVFeJLxRWofaVzO30+5vmLylzRY2lde3QpVn28mk44LUU9xLiYQ3i2W880iWrWvj6Whg/n9kn9mif2R0PhTu0FeGrVtoNLzHRzfA/pqpphWbx9ySlNhoGaOY1+Xoq/1AhSx87Dl42gEOl+QMqN0CnOLcDuKeiqDtPe4mf5McLnFoNE0+W00MMEq+wx1Zm0kZ85HDYN5yMgT/f4z1h2JlKxA2NU4I3H+KwUHVOYuXR6nRWEI6tUJ/04YgpPP38BpUVh1xF4lI2+dMypQiYKa5Nsa430qNg1CGbJYhTBSFyxEnP3+Ao0MreCgJ3s1XByqjBQb170FJveWcbGsB1iZGcDZ3gIDPclmVUkpmZi9/bxKzDcUqaEnTNi7rmIj7yS1y8v4dccRpyLh0rqGIc6sHCOzn7G+NuwsjNGteX2RbRHnH2Hn+YdKH8u6f2/D07UuzI0q9ybzQsFh9NIfAesGVoh4SS6Grcr39NngMahlZii5gx5gZWoA9waiqbGpmXnoPl8xQ7VeC1Xn4FtN1YOpv1AuMY+mRl64Z+fvAENX1FmyKqNuek7IxVVwL8tlCzs1/30PSabBcpTlLJHdUQlK0/spXCdRHBbaHrj+zQumWu5S+/FSXT/n7Oenx/Lazie6oIe9+MWOC4lNwAURNfcqfSV/rJv5BlxOaoUmZitgqdMZTWqswK3vRFCFpzUhOlvr9caVpHaw1ZdtRHgy/B8MDdiLpJ+ZJFHu4PpRaD0wVKJQdzXmHWKOzQRdhpnFps4+2NSZEKUC717D4fiX2Pj0ATY+JaLiAlt74J/GirvSPw+ehuAzN3H0gXK1x6sqzeyt0M1FNLhq66djeJH9ATPqDRXZ5mTggN4xM3HoTwquvU5NBMSFopeV6ILqlqbz4HsvAFZaonrD8+Rf6H/iKKmtnrEJooeNpvhqFENpAwxJNeuCh2+lNF/UT9lOQorQY6wHtv6JEBzbfJHUvpKid2SRmZINYwspF0wKwGERogW76DS4nKwKDePeFSfZXCPi022c/xGHFz0EKba8/1/2WIGXPVZgQVwUHqcn4nLHmdBX08KhthPgfmkZvK1csKxxH7zssQKdrq1FLW0jRLQcDQ2GZNGJzqCj09A2uHHkvsKvY7TTLLlFSZcFm8DmcDDHpz1Gt28me0A5lDGRkHa+zf6k7Tg1tkZbT+JCaFaQL3q2CYZ5TUPsjpKcrrnt8AT07hACE1M97DkpX7qtqs/3+NqE9bmBGiGcJ+Q/gxpdA2p0DdTXb6XwPoTpY+5HeeyCA9LTXE31p+J37kak54ZBU60h7M0vwtH6K7ILovA5pTPqWj4Bk2EmVswD6HCy/olPya1Ap6nDwfwGaDTRr9R1VwMxp6tq7dA91+7CQh8PDHInLnCGtGiMIS0aw3PtLtyaK74GUzWKEf80EbtWnMHGc5LLM1SjGO2vrOGn2jY6FwQDdS3kl5bgjOcU2Okq5gbdbhq1awxhdLU0cGeTYgt4krCzMMaJZcQCybFbL7D2qGjElSJQFfRUTVJKpkqEvDubJkNXS75izrLw69kSfj1bglVahh4LIpGRW0B5ru7zdmHOYE8M7li5kc3nckWvWZ68/6b0vPramri+YQIYdOWEBnNjPf777+DV59h44q7Sx1bNfxt5hDwedHU3cFhELbOyvLVg6E4AKrDWVIXDzQMrQ7C4TtfyldK58mBoDyeJeSXJDlA3f6S0MYeGZaKQmPmnTqIKBL3ONkT5rSZmxL2lcC07Xu074TYe5dt4z4XbeziIj0y01OnMT6MFADW6AV/E42Gu3R5edvfkfh1JP8Uv2j04PguDZkTiV1oOfDwaYv6ELgCA959T+am2XC5w8MwTDO3ZDAO8pdc4DG7fBcHtiTk2P3+IDU/uI/jBbQQ/uE0cx6TZch8zAAT27oji0jKcfvq/ZVJ0f+kkGGhrit12qu160vPBNt34jxsZ1MGZthv4z4faemOorTcAwLMGYciowxS44vLSc4Wx3yLZnVZS3+fjJ8NYS3Vuu8K/9iqNH7x3Wno0mSR0JbhYlse/Wwi8TImbfC9TP+RmSE7BOPp2PXrWnIzDb9ZSOiZZ7A0SrYlCFd6XpYbFB9DVm4GpL33FZcWQzVK3S8OmgWSHGr+6HjjvGcAPL+UJeMKRdiGuA3Czyzy+SGegpoUn3YOwrHEffp8bXeZif5t/pAp5PObuob5yFzZJvouMVyEzcGH2KKy7eBfO88Kw4XKMQvt5cZua6YWlfQ2p55snwoVGjEGfIYTJi56+Fs7fD+QLeZ28XTDCzwMA8G80+Qv8zJ0Fcgt5PJQ53+XRoEv53Faws6s0PMoZ5ojDTN8fjrW+wt5cYEJjqDMAjrW+gPmnfkZ9KyLdgldLT7jOXl3Lh6htcUeskAcALu0aUD5+SRSXlsFQW/SHoJBVqvJ9VaMavK1nyO70/4wYr/mI7bEES1+eU3hsYYly73VHW3OVCXnlGeTZRCVCnI+ckVGlnCKUcopIj3n/Dn9R7jX2W7JfdicZPI8IUJmQJ4y6GhNX1/uhTUM7peZZ969ywqs8DJi+R2afSRtOyuwjDW0NNdzaOEkhIS/w9WYMfyTd3GxE12bYN3+w1D7V/DcpSa4NcAtl9uOyf6IsV7hep/g65jzUTI6Tnpck15breMpyQ1CWIz3wQhpcAAsfia/XfvX7R5njC8pYOPH5NQCALmQEUZYbAm7pO/5zNUP5b+ArGhqDHFnLSm0JQFY6JRelGdKj0Mq72LLS5QsuYaVW3ewAVfHg+CyJEXjHNo3FvaMBfCEPAMYuOIQTW8ejT5fG6Nu1MU5v+weXFLyfnN6sFZImzcbSth2hraZYRpYwKwZ0lRkd+F/Cx7WBRCGvolFEyAOAac2Je9L5N1VrVCZ3ZJ6XqR+6j2yP6RsE9rtJ735iYrtlKnGUBQD7RtYStwUdJF+QbowWvfjQNxGkSqgLpR4a1dDH+V+EM5msY7VxtMK3d4qtQl89cBezdkqOhilkF2PIQ4H4crbtVnDBxavsj2hsKJpCwoOhIz0iqayUjZgz1BxqNt1dSmlcRUPVoOHKvjsI2D5err72ZsaI/2NbXcQqhfM8QmnfOLwHujSqK3Ecz4SCCvveVp0ffmFa9WyKh+el140TR/+ak3Dil+QoWmeDDijllKCInYcPedRTZPNzZF9kSiK66CC8a03H5R/yC97bF5/A5cMP4ObpiCV7iM90bmYBRjRfgmYeDfhtiuLa0RlxN1W3EnZ+xki0Xx2Brs51oc5koLi0DJ5rd+HqLMUckKqpHL68U32R34qmoJiFfdee4WTMK2TlK1aMPy5cupA1+fEh7GxFuFPTaTTEZX5XaH5lUxErK+LteUQANp+8h/3RzyiNT8nMQ2pWvsw00PyyDNxL2wUA2PqBHDFiq9OMcopt0N5oSuN4qDIaTxqbp/cBm8OB+0Tq9RM9/Lfh9kbZwmfrQaHQ1FDD6L4tEH3vHQ6Hjsa63ddx5e5bjB/YGkN6uOHElTh4tXNCnykR2BU8DHZWxqTxD46J3gQq+57u36ExFgzrqPC4DmZu6NpIdi2mRg6WeB4R8D9lglINAHBRktJQ6DkDdK3uoDGsAU4OOCW3wWWL3hNpWH6SObO62Q2wfnfiPxeO9AJNF+AWARC9rmZoi6bDyUt5icLuwGokjZxPaqtzcC0SRszF+6w0DIg+jNeDid8DzzMRCGnpxe+nZnqKf8zswn/LzaxA5Cu3FJyyN+CWfgC37AO47F/EYzY5ErckuS4ABmhq9UFn1gONWQ80Rk3ifzXJi8LqNW6jLHcl2AWRQnMJpRvS1AFuKcrH7NAYFlIPm6k3C5zCKHA5aX9exttyf0M9gJsn/bXLoKfJOKw4NQtp39LRdUR7XDscgx1zDuHkrx2Y2XkFNlxfjNzMfOgbS/8NbLBM8e+l90GVF/luaaaPJZsuYmRvd3xPzkLghvO4c0S8K70kwmMfY91j+aMHpfFqjT8KSlhosVi5euR/mwtzRsPOTLSmuTwc3xeDPZuuAQDW7RoDFzc7cLlcvHjyBa4tJDsO87iVJCgtNrGZO+a1bgdAusA3s2UbbHn6CNcSEygdsyQUSrNt1b0xvEz9cPn3Tn5dL1UyZukAlc+pKGOXD8TSAaq7WHmf9wXzXoZCk6GOYjaL304DDUvebMHs+mPQzkxyuqe00GYf/dGUjqlpp4Zo0FzyKtmo2m0pzfu3ef/0s9TXxYPLBVwDN6OUzUbnhnX4wt7KMzfx7tdvTO8m/sJWmfNdkdQ5vhIJA6mtZC49HkBJPM3Lyuefb3H18HrXmgMAUKNrkLYzaepi+0uqqTdIwRqWyvLjcxrOJW4gtQ1yWSCXIDjcbTEOPRNfI3L1xfkqrZ1nqquDtysD0HHdbqTk5MHWxBCXAkbDQOvvrE79L8DlcNHd1h/9/Dzx5X0yGEzyxbq39Qw0bFEbjs3sEbXtOvbeXwILGxP+NgDw8G2GbwkpSIz/icvfCWHhWtRjfPuYyn/Mo8uAqrl6zeUCTadWzA07nUbD4Ls7EZ/9C9taEAuDJZwyNDUWrdklCWXEBAadjic75I+Q7LPhAE7PHCl2W7fVkYieL148P/0sHn3cCLOi6f3aYXq/dpSPu/u8XTLFRyP1WuhVa5nStfHKc+EhtUh0oPIEUx4MOh3PIwLQaeYOZCsoPgNAXmEJsvOLYKgrO/Xl5gHCzY7zx9xozvjOmDO+M6aviMKQHkQto9C9N3Bt3zT+GC1NNYlCnrL07+AiIuT1vDcN59tt4T/PKc2DgZoeCtnF0GaI/50Y8GA2olqvR+iH/Whr6ooWJi4ifZ5HBMAvNArPP/xQ7YuoporABqfovJTtdGhYyncjSmPa/0nXrAeRSDGu6g1txFFeyGtweD0SRswFAOyMf4zXgwOwM/4xJji3wK3efkguyMWPghypczK0+ip0DNyyTyhN7ydnbza4pW/BLiV/98pKcWXqLwJDqw9Y6T3FHABLtE1O1M0fgZ2/GWV5Ysw+lBTyAOBY0lb0rzUZRxOJa+zoA3dQkFcEdhkbG64T5Z0G2kzBlXzpEeImOuTsoPrmpniQSIilagwG9DU1kFFABAeMatkUXRzr8PsufbMdr3IEUZun2qj++udkuCAQoI6tmcSovvKseXQP2+PI5hIz3FohoHkbpY9JR0Mdb9YGoOWSbcgvLlF6vspkQItGCOrXWXZHCfi4L0dZKRv1nK3wMV6wWEGj0TB/4n5Exy2TOcfY84Rz9OsJ06CrrpijsqpRSMxr3rkRrqRHoGfNyZgdPga2UtIGqaCMi62qaNVDev66osx7GYqo1mFQp6vBN4acBtnbqhP2fjmNdmbNyKsdFUzIhXmVtq/yTIsdhoWOa2CpVUtinyuFB+ClLf4GShoz2i+VWTvPeV4YjHW18WKVqLX0ot4d4b4kXKKYR5W/eb7loSLPt7JQjYZccUrwQ+ldazp09LSweM94NG5dlxStt3HOUfivG4JgP2JF8+vHZAT7RWLkXB9oaqsjYulpAOC3WdcxR+Sqc7h1+hnSk7MRuHMs2vo0QbBfJPKyC/nzBEaI3uTPivBDqJ9qoph53JwjXzRqNbLpbuuPc59DoaZO/CzO6ScQcI9sikb7nq5YsG00AGDsgp7wtp7BF+wAkB57W89AyOR9WLBtNLoMaIG4ex9wYseNShPwUovTMfF5EPSYOjjQYi363J+C023kW4GtKCEPAF72XIo32T/R0NCK37Y/4QH2tpFtiABAaQFBESGv4VzyeWi5JBxbR/vCzaEWxkecxM9MwQ3fzfjPWH3uNi7OHY2Vp2/i5JM3WHz8Kt6sFQhaykQ1DVx6AMeXyv6OVqWQp4xo+jdr/d3YMBGtpmwBi4JrX6eZO/B0hz/odPkWq9XViO+KLQdvY9oIDxSzBPts2die1Pd7cpbEeZQ516dXjoFNDdGazf1qkW90Fr7aAm/LtrDRtoCzQR0waKKRRcXsEpz4fg222jVRxuVI3GfErAGUz3E1VQsNy0RwiqNRmjUFgOS/OUNnPJj6CynugxBKWOm9wS0VrYcGADS6CRh6s8HQHkRpH/LyfthsJOVlwU7PCO+yiIizCc7E7zKHy8Wz3+QoRKZBCMpyyJlgTENyDa6qAk3N+Y/oxwYrtRW4nHQJHTWhZnwIdHX57ncZutPB0J0OLvs7WGkekFSVi67VE0y9OaAxJN/flefI6rMIPDgVa8ftRPCZ2Ri3YhCWDRJcS410mokt92QLK/dnTyA9b7AsDJEj+qK1g61I3wbLwjC7MxG00v/+LJxoU7Uyp5bF3MTe1+SMqfGN3bCotUeF7O/R8sngcgHvNZH4kSldyP7baKgx8Tx4muyOMigrZfMFu26uQUrN9beFPICiAcb5X9vgZeqH1aeqC4PLgzpdfG67qYYRskpz+c/FrbxUpsinaha+noxVjbYpPK4ioj55XJg9CvZmxhK3L+zlUWH7rqpU5Pn+W7h7C2qd8IQ7aSm3PPEt2C+SJMQFRoyFd63p/DYuh4uobddF5gyMGIvhbovFing8uo5opzIxj8sF/gf/bH8dnpAHAD4j2+DMnjsAgBPbb2DjecV+77J+K79qTZWJz4Nwuk04Rj6eq9C46OcfRNqWj+iGhnYWKnu/CQt5AOBXT9Q1TBJ+odTr0z7aJrqAI403awP4gt60fefwaPkUjNh2DAcnD8Juv34ksU9bQw1XF4zjb3/46RuuLhgnMudor+bYd0Xx0hiff2UoPEYZbsVRTwFxcbBU4ZFQ42H4NMoCmfe8XYhep5jpklMd4jW/+Sg5nd7USBdHw8bg3rMEtHOrI7GfoogT8gDgYcZLjLYXpFx/K0xGj5rtwZYi0gFAf+suUrfz51fiHFdTtaBrdpM72k4Z1E3PiG3PyC6AiaGOQnNJilSzO7AaANDG0g4+tg34z4Uj9IZEH8GD/lOwvUNf1Du8Di8H+UOLqYZOZyOwvk0PfMkVmBswtAcpLTDS1JxUYh4hPwyom1OrWy8NGsMaGpaf5e7PLfsAGlNyKSkAGB9M1OJs04vIUHN0r4N/vwgiiguyC1HX1U7xgwXECnk8/KMuInxwL9TWlVzeS15yC4qhr6OarBi77WShuK6RCa4Nlm+xUxloNODK/LE4+/wtAo8pV16jori56B/U0K9c5/n/CnKLeY1ak+1+r6RHYHKH5So/IHF0Pr0HCdnExey5niPhYmqB/hcP41VGCp4MmgJDDU3EZ6TC98JBlHGIC5UPI2dCg6G0WW+FcjvtCZobEymYkr7oJbVPa0PNinzgrIpzxxWGI+OCURa6BtqU6qUV5RVDS0/yl6o0IQ8Aev9JjSqPqs93neMr0cfOBevce5HaeOmy9aNWkS66hdNo93x4hJCX1wEAI+o0J80rbZw0Kup8K8Oru+9kd6pkLhyIgZaOBmb1IVIOnJr/HbF9+K5jKONwcGziEFL7mMgT2DtWelHjauTDyEyf/7iooASGJtTczv8GGnRqK4XzIy/xH8uqe1fZKOOjo2yk2JPPRE2/zg3r4EdmDmoZG5C2t6xDpAmn5khPHZvWty0lMQ8ANhy/g5kDO1Aaq2j67ezt0tLsJEO1bltFsGlab8zYIl48kEZ6jnRnXOE02aE9iZTaTq3qk7b19xLNMonaTIi75YW8Y7fEOzDKg7T39foms9Hv/kyYqBsgonkQljachMEP52K1iz+stcXXyjrfbgtGPQ6EuaYJVjaaJnEhmodHk9q4/UL+m/tqqqloyqfVCj/vak3cxz7sTxg72Osb4eOwOfztt3oT0V3NzIgFpx6h+3Bh1mj+9mWnbyCoj6AGoDQU6asMS8/ewFJf8fuRto0K7Myh4LK/gWGwETR1N3DL3oOdMQRMs5sA3ZCoy0dTB7f4EjjFF8AtJn5zmBbUhOK+lhNJwp4qeZL0Az3vERFevP95LDCehbk7LsBYXxsrx3nDxcESbaZuwcXV42Goq4UNx+8g+ukHHAocCjNDXZUJeTxq6RkgZji1+tzK4tvMCb7NnAAAC/69gvOxf/c+bGFvTwxtXblO8/9F5K7gue6cqP3xtjtLVGZ+IYlhV47hep9xSBpDRBi4mFrAYd86nPAZho8jZ2HcdcL9y9nEHEe9BiNpzFwkjZlbZYS8urq26HNfNCJg3ftIJOR/w0JH6SvAXI741IyPsV/Etsti3ErBCtOJHwf4j6fFDkNc1mP+YwB4khmDabHD8CzzAUI/BGHt+0DSXNNih2Fa7DDcSruCBa8m8duTi34gtfgXOFw2kot+ILmInBp1IGkbbqRexP6kbfx9ledIIrUv8GF1FXeMbBooe1+qON/CxPScjtNJgnSDr/mZ8LF24j//MGAhEgYuQsLARQh288GeDwITiZCX1/nb+tmTa9pIGyeNijrfL79Z8//xnucUincaK8/ivtRC3+s1ky6w0YRSqK4eU8yco8fItigqKEHoaX/+Px4FubLrNKkqCvJdchq8GtYTaX/+VTHznmrICKd1n94lcLj8Z0lvbFlwjPK8whF/lYEGQx2Xku+AC8A/LhgWmqYKjZ83wLNCjquEXYpG54LE/pOF2wRqUUBdm0uPDJCHxyumoMXicNS1MEUtYwN+VF75VFwePZo6oskC8WYMVIXFw9djkV9U8XVt4j5R/w6hKuQFxyu+yHjmh/RUt7aN7BE8vjul4+kwQ/GMAqqsPUrNSVdWbT89pjZOttmAiObEZ6uZkRP+bbUWdjo1SSm2XS3IZUX2twjG2sYzZQp5ABA6uRe0Nai7Klbzv0tOXhE+JaXh+WuByUPXEURGQ8ehxGJom/7EZ1hdjYETlxQ3YpOHKfvPokfoPgBAWi6x2LLgOHENOmrnccQm/QTnz0qRcF9F5h0dEYU77xIxfDtxjfAzKxcFJSz8zMqVMoPqyS0q5j9OyclDIUv1x8A0iwE7k4im4xTsAtM8DmVp7gBoYOcuQFlKPdA0u4NhuA107SGUhTwAOJW8A+qa1L9fnJeL1vmLfPAcALB1cE+cb7dF7D8AiNkyFeeCx2L2tvPwDdyL+1unofOsHQCAmQM7IHqdH7zm7qJ8bKvfB6OQXYhCNjmIImnS7L8m5JUnZLAX3qwNwJu1AbgXNBF1zE0qfJ+eTrVxwn84f78VKeQd3xsj0hY8T/Hsj5R8+bNwhp4mXL5r6CgWiSyLqqF4ScHFjEhf4EXcAeB/8QLAguYelX1ICrG+yRz4xkwl1cvjPRZXs6Q8rNRmFRae3ca0I34WfYOVlg1qaFjizu9ouBoJajodTNqO4bYT4WbcGm7GrTEtdhhyS7OhryZI69jS9DAAwLOGwAGKVw+PTmOIrY2XX5aHTuY+AICvBZ9Rwi6GRrmCzBra1CJLCihEl5WUSa/78u09NSdKppQbeAstfdLzcXf/RbT3JLF93cxscOrLS7HbGhpJTmmSNq48FXG+0/P2oabREpjp/cMX84x1BiI1dzMMtL0kjuNRXEDtxnX0UnJkGq9m3upjxOduzfFp8K0zC5Y2puj7j2KiBY1Ow7hAXwxsOB9lpWwUFZTwU26LC1kY13YFigtLcDh2pdjxXmM8cDmS2s2bMO721jj29BXGtCWb57jaqLaO6f8nJgT1QX/n+TjzcR0A4PH1eNR3JdI0+v7jCe/lgiif4AmRsK0n3QlOGOdKjuDc774Gwx7NQiG7GG1MXTGx9hDZg4QY1KFiLqDcLq6Eobo2hti7I6UoF1xwceZbHF73kl0Thyoh/0gXdHJ/2UC/5jex29SZDP7jxyum8B8L18IThpdaO71ba6m1Vw8vGoZhKw9LPS5x9F28H1fXkxcA76TuQAfziQCAdzk3FJ6zPFRTmcf7UKsHuTOBMDkKju+BsQ5hsNSqi8vJ4XiVfQNzHU+C9sefMuz9UNTSdsQAm8WIzbyM+JzbiM+5DUCygZKXe30E7r4kdps0KkM0BaBUVNvF1YJ6qRmsTJioS886kMSd3/fRwUx6MVOHCVAAACAASURBVPWpcXOw1XWd2G0XVo9HxwDJzvZUKGKVos3cbWBzOHi5mfisJaZmwsGc2musRj68a01H9+FtMG21YBG6qKAEWjqKO1Ib6GmBQacj8Vs62GwO+k/ehYIiwoihpSu5nuSwGXtxbrf4619lCR/lC1YZsUhXQ18X7VbuxL1FRATeh+R0NLWzEukbefcZxrZ3k2veyLuEU3kHRwe42hHXX1ZG+tDRUIeVkb60KVSOvpABmoWBHrTVK/gYuKXglr4Dw+Qc8bzsK0BjSB9TSdibGOFLRpZYl1trIwO0sCPuSXjGQAAQ9f0qBlh3JfXlggsul4sP33/j8CLCtMvDfxuurifX6FOU7pY+0GZoy+5YRTDS0cKZWYK6vaeevMH+e7H4nKpcCRBXu5oY59EcHRwdKrV0UECQL8KWncWezYSbbeCUg2D9qXm7NmK0fHO0aI2wxw/Qam8EvkyTbWjy9ncaHv4gsjyO9hlI7cAloJCY52UqPoqsIqPz5jVrj0tJH9Ddrj4/Ok+YD5m/4VbDSszIqsPZtltx7NtlHPl2EQDgpF8bIS7kmwFWWmuo13hQqTXyLDVrYXvCWkyqMxf9rUdiW8IaZLHIH8wWJu1Iz/d+2YIZ9RYrtd/xDoJoJkf9RvjNSkUtLdHaBp2GtsGNI/cVnj/uVjxcPQXpss7zlKvrMs87hNK4ddHSiwUf8RyBTW/uYKpzOyTlZ4Ih9E1W5/hKrG/hi962jcBik8VGNbrkH0tp4yqbX9nL4GJNjmjUVG+A7MKLMseWllA/9madG/Efi6uR16hlHZxNEB/1J67mXfk5+k/qhP6TRFMX5HG8nb55tErEvB0je8NpURhar9qOsW3dcOBBHNLzC/B2ZdVKjfwv0Xu8B3QNtNHTYSZadWuEy983wb+XwNn48vdNmNgpBMlfMxAQOgQevpJdyMtDo9Nw6etGDHFdBDV1Bjr2bY7R8yq25MHhltSLOlfkRdU9L8IQ6NHvRLQ0c8Cyxr6ITIjB2DqSXdSp1nAzUDL9JVaMUZIqaGBTg9K4jFzRFNA32Zf5Yt6VX2tQS1vUgVQReA6tijLJl5px1IQ62xAc34MkyHlbToG35RQEx/dEoPN5HPm6GAENjvC3NzX2xuXkcIkinjA9WjlRcuX9+OM36tUyI7Xls1hovHUrbo0dC89Iwuzo80xBLc3aGzZgYMOGyC4uxtWEBNI2cczadk7h4wKIdGZNocVCYSHvW+F3LH+7DrPqTYWjfj1wwcXYp1PQv5YvOtXwwMp368DmshHSKAi7vxzArbR7iEjch8MtdiGLlY2AlwuwrzkhzgXFr4KbkfQi+cp+xsrTefEu/M7Jx79zhmHwOoHg3Sd4P1/Yq6ZiuPxjM7bMJ0egK5JNcOfxJ3RoUVekPWDlCaxb2BejZu0XO+fe9SMxadFRbFjUH1pKRGKJg8PlkhZljk8dyi+VkFfOwZPXV5aQV77v3ffEdS5v4QEAiktLVfQKCFLz9uFb1lI0t0mSe4yqj6E8dL2ZYKd3B12rD2jMRWCYnAAAcAq2g64zCVxODspSXcE0j6vQ4xDH5amjAQBrrt7FoScvUMpmw83GCvtHDyDda02NDcHBFqsQ8m4PFjiOw7TY1RiiMZg017lVY+Hpvx2dmtXFohGd0cCmBoIPXudv59UOXTPBB52biWbMiCM65QqiU4gI0Tn158voXfXo694Qfd0bStxeb28YPo6put/XXr2bwqt3UyyYdACxjz6DxSrDsH86YORk+bMLpru3QtjjBwAA+y2hcLO0QlT/wSL9ispK0XTXNhQLBQ45GKl2YUpuMW9Or/U4nbQZWrqa6Gs/Hae+bIaXqR8up+1U6QGJY/KtswAAd/NaON59KD6OnAX7vWvRyNQCP/JzMawBEUXQ3LwW7PauRW0DE9zoK1p8+m8yyMYbg2y8JW5Xr0G8IZh6AWDoCvL3xYl7e5ccp3QM/WaIRii8zX2J22lX4PEnsu78r+OkKLvyGFJc/RVGnS7fKt+cXRMoiXmrhm9F1E/ySnH8GslfKrLEvsyUbIWPAQCcWope1AjjbmaLobcO4t/EOHSsSe6rzVRHb1tClAp/ew+2uoLzXsoRpAIm5WfKPU4WOgbalCIbJWFlFIzcomvQ1xIU1P6VtRwONY5IGUVwYMVJSvukGmFYWdAZclc2kMnblQEoZbNx8dUHXJ01FppqVT7QusrTeYA7Og9w5z/feI58M77jxoLyQwCQnWzFPQcIQe9onPiITVUT8m4njNQNMLE2cWERk/4coR8i0diwAZY6y3YCS0zOgINlxaZUnPkeh5ZmDqDTaNj6/qZUMY9qDbebYRUT7aEKImYNoBQFd+XJe3i5N+A/n1L/LGn7AFvR9NOwd11F2sRx4o54p0lZ9G3fSHYnObn3+yhK2AXobDEePNfEobYrUMZhYc27vnIJeMIsG9ONkpg3ZPkhkZTojpGRfIHu88yZqL1BIPb7X7qE4C5dMLiR4FzU3rBBpqBHBWnpzJeSr2O322ZcTrkGR/16GP7YD4dbCNLBVjYU1NEdbz8Sr3PeYlMTwiRg/cct2Nd8O4Y/9sOhFhFY5kwsSEanSo/47NfeBSfvUnvvlOd3Tn61aFdJzOm3CetOzhBrDhY26wj81w3B42tv0MFXPtfT8kKero4GurV3Qrf2RAmZ+yeIck3Bs3uRnpsY6mD7SsWix+WFXk44tDQU1L6NXx0gta9wvTwApBp4wn33+Q0AAOhpCe5tQgbKzj5RhG9ZS8W2S6uJt7q/ao+BYUxcu/NSZ2kMOzDNRb9b6TrE7y7DUPYCd0Uzr2t7zOsq2WSroX4dJOR/x5sc4jVllGShdVM7/vZrfyLwbm0UXEvsmElk/ywb0w0AtdIZc+rPB4fLJrW9z0iH1/F9aFzDEmf7iS9BVVXgcLkinxdhJAl5ssZVNiHbR8ruJIUv02bBfguxcP4s+Sf/MQB8zMwgPRceo2rkvrN89ywRWrrEClxhHpGXP3f7WCzoX7FuVvZ71/Lr4I1yIiIh1BkMfBkzF+d6jkTskKmk/klj5lY5IU8RhIU8AKCriaY7XYiglkrT4x/xF4CPM+8BAJoatUR87gu0NhX0e5BOjiLytRoq9/4KypRzcxSubaYIuZnSi5CXR4P5d0WQ38X5CG9NTg0tLGMhLuMHxtw9ipQi0fO4+PklRLx/iM6Xtik0Thrdx1Krk3Xr2AOx7Sa6Q/Hl91hSvTx1Zi3oabYT21+Y21GK1bLj0WmI9HSh/zXUGAz0dnWqFvKqIfEk8xXyywrQ5z6RGrrj81GcbhOOl9nvpY4z0SfqeAT/q3y6piwu/ngFLrhIyEuDva7kmn6pmdR+RxrXEZ9yzi59i7zkBshP6yx2O5eTi8KM4chLcQab9Uxsn8KMocj95YD8tE7glH0uNz4L+WmdkfvLHoWZkl3omtUXLUEhD4sjJdcc7W4lPRpcFquPUPu7Bw4XPZcNIqldG5awC2ClRa5zmFOaCiZdHUbqgrISukwjSvMrQw0dHaQXEgteLDb5Ruz8+/ckIe/vQQig4gxjjn47gVM/z6OILbm+67vcDwh0VOxmY/7QqmF6Uo1idOxLGKg5OItmNz2/8w40Og3uncSbwlVTjaIkfElD+17rcPjE4799KHzmOY5F1PerONySyMAaYN2tUvY7PW4yJjwfjyPfBNHHW2OJ+55+9Z0kDasyhL+k9jekOq4qkzB1JrTVZEcUG2pqVoiQBygQmefmKfqFXphXjI9xSSo7mHdPEuDoTnb6Er4e2RR3Hz52yhezlsa1Q/dUOp9vzFTMqj8a7c1Ew7Z9Y6biaMt10GZKLmSsZnpKpI2K6ygA1KxtLjo/XQ0/CpMAAMNtJ2Lmi9Gw0CR+2Lc0PYx5L/1w9NtuAECIy3boMuWvv8DhcvgGF7zaen8DaVF5ABAbLDtSpaIo7zZ74cZr9OjUiN++t73oaqXwGL8GrcRuEzdOFuNWDkJUmOwU2PJsn30InoPEp1g1tvmu8HwAkPYtndK4YQv7UBr3X+Xci3eI/fpLpY5l1fz3cTd2wez646D+x9W2oIy4ebfRllxjEwCuh/jBdUoYYhMqxkglurPgu9jfsTNczi0FAKk183oujKS0r8i5ouZDbNYLFKT34tfIy/1Frt1UWnwJRZkToWcRBxrdBPmprcBh/xSqqcdG7i976Ft+AmgaADgozBwHbeO9/DkK0vtDtwYhirHyd0ityUcFaWmw9fU9xLbL42SbV1hCyTG4i5v4tCLhlDNxbHvxCJObtARArnlHROSB1G6gRly7TK4riDCbUf+g3Me4caov/Leeld2xHOk5BTA1EBSqvjBiBCka7+hA6nVvVhy4Rmlcx6bka+QrKddx8CuRGnm4xS70rOmFcc+mwb8ukXp9wH0nRj+dhDF2w+Bt2QVzXi6Bq6EL7HWI0iZtTVticuwsbGsaivkNAjAldhZm1yfSy5fEr4Kbkagzb3noFBdexaGnpYHmMzfj6QZBinvY2XuwNjWUMqoaKmwLjIKVgxmYf9JQczLyUVxI1LVbvn8i1k0/iE+vvyHiFmF+l5ah3AJ9NZKpYaInu9N/nLEziDTrnQfuYueBuwCA5fN6waNNxdzXtwuNwO98QWmK90HE9UeDZWH8xwCwwFEQANSnlvwLE+17ia8jKszV4/7QFJM6PthmKGLS72G4rSAyLDrxEwBgZEPZ37nC7Hr9FCsf3wYAzHBtjU1xD/B1POHSbLt7Hf9x+eeb4x4i9LnABOJyn1FwMqnB7+dsUgPxGWkAgAH1GmJ9e2/+NgBY/0ygl5TfR/k2aeM+Z2ei44k9pP61I0PxeWzFCF+yCJxyEMHhI+Tuz6DRED+R+L168zsVO54/RUJmBjhcLprXtIJvPUe4W1FbvJUXGpdLunwr/4tMurTjcrmg0Wj49jEZfq0Jh6yLKTvAYIoG+HXTkv9E8GjQvDY23V2q8DhVMtB6MnLSFf/Bii4Sf2HpGzMVZ9tuFbst+O1O5JUVYLWLIA2jNGMwOKwnQr1o0LAkr/xTObfSjrEqUxVea1U4hspCla+Vwy0AnUbNsacizvn4Z6P5j3e77ZN7Tr/nY7HCOQTmmqJiuDyMfzaatD+qr+18ViTf2YtVxkaTpZsxrp0b9tx7xq+VF3TmOpb1JkXJVJ149qqLVAmj/qnlFbrzD32XiG3n1WFRhEm+rTHepwX63J8Cd2MXPMkUpL6dbhOOPven4HSbcKlzfPqVjoHBxOfIRF8H10OkO65XNFTOAyA+9SX3lw30LN6ARtcntQnEPVHhLfeXDXRr3AKdWZv/XNvkXzA15KsRl/vLBvqWCQBNtATA7RefKdVNu7d5CrQ1VVtSwNN/O3ILi2V3LAdVd167iHVI8psju6OKoPI+Umcy8HAbuW7inCtXsM5LNH3tTWoqZly6hBtjiGjMr9nZ6HHwIF5PE79YqMr3dVWA6usBgBVjvdC9pSP/+bvvaaR6eS3q2SBiaj9pU1T/zskHtYKYf2gzgHod1mqkcz+KLFwkZgQgo+C0XGPN9cbCxkj8dcTTb3YAgOY2SShgvcbblJ5i+wnX4vuetRIpebtF2qXND9DR3EayWePHz6kYH3BA6lx7No5CXQdq9WTLwzO+eLvEH05/XG2FxbzBbi5Y6tMJeaUFGPqIqFl3vt0WhH/6F1PqitY9E8fkuUfw5r3shc+75+T7net96jBepCYjadJsufrzEBboXqenoseZA3KJecIcff8K82OiSeM+jA6AJpMJLgC7cuPaH9+FuwMlu+5K2o+kcU0Ph+P5sCn8L3JJ4yuDoV3X48hVxf4GlYhYnU6h3Cxe0VKbepYVYnrx/il1Zy8e4QnhmFJH4Dr3JPMJdibuxB63PXKNpyLk1aonPdpBEi6G9RH5hRx5x+UWQsMyEWV5G8HU80dpFvlCMObMU0r7cuuqXFHs/zLyGGBIit5Txflu2289Yk7OBpdLFJa/dOsNjA100LKpPX8bjzPRL9G7W2MAwOkrL9CpbQPo62qioIgFHS11fv/s3EIY6ldtJ6TX3xtAX6sTcotuwN5sP/S1OiIj/xB+ZC4Ak24EHQ132JntrtRjUkTE4xHRjFpkkCS0dDVRlK/4TbMwnmt3YWWfrujbzBl77glSAU/FxpcX86r5f4g4wW5f0ikckcMU49nH71BnMsAqYyMjtwCuUxS/SY8LF3yfjojZjYNtx0vprXrKGxcIIyzkyQNDvTlKC6OgoU9c8OvX/IaC3z1QWPqK/1yYgvReYLNelJtF/D20R5PaCh0LjxGrjuLk8lFy9w9711VmdB4VIU8cdhGCaAVxYl143COEPosR6Rs/ZgZ01AQCJYfLRdeovcguKcaA+g0xz11Q94gnBDbZvwXNLWphV7c+6BIViXwWCw+HTRR7XHMGe2Ddv7cVei08F0xhTr19i1NvBXWiEmbOBA1AQ3Nz2Boa8iP3aH+2VTRsNgfb11zE5RPP4N6+PoI2kkuheDVejCsvV2DakO3IySpE3xGt0XtYK35775YrcObRYjy++wG7Qq9g99kZOBZ5F3s3XcOVlyvEziWOCT1bYef5hyp5TY7WNarr5lXz/5qswmjQaYJrfA6XyMgSbuNBF7NQVJ7i0s98IU9Pwx26Gk2RUXAWLHYyzPXIpamsjRbxxbySsq/QYIoaFJbHzVp6CY9/ZkoX8gBgnD8RuSev+CUL4ei78px9+Q5LfTph5ONAnG+3BT3vEffaN9OeyC3mbVs7VK7ovPtPEtCmXNbhmver8Cn/I+me5GSfoai9IxRhT+8joLn8JYOYdEFAVSNTxYIONsU9QNTHN/iVnyuyTfNPCarKWCmJHTYFdSI3IGHsTDxJ+YFFLTxUOv+Niy/l7pvx+78XgayQmFdcWIKv73+hjEW+wHFuWUekr8eAlpTqXmWl5sDI3EDhcTyEhTwAcDd2x87EijXp6DddsrGFNL4W/oKZRrm6LxzCbIFTfBnQ8wenhHwB/vLuO0r7atS2gexOVRCrOhb4mZCi8Lj0X1kwrUmcW2GhLvjsLfR2c4KzFfGF9zU9GyefvJY4j6rOd2Z2IYwNBT/CLZsS6V22VpINKkJ3XUcfL6Jmoo4W8WM9ZwJhJhG49hzCV8r3g6MIqjjfwuQV3YaBtje+/B6FxjbfkZK9FqZ642BltJRfS68yKOOWQZepW2n7k0bdpvZ4RfF9xYNBp4t1HK1lpJhQUY1s/qkn+aLKTtcYDnqmGHJnL6nd2dASdfTNYKapi8IyFp6mf8Wn3N+kPpIi8iqK0XZ9AQAuM8MQNXs46tc0g+vsTbAzM8LpeUSqBxXhThYvMgWp9o3OBUlNqS1PfFIqpX1O6yfZTENROGWJoGuTU3Z1zC4AKEPB756kaD4O+yfYrBckgS/3l43U+c2N9RSuC5iUkim7019illtbPEv9iTvfv4jdfuXLRzQwNsPbjDTSjQeDRs7wcNglMPLY/uIxrnz5iFuDBKJwwK2LyGWV4NrXBNz6lojE7EywuVxS+q4wgzu6KizmAcDFR+/g8ydqrLyhxZVPnzAsKgpHBhAF8CP7VH6Zh55uy6CuwcSY6V2wOywa88ZHYs1usit7vzbBaNqqNlglZcgUWrCeMWwn6jlbYe3CE3gTm4S05BwAwKCx7bF3EzkN+OC2mxjq5yHxOAZ6NlaZmFdNNf/faWZNNpbgRcCVb5eX18mdoMGsBZeagrTKWobEAhWXWyZpGN6l9kcTK/FBDQUsgUBCkyEoylvCoZGjaP3GikCNQaSWdzRvgdgswfW4r5X42uGzT17G+n7U7vWXr7+I6OMzSG3dLLzwKeEjqY1Bo2GwYyNsevZQITFPVkkLSTQ6sBlNzCwR3Xc0vuZmw/v0fkrzqAqeueP4a6fxaoRqy1+tXSRasux/CbnFvNHNFsKjrzvcOjnz6ytIY8GBKZTEvMF2U+VKT0zIT8CJHycwv8F8jHs2jh95F/oxFLPqUcuzvnWc2oVI93HSjQMmPFuKnW5LSW0lHBaupTxAiAt55YChSzjnMHTGoyTZARrm5BX+h+djKR1jiz+iUNCxaxjXqTls/iP1R1p4N8GpLZILfkvizolHYkXWIw9eINBX8PeyNTXEnjvPMLO7eFMGZc83AH7kXd8JO3Fq5wRSP46CRYp8uzbG2h1X8SkpjdJxyULV59uFH6JPvM4yThY01ahFo1DlZ9EPAEQNR95jKy1B/YKLyecRk34XHWt0waXk8whrsoW/rYRTghVvl2JlwxDSnBmsDMx/NRuj7cYiNvs5kgq+ILQx4WD6LOspIhJ34B97P0T9EHWedm5VT2kx7+ac8XAJ2oS65oRxQOzXnxi+6zg/3bYa1TG7ofR6hLw03CjPcXAxkn0hOibmEB6kJaL+qeUVJuj9LErF1FhyerBwtF79mkTkWsTEfmJF4arC4sjLlMa1drYT287U8ER+mid0axDGTqWFZDdZOrMuirJmQMuI+Cxz2D/B5WRATftPbTRuKUDj1b9hQsfsMkmsYxXsAZ0pWNzksmV/T4dN8cXQFYfkfGUC8gpLoKetIbdTbUUwwKOxSNu0pkQdV+GoO2HO9x2JXFYJXPZtxvm+4p3k7CLW4d4QP1jrGZDahPG0dkCYpw8GX/gXflfP4PM/s/nzihPzqBK09wp8Wjri+mfRzBEzHR3oqVeeg7q+tqZI26U4gTjef3RbeDVeLNLn5P1AsfONntYZri1r8yPunt77iPs33qJNJydMmu+DvZuvYcx0YgHx8M5bEqPyAMBQV3LtZ0VoPD0M2yf1RWtHW5H26mi9aqqhjrCQJwyNJioF1DXbjU+/x6OU/VvMCIK3Kb5/xqvuOzB8jfwmi7KQ5pw63ZP4nZpWl6gv3tWiNV5lf8JIO3Ia8uufqWhkZU5ZyAOAomKWSNueL0T916Xxi7DUeSW/fbVHN7S1toPd9vWoY2SCLV16wEpX8iK9voYGXwQDgC85WRL7Pkom1zDPZZXgoDexELX5hWL6hzZTHWUcDikqUNlxXnb1UFhWipwS5bMEPiWno64l2Vjt8vMg0OU43m6uQUrvv7KRW8xbvG8i6HQ67J3lL+JnbmuK1K/UCtnLYlfiLqxxWQOAqOWnClaP2ia7UzlkuWeebbsVvjFT4RszFbbaNaHD1MLbXMFFoZM+WdhgaA/78/8AMLQHiMz3+0eGwscIAPaNVBMF1WhmGF5vEH9BJW0bVVw9nSmJS7E33lCOmBRGFefbZ0w4OrSoizShFfH2A0LR18uVtFp1Jvolnr36Cl0dDXRu2wB3o2bBZ0w4urR1RGp6LkLm9QYAXL4Vj5v/VsxFrSrPt7HOAJSyf0GNUROf04aCyy0BQITtVyY84Y5Oo5NEPB6nf57kh7p3MSffGGvQNaBGF/2anPdqFn9MG9N2pHp8Oz6H87c1N25B2gYA9Zs5UHshQjAZdLxdGYDgC7egwWTiwssP1ULeX4An5I2r20ouIQ8A9rYdjmNfYrEk7gL2JzzGqDotVH5cU2OX43SbcIR93Af/eqMw/JEglf9owFC4zAyDV5P6SEzLgJa6Gg5OJ6J8hdNjVYU6nYlG5wQXR8KPhREXsfc1RfKFKRW0TfYj95cdX4DTMtpO2q5b4wbyUpuTBDo9c0EN29KiUyjKnlNujCCCSVN/CXLzd/PHa+jJXlisby05JVgaiyOvYONU4mZKVgqtLMFvf7R4115ZzB1CzQFdGo//3HC0OypayuXkxzfoV68hAKBHbSL6vZGpBWrpEqKfvrqGyo+H9xvduXZt9Khfn2SAoclkIn76dAkjJXPw6nNKxzJzYHuRtsM7b+HgtpuU5rOtQ65PpaGlhrxcwizHd0hLeDVezBfzyjPm8XrMqNcH936/xrR6vSntXxLlhbxqqqlGOVxryZ9mCACGWp1BAxNclCGn+A4MNDtI7Csrxfbbj8qPJGfQaHBavhH+HQW1bd/8SkX/XUdgpK2F4e5NSP15op4wzULCUcQqBY0GnPAbBkcL0d/qgImdEbbjusLHt8V1u9h2u+2CiPSErAx4H5ceLZc0aTbmN2/PN5eY6OJO2n534D/8bf5NyXV+29S05W+LHzUDl7+QIwWlcaXvKP5YQGB24XZ4G34XEaYjtrvXQY3OQMLYmTLHAcDOzr6w3b0O69oTNWnDLsbg5OPXODFzOCwM9XDmaTyWn7iB2DXTMfPABWwY2QONZofh9foAjAo/jve/0vA4eCr8953HjTcJ+D/2zjosiq4N4/fSLR1KCgICigooioGB2N2J3SgoJq9gN4jYHa/dmBjYiYWKHYgoCCjSzX5/jBvDzu7Mzi6o78fvurjYnXPmzLDs7py5z/PcDwA8WymY0zIR8gDAwtqQvhOAiPt3sPrebVjoVMP1ocysZFw3r0VWYSG2de6OVtbU94KlZVwoSllUirGYZ+VQHZ2qj6dsE+eft+pSMAbVmiLVCQHAsmEbMGPHOIl9nKs540XWCzjpOIErm6crAGB6uyX0nSgI2jqGts9c5/GYH78en/K+8rfpqVTDzoaLRPoWJteEssFBKKh4sDofJkj7JuEhqYqepDZZMLFid6OTEJ9EuT2oY3M4zwiHooICSsvKAACB7eWXkkXFmR1E6vf0sYIbquuHRW/yuvm68v3yAKJCHG9fYZo1tKuwaBp5vt4WBmGkVFpD7REoKfuBtKxN0NcUFap/F7ZaojYBTCgv0jHFoIZoOjJb5nRqiTmd5H9DXYV0TK9DfcMrjr42DTD38WksfhpdIWKeuiIRwZNW+AMccKDAEUTTO1uY4KnQogvve7CieNjpHwy6sRUfc9KRVZwPXZXf6/WpUz2B9FxZnex5p20i3idVWaMvlDVEq+SSxyePp6o9WUxP2bjxVLzZuLRcfMB8Ei+MuKgHWUjIJKxGNJREKwCWCM0zhI+tokifLSIPIjp2RETHjjKPcyc+gdV+rRvUEtm2Z30MIvaOgYMLsVBFFZknDqbpWacO3MOQB4gE/AAAIABJREFUCeQI5R2NpuFJxnt4GtQWs1cVVVTxp6CkIL19lb3xDrxOHYy3qSPgbvmO1FZcyrPA4ACQLJIcPcMsw0mZQdYfU+LnTkH9xWuxOuY2f1uvLfsAAHeCBL6qw+/PxfaG1EXOHs4S3H99TKdeWOzeoT4jMe/xs0TUryPZcoMt41wbYZyrYB658algAdJKR5ckmAU0EAQg7etArsYu3K988QmqYhRU2x4MpNaJ6PYTpo99HQCAe80aCOgouD/v7FYb3TycKfcJ7tGKH4m32q8z5h+9jLk9Bdes4BWS523CGJsx+6ysjSWyT12MmBdtWejdBv7RZzD9UjQejCTrXH67juDux884OLIfXM3N4BgajlehEhfY+RMixmJef+cgqYteGJkbSNWfR8yB27Ri3hCrIXiU8QhjH47FDg/Cr2hY7DD+767Vu6KRQSPMfjabv43Xj4q4a+x8CDgMhDE3PSexFW3Lo2pGTNBLspejNGcjlHRXQVFdvj4sYzcfRy1TQzSyt8DCIzG4s3gCtH5VxqsTGI62rvZo6miNuQcv4Mq80TDU1kRCagZKSombvnfJRLSanpY6DLQ1JLZJGpPX5u1cE+YG1ZCdX4ga+tUwzleQImPlxM4/If0L9UqQX3M3+DV3YzXmn8DqbTEVevMt79fb1fIz5fb07J1i2yobJYoUAyawKaYBANVt2VXFraIKpuSXEmkKL7PeIzEvGTklufy2iDM3kZyRDQ4HWDKwPRSlTJNgw7/NiFXLOlEhuNFuRoUf7/8Juqg8ADBVl+yZ+/ITO2/CisDH2hYzrgMvhku/EEyHVx0b3HpG7eVXmdx7mUjfiQJxFYx5Qt7XRPlGwGw54Y+1i07h9KH7Iim2rWOmw1bLDDklBdjXZJbcjqmqrCSSUnvsznMosFyErqKKKtiho0bYD3FRgqyCO9BRa8xve/KFEI/cLOgtY46feczoeDsjh7E4S/E8nj0RAFBUWorvuXkw09EW6dPY0BVl3DIocETnQY6hAg9hGlGFlgWrzuDYznEY+cAPpmqmpLaFLkv5j6WtZPtf4p/bl7CxdVf+82a1bUjtwnPV8hmZtcwMcfrhS3Ryo15catbGifF5LF5Pbf9RnpJf9+LrO3RhPHZne0f4R5/B9/w80vZJB08hv7gEr0IDEJeUDACY0VY0El8cjO9iR4b0RDvD0VBRVYaxBVmk23qXWtUGgKEhvbBr3hHGJ8TDV30wrXdeA70G2Oi2kf+cSqyTJOAJH4sN4VcqzsBcQaUhSrER3KJHgJzFvH5erhjYrD4A4P7bz2g8ex2ehQVg8bErOBAwAM4WhNiQkPYDLUM241lYAKyNBdFEdmbk/7+kNklj8pjRzRvmBuyLnvxtdGjpwnrfKSNa0fb5UZSN3rdCsLVhEGw02VVarmgMtf3EtqV+ZpfaXJk46TjjSNIh9DInVrZ+FP2AvgpRzERHWQcvsuLhpOOMEgpjYa1qskcmtVy+BY1tLbG4p6/MY1Xx34Pnj3fcax2eZ74l+eVdf/ERR4PYXfNkZZU789VRtjR3lT2N/b9Gf+s1v/sUSPDSYX8U5EFfjfx9qK+mAXPtavyKtTzY+POUp2/LeqzEvKKSUqjIMWpEnigoKPCj8QaPp58fSIOFjRFOH7pP2Xa51XLRc+FwpPYBLs/9VZOwOuoGXP0FN9IcDvAkospGoooqKht1ZXvkF7/B69T+8PjlgZ1VIIh2U+CI+niyxUKOWSvCqCgqUgp5ABD15SqivlwlbTvVjPDNllXAEyb9Rw4A9kEA/2UOv3mOkDuXMdy5Adrb2PO3Lz1xFWcfv0LUDD/olvOLtTczwoA1+/naQfOQjVBRUuSLeVl5BWgcvB53FtJHCv4J3Pv4GYu7lbufk2L9irGY5zuoKXwHSZ+OOGBmV1ZiHkCIbBNXD0XnMW1Y7U/HuR1XsXr8Ntb7O3mKpjxIS9ebE0lRe4XJNaGkPR2KWmP5UXrypqmjNf+xj2stXIh7CwA4dvc59t98ImYvdjAZszKFvDmHL+DEg3iR7cIVb/929FWoL1q/A3EVayVF5eVm5oltq0yE02h5j3kX4kD7ILzIisec5zOQXZwDP+vhfDEvzHUNNn/YgDVvw+Ffq2LeVzZG+tBWk78/VBXsOJrwBD2t69F35PX/JN/vWUm4VCNfp6yM9BC48zQAIMyvU6WdBwC0rc58dTQnv5DVMTo0+vvS/vS01ZGRnf+7T0NmyhepEH4uLMwBwPFuA9Fg9zrK9pv9R2PMhRMi45UfQ1q8XKxZ7Rd16zl6tRAt9vEnIFwAAwAGjiHbLogrWiG8nfe4rrsNZd+9F0Vf94BHG6GlpIaGBo7oXIPIpmjsbIVbzxMYn7s4pnRphildqIuSVVHF34yjrQnaNXdC7w4NfvepMMLF7AK/ki6P16lEkQo9jQ6/4Yxkx//QaVx4+RavQgL4wh0Vg3cKCmTt8RNvDWSor8UX65jCBZd1FVpxDJ29By08atGmsc5eHYXFU5hHk1U0ve1d0NteNMhlZjdvzOzmTbnPuLaeGNdWkMV3fd5YUvvKwfR2GHeuvUbolH385+qaqpi1uBcaNbeXsFfFcG6SH7xWbOILyBuu30NEzG0Ma8wsk5BdfpmUOHrY4lWsaCUwJqydsgvGFgZo1KG+XM/p6Y1XMgl5gRuZmR1KS0UJeMJ8zciClRGxAvIp7Sd/u6WRLg5PHSjXtKuKGFMWTjyIx/OlAZVWwbH1lUBcbhmGXrdCoMRRxIEm5GjOW+nPsTB+N6qrG2Jbw+mktmNJ17Hp/SnYa1sgsoE/4zElIel48iY1ax1UlCxhZRCJj2l+MNdfgtTszahlclLifsVFotFs8mB1PepU9yCHmZTb6VbQnHScschlGWXb6JoCm4CKWInb6tcDLv+sxqyO3nIfuwrpmf0oirGYl1mUj9kPowBUjOcYAHS/NYEUjSeMtAJe2LHr2HNZYNhfx9oUu4NEzaKZkFWcDx1l0aqXdaJCRApgvGCZ+mlfrqAEA98RmZh08BQi+3am7ygBewtj3Hshe2GgEm4hIl9RnwuTdFxZkUZsq29cXWL/TW3FF1UQ3m+Opzfrc2DK0/fJf6yYVxkYGItWU5zt3B9ZxXmw1RJE/1uZ6stFzKuiCgCoZW2Mek7mqO9sDltLI5ib6mLU7H148Tb5d5+aVNRxqI6NC9ldM/8k0nOPwlCzJ/+5raF4IUxaKuueDABSsohihBlFWdBTEV8pVpKAJ0yrZo44dFK6IlLPMuNQtxrzBWAmBI/xRS0r5v5t/89cOv0EK/45TtqWn1uIuZP3YsainmjVoW6lno+BpgY2DuhGSu3eNbQX4/2lEvPaGY6m3E7npRdxPRQj683A59dfJfYTx9yeRPWwtkOaY+qmUazG4PH59VeMrCebZ8+s3RPg3duTviMruCjJDoeQryGUGFTEk4bRG4/x01zXnruNUW2I6jfHggajTmA4nqyczBffbr5MQNPa1qyPVRFjykplXjQAIPz1YRzxIm5UeUIcACx68S8MVavhXIvlIm29boVgtG1nRLdYIdImaUxJSDpeRZCSuQp1LX55QJZloJpGR5RxC/E+tT9sjfej8YWZWFnfD15Gjpj0YAsi3YnPdkkFiXn/JVz+WQ0AcAoOF2mrqmpbeXSzrIsTiU8BCCrbHms1Cs66ountH7LT0fHSBlIa2svuzM3qK5PC4hJ4TpFuol5/AvFevL5yPLTVqaNGvc4txf2Oc6CuKPD+qhMVgr3NRK/rsa/YeWpamVRMqo44Lr58R9+JBs/alnIR8yJfdcZEhygoK6gh/GVbBNS+gDWvOqKX1Qr6naXERP/PiQCvaO6+YOZxN/76CZz99ArNqwsi3Ha3JqeWv0lKk+u5MeFb5nKYVBMs3r1K9oSj2V2x/c8fe4jV804Qj8tF9r3I/CTy3KkaUX3WxYbsBcWGn7n5aDFrI2WbsI9eFZXPLYrCbZXJnhP3WQl5vdrXx6i+XtDSlE82w8lLTxG29TLfK5yOZ6+/wqv3qt/++rHFWGswUnP24OP3qdBTb8ffzoH8rAfGDBVfLVfevPmWDgA4kHgeZ5NvSIzOA4CfeQUiaZ7CjBjoJbWYt/XDZqypvx4vs16gto5oxoLT1gjkFRfznwt76cV8+oDMwgJ0txfsl5yWhbyCYpSUlkFJUQHZuQXQ1iTO+fvPXCSnZSLh6w90auGC2OeJeBCfiOCI0zi/+e9IQ5U3K/45jr3np8LQhCzmpqVkYlD7MKnEvKLSUsZFuCSZUHjb27BeeGYs5gV1WYnjCWugrqWGHjb+OPZxDdoZjsa51E2M9t/6ZBlrbzoeF3Zfx4Xd1wEQ0X5tBjalTcG9fvQeondfx4MLT2U6Ng89k2oShbwpj5fgY+4Xfups15sTpRq/MNkeqmZvUZq7FYoaA8AtTZHpfKl4FhaALZfuY8ul+6TiF7y24P0XcPrhS3Rv6IzZPVuK7Nvsnw3QUlPFwn6+cLOtQdtGN2ZlUru6MQqKS6CmXClBqQCAAAfB6o5wWHXMt0ckMU2Ro4DC0iKoKqogoygbbU3d+W319WrhXc4X2GnVkDimJCQdryLQVvMW2VbKzUF+EZFi2M+qKbyMCGP2GhoCr0VVjYo5n/8SVYJdxeA8Mxwh3VujTyNmF/Jl7t0wyLYhel3Zyt/WI2YLo313Nas437op9kNRUFoINUXRm5e6geGkarblSUrPROeQ7VIfU0GBg7IyLppPW4/H66jHf9ZlHupEheBRp7kYemsbnmV8wdMuoZTfYc8/yHbtE17hpDKyzsovQMNlG0j7lJ9IuS6MRGGJYHFhorcnJno3ZjR+05WbEeTTDF1dBWm/g3ccgkt1U8zwJRsbO1iwqyL+OfUnLIx1SduUFcg3Hf6OZ/jCnjxxtPj/iQD4npVL3wnA+ubdcCrhJTpbi0/1fp2YKvP5fEofAVPd2VBVsgGvkmRh8TuoKhOV2Z9/toaLRQLefesAO5OzKC4VL4A8+2yOOhZJiE9ygLP5awBAux5uaNeDOr2HJ9wdTryOrOI80jZrU32Z/7YWszZieg9vDPSWbzZOFX83AwN2IiGJmZ/y1JGt0cNXvlFPwnRtUxdd2wjmCHefJGDqoqO0+8lD0Ev4MQPW+tQZIRWFlf4CpOYQHvbxKURqrZHWAEb7vnnPLMJ+QI+G7E7uF902/otX39LwKoS4/jrOE13oLk9iHvG92PnGJNL28uIeV6IEA6iLKUxUnqzsfOhoE5kJa+qvBwARIa+otBT2myWfeyurmrDesBIRD27j6gAiS9DMiBCllBSJ6wFPyAMAA11NDJm1G3uX+wEA3Jwt4e5sicwc9tYeW2LuI+L8Ldb7889NSwMhPduglbOtzGNJS3khDwCMTJnbfjUxt8TtpEQ4rF+Nj5OYfa5rRq4ifuuJXitLy7hwW7IWu4b2gqu5Gd6mfkctY2aFZBkrGi8ffIC6FvHmyMsmKuVN3zAcs3qFY+mxQEZjhMX8g8BW1P4d0vIq9j1exb7H2im75DIeUw4kSK5Kq6WkKdP4CioeAABuyTuAo4Hi7/2gYkJtQMyGeX19AACj2jTEqDYN4esWguiH5PSmhf3bYmH/tgCAbWsu4tCum6Q+NxaMg69bCNzmiFY+vbGAugqx8JjCPJNwU1kR/MjNg1uw6CpMZXnm6alooaC0CGq/BLTWV8ifnYziHJgqin7IrTRN8Ck3hS/mSRpTEkyPJw/M9RcjI/cY9DR7QFPVHU8/24DLLUENvYUAgEOJt1Bfzwa6Klo4+/URZjr1AAAoqyhXyPkAQKuADYgJl1wpu4r/X+KXBsBn2TbMO34ZAe2aYqS3B+0+dfSqY4xDU2x6fZPxcfrbuMHTiNqfSh6sfiN6XeSl3UoS8gBQCnnNXGxw47nkwgF+Ph7YHk1/rbrTfhYanCaiGP9tNlLsYkRapnQeNOXhiWri0mx11NUww7c535Ok9rxwzDsTg5CORBGB0jIuCktKEBc8CapKSnj+9RtcqpswHv/YmAFovmoLScyL/fQFe4b1EelraiA+1UcSqT9zRMS8ysJEX4tx39bBmzGuvSd6eVVu6srvQJKQBwA/5OSNqKpE3PxwuUXgcFT4Qh5AVJ989tmc0TjV9Yg5ubpKHamO39y4LrSU1DDp4TqMsCWidQzlUNwJQJWQVwWJXuO3IDkti7bfxCEt0L+zO20/Ok59qIvONYkAkKSc08gt/gwHPfHzRs961rh1eCou3nyF0IgzEseWVdBLyzkIBY469DQ6oKQ0A9mF96Cj1hi66j6sx2SCqfZIpGRvRWEJEZlrrb+Y0X6v3so/IIWKaurSF+JYUncyBt6dhb2eSyT209MQtQZhQ/zrZDR2l1ygiyfkdbJzxMqW7aCmpATrDSsp+yZk/qTcTsWZDePg7ReBqzsng21h8I2X7mHthdv0HaXge04e/HdF8Z9H+nVBS6fKF/bYsL1LdziujwAA1N20Fk/HSA7earFbsOi/txs5hZvLBZznr4ahlkBDGr//JC5OHs7oXBiLee4tnUW25WUX4M3jBKZDwLmxPbpNaIsT6yreu6UioKuuCwAL6/iLbBMucFGe8pF7ZUVE6kNp/nFwyzKgoF65BuXlGeHvg0O7RG9SywuAfwsxs2VL05aVH0XZJNGNaZprdHIsJthRewiVH1MSFZlWWx5lRVPoaRICnZ3JcZH2Wz6CC+j1Ngv5j/WlWBmRF2NWHUFgnxasI2QqG8+Bq7B13gDYWwnOV6USo03/y1ycMQIAsOz0NTjPDIeiggLuho6HhgSROdC5FQKdCRFo9sMokQIXqopKaFvdESs9elTciQshzi8PACLO3MTkjtTFrB69+8J/vGCILzo1Eqwa89JoxTGpixdfzIt++Bq+bg6U/bSU1fC401y4nVkAVz3qAjkAkPiN+USVLcLmwjFTRqJl+Fa+mKf4a8b7+HMyPG0sSEIeE4y1mYtdJnrsUlYTUn7AzZ5atNFTMcfej+ORUZTEamw6mJ5zqzmb8D07D3deJ6KXV11svxiLjefvYqB3fUzu3BQtZm3AosHt0dTJGm++pmPgyn1oWdcOy/064NrzD1hy5ApO/eMHZYZpLL+bH4X5aHAogv88YTDZk/VrOr0owYTXyV5QU7aHleEOkTYVJStU11uMvELC61JLrRlyCq5DS42ICC0uSUJW/nnoqLeDgdYwvE5uCgcz5osRAGCipoudHy9gkHVr/jZ9bdkWs3nkFhZBU7UqQr8iuc8wdVxaGjpZynW8qYuP0Qp5pkY6OLqePLd/+G0aUvKuopbuCNj/EuJiv01BTlECWloQKeTCot2Zj+7oaPMA5xO8RNoUOEo4l+CJBsbLYaJBjqoWxqepI3yaOqLPxG34IuH6xUbQ87BMQNwXTxSVpuBb9k58y97Jb9OUUohng4VeMFKyCTFCT8OXprcAppF5slLeX0xfQx23g8ZS9m2wZC3yiogUVklC3t2Pn5GaTSwqdqkre2Gt5y+/SBTzIh8S9/8rW7ZDL0fRghDCOBoY4tX3dNI2XnSeOK7unAwA/OIXd/bRvwdHbz2G229ktwBhyqSdAmFvWAt3TO345xZCUlVUgiKHg1IuF9lFhbCJXAVvKxssbuUDMy1ifhT7NQn/PotD1JtXpH1NtcjzQ+/wLZjfuQ36uNVBXBIRMcrLAmEC47u/0L0TwOVyweFwsPn2PL5/3pkUam8LcYxbORjjVg6WOeW2MtHW08KRrxvoO8oBXgEMVdPXFXYMX7cQbDwwHvpGgsn45TNxMLc2RK3aZmjvMY9WrBOO6EtPzYKiogL0DIg35/5t19F/RHN+n4M7b2Dv5muIuh2Mfj4rYGCkjXX7xuLu9dfwbO6Abs0W4cSNOQCAYP9/sXDNIP5xvrxjt6qjI0XUQEXT+kogpjn2xd3vL0jbzzZfitZXAtHXsiUADg4lXsGllkQI7gb3QLS+Eoggx364nf4c+aWFUOAo0I4JACkFPwAACbkpMFMz4At9ko7HozJf71H31+P5T8GE8k7bpQAALV353BBQIS4q78Frdv5cvwsHaxO42In6slUhG3tvP8HiqCuwMdLD6al+mNGJ8HFxnhmO+KXMoncXu3XBYrc/p1JYeR5/FO9dOyL8EABAWUmRJORJy96YR3wxr05UiNh+wm3lC2CUljHzI5IF4fRYKuLnTkbfrQfw/Os3WOhVY7xKymNYEzdMPXoWq3p2wKAdh8ROztRU2Anx2Xnkir/CqbR+tttxM3U7XHTbwVVP/PuxgKVHqY4EDyFhYhaNwb9XH2GQN1G98cKTN7i/ikhrGrByH64tGYeFhy7Do5Y5lh25gp1T+sLZkhBOW7jURAuXmugwbzvOhkj32v8uPI+uFRHwhMnJL5DLcRzMxKc48dq01YjvL10N8iJCHQuywGusI50dDA8/G3K2hTz8iFcM64gmQeugoaqMJuW8lVcN/72L2/8lJqw4UiHjxu5glqnFhC/ffuLuY8kR4dPH+JBSXnnY6Y6Am4kgoklYnDv7sSE62FBHkbezvkXqCwCfs0+ivfVdnP5QD51q0leiP7SWWBD06r1KbB82gp5rDfE+l+LwsEyQeh867AyZ2WsBwJsP9GKeYQXcr7lZimYx8XAwMcLjz/Qe/p424hcb2fD2o2SLhQ2P7wEArZAHADV19UXEPHmRkZsPn8VbUVD8e/3Ld1x7gB3XCC/Cp0unQIFtSCEFGpqq8K0vfm5avi36MbUm8m5iIGpGruInYl/99BFNdkiuI0GVkmugqYGfeeSo/ZNxL0iZHZKQagbJ+XWltrQ3oy16QUd0/p6/QtAbu2Iguk9sR99RDJKi8pi0VwTGptVgU4scZbB87jHW4xka6/CFu0lDNiNyt6BQiq+b6Idl5GRiAujZnLjZO3FjDi6fiUPrjq6IvfWW1Pd9HLsVAWcv6tLSH9My0GnlTgCC1FrnGeEVmmbLi4Zrb9aItF1VUYUUKTfaVjBRtdc257e1MxP1khA3JgCYqulTRuBJOh4Peb7e71P7oabxXrEmuR76dtjSsPLMVz8m/0CvkF14uJn8v37yKxrpzedU5BcWAQDq2RETge7BO5CY+hNzh7bF0r2XMbZrEwz1dcfKg1dx/v4rjO7UGMv2x6BbUxecuPkci0a2R7uGjhLPIzM9m/Xf0HcaEYWhqqIEz4GrYGUmSJE+uHIY63GrIOjbqC4GNhH12vG0k2+0QUUz7mEI9FSqISkvBbsbLSdVt80tKELvlf8CAA5PG0S5/+l5sgknH79l8B+XF+n+FBxDw/Fg1gRo/YoAiv/6DT037yP1UVRQwJHRhDdQwOEzaBOxHZekEPRmtG0Ox9BwrOrZAQ8+fcG/FCm2spBbUCSxvakx/bnmFUoeQxyqLAVIQx3BYo2nA+G1FtyHiO7a5k+kntSfvBqPI6bw+wkXjfnTudNjAqbeOo0WNWqCA45I2i1b8VRFSXAdtTLcJtM5lkdPs5/U+4yJjYClBhEZPseZmX8WE8q4XCzz6yC38aqoHLQ1VDFtoHz9sPtMlPw+lySGaalY41pSHxhrNEFt/SmktlKudIJ6Da2OAAAVRemKK107EIAW/cQvGPWeuBWH146UakwAsD+yAG96SS6exaRPZfD9B71dhpNDdbkfV1KF+f3D+4ptE6beokg0s7MGh8PBmj6yLyQkJv2Q2K6vpoG84kxGY11KeC/z+VDhMp3ea/B3UHfmaigocHArZJzYAmvS0NxHNNuULR9+iXNNdmxGcg71/Z2GsjLix4pmbvI4NmYgnOatxu57T2CsrYkXyal8/0Mm/Na8rD9d0Os1pYNMQl5FYFbTGMkfpDdQTnqTDHN7IpKHI0bdljV1llvGxZt4QZqWpY0RthwRXfFVVhV92y2fewwJ71PRvhvZdPnDM3YRU9ZO1CsqnVbuRPyyADjPYPaFJY/X+29Cnq93buF9idWuDny6idF2oj6KFYWNGbU3IE+4s7cwFkmzTUz9iQebAsDhAF29nOE2OhxDfQlPliWjOsLD0QLL9sfgnyE+ePLuK07feUEr5qV/lXxBl0To+KqbnIpE3MVz28ielXwmspFSkI4NbvMw5N50kTZxAp4wxrqyrZQXFBXTd/oD0BJK5Ru97wSprbi0lJTaObBhPYw/EAU2LL9wnd0J0sCrEM8jMfeR2L6Wmg0otyspMJ8wCsOVg8Dm39kLbeduQU1TA2wc3wNj1x/Di8RvWDOmq9RjNRgXjkP/DIFddWaG0RXFyY/xcNY3QXo+ddEMtsKkohQT+8pgk8fkChm3XQPq9Pwq5AtdBJ3HMGLhV1lJEbvmDkAtCguSZXsu40hMHABg3/whMDWQX4Xrc1fjJbbraEmODFbkqKOF+SGc+lBXRMxT4JDFgIxC+RRILA/dzfjXb8yEGzaIE/LYinzv04loalOd0TQ9yeQX0M8FtOVUZVjePJkzib6TFBQUSn4tejk4Y/WD23j5PQ21DSRb/hSVlsrz1PDiSyr6ROyV65jypqyMi8Yh63EjZCz0NGXzMQwIkX6OQcftYcRn433GD3z8mYGSsjK4mVWHkQazbLMXIVMwfM8x3H7/ieTnzASpxDzhqm6qSvLRAaPz96C4sASddP+cqJKe/u0xepn8VhrlSbNuHjgUJtlglYrYC3F8cenb159IeJ8KfUPBDdvsJb350XEJ71NhbStdpbq956ZiQPtV8Bsv8E9J/JgGbhkXHAUOdqy9hGETxVcedm9iJ1JoAwBio+OkOg8ejTrIp5KVPF7vvwl5vt4W+qvARalYQW+MXVsc/CTw6elrRe3j9btxH0MWfr9lECuNHo5kAdNYVws/c+hXfN9J4TNanto1pfPtqkI2pEmv/Vu4+TIBV+PfI7hXa/rOLHGyFP8+PZUUh3dZogskAU4VY+CtrqLMT6fVVlNF7EwiGvjU+CEiVWiFn0c9fYU5J8n+vlSFLtb160JZzZbH6fFD0Gn9bsz0bSH7H1PIJKMUAAAgAElEQVQOzXJV9GJSyJH+PL+8JkZDxYp56qrsCg5JE2HGS7EFgLVjyN6vF+YLvK42jqf2lDwfOoL/uMG4cDza8Od+JofX9kAZl4syMRUQ1VgWeCoqlu/NG1sG3yEqaX7OS4PFr8i8PY1nyPUY+UXF8Jq+HqVlZYhbQ/yvP3z7gZomFVOsqwoyPCHvbNhoGOmJX9iZMbg1ZgxujQkrjqDztC1yS7HNyy/CwnXnJfY5t2OCxPbzCc0AlKGdNZFy3rnmUzz4NhVZRW/Q0SYWANDRJhanP9aHj+Vl0r7uJmE4+9EDHX71k4Vbh6dKTLcdFLgT/4b5yXwcJhSWsosK/vg9CD/yTgEALHRnS7VvbjkrCCrU1f9Mf0zedb2ra20s6y57YE9uruTXYopHE6x+cBvtD+3C8xH+0FKhfl14BTHuDaH2BJSWFvM34XtOnlzGqgyazduI+tbVsWc8swjLysZWTx+2FNVqmbB9MDtfbcaK3Khtx3DvXSKuBo9By0WbEbdYfqtyyqpKiM7fg8L8InTRH0G/QwUxbH4f9AsSH5rLhq43J2Jm7ZFobCAfccl3aAtW4tLlfbf5UYbCghnvcYu2ghz98kIeVcRe+W2GxjrYHz1NbB+ekHfgYhDl+S2KHIyYc6KrY++eJFD2p6N2Qzv6TgyQ9fWuiIITFVnEQp6vt5KiHl588UBJaRq0VD1JbbYmh0niXVqhfEzBK4LyabmyEn/nLX0nGrr6b8bJNYIV0m6Tt+BExO8t7vK3kpErn+qSDaKWIrdENGXxdY+5pOe3Uj/g0XciAnZSbfkLPACwwnU6ut8ibna635qAiPrB/LbZ+87hupiq4zwOXY9Dn+auUh0zMVVg+D2+UxPKPnWiQqCrooH+Ng2Rkp8FLrg4kfiYMhVXS10VOfn0NwJ0PJ5N7QdWy9hARHgTft6zvjN61qdPxWjtaEsp8vHQ1yQqfPo1phbTACArj52Pmm656BQ/W9FKxFnF37Dt3WA0MhxIOYayErvCEj+yKn/yv3j/ZfpOv5l2p7fjfKfhuJuSiEdpXzCxDvmzoM4yPZnKQ3Lr1ViM9PaA3+bD6FjPEa2cbNEpbBeiAobASKgYxaCNB5H4/Seig4ZD/ZeYeDbuNYIOnMXN4LHoHL4LChwOYmaO4kcTOc8KR/wSwfv65psEbL0aiz2j5SvclafNP1uQlpmDA0ED0W+FIFKk+6JdfGGviorj7ec0AMCKSV0kCnnCrAvqBY9hYfAYFiYXQc9nSKTE9l7t6asdt7O+IbLN3YQsqilwVNHJ5jEAoKPNA/52M802MLMh7lnMtQTplW2trtAeV1o+fv6Ox/GfUd9ZOn82z1OrsKJhN8x9dBY+1R0w25Wc5VI+Ai+9IBf5pcT8JK2AWJA2UqP+/yb9XIbkLFGfeBezi1KdIwCoq6kgL1+ylUNOrnx8RIVxnBeOyD6d4VOb/b0gb4Gvo4vkbBumFJfQL8gkjJsG6w0r4bJtDWl7+Yq2HmY1YKIpu9fgn5pWS8fjhK9wmR6O58vZXxPEeeaJ88erCBxDw/nvs5vTRpOq2UoD41nFlhE90GzBJuhrquPxIvF5v7Lwu4S8SRF+6DS64qIU5CXkAWAd7fWWxkRWFnKL30NTWbZS0kvnHMHMRb3oO8rImSA/foptvdlrUFxaimvB4sPG/8TX+2/hQ6oghT6nULJx78vMJBgZszfclwepGdmU1WwLi0ugKsdKsfJ4b5gYkKtWZfyGG+v/Ck0XSFfEiQqHY/MZ921sZIPhNwnPuooS8+y0rHC0SSTifr5CfT3y5+rItMHoG7YXX75n4eYisqinwOGgjMvF0kMxUot5/Zf+y3/cyFG8x+CNdoQY8DQjCXX1zOGqZ4HckkJoKpFTbYx1teQi5v1u/HbTG81nsbyZMWKQDq2jXDHRvJm/znno8gN49jEZjzYEoIzLhfv41dg7awBqW5qgy9wdSM/Mwe2ISXj2MRlDlx/g729loofjoX7850/efcHpey/x/ut3xH0gzMn1tTVwafkYAEREHg/eY7+2HvDvLlgU0lZXIfXbHNAb7mKq/VYUidmEX+TbzHQRIQ8AdLVkSw8qz5wjF+BsboLQ45cQevwS9DTV4b14M1+Ic54VDjsTAzR3sIF7yFr8O7Yv6lsJPKqaLtyIkd4euPk6Aa7BESQBj46Wl4PA4XAQ02q53P6etMwc3F81Sa7X3CqYs/H4bQCAdwP5LIhXBAHDW/3uU5CKkX2bYOvB22LbAxYexdX9U8S2U3G3M+HTdaX9JNgfWSAi5pXHUE0TeSWEkC9OxJOEsqIh1JVrSb2fqqoyrZiXSuEjzQUX4a+PItCB/r6wZcxUXGklGv0oi5AHAC3CtgAAgo6dw70ZkhdAmaDKMCqbJ+iJY3GLthjgJFr0RVraLxOthP63wVbQG9yeCIoZNMYbHl61wAWwdslpvHuZjD6tluNQjKhFzZ8M46vlzdcJGOntjkUnr6BTfUe4WsovhTBs7FZE77omt/HoGPJPDwyc3b3Sjvdf596XDmhlTa6+W1DyBWpK4qsJCdPTewn8Z8s3IlIc1oZ6FVrsgg3el6dhl2cQrDQFN13db8xDXV0bzKszBLfTX6CJoRO8L0/DBg9/OGibo/3VOYhuueSX/w4XOSUF6HJ9Lq62Xgnvy9OwvdFUjLwfjmjvxUgpyOCnw1QmrpaS/fcG3g6HkWo1AEBaYSaaV6CY5z4mHDyrIrfR4VDgcBC7STB5mjWwNaasPQmAiAi6FkGk4t1aOwleEyP5+yoocBC7UbpJV3k+PE2k70TDx6R0TFl+FAsndsLCzdHYt8xP5jH/nxGXSus8k37VUhohDyAEM31VDfwozIP/vSNY00j+ixjFZSVQVlASEfIAwLiaFg4GUkdp3Vk9CY0mrwGXC9x+kYAmTtaMjrf70kPk/fKD8fNxZ7TPox+fUFfPHL2s3NAyegWu+JKjtm3M9PEh+Tujsf5Eem3eh+zCQnz6/hNPgyUvgL77wu7vtDKhN2RPLXjHamw6PnwlzvmfQT7os2A3AGDuzmg0drLCzK1ncXL+MCSl/cQCPyIjYOjyA4hZMZYvZg1bcRADluzFvlmC9+Kxm89wO2ISZXXfRxsCELT5NC4/fis2zbb97K38tuAd5zA6/HClp+Tu9yEsWva+eYyQ+xdFKttWN6wm1+M5VTfGwCb1sPPGQ5KAx/utr6mOk1OGEM/NTTBo40GSYMd7HODblL8fU660XoH731/J488gUSXk/T5uxf3ehehEGk9hR9u/z2pkWK/GEsU8JhFblYm57gyY68onAteyhh4yflL7h/J49vKLyDYOyN7u4x9EwF7bHFMcCP9i36szcLzZfGgoChYBz369hw7VRYsCsuVaoHyzXfR1NRj3TRgnyHTLKiyEpooKFOVRLvwXf2tEHhVsBL3UlEyRCLx1+4i0ZUlVbiuC8fsJL+aVF2+KXPvmdWIWaMb4itnUwRpNHazxIzcfiek/6XdgiLQFMDqMaInJa2WrtFeZcMBBRlEW9FR06DszxMKhOj6/pi+rXZ7sjBxolwubzy/+hDtf2qKV9Wu8SJ8OR4P5UOCo4eZnL+iqucHFaA3S82JgqNEKMQkOcDc7DG1VZ1z71ADeVuL91QpKUkhiXmlZLgpKv0Lz18pOQuYGWFcjVjqOXp0l9d/yX2Kp6wiSkMdjXh1iAt7EUHBDPi6WHHqtwOFgTtxOPMog37DV1DJDGbcMygpKeJv9hZGYd2LdBdo+VLQf5s1qv40eY6GtTNzYxf1MYDVGeR5cfAZ3nzqi2zdJ/qLv1aIuerUQXelSU1Gi3HdaX2/+Y14a7obAyiuScHELkTqYX1iMpVO6VNpx/4tI8sSj88sTFvJOtB6N2tVMKdvKs9VrIHrEbEH0lxdSnClzYlLvYOP7A3DXd8Gc2uQV5e0xsRjeyoMy4lRFSRHKSoooLinFhHXHAQDD2nrAvyu1n+XM7WcR/ZC8kDO5WzNG57gq/gKG2jbB++w06KuKphZ4OFrg8iPZU9J/F7wquMIs2ncZcwaITs5efvrG6hhm5SJ0w19SR2d0qCH/a+zLROKchQtOnL3/EifnD0PXuYIV/46NamPy+pNoUdeWFJW2I6gvKYqOB5WQx5TQIYK/f+Gw9jh7Xz5Ck6k+c2P/WrqGAIALnamrVNrVkG+BDqcakv2Nf+TmSy3SMeFr/ndUVyf/LV+/y26Xoa2uCo/ANYgNEwjg4SdvwMJQV+axq6Cnrp0ZHr/5gq0n72JkV0/6HeTMkGm7JbaHzfm7ilHx0K+mgR+Z4jMoSkvL/rgiN/LA3tYEcfFJEvsU0/iBlpSVYr27wNqr9ZUgXG65An1uzcchL8LG5HDiNfS2JGc6pOfksk5bBICDD55i3pkY7PLrDQ8rZsEpkrC2ZPfdr6Mq3wIhFS3kaampwEBLA6rKSigpLUNOYRHSsnJQkUXp685cjadLZQu0YEvPw/vxKEV6TebjpKl4FRqAktIyuCyIwMim7jDQZC74CsN41vQ1Iwtjd5xAVOAQlAhVUXn6bTh+5t9BU6vHUOBIri4kTElxKTrq+DHur66thhOpWxj3/1M40TQSXW9OxErXINTStpLLmDN2jMXEJnPpO5YjfOw2zD0o3uvQyXA5Hqf4ob7pTgCAixEhHBlqCELaHyT3lvq4AKCooIl7iZ3Qyvo17n/thobVT9Duk8+gmAAVVNVyJVFv9ho8WVwxqeNMeJ+TDE/D2rT9lDiKuNRqGWmb9+VpuNp6Jf8xAChw2E0INs1gV8loYoSf2La4RIEPiKvlZ8QlWsDacAuqabTjC3kA4KprTdqvdX8vXN5/S+pz2RlymFLMk5Xt+25h+AAvxv2bd1mB61HU/pDyhGde/zM7H7ra8k3fqoI5QS5tSEIeHc66FVscx9e0GXxNCVFt/bt9uPjtFo57rQMAXH72DsNbeSArvwBGyqLpNvcj/FF/gmCyt+NCLHZcEBiBP0tIIbUL83idZPEzuo2gfUrtNqgbFUqMSeGZ17C2+FRdScQnfIOz9d8VvXHvpezRugAQUJvdggwbsoWMzTWEimhYGImKLm+S0tDdy0Vku7xxsmL+GZQGDwlp4+XRUFKG++FIpBfk4lm/AGgrk2/EXGzk+9lXoInWmN25JQY2kd3qJTWLHF3DE/IaGgj8pBJS2Fdq53Fz2Xi8/JwKV3/iO8bVPxyN7C1xeu6fUyTvv8zaoF7wGhWBTSdu48Grz9g4Q/KcPye/EC3HE9cWHU3m94DioBN2qlXQPCchyRw1TK9DWalmhYw/sFtDRO66KrY9NOIMFgQyz1ByP7kCYY16IOTxWQyrRY5GKxWjmmgoEQUVTn9+Dg446GhB7wkrK40a2OBw1EOZxlBSIHxdP+Qko6aWGVx1if9RWqGgGnBiHrmo1vN/JsNlQQQOjeyPujXYXRe6ujrh+rsEHIiNk4uYV89FOl/EisBttmQ/SiY0sK6BsMEdYajNXigV5sSDeOy6/hBvU9hnYpSVcWX20GODTaT44jZMUVJUQOOaltBVV4OeBrvvN8aqh8/SbfzHmXmFMNYhbgLqmhCGy4+TeyOrMA4eNaKhoWxDO540Qh6Av1LIA4BuN4nS1tPiVojtc7LpWrFtVNSqT//6UnEr6gF9JwloKtuiUY2zrPdXViRSgnKKXjLqf3xtNKvjtB/eUqr+xTQlvp08a+HFXekjRJI/psLMhr4q8Jb3Z9HKpB7M1PXxrSADJmrUqVMl3FJcSHmItqZu2PL+LEbZduC3RX25I/X5laesVNRgmwlKytQG6unZO1Fdby6MtEfxRT19zT74lrUG1TTaYf3bcxhfqz3WvD4DTSVVjLAVVDv27tOYlZgnjR9dSmomTI2ZpTxJI+T9DtqNXY+7e6f+7tP46+m+eg/epKRDV0MNt+aOw733n9HIln4CNtKeuuDD7yYh9wsufiN/jvZO7o9RG46itrkRAjs3p9zv8boAsYKdOC4tHUPbp7qGQOgZUasZRtQSH8XHJIWUipefUv46Me9Vomh137+Jbl51kFdYDJ6upKVOCFgeDsRnx9naBPEsow/lSRnL0ABXW+kEuAe9iXmf/40o3P2WiFMd/WCiTsyZlSo5+mZjzF25iHn/3n4MHTXJESKJ3zJkPg4A1LYwrip28ZtQESqI8/DVZ3SZthUnVoygFI23n7qHDccE15fjy/6erKnyWJuLix4rw+fkerAwEy3QJw31nSR7d165+0aq8U60GYUh1/fAUlMPs4T88uyPLCA9bmhkhX9bDOFve9A1CM3OrEZNLcNKEfOcHZmJYMnfMmFmIpiPt4wh5rMN9GrB29gVEx9GwlrTBNMc+yCs/ji0vToDUc0X8vtPdeyNuc92Yn4dPwCAy4IIAECfrfvFHvNViOTvmL33n2BdP/llvtSq+XvnJUH7zqKwhF1FYwCImjYUNY3lX1G8m7szurkT78VVZ25gxzX2WsXXjCxU12OWCfn+dQpsHchC75t40ZRvcTz4KtrXxciE1TV+xxDZIo4Zi3nxywL4hQNqmZJDRRMzNyGrMA62+jOhoWyDawn2aGEt/oupk650K2zR+Xsktvu6hyL6QSj/OZfLRTuPeaRtdJQfQ15Md/x7Lm4v0oPgaiLeDD63+D1Sck7CVKsr3meEwVaPqFrF4Yi+jbRVHPE1+yCqawtKRzezuItnqf6oqccsFHbXPHrjcComhA0hPW8wJxKPFhGTa957WBqWnZuFznrS/x+ntVmIve/X0PbjRdYB4At5x5uJ5uwL9+MJebxtXWo0RpcajQGAb0bNa2tlIr8CLNLw9ec81LUgi2tqKo74mUdUB1bkEJNGO21TvM9JIfVr2E468302pKZni4h5zbuswMnd46GnS15xCl1xCqFCla55kXdlZVz49lmNi0cC0LzLCuxY4wdDfdkrTImjy6TNiIocDc+Bsq8GVSFKSPfWqGdVHV7ziUpuQfvP4nowvUj1pzHw7jTkleZjo9t8fkQej4gzN7FlHP3EgRdlt3D/JRy9+YyyTzVNNcQsHQsFBfl5ucjKmTsv0auF6PdHY/9InF44AqVlZcgtKIKNKTEpbTAuHIeCByO3sAiL9l3GoeDB/O2+7g4IHtgGey49xNhOjdFkciRCB7dFW3cHfp9HGwLwPSsXwTvOY8Pknug1fzcOzBkEJUUFPPuYjN0XH2LF6E7wmrIWHRpSR2DLyzNJXJpteeQdwRfYqzn2XHyI4IE+AIBFw9vj4NUnmDuIeL5ydGc0GBeO71l5MNAh0kiGrTgIa1Ppbgyk7V+eC7HS3TDz6NhYOj9Xp/2roKSgiKd9ibmOuEiZiiZ+SQBcgyNQd04EfFzscPH5O5SWlTEqcrF+aFc4zwrHmJaNcOfdJzSwro53NJETj98yvxGq4s8ldkcgPIYRBvHJ37PQaDj9vLmfT325ROb9aaSk9ZDLOA40Qo40XxG8KrUx7SeJbROHjrIaJtu0xXBX8dXV5YmmhgqjfnMWn8D2iKH85+ULWqx1I/+tF7yXifTlCXkAENG7E2Sltpkxlpy/hnHNG0FXQ/x7e8se0crJVDSoSx/hbb1hJc70HgJnQ3IgyO7njzH3hqCae2BDL/i7NWZ0XB7nnrym71SODcO7o5mjtdT7sWVqx2aY2pFY5O0Z/i9eJ6dJtX/bJdsYRecdvTYTPVsspWw7E8ss87H3UaKgV3VtHdzyY+evmFtYBE1VZp8RSTAW83yXbec/dguOxMOFxAfr3Y/5sNOfC8tqghseMyEBR2QcKTzylFSUcCZT+morHA6nQoQ5NjQxpC+h/rvh/BJVnAwF0YNNLUSjooSLXPCEPABoaRUv0ldRQZMk5PFIy4tGHWN6gSv9q3xWeAHwhTwe5Qtg0Al8KmrMKhCVR55/Q0VTEedaQ28RsvIvQkfdh7/ta8Z81DTeBwDY+SEG/368hhs+izD8nnTRqZJYM2kH/CPZp+SUF/LE0bwLOdrWxEgHttaSvQm3/3OI9XkBQFQkUXl5dC8vDO8u8LOpEvfkg0a5i6qtiXz9rSqLvZ7iK6E9/iidt0dw/zYI7t+GviMDyrhlcD1FpNT2t2mI2XU6Ytnzc+hh2QC1dOSzav30QzLl9n4t62FU2CEcE6qg+vZLOvbMHAC7GoTP2bsv6aR9lowgFk3GdiImzbdWT4Lb+HC0dXdAl7k7MKUHEdnoM2Mzv9DCkblD0D10J46H+mHo8gP87bdWT8SifZdRkYyqtQ/HE4PR03IJNJT0UFSWj3Wvu2Kk3b/QVqaPEmeLAoeDiOM3+H9rMxcbNBgXjr7egoWk46F+8Jmxif/cTF8HZxaNkOo4E7o0wdUn7/heezP6tiQdg479lx9JdTwewtFKdOQWF+FFf3KUtDyNy4UZ6e3Bf0xV1AIA4hZSW6t0cHVAB1cH0jbh/Vo41uQ/92/LLPL4etwHRv3Y4OofXhWtV4nE7gjEo9dJGLNU8pzFzdGClIr7M70bqunvAsABR0F+XuF05OafQvr38TDUX4uMzAUoKf0CM+PTUFVxQ0KSGazNBdeFhCQzVDe5BBVlIhqIy83D12++qGFKFmWKil+hpOQzuNwSFBUT/psqykRaeUlpEpKSG8FQbxXy8s+hsPgJLMzE+4jLm9AbMWhrY4cm5paIiL0DN9PqaGphhVNvX8HVxAyfszIREXsHh7r3hcuWSIS3aQ8fG6K6657nT9C2ph3MtYn/T3tr4nN1LoFZsMPyyXtw5eQjrIkKRK268kkdffdRvtHpvk7SV94tT5Oalhi++yjaO9ujnob46Ow9h+/KfCwA+PCTsClYdvc6dncSFEbLLS4iCXkAEHb/FjrbOcKmGrMMBml98jrUc8DyAR3oO1YgRwMGAQD8d0UhJv494/36R+7H/kn9JfbR0lFH9ON5SPyYhod33kNRgYMu/dgVT2Er5AGA25J1eBUaAMfQcNycNpq1xyNjMW+CT2PMOngezjPCsVLoH2ynL6pg2hssENnGhlM/ttF3+g9z4OlT9KtLXX6646hWOLMlRuoxL+y5gbaDy6U2VeKisbkOMzE3bAy7tOpBcyRXKa5rKeqdoMagcppcX+8/kIp4vQ20BpA88+ISLaCiZA5tNeL1uNNWsCqypeF4kf1b9mmMK4ekTx8+szVGJjGPCVYWBtizjhytyWFww3Z87Xm5HF9YyAMAZ7uK9WD7f6H76j04OHEAuL8e758geULAln0fZLM8kIVmtW3QN2wvjHQ0sXZkt0o9dv3T8zHdpR0G12yMxc+ICN3JtdsgIPYgNngOqtBjT+7eDPbmRmgwLhy3Vk+Euqoy0n7mYM6Oc/w+1WgiSzgc8FNJk9J+YoiPG7+t5bQN/MfChR4qky1vB5Ci7lQU1DHR4STWvu4qMRqvsbMV7sR/kunY5avGln9uZaInsbJsPbsajCrPHp47hHI71b7ltz3/mCLSR95oKtOvsqurKiP/V/Xn/xJFf1hVzipko4GDOWJ3BOL5h2QcvPQEiSkZKCouQc0aBnBztEAPb9H7Ew2tieAoyLdiMxPSvo/mC3aaGl2RkMR8TsThaIDDEU0hV1F2BDgq4KCYL+LxSEr24B9PS7MfEpLMUFqaAkXFivHtLM+Zd28w3o0QH069fYW4bynILS5Cp1qO8P53G64NGoFBJw8DAHxsbOFjY4dNj2Mxpr4HlBUU+EIeGxzqWeHKyUe4dCxWbmLenwjv+2zLrVi5ptuKY9ezxwCAeU3JRbIa7iIy5pwMjXG29xA8+ZaMbsf2osOh3Xg5SrwPPlsuzR4JU13mRZ8qmjVDu6BH+B68SU6n7wzg2Wfm13lLGyNY2tAXiPzTYSzmdWlQG10aiKaI3E9qg/wSgXmzpPTabkbSqZcKYvKOfd1D0aGHG9w97TB/+kGR9tTknxjcebVIdF67hvOgqamK6fN74NDuW1i1hXzD7+seipCV/TBv2gEEzu0K3y5EVF0fnxXIysxD6Mp+CAncjwPR06BnoMVoTGlIyspCSnY2/3lnR0exff3XDGMlLq0avfm3iEtPU8ehsCQFHtWPM+r/8BJ1Whcdg4Mlh8RT3Zzzokwl8Se93lvetseoWufoO0pBRb3erpafGY3zoygHRqrkycXMXeNZiXlMsbMxRlR0HLr4Sp/S++nzd5RxuVDgcLB59w2MHtIMKamZ+PgpHQb64ldWigrkcwMXsfcqunjXgc2vyojb5olWzqxCeuKXBuBNcjqW92uPpvbWjPdzObEIz7vNYdQ3vTAX854Q3qNz6vqyOU1aBt+bjpwSgWG9mqIK9nsSK7MjWntgRGsPcbtWKGVcLgbXJKeGqCkq43Ya81VXWWjv4Yj2Ho5oNGkN7kX6o4mzNYx0tfiptUy4GT4RT959Qf+Wgqj7ns3qYlrvFiLVgZvVqYmyMi4UFDi4JOfKvG4Okj2YeCgr0AuLgX1aoHeI5CqSVGRk50OvqvAOn/SCXKgokKP4dFREBeKezevi34vSm8I/+5CMOjX/mws3vMg7XuGLKv4cXGqawWU0s/ddXs5G5OUQ4oOuITurnL+F8oLhz+w1MNBdTNk3O5ddQT9xxA4by39cTVUNRWWlCL1xBb41a8GzBiGwfZxARAi/TCdSFcfUJ6776srsso14OLkRvu3Xoh5jXKh80pAB4MDxWPTr/nvmJlSoKCniVajkBaZcoUJQsnL6PZH9ZqNLjrbLLS6CkoICzvYmFrLqmZihnokZnnyjzkIoT/1Z9NlwPCq7gARTjgUMxu4bj7D81DVG/e++S4SnHX1a8+UzcUj8kIZ23RvAzFz+foB02BkZwDGUuOY1XblZpJ3u/ceDsUufONNEXfXGaGH9hv8jCWmqk25+SJ3LzGPy7M7walWbMp3W2Iy6hD23jIu2neujUTN7StEt+kEomng7IvpBKMLmn+Rvz8zIxfn7IfBs7oDoB6Ho57uS8ZjSYK6jA/caNfg/miqy51HToa5shZbWLypk7D0bBH5NPj8AACAASURBVOJXXeMNjIW84kL2Bp3/D8hbyKuo17uwJEFie05JPv/nVhqzoihMSf9CX1VPQ11FRMgTV4FW2C+P149nCD16SDP+NhsrQ+hoq1d4JdvJA71hU8MAPzLzELH3alWarRyxNzNkLOSt8iAmssVlpXA9uRh5JUUS+59IfAqvM4L/1RA7dmH9dOSU5OK41zo0MnDFca91KCgVnNeD90nYc+0RhqwRXQiTB9/LVb2k4/GPRPS2cqNsG9a+oTxOCQCw+cxdeE5ag6HLD+BepKB6+Z4Z/TEm/Ah8ZmxC7Gv6xQd1VWUMX3UIQX28+dvmDGiNE7eeo1XQRgxYvJdfaCFifFdMXHscnv6RaFnPlnI8thFxoX7UQvCZLwtJz5n46NU0Y5dOHrJDcqRxZ7Nx4JZxMcR1JqZ3Iad+71txGh2Nx2DTHPL7MKR/JDoYjUE7/VFopy9YAA7qtALdLSaS+i8fsxUPLj/HgqEbMNApCO+fMVs8qigM1TRR9+Bq6Kio8X+oGNPZk3I7HauPMPNm+hsRTqGNWxMg8lPF34Gu4SHoGh75zwt5AGBtnkz6ESfkAcCpy+wWzJlwtGd//NulF+4MJWxYlrUkf+ef7zeU9Pxkr4EyHa/oV1RxYYHk+Q6PqeN86DsBWL/jKttTEsFxnvhFAcd54Zh/VvrgDCra92MmlDnWoo/YLC4TjWze/pRY9Hk3JpC0vaOtg0hfsePSFHnk8WzZn/09O6RZA8Zi48jNRyW2Xzn/DL71Q7A8+BgObL+BtJQsfptvfVHP+ori9IQheBUaAC1VFdycNhqvQgNIP0xhLObliPnQJmcTE6un34bhY4b4D09qIrPwSB5WTuIr4KhrSK6oJY7oB6GwtDGEr3soxg0QX+iBCl/3UP6PvMakIreoCHXWRMJlzRpkFkgWP0ctYZcC1s96Iqv9pGXwuFas9pO2QAoPuhRbgF0BDB5/wut9N20L1r8mV+vd+2Eg9nzoj13veyO7mKgYuP51S+x+30ekLxUV9Xp/yZiLuEQLxCVaoOCX34gw97+/g5aSOrSU1KGpJF/j5IF27EPPo2+8xJywUwjbHgOvvgLhpWnfMIz5Zz/6Thb4hxaXlGLRhmg8iqe/iZzcPJT1OZXHc+AqDJyxC1++/cTkgd5VlWwriHYrJHu2drJwwek2xAp5QWkJ6kcthcOx+XA4Np/fh/fc4dh8zHhwgr/9GcNIPlm4953w8FFTFCwM+W87icEtGmC3v6inqbQVbMuz+9JDtJklurrIY2sTP9SJCsGMR0fxNCMJg29uxZCb2xBcl9qsemJ3dlWkD155IrJtdEdP3I30x67p/QAARVnE/0hVWQmbAnrh4rIx/OqrADlFk1uWBm7pN8o2Hn296yFmxVjsmz2QVPlxvX8P3F0zCYoKCpgzoLXIfkEbT7H4C4HqBqJpUgG1LyCr+BvCX7bl/3SsESz3ghc8bj1PoO3TpcZ47I5bihmbRpLEuQFBnXAmdRPKygQ+HwfCzmLe/kk4m7YJtepZ4fwPgf3DitNBOP55Lak/AAT3jsA/u8Zh74sVsK0jPuWLbZER/57SRdYnDJ5J20dDjd1C7ZN3lVNg4tpZ2Sp3ysKEjn9mZfAqmFFUIB+RRBylpWWU2xUVjZBfQETtcLmiGRBlZYQvdGmZ5CIu5VFVrovSUlETfnW1FsjIFCyclJRK9qLdcuC2VMf9k5nWOxIA4NWeWVZL1/bMfU2Pn33M6pyk5dRT0XsSaZHmmrJ+Ob2A2sWOyH4Urro+/9YVyr4pudmU28uz4vR1Rv2eLw9ABVm7yp2l/dsz6jfrgPjFxqWzjuD8w1BEP57H+jw+TCLuu+zWhrEeg8fY5o2gosjcm7c8jMW8MduO487bRDxK+IJHCYIJBS8az0jDF4oKGmL3P7nhIuuTLE++DGGt7bu7IfpBKBI/pCHpEzOBUUlZEdEPQkk/so4pjrqRa7GzZ0/s7NkTDdatl9i31xR25pQZ3zJRUsQsGmvjinPo10pQNejs0Qfo3HA+sjPzAQDvXyWjo1so2tWbi3b15qLoV5TX+D7r0a4es4ow8oIu5VNWZHm95YUnRap6KbcYg2vux1Dbw9BWNgEXXHS1CMMQ20MY73AFd9PE++HF32FX3Q+gf71rGu2Gq+VnmFQLwOtkHzxNtCFNsjz07fiPjdWoPVZ6TGrH+vxk4d2nNAQObwUOiKvbk5dJuHkwEJsW9Efqd+Ii+uJdCk5cfIpz1+Jx4Sb9xOBVrPxSCUf38sL3zFxMXHIYl++x/x9WIZmvGVm0fWrpGMNZV7rUN98aTiLpePJEgUNc2qurG6P7rQmkyLwdE/sgeH80WsylXnzy8I9gdczM3AKEH5c8cWxkaIMONergbNJTxP/8iic/PuOiT6DEfdiw/gT9jZOKDvPrE0fBCBxF+RToKA8b7zRNCWJQf+tIBNS+wP+x12kuy+nJzLB/iOuEgZiMieZd3fmRHiXFgnmJiip1KphwfwCo25RZhMKW0/cY9SvPYB/qqNEqyJSIEVmkZbQvdbRyVXTe7+FNYho6BGyGx7AweAwLw4x1khcf8vP2IidzLvKy2V1H6Ni0/ybldguzp/iWTnjXffpCTq8zN72DxK9OSEgyw+evdUhtn5NdkZBkhqLieP6+hUWx/HYjA6JoT0KSGSmt1sTwADKz1/G3JyVL/p4oKv6zMo4y0rL5P1TbqH5Sv2Rg7jDBYt2QqcxEFWkI33hJ7mNSwZWDWXzH/pGM+yqJsQ0TZlqjpgCARruJudnbDEJ49qwuukh18eM7RsfddZ3ezkHcucUlWuDFl4aIS7TA86Ta+JIRzA/QECa38D5/e1yiBT6lTxQZh8stRFyiJb/P00RrkT5Ux6eiU33xFmTCnHokOeOLoyCbeskBoKqohFIuFzaRsmVHjfRyh446+6AWYYMXiX/VkcmSVWUz7X4S26M2yk/ME2bmeOY+L/l5RVD/VSa7W/9GSHifCnMrQ9r9SopLsW3NRYzwJ0KFY2+/hUeTWjKNKY73UwMpH4vjn/3+WNCfeT48j47VhiE6f4/EPuP7rMf6Q+MxNoj4wm7fIARbT/jj1P25CBy6FU1aOaLX0KZYvnUYnOtbkfZdf2g8lsyQvnLnaDf6Ve2/kZ0hh+E3rzd9Rxb4VCfflMb/PIm3WYLKR1rK4m9CA1uxK1YjTZSiabVAmFYj3suff0zDj5yDcLX8DG1lgdeSq6415b5jlg/EsUh2RSO2zj6AkYslfy+Jo21T4mKhq0Oc47lrL3DjASHG9fAlVhl3HL2DWw8/oLatKaIuP8XMMeJTCYbWlq9g0b+DG0wMtLHlyG3MWXMK15vUxrwJv7fy1N+M80zqiLTo6cMpt5fnWCtCZJ/9KApHE0Sjwnh0t3LFUreu0p+glBxtQkwy1zUQTRdwqG6Ehf3Fe/WVlJah6dR1uLlqAvPj3XyGhfuZTcKXufXCMrde9B1lICdf/IJfce4WlBbeRFnJK2gYCwSe3GQraJoRKa8FPwZATZ+oul1acAFFOauhqhsOBSWBcFSUtRDFuYKFEt6+ed8agMvNA7j50DC+AY6ieN+WY9fZpV5tnyEaVSkrk3o0ReQx6htlWTAwFRXxRngEQ1FJEZvvzCOlag2a0QXt9EeBo8DBP7vGkfpP3zQCDg1sRFK79IyYGblvO8tOzFOgmPCXcEux8tVe/CzOwdK65OJNzvvDEN9f/gI1Ew5tu47tYdFYsWsUpvttxZm4+VBQVEA75zk4H78IADBzxHYs3UZ8r3HLuGhfJ5i/P6/Pj/QctHMmIof7j22JoZPoq1kHb5Ov/UcVv5d/Np3F+bvMopc8hhGRKbE7AlFNX3I0u6zsPRmL8YOoFyjKV6zloaRkTWoThkkFWnH7ittentU7qKOrfhelJWUY4CG6mEW1TRLG1ZlVUgUAQ30tpP/IYdR3/PR9WL9ceh/ooGPnJD4HgBvvEgAAq3rKNl9u3SOMdbS3OHRV1TDZvTEiHtyB9QaBLcWBrqLX+8Qs+iARJovRAPBkifhMJqca91FalonnSS5QU3aCq+XnX+JcETgcFbz40hDFpckkf/S4RAto5TSBwf/YO+uwKLo2jN9LL92CCoqBCkorKnYBKna9douKKHZ3Ky9iYXeLiqiEjYqBgAUiKGIhiAFI1+73x7jF1szsEr4fv+vykp0558xh2J2duc/z3I8m72/48nMjoTbff++DkfZkUnMsz0w3F/iHRdLqK08mOzhhx1OimjFVQS9lhnBGlf36nSgoLkGXJg2x+x/yRVdIF8AQx5MvndGq7k0wwEB8hjesjXeKbEfV+L2ooBiqTNGrz+HRKzHc3RcsFhtnwucKpL6K+pkTSXfhxEOEX3mO7F958FrYC+26WJGaS3j0SsQ+SUa/DutRx9wA/ocncvfRHVMcvY4dx7XRhBl3z6PHEDJGdOU2Du360TcLvXnyAbqNaCd2//RFvQRes1ls1DEnvHW8lvTGtCG7MWiM+P5UWTnEDx9f00sjOftpF6l2awf3gPUCP9jVM4UyX0jrkSnkhLaQnCPoqTWW8vxObw5GXUtTieebLrfS1mNkg1Pc19a6fcFis2CjJzlybuUQ+il1VKIUS1k/Ef+FEMDq6m+CmTnxJXUjnbiJyi8twvX059jlRO+iLo7zftfQdbgLLJrLXm1rkWcPhN9PgGv7ZsgvIB4mI2Peo7VdfXiN6oiV20Mk9k//IJymIQtMVWX06mCNXh2s5Tru/yvxG+UT9bHeoQ/WO1R81bOKYlrvtth99SHyCovhvvQAQtdOlNqnfGrus13yjaAZ7eqEY+Hyq/6rrDEJyhqTUJIrOfKdg6JaD6gpW4HNFvQCLMk/wRXweJRBWXMmlDUIjyJ+gVAU607Qi0JoVIf+gqE4xrq1pCXmDVpxFIGrxkhvyEfah+/oOoTwjVs+bAcufuQtSA6Z6YbxKwYKtbewqovU5G9C7ckQ9CCOUnsOu2cJf4fuTQ7CxS930d7IFs8yiajoZ5lJWPhyN8I7bsOZHuQeQh2b1EVM4hfKczoUEoXxPUV7SZqa6WPT4QlY5nkUoXFrcfnEI/Qd2UZkWwBwb7GUK+Dx8/rZR+52N+slpMS8G9HyiRC39fbDvxM80NW2kfTGNVQIC3Zdwe1o8gV7tvn0xyy/S5iy8Rw2TTyDsrJPYJWlwah2xaSFD/M+hDPbyS20cTjwfi0+5b/F6uZHsSd5BZpo2SEuOwozGm/AwpfDwGKXYbMtUf31bc5LnPrkjxXWBzH/xWDudrqcD4mV2saqEbkquNl/MkN0DOhXG1VUUkDoBz+UlpbhlP91nN5B3oahqX09+F2aRfmYF49MRYc+W0i1jXuTio59tyDiMjXv6S0D3HHpeTwWXSZ+nyuvRIvRMYumy+RJv3TDZUpCXsAW8h6FPi1d4O3UFhsfRaCJviEGNW0u1MYznPD0vzRA8rijA6gH1IhC8U91ao44p6igg/ziZ9BQdUZJWRpMdQUtY0x1F+DLrwUCYp6NWYpAG21md/zIPUpbzJvUpVWFiHksFvkIc1mj8fj58DMTbjuOcH3yPv3KQtOVfqR980iLeaMCzgmk18b/MUrUZ3YCA4QoIk7Io4N3+xXYG71B7P5ToTxFkz/tVVRBDA4jJ3fCyMmdRO4r36/8awfnhgi6t5jSmHSwNjZGQ19ilWusgwOpPqYNjJH2PoPysbZM3EtbXEp48RmW1uJ9Denw6Ir0LzxRKKkoQZfk6vzS88RF/vlHcitq5VFUUqyS8w0AKbkPkJpPRP1EZuyGizEREVDKLsbJlFEoYxfD1XQFajGtEJmxE09/HgGLXYoh9fZDR0X4byXL+SZDTuF9vM8gLub6GkNgZiB44etuwvPbiM8W7znnPr4zQg/RW9n0bLlYagQqWVK+/ET3MTvQzaUpFkzuDnNTPQxys0cDM0P06iReVDuw+Ixcjg9AYqGLGt+8GmRlkrszdl8lUlTTM3MwcO0xXFgqfkHJeZZgmsmphZJvLlsEr8CrPtQ8SrwHtKcl5v17LgKzh3Sk3I8sSkxh0basKBLFv5ej+HflWkzIi9oG2vj6k9xqPoeUNOnFhsoT8n0v5vTchNG2C3E1PYCbNpv9Iwfn/MNwzp+Ixh63fACGznJHyPe9GGo5G23c7QTak2XtcXqZIc5W9YS2XfxyF+EdtwEAXCOIh1p7PUvufo+QIwLtxXnoefZpi0lbqD9s7QqKFCvmGRprQ1FZEYYmxP1QCc3UvjZdmtHqJy9qhLyqhV/IC/f3hL62Ojf6ThQuNkR109jEL2BqjIcqU7QHqrz4nJZJuc9YiwVQYijjbQ7hB9lKvxuaaBEVyTfaCN6j3fwWiBXWB/Eq+zGGmnshtzQbr7KfoI2B9GJC5fmZRa4g1AA3e+mNAAypS9z3U7mvjQyOxuqh/jifGgBtfU3udiUlRYye446gQxEoyCtC6IeKrSRdx1QPqST/dmw2EHorDu5dhcUsSfS3s0Z/O2s0XeWHNyvkn5rPYrFxj6I9kXWT2pTaKzIYWNK2k9j9e1zJZXekZ0n31ZvclXoRNgYUwGbzRK+0rHVIyxJeFBLow1Aq91oZgHysGSRxOz4ZXayFi48pKCjA1X4Fth3lLVif2h+Bo7tvQ0dXvGVcRTH19GUsdOXdr5rr6wq8lgZpMW/nmD7otuEAnq7xwrknPHPcrzmnoaZUFwyGAt5nbkaHeqJzlHUMtZD9g5xhIwB8iP+C1HfpqENyteK/wmY3V2x2E58CJYoj8b5wZY6idbxBtaci8GsAqbZXoghfPEurOviWloWzdxYAAKzt68HNbjmatqiLbccJlf14wG28fvEZfquC0MmtBeydRVfy40B3/gBwLZt8WH+8HKr1VNb5Lo+FZjtYaLZDO2NBP4KxDYWrhk1tItmEuDLO9+/8MIGw6vJwIvMA4ErqUyy2Hiiy3axd42mLeQAQHHADfUhW0wIA1/a8B5mr+3mpXp7/tIPnPzwx9ow/b2V4aC/xfinn/a6RPrY0OIJd25H/4uEJXirXyWvyi1yq4f+bZ7t8uNF279N+Ysr2QOz1FkyL/ZmTj24L9wpsi9k5S6Dwg7xgMIBm9Woh4eM36Y35OHkzlraYV1YcJb1NwTVAZ7PANkXVtlDV3Q4lpvSb7Zsx9CKZBnRoIb0RTa5smADHydQf6EZvOI1ji4StF66kCX7X8Re08A1ZwP2Z44831HK2QBsP06kYOouw+Tib9K9Q+/l7pUeOAsSDYWVBpgAGADg0lu9iKAAwSHz+4mI+SG2jSMLfiR95p5vVULEsfLkTG22I+8j8skLEZiainSGxuJrwgbjOKioo4PFB6hFYvzOnQaMsBcWFt6BrGCS9QzkGutnjQpj0IghdR27HrRPeYveXT4HNKCSCUYzV6gIANJS0uN6y/JSxy9BEm8gkeZvzCgPqTsL8F4OhoaRNS8zrM4lcYUT3jrJldUmiTS8iMOTA4jOYvUf4mjlpSV9sXyyfKC5JnN47kXR0HgBs8A/FlfCXtFJuK4KB4/fgOwUdAwCunqycgpN08XaVveBQbb0VMNIi910sT0a42OFkpHhbGwDwD4sUKeaFxqzAylmnMGvMAQDAvEnEc227rlZYtpWcjYmoNFm6sNmAkoLg9UiRgqcf6W9sTTVVODcyR0lZGYY423C3d6z/BmY6E1BXe5xYIQ8A+k6jfhEc32KeTKLD30hD33+x6Pp17j+yjFlBz4MoJzNX7Dku74OnrKKEsOersf3UFK6QxyHs+WqukAcQlWyPh82Bz4p+UoU8Waq9WjpY0O4rC7Kc74W9Nsp5NtSQ5TNF5XzX0Ze8UtPdxJb771EPyefkahZ9H5Zds49RTvOXFxV1/dIoZ0FwKqRGzKsIxHnpyYMdIdW3uh1/qmxU4mcsOxbOfX3idqyAkFfbQBvPdvmQEvLoin0nltC7mXeaQv7vp6DUEHlp9ZCXVg/K6mO524uy56EwcyKKMmegKIt386ao5s5tn5fG+a5UQkmOr4jtwizYS0/kXzJSespjZROfki6XcYLTdmNYk9noZTwF22YeExID6eC9g7qgAADT+pF/yJn1bButY9Dlwj1q1WbNLIzgZr0EbtZL0Gd4a+72qy9Wc7dzPPLo0MGbnM0JGR5umQ5b74qNEPp/50UWL/JuYOQC6KvwUjbXHiaeO+7tnUFrbKPan6CuOYOWkAcAsyd0IdWusKgEXivOkh73dsZF7Hy7GOqKGhLbKTIUUV+9KVbFj8eAuoQX7roWJ7DC+iDpY3FwGSy/NDxZUPgjzj+6IroYgvtw8an48sbEmFwWFYe4N6no0GcLwm5Ts0qQZ1ReSWkZOvTZQlnIAwBtLab0Rn85XzPpV4Tlp5RFLcp/Ud/OUtskfxNfvXrltuEIf7ZK4B9ZIU/ehM0Yi7WhdzD++EUciIyG9Wp/rAu9S7o/aTFv89UIrB7UHXaLt8NmkeCNS2bhI2QWPpLYvx8NMY+DK3MUdsw8UmUP5JXJuzmzsaFHD+4/sgxfKJup+tzukoWXiiIpNkWmaq87IldLbTNmD2/Facj2UxJakkeW8/3sdjxys/PlMg+qDDGbJr2RBMicb35yCyORnrUZaVkbBP4BQAFfhc33uZKjbpRVZbP39NCj5q8iDzaOIefJRQdNDVW0HuGLJduvoPUIXxxb9/+16CFP+E2C3377KfCPCt6HgtF/yzF4HSD8TErLWLj58h1s5xDfl+2XBeB+QgpyC4niDElp3/Em9bvIttWB2J28m+GrT17D79I9/M4vhO+FCIF211ZPID3mC4+V6Hq98h5wqERkMY1uQ8P0IzRMP0JFm1cUQFVnC5iGYWAaXYeqLm/uqrpbue35ffGYxvdEbq8IpvkG4tQNwi5hfgBRZXLZAcL0u8fsPbgT+w5P33wCAPRffAiL917Dw7gPAICBSw/j4asUoTGbW9DLhkj8LLsvqIqqMs4k/otrGXsxy1+yXzBZIkX8jmSY0FN0+tEm2+lwjZiFjQlEmpvPM38k/P6Agy0X40dhHn4XFwr8k0TDOga05rb+xC2R25vamsHSug4OXCU+ux3626OLTwDGbuyHgxHzERa/DpPn94TjJEIsW3X0BoyGWyMsfh3C4tfhzacMdJ4VgCatLXDqJvG++t5Wuj9jsRwj8zosJARcW28/oX81yIdGmkR02tnPRPq5Ml8K3Ic/aZAqSvSqref9Xi/j7Mjz7PUXjJpzlFTbkfVmY73NKSgrqMKzISE+MMUIew00rbDC+hD3dVz2U5HtJDFjFflIN011Vcrj0yFHQsrvpjPkC17JwrkDU2j1W78tFHNXCmchVTRRsSnoOkB8irkkls+p2HTz6oClCeEXnpjWBUWlH1BYkoAPPyYhr4jaZ4bBUEH8F1uwUQoWOx8vPolfCP2v8malD6I+fMbWG/fRpUkD0n55AIU020V9OgEQTlOM+GCJjvWJdJEPWTtQX1f0ao6Gjmw5yFf33cLVfaJvYGSBocCAmoYqjM0MoF9LF1atG6OVux2atpQcTVZRnH7xEsNtbaQ3FMGW60swrwc9Ue7VgzfoqTUWITlHaPWng6xRS52Hkls5f/mZFzUQn0otVUsSspzvgSZToKik+J883xwyfu/Cz9xTqGewAynfx6Ku/gZk5OxD41qE2HH0/R14NiZSyq+nPef+LI6V532wcjD9G3pX5igEfg2Alp6m9MYyUtERxZe2TeL+XDUy/H8H/ocWdRVlSn2bXCTEbUcDcxhCH5fmEQJEcWkZlBUVsSnoLlh/FKU7K6fAfp4/Xv1LfIfqqKuhaR0jAERKE3/b6gCDIZhye+xmDI7d5K3s62io4e7mqeK6i6RF8AqB//mR5qU3b1gnbDlzl9LxAKD/0sO4tHYc9zWbnQuwi1CcswnKmtPARhkysv1QS2euyP5fM5eitt5aAEBe0RNoqFL3mCkPnVRWAFg5VnCBr4tjY1y4+xLDu/P8dVks4j2kq8lEZ4dGcJr4L6IPzMbnjCx8zsjC9aeJiD4wGxf4zgk/Rxf9Q2t+w9ecQMw++XsUycK5O9IrVVLFTrcxwjtuw553l+Ck3wwdjezhZ8+rBlj/+EbSqbbnVoym/V4Ys+E0jopIbebHZ8dl3Pabig0nbsFlZFdsC7yHWYM64MKaMRi97hSO/Yl4LS4phYqyEpqaG+PONuIzffHeKwzv5oCgdaLfJxyev5NvkYMYP/GVFWuQDzsciMICQ826Y6hZdxSxeAur+tpMpP+kHoHEQUHBSOb5uXWwQti916Tavv/0Ay6DfRF5vuI8g+31yHtdf0nPwtAZ1KL4wo9WbCrmqwdEIYh6zcSn9tu0rjyfSgtzQ6R8+kG5X1RsCjdNd8U8D3Rt31TeUwMA5OUXodc/O2S+H+vWsWq9RysDpkoL2Jp/xrfs7UhKcwWDoQhjbW9oqFIrzmljloy0rI149bkxVJUawNb8I158kr14oSQeRSRi5SxegA9TQxWL1g+CcwdLCb0qlrhl9L7/ZK5ma6zBq3gqTsjjtjU3RAaND3BFwmaxUZBTiI+vU/HxdSqe3YnHyQ3C4eFMLTVsv7cK5k2pGVmShVP0AgCW3eRVuEueM1tUc5HYtG+Kw3FbMa656IcSaZSVlsGVOQq2Ha2wOWwRrTHIEHk5GquH+cs8zsIj5B4kNw1zh/UCP+iqqwEAXFYJp+5ErqD2UAoQ51tdm4n83wWU+wK8870naj0sWlTcRWtMs9kyV1Pt7+UKzy0jKfVJz/aFjdl7AEApKxM66r3AYhchOeMfNDQ+jaMpPDGP/2dxtOlNriCMJAbVngqXvk5YfqZiHhjuXXiCdSPlVwhIHMmff2DmxkD84FtprSmAQQ9DLd7qfB09aikgHCy1jfALZei57jAamuhjx4S+mHvsGnzH9MbUfZcAAHOPXcP28X3w6lM6WpiboLWlOR4lfUQby3qYd1ywbXWCX9Dj8HT7TChR9NUCpAt2khjWxZ6WAvTSbQAAIABJREFUmPcpIwulZSzufBkMTYChyY2ayy+KAotdiOLSz1BRMkNq5gLU0dskcqwfOXugqKAJJQVjMBjKePetN5gqNjA32I236T3AZhfBQGssDDTFCyB0xRsdDTV4tBUstKPAYKBxXSJyakAHG9x/+R4xiYRP6fesXEQ8T0bAXMISokFtA4zr2QqfM7KkHktbXQ2/8yVHlYlixNqTOLmUfOW+iiQs6g02nZbsHSuOBzukP1x7NuovcjtZIY9Dv3bNaVXbjSOR2vz1BxF1vGhkVwDA4/iPOK33DP90tUcrq3rIzi2EjqYaVJSFHwUCV4/BkbCnGOsm/qGMxWJjwuaK99qqQb7EZ7/H3Be8e/DQDryfvYd0wOKAa1hz6DqWjSeXHRR8n3j/MhgAU3M8crNXQFnFCapMD1rzWzbDHdcfJHAXJsjgMtgXTDVlHN06GnVq6dI6riycC4mF/2Hq3s67VlVsWt/e+SdxcQdRUGjGdsnCfGVxdOc4St55oli15QpWbbnCfT18QCuMGdYGTDVqVWoLi0rw4Mk7bN9/G1lyzJi6F0yuEu/qOKKQ1vLmwaTaZxV/w/akSVBgKGKptWz3i9JsT/g9z/l/XnpyLpLTHwN4jJd+xAJeLR1v1NIR7WEpyju9vuFefP+dB7s528BisfHSzwemugthqrtQYr/yKCsqoqSMemS4m+NKsFls6BloooVjfYDNxr0b8Vg+8yQYCgyExaykNF5M2lcMCjwtsM1S3wDhI8aS6n8y6gX2P4jC3dm8QA2btdvxcql4X1B+GGw2V3oW9VeVeiX9kX8T8RlE6p6yoh7amj2R2P6/4oG38MhUypFKlcWcbmsRF5ko8zidBrfGomPyC72e230dd4VIFhgMBsLyj1HuV1xaBvsl2+VSBIOf6ni+S0vKsLDnxio93ynfx8PCiEhVePHJDLbmn/Ej9xjSszageV3CXzO/tAhJOV9hp0fei09e1xCb9k2x5Tp9nyB+FvXehNhb1B/IqHAl8xBU1IjIMdcpuxG+l1TKtPwrEvz3oL38yonMSxywHN6HgrF9vHCFU7rQEX2m9m2Lib1kjxwTxYGwJ9h1hfD5i9kxCwoUzHnlRXBkPFYdJe8ly8+VDRNQ20BYrC1l/UJW3kUY/jFw/pa9GbV05nP380fmffnlg7r6xN8lMa0NikuJm81mtZ8h5fsINDaRPLctZ+7gzG3Jhs3ioBr1NmT5UZxbPYbWsQDZRMfbftQXx+QN3fkDks/10IdLcbbtWoFth1Ou4umvBOx2JB7gDryOwvOfaZhv3xHmmtKFhYqaq6wMX30Cp5aLX8STZd78rBnvhp6teVEsBcUlcJm/G2UsFl5sJ36/999+oUEtfXFD1HzPkYMNAKOerMBxZ/ELK5zKtX3aN+cKepxtXZwaY9N0nki37sgNBEW8AgBE7p9JOz1XFLJ4ztWppYtlM9zRgmIlUSqE3o3Hxj3XUVpGvyqnpIjCD/FfMMVJfoEVVCrgVgayCnrVFbJCHkBdzKPSp/l8yddnA011RCynlvZcWsaCw1x/rognD2x8/GiP12XtfmT8zpXYJm6z8Niu9isQ/kz0NVDSPlFY7BB9nRIl5nHaxkycBn0mz0+x9eYAzOjUFiNa2XK3nXr6AsNb2qIc/N913GcX6kvr5TBU74aO9ZPQsX6SVCEPABrYmMt6yGrBxrEB6Gc8SXrDKsD35lLpjUhw9/xjuDJHYU7XNbTHYJWxMNFuAVyZo+QiLAGgJSwB9D1ApFEdz3cv7bFVfr7r6q9HZt5FAICGqhNefrZA6q8lMNHhrbyoK6lSEvLkycv7b+DKHIUnIdIrp4mCzWbj2JqLcGWOoiTk1W5YC6sCyUfcisLEkF4EWQ010GWimzOYf9KQ28+VzfB+W8JNrH55BSFfqBn593Gxlt5IDB6LqBuYl0eBwbML0VHvC6s6r9DC7AuUFMmlltEV8qqC3bMG0OqXnVeIMhb9h1t54DyVfuT/uok9Je7PKhF+cOhXpwOSc4l00/2vo8ACG5OtnDHu9nna8yALnQhKaeQVFONmdBI3DVcUyanUPEXJ8vz9V7Seu1PoPdR/HTlvtBqk08vUBXNf+GPd60NY9/qQ0H5OpGbw/TisP3pTaD+HeTuDuUIeIP97bKYaNdsLflK/ZcFz6Wm4DPaF59LTeJX4VS5zevwsBf/MPAyXwb5YuytMJiEvYM0wifs19TTAkNOi2cZr1CKGJRF7PxHu9WUXc+4G0csiq854T+pa1VMgDZ3v6e+/xfsuVgXFpaVVenxxQp44ZrQkClAtvC248KvAYIDFZgltI4vMabbZhdHQUXMi3T7gyTo8ux1f5RU95UFBTiE3Sqi6rXiEFxyXWwRT3MMkobFU1VVQt5EpzJqYQl2bibzsAvxKz0JC1DuUFlfch+tw3FaZ+ss7Ko9DZZzvpi0bQc9Ym3u+P71JxeektGp7vpUVTaCnQTwQNqolv/TB8ILj6KM/AUUFxdIbk2D5QEFzW1WmCsyb1oFZE1OoMlVQVFCMr8nfkBj9Hmw5eJrJ+h4GAB0tNbQe4Yt6prxIhbNbq0cKxd+M9UI/tG4kuOB0cOJAUn3lGZVXUZRPl6VLflGJxLH4q+HysyD2AkK+vERnkybQVdGAf8ItLIi9QCn91mdwB/idv0d5zgARSVQ+kklJQZ8blQdAICoPADcqj/iZ51DJvygBQGpUXmVHX8kSlQcAzlb0Dahbefojeq8PaBYvlokuPgG0H7CHdbGHW6smlPvpqfAWV44lxuJ+f08AwK0+5BZ872ybis6z6FXu7TwrAF79XTDOvRWt/qLQYKqgm5N43yAWm40hq+gt8kljzLaziPKdAVVlpZqiFxXEMPMeGGYuPoU2cp83NxLv0t2XuHSXt+hyO/otdx8/Tw/LtkApipvHveVSEfZV4ld4Lj0tvWEloqvNhE1T8R52AGBYWw9hebzP2bvnHzC9zTIAwBASxRWM6hrAY0pXMOR8If6YJJ/q5QoKDFw54QWPSrCmqQxcO1tjkIfsdkCVRRbFhaAfOXnILyrm/gzwbGrsZm+DV8+2aG5ugskBF/Dcl5e9YePjh23j++BXbj5Wn7sp16g+qr+DPLnzgVdcy9OxFRa0bQ9AssA3u7ULdjx9jBvv3wlsPzFuCHruPIpRzvYAgPTfuVh59RaGOZGroSC7mFcUQ0nMAwD7LtY492U3htSVrbJmdcKVOQo7HqyCpWODSj/24PNncH6w8AqPPAWm8hTlFyP55Uckv6zYan38bA5bhNoNa1Xa8agSln8MburyqcBXnqL8YryIIGcILC+qm0DNT/CvgxX33i4oxttnKXj7jF4VREnI65xuXzhILuPUIEjcBnoCxNvfGWisbSz/Cf3HCPnyUki4Y7FZ6H7jX9zoTu5hcGR3R5SUlmHnpUhacxAl6FUku4IicSgkinb/bo5VZ8Ycs8+HtgjpNMUPZ5aP4nr6VTQsFhutpm6jVMG4PPOGdaLVLzGHqBhc//hGgf8Bch562n/8fOmy81IkikvLMMWjjUzjkGHatot48rpi7/tURXj41VAxuN+bKeCZx+Hp4dlgs4FW4yVX8tzi1QedHCUXT8gu+YWb34IwsO54yvOLPD9HLoJedePaQerPv43s6nN/nrC2Yr32JPEhMU1uY+loM3Ej0AfdB/3dwj2V1FpZKGEVVcpxRGGopQElBQXuz/zoa6pjYjdiQemlnw9aLdiBqE0zMGXPRQHxbnfoo8qbsARsW1pg16YQTF8gGIm/es4ZNGpmSmqM8VeIzLNXU2ZAU4WaV2N5GhjqI2GFD5quJD4HBprqiF9O3ttdpm/MiA/ETWZKJu9Cy6lsKw0dAy3si9mIyY7yC/2tama0W1ElAogoIY9DRQp6lYn/vZVVVmGYLAwG4z91vquK5O+/0NBIrDcOl+NJ2zDKclYlzEg+OHRtXtVTqEEKD5I+oH2T+pT7eT46g1uu5IxqaxBEgaGAorISSn3GubeiLeYBhKB3w3cK9LXUpTeWgZsxSTIJeQCwaUov6Y0qEDUVJRTSjP4etvo4ujo0xmZP6VEkstLSc5tM/X2nkYus1VHWwLK4fVjTfDJ3m3fsv2AqqlIuflH++HN2k/dNKs++K4/h0dZapC+kvAh6EFfhQh4AXH2agN4t//uVIKsK93szYaUtPfCAwSBEvaRP3+F/NgKJnzKQV1AMKwsTdHZshJFu0gM5Moq+YkMCsVDDEfN8ng+Dn90Z0vNdNLUHNgTQ80qtjlRk5d3K4Eea9CJKZEjMzkATHWOoqijhXvC8v9ZDz3+d5HRpebL1DbVChJUBi8XGj5w82PgIC7KPkz4Kbc8pKIIWU7WypieSt6+/4sXTFASfEW0P52q/QuC1JA89WYU8DgwG8GYlvYVmmcS8jvWT8Cl7L8x1qBkocqhnVQcdB7VGROBjWaZRrXBljkL3ke0xd/9k6Y0BNNjui5hJ06DHZKLBdl+8957D/Z+zn/Nzy/0BiJo0Vcjp13HfbsRMFr/K87cLTOe+7IaOgValHa/9rF24v016IYrxW87i0Dzh1bGa8y0bvbcfRcIa6Rc0YzMDbApdhAXuGyphVrJx7I0fatWTX4RK6xG+GNDNFuk/fuPtx+84tWkMtDRki+6oAfA8LJwOHr9R/HsxccByOARvxJe8LOSVFkNDST5f6hWFuPTXysJC0xBssMHg+xabE30ON3pQf7h5tGsG2kzfQXsu3efsBYMBRO+V/zmRpVAHP4GrZEuVlQeRO2fIlCJ8K/YtHCf74cLqMahvIn2RhgplLBb6Lz2C1B/ZMo3DVFVGJztyi4Xn2q7DgMiFcI3gLSSNteiFf8y7yzSHTnYNMbGXMw5ck+49LQ6PRQehraGGm75ToKggsyU2FzabiLSsDF5s94Gjjz+WHCcqcHJSbTmFMGqQHf5IvEupd6W2tzQ3wq559LIBNiTMhp/dGfg8py949O7SAr27tPjrI/QUFRVw74xs7+Nmzo2Q8OSd9IZi2Dr7JG5djMa1ZF8o/KnwvnT0XkpjxEUli91neX4dkgYTheV6hAYgt6QID/vMwvA7x9HBpAFupCbiQrfxcAryRVZxAQDg3RDCd/xe8Dx0HfAvSkqpVyetKqhG5HGKV5DdLg430+rj2a+gwIACg4Hn/woHVzg1rAvfsR7QrYDnk3ff6Pu2duhO33+5OiJzLDtVIS/zWzZmd12Dr8nfZD10teXGifvoMKAVWrnbkWqv96eiiQFTcpTAz4J82iW7wguOI2DucQTt+rtWtyRFOpaUlsFj6SEY6mhgyYiuaGZeC4sOhMCuUW3sufIId3x5FfVm7rqMxM8Z2DmjPxrVIUSVk7dicSDkCUz0tXB6CbHa4eApfMO6/Eg4rsckoZNtQ2yUYo7NP++/TdDT1tfE+VR6vj0jD5zDiYlDAAD9dh1H0PRR2BByF95d20JDVQWrr9zG6agXeLHCGx47jiHcZxzWh9zFAreOyC0qwvSTwdz+5Vl88Tpep31D0PRRaLbMT0Dos+tkVe3P9cl3/jCsI/wQ6za2I8KORNAa06GZGeaP64b1+6/j33kD0HNaAEJ2V30Fyb8dScKdOGL7LMSoe0fhEEyk1j3oORtGapryntpfS4tgwRVOm+CVQm2uf42n5JsHECbt84Z1wpYzd2nPjc3medn1bmOFVeNcaY/1IzsPc3YHIy5FPn5CTwJmQklRWJBpvmk7jDQ1cHPqOIw6GYjNHq6oq6uD73l5mBcchsP/DESvfccQPHEkfO88wIKuHVDGZqPZhm1IWuyD3vuP4eokanYQsqTbchi4nChgoMlUxW0/T5nEptO3nmHr2bsyzYdDy6Zm2DObmlBx0aViPJ+n9m0rk5gHAL/zCtHKkxBrzq8ajQamBrTHmr7tIh5TiMRjMABLM2MkfsqgfUwAiPEjn15UAz3uZMSADTZ0lP+e76rI83PQZYQ/iirQJ7qi6NvNBvOnyCb4A8C2uyukN5LArYvRAIABzRchKGETACDmnnyK5QHA5lZ98OznF9gb1MV1d+KetOyPsb9nMxf809ARABDdbw6WxYRgjaPgM9Wti7Px7ftvDJ5ATWCsbK6e9IK2FlN6w3JoKOkir1S2yMapjXfBSNVMpjHkjYICA5MDLqC/c3M8TvqIUR0d0cjUAAenD4aNjx/m9u0APU11BIQ9QshSXro9pwhHUWkpVJWoSVLj9wZKbdPJSnQEss+KvpSOVd2hLOY9ePIO7Zwl+yOIIuTgHfh7CVdN+q+ybIAv5ZTbnwX5FTQbgqlbR2HShuHopT22Qo8jD7beWIIW7ZpKbOPstR2xewQfvsOjE7FhYk8M7WQHB08/xO7xgcfSQ7iylrh4TNh6DgfnDsGp28/Qz6U5RnQVNCuN3eMjJOitHuuK1WNd8YbiDWp4wXGUlpT9Z863OOxX78BlL0JMW33lNoKmEz8v6tkJDmt2InaZF5Z7dEHKj0yoKCmiazMiAsKzozO8T1/B4/efkF8sPs3u0rN4roB3cpJon5DqKuiF5R8Taz48eeNw2mJebMJnAEDog9fIyilAt9b0/nY1SGbB2VBsGuoudn+Ti6uFtrULkewxVJ7EAcspz+tvgqpIR4VhXezRx6U52s+Q3UD76qPXuPqI50uqra6GPi7WaFbPGE3MjKGjoYaiklLkFhTj9cdvuBWThMevP1VI5dYD84aIFPI43Jk+AQBwatQQrL5+B8t7dIaL/z4kLSaukyGTR6PHniO47jkWZSwW5lwOxZQ2LQEASd/prWbLQ9ADgNyCIq7YxKGboyXsGtVGcwsTGOtqQkVZCbkFRUj++hORcSmITUrFh/RfMh+7PCrKSpSFPKrEZ0fhR3E6OhqRi7yQ13kGgMEreOb5CgwGBnWygW3D2mhWrxa01dVQXFqG71m5SPj4DQkfv+HKw9dgyWA6yIlyldf8v2Xlwkhbg2ukXoN86PdgHoLaVU5Ko7FqbQR+IZ79WOwyHP7gh0aa9KNibp8khN6/JUpPT0cdVw9Un4VWny3/YM/Ki7gYL7wgMcyLnNh45eh95OUIFx5YFRuOFQ6umHT/DPa3Fx2JyX87XFAq+r6/lpE27gXPA4vNRqe+sheMkyer5vdB53bUiyRxmNOUd01OL3yPfe+IaDZvywMS+zGVNKGqIH9bkCHbT+Gct/iq5eXR1WCKLGARu5W3AOPuIHh++Nt7OAnaJygqKNAuiPErV7pmsmqQ7AK6NNJzc2CiSS6bbfilcwAAYw0NKS2pIVHM6zNiJ4JPeqGjh+BFP+IKtbDS6viQXRlMcVqEvdHSUwAz8vIE/rDmOjpYFXEbKzp2kfuclJQVEfR9PwaYTAFLhpLqFcnGkIWkhKWZA9rDZeZOPNjmJdG0PvVHtpBAdzgsCsO72JOaz4mbMbj4IA6fMjLx0N8LKhTMmTnnu59R9QmJLg/Z8y0KFpuNKR1bwVxfV+R+SdVfXTbuwcuV3lBWVESzZeRu/iWNV90EvcNxWyVWEdPQof/F/PgkkZZ4/+gsnLj6FCN7t6Q9Vg3iufrsjUQxr4aqR11VGWbGuvicIR8fHw6/8wtx4kaMXMckgwKDAfvGkqsc8sN/TWzlx4us1v0T8R/+5i1CEpIQ6U3O+kMS17dORo+5+2Qepzw3Y5JwM4ac37I8ebRrhtzGco2YhfCOsvn2cWhWrxYSPso3e4XFZuPcnRc4d+eFXMfl4NFWfmlLQzadQGLqd4FtNWm28mOYjCnhVFjU7F9uiu2cFyMAgJJfnjgiz89B5+H+KC6pvlF6re3qw3fJwKqehgA9BrdCj8GiK1+PmUsu8+jlo3d4HSNcIO74u6dY4eCKxxlENG+LC5vgZtYMG1uK9kwtZpVh4M1DuNBNdGEUBQYD94Ln4f3H7xg74wipuVUU7l2bY9FM+d4LmqjxosZ0VeRfQK1dk/p4kPhBYpvXX/67WZIAUUiiovBxbgu/Jw/R5vA+pMyQbhXz+nsGHn0hAjFO9xfMRCssLsXOoEj8yM4T2L5xErnPpERVIvikFwBg27qhsLcxBwA8jn5PamAAWNZ/K6LCKubG4W/gQ/wX7Jl3Ap5bJBtWcoQ8jjfe3TETufs428r/zI8kvzxRMDXVEJp7FPm/C9C/luw3+PKCapGLMT2cMKaHE7ZfeoAbMUnc6DtRlI/gMzMSLT6VJ+xpIoZ3dcDIbo5495VeRANTUw3hBcf/+vMtCud1u/F0Kc9fcLlHF/TdeRyXvYg024h54kVMRQUGlBUVcfbpS4Ht5SNSRrex54458sA5iX564QXHUZBbWKXiaZ+p3TH934qpaiyKGiFPNrps2I/bi4j3i/XCv7ui2v8rQWvHYcDyI/iYnlnVU5GJFWN6oI8LPVFkmL0NFnfvCLVyqSqHo2LBVFaCkaYGdj54jOntnGnPz0BbA6GbJ8F9/n7aY1QXKrqicWjaKSgwFPD6dwwc9NoDAI5/8MXXwg9w0G2P7iZD8DEvEfU0muBLwXvUZfIe7E4sGQ6nKX4yVeatTFSUlbBybA+5jGXr7QeHhnUExLtfOfmw9farEfTkxDBz8X+r3IIidJ62CwBR/EIe0BXvon8l40fhbwCAW23hxfc7p4hooMOBj3HgLP2CSPLm0KaRaNKgVlVPo8Ko38RUpJjH8b57NXCBwP8AcKozsdCurczzTtveZgCp4zWoZ8T1pgu8EoNdh+6irBKCUcb944Jx/7St8ONUFLvH94PNAukLTIUlpVCr8gribORkL4SWziZSrR0X0/dLlhferdrA78lDAIDFDl84mdbB+UHCEakFpSVw2L8bhaW8hYcGeoLWS21n7MCxRf+geX0TWnNhsHnLuqJCSGjdShQXlsBDj3oJ8vJ0H9ke7fu3hHNPchFUspCblYfXj94i5PAdPLoSK9exJaXb8he4qEr6GU9CgYiw6cpg16M1AiXXyeLg6Ydm5rWQ8OkbDs4dAvtGdeC6YD++Z+dCk6kKX08PtGxixm1b30QfH9J/cYU9B08/mBvrIvXHbzzdTdwUbD13l5uC6+rUBM7NzNFymj9aNjFDcwsTTHRvBRVlJQRceYjzES/R2a4haulpYXKv1qTn/Ss9C/9YyC8igAqKSooIyTlSJceubG6disTmCXsq7Xjj1wzB0LkelPpQiSS8knkIKmrKAIgCGI9PzsH6/dehq81ELX0tDOwu0qOzJj9JOmK/56wX+tHy0ZMHdFLVpvZti4m96Is1fzsL913DjejKj/CSB8cWD4d1fekPgM03bUfcAl7l5FXht7HClYjiPxH9HOtvRsDSyBAXxw+HAoMBy/V+2DukLzo3agDL9X7cVFxZkVcqZWWjr62OG1upeT3zR93xF74oD39k3vwXg7HZ9jxiMiOQW5qNjkZ9cOj9erzLjUMpuwSbbc9z23D+L8+Gk7cRGFH9F8TLC6NU3xtrxruhZ2si/UqcaCdFzKv5niMHGyCq2XKKYMx69i+22fNEu3k7gnE39h2cmpkhYP7gqpmlDGw/ehdnr1Z+RPWqWb3QzeXvtDtxr098rkI/kPvcXjn2ALuXXyDdvqI5GfgER889QmGheLseabR2aoAJw9uhSaPKFWHPflyLxJwoLG9Ov5K5JOwW+aOUhPAZt5ncfUHWj/4oLYmHoWkSsn70Q1npRyip2EBH/yhKSxKQ9cMD+rWioKCgj7zf65Gftw8Gxg+hoFgb37/WgVHtVAAAi/UDv745Q9/4IRQUiXOek72AlJhXxmLBdqG/1HYNjPURPLfii4hZ7KCW8i8qii8m6QscLeuS6c7/Xcd9diElxeYXFEOdSb5Kn6xCHl1xRxY0dTXg2N0Gdl2soaJKPDBHXo7G6mHS3zDSYLPYYFRzz4+gjP14ef8N5vVYV2nHXBs0Fy1dbWn3Lx9tBxAruKK2k902d0gnzB3SSWAbR+jjZ6pHW0z1oLdio2+ii/CC43/d+f7b6DrcBV2Hu2Bpv614Gl6xD0TXsg9DSaXyVrbsmhAX/eC7r/D45Bx0m7RTnJhXQw2UKC1jSfRrq85snNwLzs3Msfb4zaqeCiXaWNcjJeQBEBDyAHCFPAAY6WSHkU6C1wF+8U5eQh4gX2+3yoSqkAcATEVVgdc2usK+0S+zRFeYVGQoAgBufgvE+AaLARBCHwC0M+yJtIIPqKch2oNp0Ygu1V7MExXhqK6mgvzC4iqYTQ1USS0QTGd+nkQ8bI90c5LL+D7PhwlF5onaJoqs4jzoqlDzlvIe0wneYzrhYex7HDj7EInvKy6NsJtLU0wc2hZmpnoVdgxxPLoai1MbLyMphny2nLjAEqqinHHtyv99JTFikDNGDBJcxMzNK8KPX7n4mp6FgsISlJSUQk1VGdpaTJjX1YeBnqZEe6bKYmi9pRU6/tJ+XbDygvT7ofSsHJjoSvd909TZACVlnmhtYPIMxUV3AADZv0bC0PQdV7RTVmkNI+3F3LYcIQ8AFBQMYWiajB9pTWFoSq0Ai+MSclF5u8f3ozQuXd55zYbN3h3IL5EsJuuqqeHZpOki912OjCcr5omE1NPn6QtRmDCyHakB6XpWOfe0x+oL8gnplhcufZ24F79N4wJw+8xDWuP0rzUZQd9Fp6VUh6g8Djbtm3J/36KCYkxzXoIvb+VTmQ8AWrRris1hi7jl0CsCNr1g0irhv3C+/wbWBs0FALDKWDi49CwCt4XIPKamjjqOJfrJ5HsHSI7alcTzxC84cvkJApYSBUF0NOVf9r0GetVtqzMf857h7MfFmG8VKnJ/yNM3WHKE2PdsF7Xf3X468UDAYACxO0X3XRhzGRsdK7aKWP/2LdDXpTlaesrHv6yiCdk4EbX0yZknVzdi9vmg5ZRtMhVNqCxsGpji8ELRpuzSCGonGC2wxdZLqE35iL0ORr1x9esxpBa8R1NtBzTTdsTNb4G4950XgdGnzjixUXkcYvb5oN2MnSgooh91UhGoqyrj/g7h8wAAswa1x/oTt2iN6z+pD2xQIE9qAAAgAElEQVS9/WBmqIsW9U2QkZWL6HdfMKaLIxYf41231o+u8TKli7YyTyA731bQ15vzWW7bwqJS5yQKqkIeP20dGqCtg3Aly1eJX3Ev6h2SP31H/Ns05OYViR3DQFcD1pamsLQwRsdWjdHA3JD2fORJVXtDO3ezrjZReaI4GfgEe4/dAwBueq44OvQRrAmgpqaM6+fER1+L6kPmOFXFIOcWpMS8busPYJZ7O0zsLNm2R0m5KQoLLkCNyfOCVFZp++f/ligtiYee0XUAgIqaeN//3OwlYGpOBZudQ+bX4DLvVAipSENjHU3U1dehNDZdFBkMxHsSi6xx379hT8xTvPv1Eyw2Gy1r10Ffy2ZoVUeyUHfv5Xs4TBH+TMXuJXcfTirN9vqdeGT/LoSONmGo3KOzlcjB3NRHSzSoF4WyqhKuZh0Wuc/dbCZs2jTCy0fvEPrZn7tNRU0Z5o1rwdK2HmZsGIKp3Tbie1oWigqKEZzsCwaDAXezmQJ9Qj/7w91sJixtzaGmroI3zz7i8tut3P2NW5hB30QHiwPGciPzypMS9xmeLReL3CcNug/t1Qk2i403T5Nx/2IUEqOT8e3TT+Rk5qKkqBSaOupQ12aioW09WLVpDCvnxmhGo+pxDTzYLDYiLjxBUvR7JEYn48vbdBTmF3HPt5GZAUzqG8GqTWN0HOgMwzr60getQQA2m42IwCeICn2OL2/Tkfb+G3Ky8qCiqgwtfU1YOljArEltdBvRDuZNa1f1dOlQDdYeqzdex4LZO0eTqzRZmVREmq00MY8jyAHUxbw7L5Ixex8hVETvmAlFBeFFhEUxl7FBRjGvS5g/brsJR0uLIuJFMmbvqpj0FVmZ2MsZU/sKR3db7PRFilflL/KVsVgi/2Zkqa5RespKini821t6QxnZlHAcC5pRf8iWJuZxYLMBJxE3+1XBGFcneA9sL7ENlfcDf5rt5SfxpPr0dRbwlqz5niOH1Ae0XYEPcORaFALmD4ZTMzOZDyhLZF7r8EUwVtPBybYzoaXMlHku/wXKC3kWzc1gZGaAqNDnAICmLRuCzQaSYt5zn8ebtmwI/3srK3uqVcanL78wctpBKCsr4haFIKEOfbaQEvPK9wGqr5gHAO1X7UFmXgGpttN7tMHUbuJto36mtwAYqjCoFf0nzTYFSir20NE/grLSFGT+6AVVtd7Q0t2M3OzlKMg7CgOT5yjKD0Tu75UAiAg9om1PsFm/YVQ7Fd+/EkW/tPX2QpUpumBK8/nkv1OkpQ1fuhKL/h4OUsfpNXAbrl3gvR+S32egYQP5FyuhgMQ0W4lfhD06SzdkprNSoGOohXOfd4vdzxHjzu68IbCdI8JxsLSrh4CbCwFAQMQTxaZzM6CmrgJ3M+JhIPrOa2779/GpYvsBxEWzRbumePWAWkhoZdDw7DqMauyElQ6uFXYMhgIDzZwb0RLpmqyW301o4vL/RrSMZeAaJA1aJnY/Q4GBToNbo9Ng8n58fzMHkx5h08ubEs+JvGEw/r/OcQ3CSKv29bfyo+gjjr6fgc61JsFBX9jLMb8sG+c+LsbYBruE9jU1o36z0tmWV0xn15WH8O7Li+a3vrQW8f2X4m7aWwDAp7xMmGnoYfCdA1hu5w4bvTpCbT1u7sGVbp54lJGCNsYWGB5xGKc6jqM0p462DRGzzwf9lh6We7Vbuswc2B6jXeWTwiZPGu32k0lEjNnng5sxSViw95ocZ0UfHQ01hG2eRKn6vCxQFfJYbBa2vPHGJttzpNozGMQ5rspCL/pa6rjhSz1NmQrlRLoaKoi5L/zRSNMMng0FixBMH9QOR65FYdqW84g6JHu21Mh6XvB5Pgzda/XHz+IMxGZGon+dsaT6PnYlogbb31iG+93XyDwXUVxPaYEeFq/E7n+Y2h/m2v+grtYQsW2qgtDcowJZN8PqeyHzW7aQaOehNx5vnibjwOIzmLieXmTy34Z5Xf1qLa5VNvdXeJIWwnZdf4Rj92PxaJXowpoGJq/KvebZQCgqWcDQ5DX3tabOamjqrAYAMDUngak5qVzbBO5r/hTc8pSUlcF+0XZS8wcAY21N7s99h+7A5bOER30n9824GzofiW/T4b/7poCYl/g2HV5zTqJRA2MEbBvFbc/P7YgErN54BQAwalgbTBhDLGgNGrkbiooKOHvUEwAQFZ2CZWsu4eShyTA00ERlwLnLYaMKVrYkCXkAIcy5DmuNXxm/JbZrbEN+9UhNXdD772NSOpz+RBqaNzEBS0r45tYbS2gJl/m/C6CuXbOyVANBMausqqdQ7fCPv1vVU6jh/5AeLRpj/50oNDA2ELm/q7VsFZ+rikPJnphvFYr97ybidfZtjLQQvJnbmThMbISeq6NoDy+yRCV+EnjtbFQfANDBhFgI6hHO8zy59jlOQMwrY7PQ9OJq7us2xkS6V3qB5PsASQStHYf8ohK0n7GT9hjy4LbfVOhoVL+U+JspyXIZp5ujJWL2WcJ13j78yM6Ty5h0mNDTGdP6Ve8qhAoMBSxoRv39eHH1WCw/FIZrjxOkN5YjLZuaYc/sQRV+nMDIlxjkYiO03WtvEHZOqRwPpP8HttrOxN7kixj0cCG612qFKXyinoICAywWG3dj3qGTo2wZNo567RCfHYMb3y4BAKy07dHByI1UX8+ovWhtaIntjrIXVKRL2zqXquzYkihvn6Olr4nMb9lC7a5kHoIrcxTO+137vxHz/kbe5kQj6IsfCsrIp51WVNGMnIIiNJ/vhxcbRWdYcNA1DKqQ4/Oz+uItnHv8klKfW0t4omH2b15EorkZcY/fpLEJpk7sJNBnivcx3A2dL1BB/m7ofAFBr0vHZjh8IhLH90/kbps84ygCTxDC55ZtYZg3yw0LVwTi9rV5WLjiAjau4qUjS+JI+FMEBD9CSamgNkA2zZbUkmVHjy0IPumFxLfpmLcyEBFXBBXvnlpjSR2Mn3XB8yXuD9xzixsxN7LlcoltT/wbit6jiSgAbT1qHgs9hrZG2scfMK1niGvHHsB9RMXcAJ7aeJnUhbTNP754dLr6+Oj9Vwn6+BIrn4WCAWCGVUeMtxQdmbXqWSjOpzxDXQ09HOswEsZM8d5Ge99E4uLHF0jNy0JrYwtsbdUPuiqiBdzBtw+RnisbgM/jC7jxNRHaymoY3agVpjYj52FJhVmPL+Bu+juYMLWxu+1gNNAS9gfZ+yYSR94+AQA4GZpjRxvJN/cJWelY+SwUb7K+YXTjVpjTXLyHQmFZqdh9kihj/Ubyz7kw0OiLL5lbYG16CUoKeoj+3AKaqvZoanxMsD07H3FpHigq/QxT7Ukw0xW8nj35aIHaOlNhpjsfr766oaA0GbW0RqOe3jKhdi1Mr0FdhWc78D03EO9/zoNzvRRav0sNlc/mYYT3UnFpGVSUFGmP4xC8EXmlwqbviQMEv78iM94j9udnAMCMZh1pH08SMb8uY74V4Q05qdEBbH7N85fSVDLA5tfuYoU8AHCxqi/T8T98E4wciv35GeGprxGZQZh1N9I2wpQm7fAx9xe8mnXEquchaF+rIbqYNoG5hh6W2/VERPpbkWN/zc/Gw4z3aGss7IckCXVVZa5ZfxefAGTnVU719skerTHFow3lfhY7eRXSlrTrhIl2jgL7S8rKYBnA8wXUUVXD83Lmys+/paH/+VMC24w1NPBkHLGCnJz5C91O8mxO+I8ZP8Ub6sqiLUekEb5lMgDA7/w9nLhROZUlTfS1cGDeEJgaaFfK8aqS1ePdsHq8G9J/5aDXwgMVeqzdswbA2apehR6Dn10hj7Dm7C1E+c6A6p+oSltvP3SxqbFtkRfu92bicrutmNJwAKY0HIDEnI8C+58c9EG7Kdsxb2cwera1wqpJ5MQ3cYyuPxOjQc4agZ89rahFgb7L3IXPOaehyFBDB7Mb4MSofM+/ixff56KJ/nyUsnLws+ARnEyIz42ighpe/1yN1JyLaG64DqaavbjjhacQ93ZmWkNgZbhS4FhP08Yiu+glDJhtYV+LJ8on/FwHBYYKPv8+g9qafWBluEKg3+OvQ/C7+A2MmB0E+r3L3I6U7IMwYnaEXS3JUUh1GpkIbTOsrYdPCaKjm0683YaRjWfhRcRr2HYUbZMlTyx2+HIrdvY7dxJBQ0ZU+DH/ZlbHVbzNS9xmH0ppqgC4FWMfr54GTTVVKa3ly/qgOzj18Dnlfg2M9QUKm+zdPhoA8ONnLo7tmyC239yZrujaeyt2+o5AsyampI+X9O6bgOA3b5YbFs7uCQBihbyAmCgAwFTHVtxtJ28+w5Nd3ui9+CCurp8Ahyl+pIU8gKSYN6iPI3S0mWjlaIHBfR2F9peVUo8ycureQvIxPbtifLs1KMwrwr67kn3qjketwtTum6CpzcTZl+sBECm6A5rOx+h5vWDXzlJsXy1ddRxaH4y4qGTsvbUIpSR+l+4j2+PGiftS2/Fz89SDmlWRKsYycA3GNG6Fo2+JD5KKgiKKWWXY+PKGkJiXW1IEh8vEB9RGvzbe/v6Odte2QU9VHU88hMVWy0AiBUBHhYn6Wga4l/4OrYK3YrFtD4xt7CzUTtzr8imm/PutdE3wsygPfvF34Bd/R2xbUWmqloFr0L+eLTa15H1pnHj3FKufhyFp0DJuXxUFRbzP+QG/uLsCQl18Vhr63yRufupo6KKUVYbw1ARYBq5BuOs0WGgZCBwLAGqr6+BrfjZ0VZjQVWVi75tI7H0Tiei+86CtrCbUnuw5EUVm/g3oqHVAcdk3xHwmQqetTM7jdfpg/MgLgqEGsaL//ud8fM89j0ZGO6GmVA+JGePxNXu3kPiWlr0PX7MD0LTWcSgwVPE6fQjSfx+qEen+w9AV8lhsNppdIp8C5GLcAOMfnAAA/GPhCEM10WH4oqpEkkWBIf53yS39CQf9PkgvfAsTtcYi22SR9Fchy/O+iwAArnWIB4mr3aYK7F9h15P783VXIiWiXS3BiEiOT96bAZIX98hw2493/F1BkTgcGgV51XDQ1WTixJLhMolK5X3zLHb6Yri1DVdc2/8sGusjI/B2mg+U/qycOx0MQIOdvnjP16//+VMC47ABPPj0gfu6oZ4+UrzmYFpoMEKT38rdq89ncAf4DO4AAHj2NhVbzt5F4qcMuY2/bHR39GvXXG7jVTatxv6Lu3tmQF2Nnmhqoq/FvU58TM/EoJVHwWLJ/kb2m94XHWypieXloXv9urOOEHBsvf24EWLP/X2qReXJ/wqHWy2HigLvPddES1Csnbj+DIqKicXVkIevEfLwNcjy9LBwam4RqwA/igSrytZh1ic9ZuvwRdyUW0k00puORnrEgkZ4ihVcLYh5x36bBleL19xtKVkH8TZzGxrrzUIpKw9WBsthZbAc97+4QUe1OdSVifPB6VMeNrsULU2PAAAKSr/gYWp/bgTfp98n4WrxGk305+F5xkyk5V6FqWZvoTnxc+eTCzqY3UIjPW+J7ST+7rb1EHsrTuQ+o7rE/XnAvBPYE7VeZJsNXkexcMdoMER80PasuoTLh+9xX8/9dwS6DhBtFZH48wcAYMmdGygoLUVdbfJFCDr02YIrJ7y4/vycbQDgNaEzhvR1Etjeu4cN5nsR1lLFxaXoNkhYrKru6bb8Qp6aoiaaareGllLF+J/3d7LGpWhynqT8tF7Oy6LcMMwNHg7N5DktAMR99MR9FxCV/FmmcYLnjhF43aSxCVasu4z7kUm4HSL+vdDbzRa93WwRdjNOopinqiIsm90NFQxOe/DoLXp0tcb7D9/RoL6RUPvNDwn9iF/M2zSZWET4+pPIQLmwcgzcFx5A6MaJQv1FQUrMCwyOwfgR7fDmbRrOX46B10RedE3KK+onnuzKwKEHwg/xovzwlFWUEHBjgdD2i28IMabfhI5Cffl/nrmZJ7KpkKj82X+GK2UxT1T4cw2Vz43URKgrqeB5P977JV9ENA1HyOMXkuZFBeHyp1fY9PImFth0425/mJEi1BYA3v7+jsbagh9kTpv217bhW0GOVKHqeMfRMFbTFBDLwr4kwPtxIPJLi6GupCKhNznaX9sG/9YD4V6X97ksKBWsnGeta4qxjZ2x2LaHwHbLwDXoeX0PEgYuERr3a362wO939XMcZj+5hB5hu/CYTxDltJEkRpKhltZI6Ku7I/aLE5qbXoaGig10mZ3wPfcMDDX6gY0yfM89D4e6MVBWJL4sHepG4clHC+QXv4G6Cq/cOhtlAsKdk1kcoj//vQ+NNVQcVIQ8Dvqq6vhVlI/VL8Kw3Vn+qWv2er0R/GUD+tRdhN8lwuJJN5OpEqPznrz5hJaW9M3Pa/9F0VHT+7lgej8XAMDNmLcIuPwQH9J/ke6voqSI0a5OmNDLWabITn4GNRP2DZt8LQgn+g0GAKyPjAAArpAHAFHjPdFw178Sx2UAaG9eXy5zpIp94zo4tZSI0PiQ/gvhTxNxOPSpUFqJJLo4NEJXh8Zwa9VUeuP/M+qZ6OHpHsKo++X7NGwLvIcX776S6ltLTxM9W1vBq79LRU6REnYWtfE85SuUFRVrhDw5M+npOlxpL/5a8eItufcNGU5/CkDUrwih7ZIKYCx8fgIb7UZi8pM9Mh2bxS6GAkMFWiqCthG6anbIKxFemG1bJwgx6ZPRyvSY0D5+GAzeozNTqS5yihNFtmtuuA4JP9fAVLM3covfwkRDdIRjcVkmFBnk7RdS36ULbbNqbQlAsl/p13ffRG4/sO4y7l19jntXnwtVqWWVsQSEPADYOvskEmI/wGut8L1LEwND6Kkxsa5zdym/hWiu332NwX2Eg4bOXY4WEPMAoJ+7HfdnFRUlrnD3OCYF81cF0jp+ZfI5n+e/P7z+SjTSlF6QQRbWDOmBsJdJKCimXxl90ZkwLDoTBgDo62iF8Z2c0LCWaIsaSbDZwKWncdh5/REyfufSng8/J71EB0xFPEiEGt+C2ZPo93j+6jOYairw6GkHBoPw1uvgYokroS/g1o141gu+RkQG3rqbgK6dCAFz6sTO2PhvCNo6N0IHF0ucOjwZU2cdR/16hmCz2Fg4pyfuP0zC2s1X8TrhK04dnkxq7hEvkuHQmGc3k56Zg6xcqYvqDPwpgkFKzOOk1Tra1hNKsZ3qLPwQL43NYYso96lONLSRLeUgJv4zvNbyTI/FpdU+ep6C5Tuu4cZBL8Hjn10n8FpBzJ3OjdREeD4QvKCpKSohfpCw8Fl+TABoqmuMa6683PM2wf7IKBD+0HWt3Rj72ks2h62to42v2fQ9j+RFeYEJgJAgNvQOkXZUvt2WVv1w+dMrHEx6JCDmJWQJf7ECEBLy6OBsJPxec6tLXFQOJj3GDKsOMh+jhFUmIOQBAFNJOFKgvJAHECW5y9iifSb3uQheWHubNcfsJ5fwqyhfhtlKRlmR+FLRUCE8dzRVHZD+m/h7Pk9t/6eN8KrXm4zRcKgbJXZcRQVq6fsctowPwIOgp7j8i5dWHXb4LtzGdRLbp4fKcFwvPiV2v//0gwg5eBvzD09F13/a4dObVJg3rSO2fQ3kKS1joa8fcSN/be5YsNhssddXAGjC5+0W1HUymumYiNxXngMuIzDg9n6Ep1JbfadCB+Ox8E3wQKdaE0SKdvOtQsUKegfDo+DVh9qD/asPvOvgyC6ib0rtp/tJrZLLqagrql0bnx145DeD0ryo0M2xMbo58qIVG20mk5ZSBt/EJ/BNJOwH3s2XvUDTyvaCdgSjWtjh+CvhlBP+tFhRGDDVYbHTFwwAcTKkzcqb+ib6mOLRBq1th8DWnN5K/ItPPLFZ3BgvPpnB0iQETBXhTJAOk7fj3j5vnAiNxvaz9xB1hIgocp+5F6H+RHRYu4n+KP4jNmoyVXE7gJfGfCj4CfZcjMSkfm2wP+gRAMDUUBuXtxIr6SwWG63HC75/OMdYdSAM1x4Qn/1OnjuE9suKTQNTHJo/VC5jVTYXH8Vh1ekb8PZwwVGfoUj59gu23n4IXzURJnribU5qIM+aFp7Yk3wROsrEfc0/5hVXOC/qVwSpyrX8bLQbCQDY50zYAZz++EBqn5ziN3j0dQicTA5AX40T8UJEqaoqCt6LM6AANlt4EUGRoYbsIvHFMDjc+GCPuloD0cxgqcR2SgqaYLGJCMcfBQ+4EXr8cOaRVcQrJOBc+7TUOZSnzR8z/0kOC7E/9n/snXlATN0fxp+Z9n0VFUJURKVShLKTJfuSJbvXa6/sxGvLmlCW7GQrhCIkyZpSIVEppBQladXe/P64ZqZp7szcmaYsvz7/aO4959w7Ne6c85zv9/lu4zhXWUFcQ1WLfJPt8pFwAMD6I9xpiEP02etTv9jNOLnrBm6ei8CNM49JxTwAiJ1NXjyBCodO3WeJeSfOPwYATJtgg5MXnnC1NdBvSjqGTlPq0YC/kuBMdsRbfQt5TJ5tXiB0ui0vrsW8wbWY+pvDCgO/6rW1I+esLdvA2pIz8pxZJMN1EftZ6DDEDA5DzDjaWXTWg0Vn9rpcp5kqq2AGk3vB/G3kyGirS9hanVwxAeY/q9Y/8aI+16Uk5vldeYYDx8MBADMmdcfUCWxfOYaQuSlaLbl9uMiwvbsM7ZR0kVxIeADYa1tiVYfxHOeZnOm2HC3lm7COP+i7k3Wud9gKtFduiQOWxCRscsQOpP34ytWP2ddCvR1icgmvnprjiJMFm/05BDwyn7zwqGTsOxPOU8h7N54tot7LTMGsh34c7cbfPY3onHREOCyGlpwiR3/7W4dxcxBbLe51fT/XmGREOCzmWtzeTE/AgicBfPsBwL3FvHPVa8IAMO7YecRlkAtkDcHzb5+Eaj/ToBu2x4XC4NImKEhK4/kIbrG0PiiuLBPLOEd6OIrct5mcMjJ+kEed9tImT+FrWNif1fLKzwAIr7vaVFR9rZerf8/O5xDyAPAV8gQxWNEJc3dxfnHMNluO26VnRR6zETaj9p7BjaXT0H3jQQDAOK9zuLRIsN/Lso79OIQ8QRirUvfkEBVVaW24tg/iOKan0JlDvKst5C1w6A7vQGICXVJeATlp6uKP0072AsShq+gVKZ/vd2YJerWpTyHvd0K2luhGJsIN0m+HjXZ9+Y4TPZNIJ94fHQljH8KH6aTDaNg1cHTey7QWIot2vDBtmY7SiiQkfe7Htw0vSn+mEe7ze4A9LiORmpmLVjrq+PazcEffefuxbEofDLcjhMDzIbGwmrabS3Ab2csEs0dweyJ2neHJU5xbP2sQ1s8aVOc02z+F/l4ncGchtUrU+4Ie4eU+9sKsdVN1vNznDNNFnhzHGxEdM1UDmKnyth8iS5X9lTjqCfaIjsgYy7cqLRU+F11HaxXBxTaqGWUsIa+sKofS2HoqTrib2gX9WsVyHKf9tMRQlTEV8m7JSUvIwBCV6biRT2xiJ0SmYEmvDQCAWe785/pd+3Nmn+TnsoM3mBF7i9zH4c7FKFRWVOG231MMHM/tN+4WHopNvfoh6VsOTryMxbY+3IEAZMhIS7LSuwHgxPknsDDVw4yJ3TnEvNP+TymN97vztYz4frJUtxfQUryI4p/3O/Ns8wLBjX5zhnUjAmpM2mgL5ZXHhJKYl/W1gBWR53UkjHX86v4QoS+49PBswY1+csByPmR++jrY3l2GxYYjIC8hwyXY2d5dhss91qKJjApXFEUVo5ol5NneXYaRzW1wpttyrn5MPDtTC4kUlYysPBi35V7IPYp9hx7mhEdQ72n7UFpWwTNiT0OWM0qotw63MXB0DvGQqCnkAcBJO0dMu38e5dVVkKYTXyJ9dQ1w8m0UKqqrIEXnnyZU+/dr30K8ufM0AArSdU8dFQe1vdv48XaMG2Y/Oo/7X1JY/V6OWEka4SYMFz88x5qY63UaQxBNeHh21cY6yAPf6zGqrr6RpKuhsvq7WH3vGODczCgsixbY5/rhUAydQyxAN43fAze/JaTtgg7dwdMbsdgSxBaHqyqr4DC3P/YvOSn6TTfCk0AXJ47XX/KpVRabZfB7V86kysyBViwxz8bZG1aGLeCziH8acFlFJbouYUcXrZ9MbeL+/0RNQ3AAqGIwIMEn4vNq0huMNmILohdev+IS9G69S8ZBe2rG2fMtrTHf0hqWxw5iWuBlsXvj8SIr3xO5xUR2AK9IusrqXCRl9gZodHTQecaRwvY5bwe+Fh6CBF0VBs2CISVBTTDPyt+HL/k7ua7FCxuT1pjk5osT6yeyjhX+KGMJeQDgOMAcnufCufpqqpJHbTPFuh0LHepcEfRPZtmVW0j7nke5fbj7XNLjjUKe+CioKMaEiDUItt2DvckXsLhd/fl5b+l0FBtez8P01i6QorNN9LVlqds49A/biDt9+Hul9tGLqOFvRz0vW1dpJIcvHtOrrrwqFw8/EVE66YX++FIcgj56hKCkJG3I6tNWjdoGEw0S0JLvQ3otMm8+Xp55S4/Mwa7Zh3F4xTnM2T6R49x8z6nY73wKleWVGCg3hauv7SgrrmP8mGBOZCddesXpV7h09yRsW3gaFw+FkYp58V8Jaw9DDU0kf/tG+XpL5w/AFs9gjmMuc7nTdY+dFc7m6nelraIF3hZGIbdcfGntVInf4Yxxe8/iTYb4PGx/BS+2LoYkBXu0utDai8iAmNjRhCN9vNsJn3q97myPizjiOpZSW0pi3rPYVNbPUTEfgJ96XPQd4coFA0DH7oaCG/1Ehs45ec0s+Ya2ijqkba9lPMWsNgOxusMEXE5/jNEtiBQhdWnOsPyFBg6k/RoKGo1GGs1Iq/Hl06tLW9x6lIDSsgrIynCLQQN1qf8Oa9OzGRFaeiPtDUa2Iiaqbp374+TbKBhd3AZrLT0c7jEWilK8K9dc/hCHyx9eIrOkgDTt9m9BWO82ZoSb031fPP2aCtOr23DPfiF0FVRFvgemkBfYfw6MVNgh5cIIjeKAeb3hLTthp9UI1nGLaztQWCGeCMH6Rk99Hd7liHdBUFQWAwVp9qL7a5Efn9bc2I6xxvlt1+C4claX+YkAACAASURBVDjXuWFz+8Nn+Zk632Mj1Jl19DKOziIqUJVWVGJeX/Iq138zinIyKCoh/k9HJaXDbtlBhG3/BxJ07gnTkZuROHCdM/1lRDfOqLwui/aisqoaCrKcmzQ1o+8Epd4CwIzd/nj+LoOjrfkCT8R6E6/LK6tw7HYU/h3SDZ9y8jFsPRERS6OB1WZ/0BMMMDfAOHdf1nWfJHzEfO8A1ri2Sw9gSl8LzLa3Rn0haKm5IiyEQ8zLLyuFZ392kRA1WTl8LxW+SImBhgYiPnFvyOgq1Y/HoZRkczRVWYL0by5ooUHu0fX6kym0lOejsDQccemtWeJbZVUOsgu8oKX8L0orUvAmowvl6D4t5X+hIGOOd9nUo86T078i5Gmi4IYUGdKjA/KKSrDcKxAAcG3XLGhr/jlekuIi8FWCSP3KKiqR8vkbjFuSp9I1Ijoznm1CsC1RCftu1rN6FfPWvCLSzj3fcqak8ku9za/4gQ2v/PGlhBCBL/dcKvA6knRFngKYRbPDANgCWc0qsh01t6CjJrfNkLSEOvrqPSMdj1nsgom+KrugUu17MNViWyGYaO2CCXaRjkm14EX/yT1hZW8GFQ3ulHOHuf2w3/kUab+JJHNMfvwoYld7V1Di9PNr3kYLAPD1M7lIf2XsRLT13g0r3ea4PJb6M7h/rw5cYl4LXTXWz48iU9DDui0YDEBZibrH4O9KT61xeFsYhfdFLwU3rgf8F0/6oyP0+KXW1gfn4uM4xLwvRfWrf8S8pZ4lSEnM8z00E7OXnEZ7Q234HmKnSz67LfwHUKIOBtE1NbDIb2zD0Z1ms9BUlhBMBjQzh+3dZRjdojuGP9yAaz05y4LH5KaQ9qtvaHRi+q6jpYI377hTSLubs/O3188fjPXzB5Om3wKAinTdH2J55ZwLgXfj16CgohSdAzxgGrCLdawmbf22gAGgrbImdlk7QF9ZA/KS0qR+e38ydBoN1XUobXjajtgRM7i0Cb1veolc0GHv63DWeDWFPF5I0Oik/nWhmeTmvKJQU8gD8McIeQCgqTACJRUpiPzYGhoKQ6Eia4eyyo/IyPcWOVovNXc9JGgKkJJogsTsqVCSsaQUncfEbiyRnvXi3mvQ6DSu4kC1P4adehhhiS3xTCsvqcBMk6XoN6mnSPfeCDfbxg+C8UpicrP9+n2sH8k/jfFv5OGueRxCW8GPUlgu5C48Rcbj3ZzpDgNWH4F9FyNsnEJsmDHHtXc7yiHKUfHSO+4yjiv9lsEAniR8hE17PXRb4oUYbyLKddj646zxbkUnISEtC+1/igJ5xSUc17JprwdFOfbmVWFJGUvIE+R/R8VTj7mry/yXSc1Ivdrs6T+Yyw9vhCE7Cj521jysDQ8l9cyrXQW3Nq7W3F6Ia3r0wtEXMRztxRG9p65A7Cqnf3Nh/VwbpkCnjZUc0XuSEpoc4t3LtJaUr0ujSUFRln9q3sSBhC+Ty8RerGOHrzzBpEHc5uuiMmmQBWs8shTdRrh58T4TU/ewN8WYEXmNabbiY6fpIuxM9MX74kwctFhZr9cS1i8PAFSk5LHbfJr4b+YvgUzIY3K7xBeMagbWjfZAfk4RxrkOQY8RXYS+xuiOhLe9jBx3phQz/VaCR0TUxCv+SFlAPOuKysvxMP0j7PUF2+7UzPyqrOJey2zxvIHg80RV+5WLGjY1tT7QlTOAlqwesks/Iq88C6rSDb9xEb/DGdMO+SP6fUaDX1tUaDTg1fY//7vAaet5nF5FiN1bzt7lOFdeUUnWhSd8xbwLV9i7En3t2rOOTRgp/INB3Fhr8I9O80kJxvdybtX0WkYE3E2m1enaooiYXQaYsH4+6T4Z3RzZk2aeBTDOu6KbowfuHFsARXn2YiMg9RWWmvQW+h4A4P7ndwCAifrcZpvKUrIsAc/o4jbo+23hEPQYAIa07IB93UaKdO0/hVcjV8E4wB1mV7dzVL0VJwbKWsgqKeSb2swsEV87kvNSKrcROgCMbmUG/w+xXMfnPfEnaf3/SQvVpWihuhRvvoxDau56SEs2RYdmF0Uay1rvA/JLHyPl63xIS+qyBEEyTz4m1w+H4vndeCioyKP3eBuM0Z4D29FdkRT9DrvD+KeRAMCuUDd8evsZ60d7wN8jCBsuuzYWvxAjmkoKeL1N+ElC5o986MhTN10efIcwPv5dizQ+3++MuV6XEZmYJlSf2nzNL0IvE32u419yC2GxcA/rNZ0u2m8iwnMhujl74fl+Z64NmJrjLxnRkyXmkVXpfbhrHpb4BMLRzgx33MVrtfFhoSvGXDqPS2OoRSgwRbSh7fjPcTb36ofNvXj7xdUcqyZTrdcDkdwRpw2VeisMhaX38TlvOyoqMwEwwGCUgUbjnTUgDIsn2GGldxC2LRgGANBpooLMr/lYNN4OALB1/lB0m7kHj48uBp1G4ypmIYjNx0KwdiaRcs5vc/CfrX7w3TCZ63h3Dx/kFP9A0jpnGG7kvHbSOmdk5hei996jrGP6muoInjeV9XpN0B1ceh7Pak/Gl4Ii2O05wrNNeVUVOm3Zx/PepSQkEL9mEcext9k5GHbIl6tt7fcAAE7WnbFmYC+OY1P3+CHKYyFkpCRhuujPjRr5nWmtoINlRtxpmPVFfkUuQrOuYnRzwX50Nel6mxCUrvdaBU2Z/7+oVlGh0WnYdEVwNCMT3dZNkPHhK0YZr0TA622IecCOUL6asJ2r/XVfwoqjvXkr0vEiPrE3YTr5eOHiGOEiPy9fj8W7VE4fa6fx3XDaLwL+14jN8h7Wf4d1wdy2XtiTNAP73s6GJF0ao5q7wkiZ24O1Pjk5dxzKK6vQZa03qqrJCxr+Luyb6oA+xtxzyvqE38YrlfO1YW7sLhzJ3nCcNtCSI3ulqKQMQRHUi4vwFfN0tYmotZPnnmDcCEtkfM7Dy9fpv1zMu9ZzPcv/TkNaCUff3+bw0FtmNAY7Ey9BWUqeq9/whxvgmXSFtB/l6x+8I3QfE1v2rrph66Z8BTx+rwEgq0SwjxOv6LK5jwjhQkaCf1Cmo35nnE7mjjAyqFWh9fjPCn5/E1J0CUxrZ42TyZGY9uAMDvdwhBRdAvc+v8Xip5fRTrkJAvrOYrW3uLYDvbUNsL2LAyRoxE7VgFtEUZEReiak11hh0g8P77yDyZWtSBhNpB9UVldDskYq2z+G3eH95gGmPjjDiu57V5CD1dFBpGNuMLeH/4dY9LnphTB7wsdj3hN/du1qMVBSWQE5SSm8K8iBfchBKErJoEjM0Xn7Ex5ifnsi2iyjOE9gmrIEXZkjsq7mz7oqC6Crwm2O2qGZP56+S8MUnwDEbeEsd08WpWe8yhOvt3IfV5HtDosWnOJqzf7u1zl3vYfO6cfyywOAS58Pc41Zs5LtjULulInmBto49oo8VaMR4dlw5S7f81Si8waEeCN+BLXK7jllxXhXSJhmrzbhbfHQ2tsDE4xNsLU3t2dMQ3BoIZFuPNjtGD7n8q5Evu/fEejZkVzA1lCSx8NX79HHlHPiraWqiNtbqPvn8kJWmvgeq6yqZkX/MYnxIvei5MX9uHeISkzDE0/xmyl7D+KuYlif7Fh4Csu9ppKeOxW5oUHvRVQyctcgp+g0Wmp4QVbKAClZ4t1EpNGAsOhk1usJ/Ttj97lwMIND+nYxwKZjIeg6nRCU5GSkcN+HegGWwIfxCHwYz3rtOIB7A3XW8K44eu0prKYRKchkkXuFZdzfryUVFRxCHgC8y8mlfG9U4SfkAUBFFXdF0LRc8oJYwiAjRSlpqBERWRfvA0maBNYZzxLY9m3aVyzxvIKveURwRB/Ldtg+fxjla2WXZWJrAvG5Zop5zi8mUIrYezqQ8GqzC12H+/14V4dvpG54XXfFKOOVKCkug30rwZuZESFEoZEuvTuQnu/YhNg4OxBNrA8FrTdrExuXhsjYD9BQY/uRjnOwxGm/CEREvxNqrN+d0C8nUVBBzAcrq8vhn7ZVQA826zoGiu0+pCUl8HLbYvTZcgTZ+b+nfZa40mqNAjbi+fBVkJP4tYWnuhixN5Z1NTmDAVQV5YQai+//sJ5dibDYtylZGNiH8G9hVrWtb2qLbDVfq0krQiatA5z7EpM7p9acu9PDdK0xTJdIk/kvLAx6qqqYbm4ONWlFjnFq96Mq7IkSmTdaTCHBHl2Hw/XpNej7bcHijrZIL8pDQCq3d2HyuNXoeGkH9P22YExrU0jTJXDuHRG1VTt9Vt9vC2gAphlYQU5SCvcyU5CQl4WVptyLWM/4+1CWloGMhBT2xj/gStf9W1htOgCObSww8PYBdAxwZx2Xk5TCus6cf8v57W2xLe4OAtM4K2m9GrmK55eYgYoWohyWwipwF4f/Xc2UXBkJSSwx7oU9r8O52vS96Y3aSNDo8LAaCdeoK6z2CpLSSBrjVmePvcTRa2FyZStMr7JL3u/pOhqDm3cQm3/f2zFumB9xEXtfh7NSjJnHhSXoeQLWB4TCpp0evJ0c8Cr9C6YfvYQW6iq4spjYke6qz5m2xWyzoF83TOtJpEYN8ThJGu7f6vBOpM5ZxnXc/LQ3Yp3qr7LSPb8n6D2es9hCdMhLWA4QTyW0/0dqinWW67wRvZH4+4W8SkZfATuAHl1GwfVZACqqq2B6zR0RQ5ZCXpJ3AZ+raXFYEX2V9dqpLW9ftg8LXDHhih8r9XGqSWf8Z9uH0nuqK4/epqKHQSsAwNbZg2HakrNo04DtxxCyQnCF8tBt/8Bi4R5cjXgNZXm2PcTtLbM5UmYHWhhi24zBCH2ejOMhREbA2C2noa+tiW0zBiMqKR17rxKm11N3XUAzNSVsnzkEAPBg1zz0W+WD8B1s36IQ99lCe/JN7WeJM2Hckc3ioJki77QoACiq/AFZCRlI0iQw+IELznfbBBUpBbyKSEETHVWoaCgh9FIkFJTk4L3aDy67J6OspBwJ0R8weEp3LB21B163VuBh0HOMmNUL9wKisXDbBMgpyMB35w106NIGFr2IDUV73YW4meGFuX3c0d3eFNdPP4Lfq61IT8lC3JO3GOL0e6Tt5xSd5kizrWaIv/hSTfFswgBzTKgluIUf4v0sn+FgjRkOvP//1hzbZrwHnGuk8zKZM9IGc0byL55juf0AK2qutLISpu5eMNvqDUUZacSsIIq7Dfc5g8Qs8VZkv59MbErpqasiZAF5JdqySu5UoH5G+hxRfsyIPF7RgWRcf5aAoV3EW1ytETYbO/4DgPDL25V0BjdtuW0U3HyCcYuih2SX6YQYTVYFd2uCCzzNLsD5hfC+fIPubYaRsi76Ne2EtS/PY7Mpdf+1RqgjpyCDUbN6IeBoOOuYRlMVnIn8j2+/ETNsSY8HTSAijedZWmOepTVKKiso30s3yzZ4+JTYZHF3Z39mmB55sXHUswX+BJ7kBPzqW+AgbA2xyepzNxJet58IaF3/mLRshrPzHcGnXpjQJI5ah1FhR/A67zP66xhhr/VYvgXJfhU3t1Hf8KYx2Dl8ZO+EAQBHTj/EmYtEKehxIywxfyaR4klWLUcQV7OPQE4MxpX9T5zAnemCS93XFPPEhSjv+3YJd9pBXfjn0UVEZKXCTlsfXjaj0DPIC311DfCfOWd0QlrRdziFn0M1GBjVygRLOpI/fJdGBiI04y0AwFRDByftJpJ+IM6kxGDri1DoKarDpZMd+ukacKXj1pVpvpcR8YH3A1uYSWEj/5+Yrt2Ll5sXk56rZjBY3hwma/YgbgtnBM/Mo5dxZOYonIt4gck2nQEwI/PYnzteYl5txgddgN8w8ZlLD5SdhNulZwUeq8Hv9w31+8EzcNV8rRdiN/OPxkkuyMbQ0ENCX/TViDWsiuJUWHT7BoKSicXVHPMuWGVD/iwHgJTsKWirJfg7JzatJUyav4AkXZ3jeE0x72XaZy4x729k37VHWOjQQ6hJI5lnHpnPXnF5OUwPe6OKwcCHha44EhuN2ebsiODkwnQoSymgqaw64vJSsPbVYQT23AEAOLfnFuwndcdEs9W4meGFqLuvUV5agR5DzPA9uwBxEcnITM1B/3GEsKSprcoS7MioKeYdCluNMx7BmOw6GEP1FkPPUAf7Q8RvLfEyrQXkpc2gKNsTJRXxaNPkNOs4py8e+3VceltI0lWhpTwPX/I9ISdtjDZNTrHSbEsrElBQEo7Pee5oo+ULWSkDSEkQBdIqqjJRWp6E91+doKe5/+c5XUjQ+YuqVJmy7BRooOHQxgmQ/+kplZmVj1lrzkJDTQG+O4moyOxvhXB0OYGSUvZi9okftZQcZpotAFJxLG71QshIEpuF0WkZmHTSHyenjEa31sQmVV3TbP8LDsP56JfwGjsMA9qLntImiphn4byXaxNNgF9e4/ccNRgAYP9gMc5Yb4SGDLk1xIr9QRxRqzUhi8x7HPcBSzyvwNywOXxWjuM4x4zCqxmNRzUyT5y8T8vBrQdvcPYaeVELQTRRV8SMsd1gb2cMKSnRvd/FTXb6N1zYEYisj19RXlqBnSHiW4vxoriACOJQUBYueogK3/OKMdyJsCF5EMg5x7Z1IAJu6DQawq8tJT3Hj+mONpjuyPaMpdKn9n2c9ovA0bOPhOrDj9zyz5TakaEuXf/zsrwfpei54SCXf3d94zNrFLob6NX7dSqqq7D02RXcyniD0a3M4G7uILjTT5jpsqKm2Qrb7ye1v+sYAMUCGLOdemI2yW4tr8qs/HgQEImBU+2E6lNUXg67o0ehKC2NwMmToSIrCwk6HdsePMDF+HjEzJsHgNi17HP8ONTl5HDR0RFykpxvr8O+fTg4bBjsWrdGwJs3cAsNxXxra8yzpl61zn3KfqHuvb7w6cFpJv1wGPmCs6WiGsKHzhc43i5rah/gyW0tMLktp0G0OIW8RhoRB3eWz4TxKk+42PfETFtLDN9zGuOtTaCvpQHL1rogW7Ez2xSWlYHBYOBVOnehmpq4PQrFg08fcH8CsXty430S5ocGskS+C4lxyP5RhAuJcZhgRJ5u3cjvxZIz17FnMpESWVXNgEVrwX6E7ZS1YKyqjdd51CdlA3U7CCXkAcCkjqZ4lvkJX4qLcDj2GQ7HPsPjqbOhI4ZKpFN9/DG5e2e4nL2BV1sJcXuox0mcn8eOhBjqcRLXXaehrLIS5mu9RPIW/B3JLy6FnIwUToQ8w6Lh/IsmiMqYyxeQssCFNYkb0s6A4/z5tDtQlJSDgqQcjJT1IC9JbHg+uvECfUZaIjH2A+ZuHIOwy89YkXk1OeMRDJtBJkh5lY6+Y6xYHki6rTltMfjhc28NdH9WKRQ3pi0/4nWGBXIKj0FTiZpvlkmLFCRm2iK7wAfN1d0hSdfkOJ/0eQDr5/fZU35ehxAC32Sw53Qfc4j5j4yUPoy0w+vyNgAAg2cfgJfbOPwoLUe/aV4sce7IxccI2D8bwfffYPXuQLi7OEBLQwl3Ty2CzXgPyiJebYy1yf8mMjXmtzoqxDOAKf6Jg36G+jgf/RKLLgYhsYE3UGM8F+P8gxcIjk6Ejroytk8bLLhTI5Qhi8SrSU0h7/beuVBXlmdF35HR3YSwWYhNol59kQpdb6+ClqwKztoshpKU8MJRdTUD/7pdQPzbzDrfy9fcImz3uYPtPoTN0tA+nbDq3wECetUfb54mw7m34NTjmyfCUZxPPBfGLBHP/6P6EPGYqKkqCGzTvxd5eu+fSEMIcnVBVV6WVWzC9cwN3I57W2/XaqmhimtLnSAl0XBiuRRdAspSxHwrKO0VLqe+QMSQpVCXkRfQU2QxjoXLAcFp0rvnUdNmKIl585adxetE9sPwfhCxWO01rhvu+QkXhrl77lGhxTxTb2+8c+EM307+9g23pk7FSltbdPPxQcQ//0BWUhJP5hDm1fq7d7P6SElIwPLgQbxZRBj1llZWwq5VK7xetAhvc3Lwo6IC8lLUcqfvX3oq1L0D7EIG/y/YtyE3Xr35vtHnq5GGQUtZEa+3OmPQrhOYaWuJlKxvmNjNDD73IgkxjwRmmy2B9wAAC/vboLC0DEqy5Ibrm3oQaforH9zGNtuBGNLGEDVl8wlGJriS/KZRyPuDmG5rwapma9e+DY7MHEWpX0AfQtBdHRuIyzwK1ADASD1TbLMYTvl+vv4oxqhL5/CpoABqsnK4Nm4SWigT0RSvv2aj+6kjrMIFWQU+yMgjKourK7D9xWLTWgI/nTM7aN+DrBR36rCDeQes8r/N8lldd+kOgpdNh+xP7yqT1XsRteGnKCL5d/lZqSgQEzkqqbiiUnvTMy47i0OEXWfMKXDZNSEignsMMQMANNNjC1l9RrM9i9W0lGE33AJ2w4kNNj1DYmFw9BHvYjrMiL1DYasBAJNdByP5ZRramRIRXd+y8qHRlHoxF2rQYaz7nOtozag8stdGOg94jli7LdVzdSWvoAT6LYm/x5Bexqzj6xcQC+VRA0yx61io2K5n1FSwICv38/8pmYedqPTQJ6IiGCCi6yRoNLxau7jB0pEcbc3gaGvWINf6f2NHoi+cDRwhRZfE9KiNOGHFfl4kpGYBACTodDw9JpzvKBk1U2yZ/1KNymN65vW844aH/anZueR8L8LwOT4i3KlwXA97hethhLUOnU7D/fPOIhdyEpZRzf5hCXSCsJ/ei5VNJi4xrzb/xizFQQtifbc3+TA6q3aCbZNuyKsowNWMYGjKqGOo9gBsfLMLQ7UH4OC7Ezhi6YmvZd8AAE1kNDjG4xXVxi/ajWokXF37OI3vBqfxDVug4nfBY/IQeGAI63VBSSmOhD3Ds/fpiE/PojyOmoIcrNu2xJSenX9Z1sehpEfwfB0GbTll+PeeiU3mbF9jw4CNSBoluCChqJCJgD0X78f43maY52CDtxlfMW9PAMI85lIek9Ks3MJUDwd2TuI6PmXtSKHFPAAIOf0AA5x4pwjV5p2LC9ru3g06nY63S4gvlzZqaqzz2cXFAICL8fE4GhODsR07cvQ/EBmJZoqKrNfHYmLw/DM7imK+tTU6awv+QImSXgsAJ17/f4lYvYebY7nnxF99GzxJTMiEUXudX30bjTQAt5YSqfjMFNl/enNG4dZMsWW2Yf7bXF2F6xwZbVU1eJ4TFLl8NysCP6pKuY4P0yGvVu0Rtg4DZSeh2zAL0Ok0PL4WjY0B1KuWNcIf05badYo4czd3ECpMnx9Mr7wNtn3gZNKZ67xxEy1YaBPPMQYqkZG3BeYtCXuCF+ntAA0i+oJ5DCCEvZqvmey4fh+rhvXCrmDCl27jmP4Iep4ACTod+lrqiHNfjItRrzDWqhMKSojPa05hMTSVBO+iNwLcmjiVFZXX2ssDWgoKGKTfjnV+4P0l6KNFCHIr2jdclUkmTCEPAIeQZ7zCE6+3/x0RmPXBmn8HASCsG3pM2C1y9B0/FGR4e3DWN0nrnDHh+AU8//QZVQwGOmwiKkQ3U1bE/SV1L2DTyK8hv6IIUnRJMMBAOyXO6t6bT4QAAB4IUexFEKKm1M6JPITX+el4PGCLwLZTl51GSqp4fSOpUl3NQM/xROTigB7tsX5x/UWSHltzgUPI23l7NUxs2/Ndn0pKS6KyvBI5GbnQ1FXn2U4UqhhVWNPBBWHZD9FHqyeMlNrh6Icz6K5pDVUpZShKyiOtmB2xaa5mgqJKYs1eW8RrpO5cvxqLvTuCWa9pdBpCHhHZc5/ScjF9wgHWueMX/kWLlsTfoL/NZixdMwy7trALLN55shaJbzIReDkay93Y89pBPd1x6+FqKMvJYnwnY9zach/aJGP+rhgGbMRuq9H1KtgJy7bZQ9C9YysAgFELLbjPssewNccRtIVaJgMlMS/uzSdcvBYD9Z+VZfraGgEAdNs2E+GWAY9/jggl5gFAys8ou/2RkZjPIy12ZUgI3rm44EdFBbbev886PtvSEjYtW+JxWhq6t2yJGRYWSMjOhrkOdUFnqKpgfz5eaLeun9SV3xX9Dg0jlAVff4F9nrcwd34/jBjFWZHUbdVFPHv2HtOm22LCJPYuyu6dwQi+zhk5E3p/dYPcbyN/DwpS0uhx/jAkaXSET5iF3NISmJ8mipLU9NOzaKYL01NeeDmVc2K8N/kUwrOjeI7PS8zraGOI26VnEf8kCdWV1Vjn17jQ/lthRtzxw703keZTXMZZuEFRxor1c2xaS0hKaEBZlvd3buTPqLvRXYiNMKZfXk3GWnUCACjLyfIUPJlFJ+ozyk0UHn2NRVullvhY/BnWGp2wKHYblhtNR3P5phztrmXcg4qUEtoo6qKprAZk6NJ4mZcEU1VDjH2yFBdtRN+Y45eS8W/bURihK9ycqL5Zfv4mAGCaz0UAwPvsXDxw++dX3tJvgYaaAsKjktG+TVPcjXiLicMsUVDI3pBZuesaab9qBgPf835wVGj81ZRXcRewqM2FGUQ0VUlFBcy2Et9xXwqKYLjRE49c5qCJ4u/zfhqhxpZORLEgGmhY3Z5zbZPyiaisKS1Zf6luH4qT0FrBUGC7w9aCI1NOXIrAURGCSuqLkEcJCHmUAG0tFVzaL7hasCA2PAvF+i7sYo3+u28AAG7kn4CkNLUo+anrx+DYmgs4ttYPK078K7iDECx8vgoHzHdgyxtP9NHqiZCsexilS0RvRee+QBsFPUR+i+HZ/1nuc3RR596sbEQ09u4IxvV7KyEjw/3ZmD7hAO48Wct63d9mM8frXVuCOF4DgFEHHSycFccS8zI/5aKqhp+poDF/RwSJeL9C5NtyNhTBW9nPi82+odBtQj1DgtKToIc1sYOc+72Y65yckixKCrkjSwTx8v4bmNpRy3vX370bPfT0EJGejqQlvMO+2zdpgkXXryM8NZXrnKGmJgbv3o34RYsgJymJsRcuoKeeHl5++YLn8/l7yg1ScAKjWjT3R7oEXaR+fzJHt17HsCndIS1bf2Wfs7Ly4elxExu3jIHbqos45/sY/leIggcRT5JBl6Bh1VoHbFp/BTeDX+LUWWJSMGpMFzyLeo+tO8bX27018vfzejpn2yaR2gAAIABJREFUcQ11WTnSghgrrGyxwop7kR6eHQUbTXMsMxRcEZSMjjaCJ8KN/P0YqBM7oArSnAWeisuJlMYf5a9g0PQSS9zLLb7SsDcoJqoYDAw94YvknG+k54e2N8SeYbyjIdqrtMHZ1BvIKsuFtQYhStYU8u58icDh95fgoNMbw3V7wylyDVrKa2NzpwUwVTVEbnk+2iq24DW8QL6XlEBNjrfP0PmPIQjMeAgajYZjXYTbXLoYF4+1IXdRVc1ddbsm7bWa4NAoB+gqU/NY3OFoj7uvU+Azk0jZrkt69bqQuzj3Ik5guzbqatjQvy+66Yn+u+YHA8B0/wA8Sv3Is017rSa4PMUR0jx8e4IOzcWCjf5I/fQNvawJ70NVZTlscR4Gu8l74L9nBh48S+Hoc8lrFuwm7UGfrgbYsGgI2bC/hC/5RZTbyklJIWmdMw49ioJn2GMAQI/dhxsLkv1laKkp4su3wnq9xv6UTdhleqbO4/QY59HgxvxU+ZydD/vp+3HzhGDPciZltcT1iuoq+KW85BDzmFAV8gDApCcRgJMQmSKgJTViHyZhzZRDuJnqiQPmRKGmgxZEMQkPU7aPn6U6kSZvrmYKAFjXgcgiOd/1MKtNo5DHhIHIb0H4Xv6Fci0Cex3uzTUFRRkM7b0NAbdcoVTL21BQGnjTZrzFo6sXn2HE2C5Y7XoB6hrsTMeGSi3/2/mSWwjzfzxh1FILb9O/oprBQNAW6utDSk+DscMtOJTYmpxL2YeRTedQviCT5YO2IvDbMcjIC04hqO2XB4Cjki3z/PUp3GHG//XpQzoO2ZhkiJpay+Rm0ak69afC4/cfMeMM9fLW3uOGob+R6NXJyKjtkze8wyquNuL0zJs0bj8roi70/mr0s3Nnnetm0w7dbAgBWuugMhb+y/4btGrdBFKSEmglhDE4Va68fIOTT2ORmCVaqP9Ua3OsHiicnyQAdFrKXVGRyatd4p1ou10PhX/sK5H7T7Eyw4xuFizD7oYm7Xse7PefQqWAhW9NZCUl8dBlDpR5eOeJiqhCns/yM/iUzFmcY9OVxlTb/xdae3twRe3RaJLQUV320x8PaKZMFIWSl+6E2LSWkJXSR0UVp6fJ+xziezslezLkpDpAT6Nh7SASsr9i2EnOBd0Vp4no1Iwtst1ITMLiwODaXbm4npCE6wlJAID7c2dyCVYa0qqQl5TDFgPy1LGj7wMwp80YfCklxMLRzfvhQ3EG6/zUyLUI6kleHZYKjlf8ETB2IuSlpJBVXISux304IvX8bDZTHqu8qgqddnuhSshVbEL2V9gdOsZ6TVZ1tzYxAio588Nkjzd+lFcIbliD97nfMcXvEuu1BI2GpGV19+2acM4f0Z8yBDcE8Xvq4LEPALB98ACM7mjM1cZ73TiuY727GqB3V0Lcq51uq6OlgofnBP++p0bNwSmrwwLbUUFVTlZgG5/HvKPDeTG3hxXm9rBiVak9HfUcTlaNC/K/hUXjbLH64A1sOh4CtxnUCjwEPiSqJjPtFKsYVZCg8Y7sq2IIjgjlR2lZBfpO3lenMRqCgqJSdB/rgccXqaXfy0hIcr1+48jdV6uFcGmMOvrEd+qXj+JJQ/74ln9xOHFTVFyG8MdJeJWQgU+Z31FWXomKCvH5gzYUp7zJM/w2xotmzUIm5l0NIYIKdm+7gZuBz/Hv4gEYNZ7YzJVXkMGzp+9Ybd13O3L0baqtSnodj/1T4DrfFyPGdkFGei5H5J2gMUUlMDweDr06Cm4oJiqrqyFJF1/wVW5JCWgA303cmsT61G2tTknMmzjnKLJzCnD74hIMm+iFYD92VIp8HaraOGjMxLbglejcm3uy9CuprKjCEOVpdR7nQqo35bY5RcXovpt7Eken0ZDgRj6Ztdi+H0Vl5ULf1wL/IIFjC8uvKG5RU8CrSdrHHMxwIn6XyvVYdamkohLWOw+irLJuExMmpyJjcSqSSJfrZ6SP/eOoPeCZgp35in2I3U4Uecn7UYpdQbzNw4VB1M8ZGb5RL+AbxU5zVpeXw5Olc7lqbYsb5sJDFEorK9FlB+Ez4WTVGWsG9RLTXQnPQNlJmOXuiGH/9P9l9/D/hvX1nfU6fuRQ4U2YyWimvBDNlLnFFzKPPABooyke0UCcbLobDv9JRNS0KGIQANgdOoYuzXVxfiJbcBn2cCFLjHtf/An7zFdy9PGz4fwbD9flTHOn1fEJdWviVAw6dwr2bQ3w/EsmS8grr66ANJ0dwZ7+IwstaqX+Mhntex4vP4tvEdV2h6dAsex7cQl6bDzEek3FP2/i+YuIShdPVUthBcvalFZWouNu0UXYFcEhWBEcguhF/0JVVrA4BgDr4jfjQ3EqdOS0IUWXwuaO6+AUORvDdAYjs+QzFhvMg1fyQTSVbYqgzGD4Wh8V+f74MdjYAEefRPM8zwDw6B3vCEWqSIlxAdTIr6e/lSFWH7zBEugECXpbTt7B1fvEBu+jw8Ta0D/9MBxbEumczi8mQEdOT2z313viXpRXiGfO3VB0H+uBVs01cNZzmljGk5ASLgX6bcwHAECbji0FtKRGatJnwY1EHTv9G6YuOP7bRlyKm9pCHg00SEvIoayKvMCJNF0OKzv4CRzXZeUQDBtpgXnTj7LEvKLCUnTpyl0ATRAmnX8WQ6pmoGuPdhznRB1TEFSEvPKKSkhLUY9QHRp6kPdY1VUIGbCA8lg1qWIw0Nf3OD7m5/FtZ6CugVuTptXLerfmb4EBkF+jdw9DhD1KhIQEHU4TbLjOK6kpovA79XD9mqwcvA1tTfWw/yn1nen65OR/l3B+O7nnibCoiaEiXDWPJ5rRRk/U9VlXzWDAcKMnQhZMh546uSJfkwNxTzHPpCvrde/LR3FvdN09IUSFl9fdDKfDrHNJiZ8x/58TYr/2cJ8zIkfgUSE08R3MtnrhxSrqkRF6Tdh/Q1V5WQTHJmLzeGo7q2S4BgTjenySyP2pkPujBEYbPestVaewrAyW2w8IbkiR01HPcTrqeZ3v10y1PXw/XsMUPeqVTZmMdRkquFEjYiOvvORX38L/DbEZmQCAjru9UFqHTZJnnzKQV1rKEmC8zFfBKXINlCQVsN9CuDRWx4gVONrlP5HvhQmzCEbNiLybnyMwXNcWe9/6Q0VKAfkVxVhswB31BQCf8gvqfA+1qWIwEPExnWda6wTv80IVwGi7Q/RNE3FDFvkpKpb7DlKKZASAdkr6qGRUwr3Tf5gSOQuhWfew2GAeLNQ6Y0okMV9a2I4QOt4XfQADjDqLxWQYa7NF4UvP4zGmM+fiiFnMgheLL93A3jGCU4LHmneidD9llZV/XSXsvxVpKUmUV1Qi8GE8JCToWD2VO80TAJZ5ByI8hp26yfTZYwp5rHaG2zleM6vaCsv5oOg/TshjkvrpGz6kf0NrIaPqyPj8Pluo9hd2BAIAbBws6nxtAMj5zF+0EJW+o3ajovLPi7gTldIqtnWZpbo9Buuw/99sjHdAR1U7jGru+rNtEXYnTUN5dQn4yDUY2nsbxk22gX67pvhv5UXotmAXPGnaTAX9bTZj7qL++PAuG7dvvKTsb+e8cgh2b7uB9VvGcBznNebTuFR0NWkFAEhKzYZhKy10nbwbI/qY4NnrNFz2IAo7XLv3Cm/ef8GLpAz47ZiGH6XlCH36FpVV1RjV1wQAkJqZiz1nwvE0LhW3D82DiqIsTgdFoaqKAQkJGpyGWcHjVBjMjJqjr7UBFm+/jL0rRnO9h/Ti76DxqMZONbWZjLbeuym1e5v7DW1qzQGZ9F16CN8LudcaVCP2KH2zfsr8jpPe02E3bCfodBomjOzCcf5S5sE6paOmvPyIgXJTYDPMAuv9xRMpJgz7XU4j8OAdsY55u8RXbGNVVVdD4ufuZ0hCChZeDBLQQzgGeJ9AX0N9HBjPOxKsrKoSVdUMlqfDo8yPUJQiT5GOCInH3tWX0EK/CXb6EX4R9m2WQt9YF+9eZ4glis/CsjWOHArD7LlEGvXX7AI00eJO3SQT8toZNsO9u2/Quy81z0YmD1NSMetcw3lOlVRUwnCjJ3aOHASHTu0FtpeXkYbpsj1opqaEzNwCRLmLtstQUFqKLjt472CImz6G4t/VAeoWjUdl7CW9bfBvT/JiPIKQpksh4FMIAj6FkJ6/0n1/XW6vkT8UZgXb/2dW3gwhFfL01FQxw9IcbTU0UFhWhqCEJNxI5L3ZYLnvIP7r1weTzU3RSkEHp63ZFRHzCkqww+cOsnMLcXTrJKzxCMQWVwds2BeM9YsGw3HxCZzfOx0Ocw4h8PB2ntcQBLOCLdmxDwtdMfxn0QumgMfgs0UXueAfgWJZrzatMdCwHbQUiKIEkenpOBzJOzoLAKb4XeIpVE20MeXbtybCCHl0Gg0qsrIoqajgK9q+dhEtzfdTfoFAIc+hgxEGGbaDkrQMvv34gYtx8Xj8kTyKFSDeX+zieVCW4W+3oCypBGk6e270rugDemsRf2dmFN6UyFnwtT6KsupyVDMYkOCxwKgrspKSKK2sxJqgO1gTxD3HfeL6D2w8fEj73nrzFoYb3/Id38dxhMDUpJndLHAsIgYm7twRklTnNo00LI8PL0KX6cQC9Up4HK6Es/0uw6KTWedq8uwEuXURWSVbJSnBwQO1Cbj9At6n7wtu+Bsz2eUkrhyaAy0NJb7tfJNiMcXQnG8bqmSkfMGrR4nE9deMxC6Xs7gbEI0b7zxYnu5rncifAbyIj3onuBFFSssqMGAs/42Fv5XADHaqeE0hj8n3MnYEpKyEIlZ3uISN8cOxMX44XI1OQ0GS+//R9XvsrIPaQt2ZAM7v06VrhvFsW5vBDp0x2IHbToHXmEt2BODpGRf8u9kfB9cS85unZ4hnRNfJ7OdHeHQKPJeNZL2Wl5WGQ6+OCLjLfuZMWH6So+/TMy5wGmbFEZnnOrUPuk7ejb7WLnj2mvx7/OVw3hu5FdWiici153jdW7TE5E5m0JSTh7SEBKI/Z+Duh/d48imNo09tQa+tjiZ8XDiFUmGgJOZtWEmIPPeDeKcD9Zlgg7ALdaso9CQohiUKyinKYvvNlTC0FN9Cv6KsEhHXY3BsrR++1GMJ85UnxVstaEfoQ6waYIenH9LFLuQxuZv0Do4n/HB+OnlhCBkJSUjQaSxPh74t9NG3Bfnf5oh7EC5E/4dvX/LhudwPzj+LTXgHOeP4jhtYPcUH7r51q4q33cMRMdEfMGzQLjRvoY5JTt1ZYt7tsJVwGOwBQyNtLj89AHD7bySWu5yH565gmJrpYdPWsZSu2bNtqzrds6gsu3IL+poaMNbmXxX57ELRdjtrsjowBJdfvK7zOMJwkI+ILAoMEJGr9c2ee0+w594TkaL0ZCVkYNuki+CGtbj69RgGyU/GkgOzICvPXlT2GteNT69G6oKgylaV1dUwvsqOLD/ZYwq6abXmaveuMAejw46gpKqC57gb7PrCqZMZ3+vVRfBLzsjBOHdio6mZmhJubuaMrGZWo/2VXHrFfv7QACTzEJr6tdPHXgei6EV7j32oqOKejP0XGobJ5tyCVEVlFZQUZVD0o4zjOHN3dow98TcIPCy4miI/+FWwrUlRZQkUJeUQ8iUKA5vx3iAImjaZQ6TyHj4Ugwzb8Wxv16YVltv1BAA8+ZgGJ7/LpO0cz/vjvCN3RCCNRsPpR+xKyU49yBeY7QQIeSfGjkLP1tRS7f69Eog7ycRiUdRIrl4+x0iPb+jfB5M6kwuUQ9uziwr1O3ICqd+5o0/M9x6gHKHH5B/9GZj+bC4cdIbgakYQTlkdBp1GR/Dn25CgEYvpiuoKRH9/DgaDgYSCJLRXFk+Bo5erF5JauGgrKyF8Cf+sipgV82G14wBpqrOUhATi1yyidA/L+9vCsGkTLL96i+ucRGOK7m/LsxMuYDAAqxn8o052LnBALwvhPLg3Gh8S3KgGg2ccQD5J1IqoKMhJQ1+vCUyMdNGhXTMoK8pBXlYKMjJSKCgswY/SCnzOzkdcYgbiEjPw5av4oqJHzj2MMfad4TyjD882/IQ8h7n9EHgoFAPlpmD04sGYs423R9n9S0/hPoVzY/huALG5M6rjKlxNIDaqYh4kCvMWxIazmz9iXtY91f9P5V0RUajMVJX8s/CtnNvndV3Ha9gY7wCPRCes6xgotnthMIpRURIMaXny9XBeZguo6qRTHm/2aCKLMy6ZyLa4EhaHe1HJ2LeSM2JOV0u4DEamqEfG4XXEGvjeUeE3AaXowlfvtjjKzvq6M2k62qqrc7UxadoMM8yIiNjUvO/o7XscAGB17BCiZrLnl2N7Ud84JYPG4IwtrL09yACA6yFxGDqACHc8duYRZk7uQTrY4ZXncXmvYLNqcUKXoKOaR3GOX8Gt4tOgiVDdhZdnHpOkdc71GmnEZPuIgRhhIlzEWm1+FJVCXpFIbxrabjmCkrZjcNtluPl+Fz4kfsb8obsRnMLbh2qa72VEfOC9Q/4rq6c1xN+AF4Led0hcMlxPX8erXc7YG/wY7XWbYICpAeXxf9V7E+ff0/32fZbvYEPSUJ9J383ki/Epa7lDyn/SWGpKMByrVft2ywEAN5N3wGXcfuz2512N7uanN1gSRRj2Uy1nX1ZVCZNr7qR9flRUQF6KfxVwsgIYVLFcuJej6unz/ZyfW3GJebXHJUNQGqSyjAxiF8+jfE0r70PI/cG94JOTksQrZ+7J3b5T4Vg0tRcAIOplKioqq7HdJ4Ql4I1feAx+XvyL1JBFo5GJPWn5+Wipwp60Jn3LgaGGJuv1t/J8rI8/Cm9zwX/Xcy/iMNHMRGA7MgrLytB5L7ntAC+Rav3lUGwY3Y9nmiS/iLyn8/+BpoK8SPcqKrzuR1gRbu3tUFx4yV3sSVNBHk/n120z8m/nzufX6K/doF7Yjd9z1PjjnMj8bsRg38lwkfsP72eC5WL2GP6WV4yJi09wbQYJQ9jZxZDhUZG2le82jtepUzg9XgcrTUOVkOmozGyxkItROPRfAAJes69h34p4Nk5YQO33FHTqIYoLS3EzVfT5gq1D/XoR/448COQMiPJInILiynx0Uu2Fkc05RSqmlx6ZYEd2rihnDGSVV0BS2gIAHcW5MyCjOBeS0paoLIsAQEdp4S4oahJriIIsSyg3JYTdH98XorI8BrJKzpCUsUZ1ZRp+5K+FslY48jL1IK/qgR95rlDVEU54HeN6HL7uUyAnI4XMr/kYt/QE7Czb4m7kW5Yot+tUGJZOZYuZES8/4HNOIZ7Ff8RQO2N0N2uDjOx8rNsfDHlZKWipK8Ltn0EAgN4zvTCsV0e4TGF7HPecthcPTy5GQ1Azy6Ku/QauOAJLg+ZY59QfkhLsTS6SDS9SnU7obc/oFx95inlztjk2uJj3Owl5fSbYiCTkUcGUJEWBiaaCPC7OcuRZIdQv9hXWXQ+ldJ0VV29jWKf2dUr7cB3jjYO3lqK4sBRVVdU47M5+4Hx6nw1NMXgJ/iq2DR+IldduC2w32swYy/vb8q0oF5X6CVNOX6R87aNPojHLxpLneaaQBwCLB3eHw45TlMW8yaf8Kd9HTVprqGFM546waKGD5moqUJSRQVZBIZKycxD4KgGhifzD8adaiyeVgAlVIU9LSRHr7fugnxHvyF/ny8EIfk3NM/DQoyjM7WFFqW1d4CPaNSIGznmH4vjdFdBuSfjazFk9jG97ppA3sx31yEgZCUls7DwU655fx6mUSExty47EEiTkARBZyAOAru1b4vHrVJH7NyTCCHkAELVgLqmQU0LisbTZ+ya6mbfB45j36NC2GaxMWwHgjMSTkyW3kRAFlzvBuDSGHUGRXpAPQw1NROcmsI59Ly9AdG4CLNX5px3WFPL2vZ2NRQZHKN+HkowMRhp3wJXXbyi1P/kgBn2MiWeksFFyUy06N7iQx4sEV2pRZDXZPLAfqZiXU0xuTN5I3Zn59BiOdRWtynsjvyfOLyaQptpSRVQh77THVOi31BTcUAQ0VBVw+xRhY7PJ6yZuPaD2PK1J38l78cif/Lu8tnhXm+DCk0JZW134yC7GOGCsFQaMJZ+rTl06mNJ4cREpePOzqIYojJkhXGTm34qatDaKK/PxsTi+zmNVVb6BpDQ724cu0QKS0j8LX3ybBFWdVFTnsSPraPSmqCyPgaS0BeTVvFBdlYnKssco+jYRylqPoNyEsACSlhsBafkx+JEnfMDCpZ++eACg00QFj04RNmpbauyt1hTyAKCbKZHVwvTLA4jovWMbuCNQ7x3j3qTl57n4Ipd/YS4z9eZ8z9cnX/OKcDMqETejOKNkxeaZV13NQFVVNcrLK0Gn03Fw1yS+7W+X+NbJP+9Pxe38IvQYIXzaHFXIfGUeu1Lb9R5v3gnjf5oUU4m+6rBpD2mkkdWFA4iaMA+tju/AlPadoSWniIVm3IvYSUsGYLD+MjRv0wQ33+/C6+gPmOY6GPZtlgIArr3ZKvAefldGmnbAllvhKCzj3JEbZ94Jm4aSmwTzwqpVc9bvefqZy3jynnc0IgDsDH3IV8xrqqLI+rmawUA5xZ27iA9pePaRO5ybF2/WLuabHtNKQw2tNNQwsH2tqkdl5RjofYJjMbR6oB3l6wqCymd7dvcuWNqXfDOiNp6jB8Nz9GBKY3uGPRZazPtWnocbmeGoBveGxLRWo3j22zv/GIKPhWH5iX/R17EH0hIz0NJIV6hrN0LOxcPhmLiA/f+4aXPusHkylncSbud/fGtzrHt+He5xtznEvPrGe95IVFRWIexlCgZa8E7l2zx1EIZYCe9lJa7IvlfOovl9ttPUQHLON67jn/IL0LzGZpejQxc4b7oEZSVZnNk9jaNt+ufvmL7cF6G+wgtAvEj8lsPx2lqXmDTWFO7Odt3Ad4ys0lScSXVDKwUTjG6xDL6pbsgrz2KdP/ZuKYyUu6F7E0Lw35kwCSObu6CtEqfp+c4hAymLeYfuRuLpBt6i6sBjp0iPq8jKwq1vL0rXECfdD3ALm5oK8pCSED6FBgCW9LDBnkfc9jGvvmShUzPyqsONAEdSwhGXlw7f94/xYsgmmN1ww4shmwAAZz88gaGyNj4U5bDmEaNaWCAgPQY5pUUISI/ByBbmoIGGEeF70U/bGO+LvmK3hSPMbrhBTkIaQ3RNsbaTeO05Gvn9mLFCuAI2RvpNcWzbZADAhDN+OO04Bk8/psO2TSs4nvXH+Unj0G6bJ5JXOsN63yFELpqLmE+ZyP1RAikJOnrpt2b1vTB5PKutuecBxDqzn4PfS0rwpaAI7Zs2gdtCe7gttEdYxFu47aZug8RgEN81LbTVuM6tiLgJv5SXSJ2yEq5PbsDDhrsQDTPSbmn/LSxPvJrQaDScT/WCmpBpjFRoZagtspj3OCoF2TmFYr6jP5P+zabjxPsVKKjIEdxYAIxqzt8pjc4utCIpQ8wxq6sID76SfDfIq3mitMAdkuonAVSjspyI0pOU/rmmpxGbmZXlUXW+t4Zg2/FQvP+UwzcN93YGsXkqIyGJg4kP0U/HCNpyynj6NRXSdAkE9JndULfLBVXRjhcCxTw6nYbh9vw9fGrz/yToychJIzCX3J+lPhE1rS9pnTNsPHzwTcDu8vGIGMzoxrkIsG5GVLzbbDMAk43M0ObETlIxr8cgEwS/Y4dQG1sSX5DiKHzxOxC9Yh4MN3rC0cIE/w3pK5YxT0wejfvJHzDn/FW+7ez2HMH9JeQPnCHmRrBxO4Amygp4n5XLitLjR1B8IpYG3BTYTlZSErEr59fJ40ZRRhqPXdnpSSlfuRfdokJm7l0TOo2GBDfRi+skrXOG2VZvlFRU8GxjKERV3lVxHkgsfE96roMyb/+ZwYpOmLuL89k622w5bpeepXTdRvhz+uFqzBm4C0t3joeCshxm9d+Bm8k7Guz6VP3w6hKdJyUpwVfIAwAzfR2RxxcHchQiFMm4OcOJNDqvz+HjeLuM/f9fv6UmAo+Q++G10FYTq5AHABdGjcOqsDvY2qc/flRUwMTHmyPF4lrGA1YxDF7c+nwY7ZW7Y7AOcd9TWm1ipdv4prphpj77+/XoO1csa38WNzIPcol5vCipqIScFOeU8OmGeTBeQfw+FWWlEbmBM+X83bdc0rFiFonXN5gKBWVlyCoq4jpel5TYBTbWpGLeyNPnhE7b/dPpH+6MO72oifWTW9vAoXlndNUkj3y31GiNTmotIENnf95GtbDAjYwXGNWC+LyuexmA1OIcHE3hLHoQMchNxHfQyK/AQKmj4EY8SHqfJbjRTx5f5P5OlJaQgHVLYuPEtk0rAEAzJWLT27gp4UH99msO3n7NwfoB7AihF5lfONrWRk1OjuV3yaRPNwP0ueiKWw/eYJOX4Dk1AExYdJz0vrd3s4dfyksAAF1ABvmuO2soXUuctDLSFrnvqs0NV0Twd2CEvRmmO9pATVWB61wLed4bpi3k2yP9RwI2xjtgvN5aGCpZIbv0Iw6lkPvB1fazk1Viz2EUNfw42sipEBsrCuonf7agQ1qOmEvU9sxTbhpBOv7vxsoZgoNpVvzcdJ8X4cdlcXP0bd1qPtQHsz0u4ogrNU//eqsTfyXrMEY2nVNfw/8W/CohT5BxsSCeuP6DDpv2kBobM9l+5wGXmBecmoTA4wn4OGM5qhgMmDX5tQu+X0mC2xLQxVyBzq4dt2l+bb4UcC9WmDgP6Qn7zkZIyvyK4ZbUfA+pCHkAYaQtbto20RDciCKXnvMPU6+LkMfkxaoFAiP01gTdwZZhgqO0EgvfY5nhTNhommPk4/ms6rXjIhajqJK30F5VWQWHuf2xf8lJoe69EWooqcjDpKs+Fo8mbA3OPWnYhaOSNLuoSRs1NbzM+sI6XlhORAPP+mmm++V7Ica4++LRTuHSUamgq/HnWiGoyskir6SU41g1n++6hqBjk6a4mBCPC6+JCm1OJpwbpFTub2prwmdxY/xwrOt4jfNkrf4MVCO1+BWMVahFIQNAfmkp5KS4F6+vt/9Z9UYBAAAgAElEQVQZotXSG9wFFsSBqqws8kpLBTf8i6mo5l1xmAymFXdNsU5YGGCwovkaET9Rb/hngoiKVYeWHK8t1HrA+cUEtFIwgASN/XlY0Ja/x+zWg4LtbJjw2nyZffEq3n7Nwf15s7DvYQTMdXWgpUiIKjEZmQh5mwLHziaorK5Gl70H4THMHrZtWuHcpLGITPvEaisMg2w74M7DBDx9kSp0XzKS8+setSUIYb3vtHS4owmpcCus7umkfwKjh5pj2gQbqCjLCWzbUdUO8Xn38SovHJ1Ue7GOT2+zDRvjhwMA/D5u5uo3ovmf8b38O/IgK4XrmK688BW2l1jbYE/kE3zMz4OeCrX+z78Q0ZHLbXoKbBvzln9acE3qTcyTV5bD7RJf7Ft4AjeOhtXXZX4JiqoK8PvoDUke5qX1yYtVC0SOWqjJG7clQhc8eDdtKetnCRoNAUPJU66Z6bS1ufl+F/57cR3/mQ0V6rrCMN12M048WAv/g3fRy8EcEhJ0OPXYhBspRNSCfWsX3Pywm/VvdVU1RnZchWs/qzotGOoB7+uuKC+rhLSMJEYZr0LAayIt2G36EWw6QUTF0Wk0DH+0ANd6eJPfiBBUMaox6vEiXOvhjQS3JWi/SbQy7ZVV1TDSaQIjnSaU2r/M+EKpXUMVd8jJKkBW5ncYdyaqHg4yWYtbcdxfYrXxjXrB93zUMvFFifhOHYspp3j7HF56Hk9JzAMAG01uv0D/bnsx8jHvgguN1D8LNozEgg0jhepzOfUFRreiHsF++SP5ZzZuDju9lFehi9beHljToxeaqSlxHF946Cp+lJbj2JJx6LzQE8+9nBGd/AmW7ZojO68IQ/87jqg9xKLneMgz+Nx8ikhP8Yv0dWVUx7oVYDo7YSyGnPDlOh79KQOWzX9dOnrKfN7P0ZCsKIRkEeksBy2WkbY5m7oe74tfwlGPEJiZUXk7EyZhWfuzP9Nsu6J7kzGYre+JPUkzoCnTHK0UOlG6v+Lycq5j47zOwX/hRNL2J6LJ/UkvTq57VXVRCEshj3SuK/O6WcH93gOR+vq8u4bgz0+hLKmAo12WQ0aCug/juvhjePE9GerSylhm5AhjFfLNvsSCNBx9H4TXBR/QV8sCS414V7cEgE8/vmJ74hkkF36CurQyJur1x1AdG759FsYKNye5+ikWn358x5GUcLwYsgkmqi2wP+kuLnx8irntCLNyGboknB4fhoFyM1bKbMy3VOxPuov5hn2xyXQ0ut/eDKc23eGTHI7YwfzT0BsRjvk7L9XLuM9OcKa5Wan3gpV6L6HGKCwuxXWKwg9ZZBuTI2NHsH5OWE6Y4l+eSjzPeuu3wQADIgtCkk7Hs8XseaK5rg5H25optkyUZWW4jjHxWENYHXQfKzjSvvtYD673MPTGSQBEIYwHI//H3lnHRbG9YfxZuhtEpSQEFTAQTOzAQrG9KnYndneCChbqVTGuLYKtGJigqCgCEgKKhEpJN+z+/hi32Nnd2WUXvPfH9/Px4+7MOTMD7M6c85z3fd7aVVSXBh36tBJZAGQwgB0+1IIH/o3ULG5BleFGSzHciOwzTMMG25us5zwnS23OQlVOdPFJmsR9z0Lo52/4mvULXzNzkV1YjOLyCsjLyUJVUQEmulow0FBFe3MjONuYQUOAn7y0udh9CloEbsXLgUugq6iKkMwvWPzGHwOMqBWxY7LIqRN8wkLR4+xJ9G5mgRODhwlsP+DiWcRlZwEA5jg4wX3nRZxdTTyvt59/zNW2gsTrWRBSV6MWHpyChQenYKf7YTy9+lrap5Mq+ka6OJcgntAiKSQh5DHZNKg3Nt15zHd/B68jCOMQQsqrq/B31FuUV7M/ZMsceNXlmum0+b+KMM6RGIh9KyJPy5EEwdfD8TP1FwY0IwYTjwPf4diDlVBWJR66i4b6YIU3W4BktuNk2mrC8F5BkfhqBHzaiceB79DbrT3ePY3laS9pZGg0jGjTCtciPoncd8X5u9jnzhZKHVYdQPgu/ulio09eFHg8VQUFvF8lurA0y+0AjgUuxLkjwZgwpxeGtN8Ez5NT0aK1CWvbLLcD2HV8KtJTsrFiqh/uRmzhe7zFE47B59wsHPO8i1kruA166QwGtt1/wrevrIwMNCX40HAyNUJfG0s8jONd2WHyMukbulqYinTcj3lxaK1lI7SdXVcbLO62EQBQUVqJafbL0Ge88BWeBqiRnpyNpmaEafahjYHISM/F1hNThfQC1ry/CXN1XbTVNRbatt+DQ6z7YA9DK77tHBpTj3zutOQQXu0jhMC07Hy83keIdNP3X0XEIQ8sOnYDb3wWskS+hx8+kwp5dmaGlM8pLWZ24O8LSgVrfXLT87/D3tWrmHf5UxRWBT9AW8PGuDR8DBQ4fNz4CXicjDfjFjNqVrnjTLMFgMXWfrW4WgINZf4T1l1PX5Bub9tE/BQsSdPTQni0uzCcjEU3xV4WcRgf84hnRD9DR5RUl2Pwi5VcbWqmrPZ9Soi9AV22Y3gIO3UuvTQLiz8cIE1xZfZhEvTzDYJ+voG6vAoCumwX2j6rPA/7P1/F/s9Xsa/NfNhpsdNiPxemYl74PoH9A7vugJocb/TJqU5E9sg8a8KG5GyXmVzvmTC3M6kZiRfSfx0AYNZvAbAhUu/PRV1FEcvG9xTekAIukw9TaidIyLs0YYzAvj5DqRV7qA2BR2fCbfbfQts9Do1H785s64vbgyZL8arqh57DxLdZkpGh4dieibC2FOxTOmDsARQLqDBMVXCLiE7F1r23kZXDPxOqJv63wjFyCDVLC1FgPuerGVVcka31RfCnJBy4H4LEDNFskr5mEmPeq2G8RaUAwEBTDWdmj4KxrvRFSjvtJogcugbjn59GdlkxOhs040m75YRZfZYMA1VVZBYX4/HXJIHtOLk5hvD1XODGzpyY3L89VDmKrhWVluPWK+qFdersk7H67DysPjsPXtOP4dH5l3V12lojKyeLmzkn6iUKryZ35rhzvX/88zBkafLoIWY68zgHe4FiXl5pGRhg10F2uX4aT0ZMx+2vcWimoY3PedTCvzV11FhpF3NtumPd+5vY3JYtOtX0nhAXYwsDBH7aBSUV7tVv/4/b8TE0AZ8jU9BzGHGzlZOTxa0E3tLoCoq8YumeJRfQa5gD9l7lnfx+KUqDuZoRV5ReRlkOGinpcm1zD1uN8aaD0d+wC6svc797GHflqh2u/UQS8268/YQD90ORX1KG3lsJA/DM/CIsHSzYg0kY4gh5nJSWEJEet95twvg+njj/aAXX/kM7bmL4xC5o1lzwA9rn3CwsGOsLLR3eFLA2OwVHRsask3yJ8kOjhwiMap12PoBSNGNi0TdYqpmisbIBNn06iMAuhxGcKXjBY8+j9Uj7/AMbR+zFlb23sPna0obiFxJk3dQTOBVMfB9l5WTgNkWwUPpuyEq0v0VE9Y59doq1vX/TFrDRNEQjZXX8Ki/G4x+f8SGH13PkWGf+UTThP77zbIvMJI+m7drKDGUVVVBSkIORHpEiu/bMfYTuJQS+9JwCAMCHg8TnUk+TPH3o7HLBUT11gaWu5NLvOQlOkk7kFhXORkagTzNzlk9ez3/88GQiWyRe/MEHnwtTYKLSCEfbr+R3GEowACTl5CAx5xdScvORUVSEvLIyZBQWEa9LqaeMvkpIYXnmAdwpt9V03sI9TTXYRUb6Bvrhcy4xRtBRUsavslJ8mbIcsjQaTP08Qft9rU9GTIe5JlFo5lFKImYFX0cVnY4FbTphWTtnmPp5ImrCImj8TkE39fPEt6krap6alCdJX0k9FKUNU8gjE+zczVww0aw/377DQ9ZS8qZjioM127o8W4rCyhKEZkejsx63X9kt591QqhEdmFdRhFGh67Ek4hDXsZqrG7Pej3u1Cdnl+ZQ98xr486kZQcdJzNefmLTlAgDg4cE50FLjny7ouvwEfmQXQFVZAQM7k0dV51f+wqOM6xhhJHxhjCp3/SRvLyFpDHTVoa2pgtx8wR7lG7xvc4l5gnBRccf+5xth3Z7cj/JPRRyri8vHZ6JxI+qWH/q6agLFPKq0sTXGtVPsQJaNu2/iSUi8wD4HjgfjwPFgsSP0hFGfQt5gr9NIzsqV6jky84swYDd7DN3H1hI+7kOkdj55GVlc6VH7yumZxcUi93G9TBT24fRNbqrH/TkXdM8lQ6Kfjl2XgrFqbC+BbZafmIXlJ2bBc+pRPL4YIsnTSxRnNycsPjINaprCq8XWFZL0GKPKgSehWNSTSMGw1yOiNqJzMjC4mQ1G3LkAN4tWQo9RkMt+kLm/OA0AuPbtA2tbrNtGiVyrlZ0xhrZYieufdoEmQ0NORgF0GxGTC0+P85i0lL0SV1VVDQadAZoMDae97mDyct5qUUzad7fBjnlnsNZ3Ms8+czXeVftGSrx/p/zKQi4hLzw3Bk2UCQPebXYLsfjDLso/Z3ZRMfQ4vDyGOraCo4Ux1l0OwnwX4m9l3UQfqor8U3r2BQv+7tXGD9DRuTnev0rE3atvMGOpC4ICwzH7d0TdzYuv0d2FSPtK+5oNQyMdpCUTE76qqmpUV/FOEAFAv7EWVu0azbO9nKTKM6uPGH4ndcV081H4XpoJSzVTHGi7FqNCF1FOrzVq3hgno/4bxWT+NH5lEqJX4KkXmLN+qND26vKK8O85HSOfnODaHpQey6qcxY8zzoKLRMnKyLAKYuipqCC7hLiPHuhP3KvazCcm1kM2ncKtTVOw6NgN5BeX4fQSIiLhwfvP2D7JBQBwc8NkOCzcj4NzhqFzC9GiRkXhw+EGHxcy9r5+yeWT93jCFK79o4x74UhiABY3Fz1FNepnBhbfuotvuXm1vs6aiOqXxzSZZ/Jt6gpc+RyFtgZNsO3NE1xPisEIy1ZcYpz9+QOIHE9EkM95coNl52Hq54ll7ZyxsE1njLhzHg/dpuJLvvQi++uKs8n3BYp5Y02EF9UqqSpDeXUFaVTc6Q5rMPH1NmyMPskjvtUU8gBAS4Hc5P9PI+m7NSyaCJ5QNyAZmELe3X0zhU4qb3pNxzwvf74efJnl37EzlhAOmWKeR8RYeLe5RNqequijqS7aZLe+CDw6Ez3GSS6ji8FgYKHzJlY1W0lQVVkNOXnxKn5LAxkaDQ+veUBeTrRrUleTTurm5pWumJ6ei/FzTghtO2vZORzbM0Eq11HX+D19h313ySPwpc2j6ETYrvCG79Rh6GZT+wh7MuLyM8AA+37TQrP+M1M4ubeLenVdymLelnMPsWECNS8oKqzwm40VfoQXwNfoVHj02oLSwvozGZ6yZTSGzu4LZfX6y+OmQhWjHD5xrjBQsoCugglU5YgV7T2x/aGv2AxZ5V+xrEUQInJvISY/GH+ZEYO5k0lTMc2CN+1mnUtPgWmKvi/CWGKehgLxu/mQ9QOmfp64Ppj8hkXmmef3dDUAyQl3/GB63wFgCXkAcD5sE1e7e1/Z6SOcQh6z8i4nW0/PJE3JJeNnWTai8xPQpxFvlV9OMsqy0fS3mGeoRJ4WxrdvIbeYBwBNdDQwp18ntGtGLUrr2EvB5cZrUzBi+hJCQAh8TYQt93djh55feb6GOH8gO/33xhviM2HYVBuGTdnGupx+eY0aa7FSn6ny3KP+yowLY1DjHqzXcjQ5BHY5jLyKAmgpaPDvxIflfbfB6+E6CV7d/y+e52djgBUhNLhNcUbog2h07ie4Gp+ddhPED9+AloHbUM0gF6M56dXYGkc6CU4BAoDEuR5gALiTEI+EXzkY0twGlto6rP0Rh7iFlv2zuMXHt/vZ3zEtNWWEH2BHqR6cLdjbowHJMsCiOdf7dU8fYUdP9niqg24rdNazw46Ys1jbcpLQ4x0IeYUDIXVjW7Lx2iNsHtEH5VVVUJQTfA/uasYrFNvo6MNKSxdN1TSQU0qsYt9Njsff0W8Rm5OJMg7bDs+uLjz9l7brigMRRKW5ntdO4NNE3meTKNGGfzrTzIV7Cs98R2QVHG3PGwViSLKY+G8gIa0JrIx4o5GZ0PDniA3/ZRJSCU8nrwWu0NemJvQeXj4SjlP2wXHKPp6Iv52xS+Dd5hI8IqgtVCzczN+TmMm00YI9Hv8kRBWkAMDh6gH0N2kOud9ZS1uc+kn6srgYYkXM2WRkZXA9djfkJZyJtsnrFuW2TRtr4+Ix8Yo86ulKb2HCuKk2nt9cjqAnn7Dd+y7fdrGff2D1tgDsXDdc5HMcXnQKXYY5ok1PW/z4kgFfjzNIT/gBvxhvDNOZAhtHS7Tu2QrjVg3D7kmHsfLMPNw6+gBDZvdDUW4x1LSJeeHSXpsxaukQeE3xxbXMExigPB7bbq2EQx97StfRccNhFJXxeujWB3P9rgMALBrp4sZSdyGtqfHwexzmv76C8eaOXNs3tBlA2p4zgq4uaUTx/gtQEPPC4lIQ9C4eEYnp2HLuIZztzNGztQXazfFG++ZGeJ+YjreHFoMzkCfyyw/kFpWgu70F6HQGnJcchlVTPVRW0XF+Na+ZcjNbY1zPPM61LedHLm4eeYjIF3GIeZ1A+Qfih4W9KboMa48WTpZo11v8UumShM6oBh3VkKMJN0Vm/np94lyxyPoG5GWUcPHbUpaYt6wFUfmprLoI1YxKtNEegkc/iRTE8F8BpEIeAEx0aiNQzONkayei9PPlAYIfyjU98zhhAPBLCEVRJXvwvail4GjO+mag+VL884qaMWZayU846dihtFrw5GJg4244lnQFADD7nWjGzmWVlaTbHS24owS3XHuMDSN4V/kj0n6IdD6qtAjcLDWxtqZXHgAceiZ4MivpasOc9GpujuDP/NP2vv3Kg6mOaN4P4gh5ABD5Qvpejv8vWLc2wb0ET9Z7YUIeJzFubEE1u6wI8QWZyCorgq6iCroYWIj1eaQBGGxFLf2mgT+XXb37odc/fviaR6SqXB3B/QyNzv+ClR8PY3drwdG5GUVF6OJ7XGAbSTLM+yyuexADaGFCHgBK1R+jsn9CT1mVtRho6sf+vvGz3IiasAgfMr/DTEMbavK846UsMVJd6oKPeYlorUWY7O+IOQuASHWtLRllRITihNf8vWbJqGJUY+un0wjN/vdVlTRvQt0/qAHxWeV7GwDQo51lvZz/wydeO4qaTB3VCRb72AvyL2bMgPPx4/ByccHwlkSqr93Bgyj5PVZ2NjXF6RFEUYpNwcFY3LkzHHx9Wf2TlrAFyL6nTuFLLnGfNtHSwpOpRDShxb59XO1ySkqw4PZtXBjNmzFSkx3LXbHG66bANjcfRcL1t9gSPoq/17U0oVfT4dqcWCBo36MF1h+bKvIiOhnBL+IotxVXyAMAPRIrHknTv2crOHe0gsuY/XzbhLxJQvehXnh2Q3jKbXDGWfRqRDxj1bTVsMplB+6XX8Bcx9UoyuN+ru0KYnup5nz/hez0Xxgyu9/vvtzP3o6D2qEgpxAAUF1VDTU+1iqc+Nx7iRNP3gptVx8kZeTAdoU3dNRU8HzDrFoda/Ebf4Eeef9GhH5LO9iYoIONCU9k3vsj7KiAMw/fYVJftmn11D2X8c6XWD3tveIoQnwI3552c6j7beg21saULcJvkv8v9GhuznotL0NEyOkrsqPI9sT2R2vtQVCSUUMnfWKQPLAJEWHyJOMYHHREXyWoyd3keAw0q93EsmXgZoxr1h7ppfmIz/+Jkaa8FT2pkp6Sg5XT/cCgM3D+0QrQ6XT47rqD25ff4P5HyRglj2y9FqsOTISeITVhpr2OLWa92wRLNRPQIHjyftppB0aGLsaVTvvgFiL5h/fVV5GkYt7ZsA8krf99+L0Kr7dz2zUxFCjmvUz6JrKYx48fXzOhqKwAHUMthN39b/zt/uvoKalBT6n2A8v4nGykFOShZuZRP/P6mWg1ID7BE/n7RQWkPUVQdx9sjD6ONlrkRVGuRkZj9f2HIp3TWl8Plrq60FVRhrGWJky0NKGrooKR58hT3GryM4+6AThAVIUURhM1Dex4+xROjYww83EgpeNqKChiVUgQrg4k93QsE2C3UB+cdFqFaW92YVkEt5G/mpwyaaprXcBgMDDgGTtrwkrdGCYqBmiirId/koNqffyEtCYwNriF1MzfRcTkrWHaiFgorqr+jq8/2HMEK6NU4HekXUJaE65jAIC2+jzoaRIT18zc5cgvPv+7H//IvQYkQ3pmfn1fgkBaWrEL7CQtWYK7nz/D+fhxJC1ZAst9+zC8ZUt8LyyEopwcohYQPtecwh8AOPj64rOHB2RpNJ593/LyWKId5779gwbBNywMczt0AABMDQzEpTHCI+wBoLsT/0JXTIJexLLEvLrmXrI3Dqy5gnsXXrG2vXsai6HWy2FsYYC/H6+uk+vw96td5V6NOkq9VlFWgH1LI0TGpPFtw2AAZWWVUFLiX7SypCofL7P88TLLHxtsb2LSplGYtGkUAMB5eAd4HJsJmgz5PHJTwDKsc92NfU82Cb1ey7bNYO0o2GOxzer9qKoWnllS3/wqKkH3LcfwrBaCnp32f89nXGzJvcOCAxjUoQWaGeqgqJQdjtlujjdC97MLBeQXl2HRYSJM0tlWOnnPdc2e2P5wb3YY2gpNEfTDG4ObrkFYzmXYa7kAoOHw51FY1iIIYTmXkVr8ESNNdmBPbH9W9Nzlb8sxxtQLvgmjMdtKcEVRJhOdCL8dJVk1xBU8hY1GD3zKf4DWWoMRmXePdezQLLaPQkvN3jiaMB7aCoI/uE5mRniTzP+mBADVDAaSC6gZYC5w9UZidDrXtkvvNkFTRw1OembY0GYQ1r2/iWMuSzDr1QVKxyTjmOc9nHvAXvmQkZHBzKUDcPuy4BRSUfD/yFsRjgmzuEXN18fabwIALOfTlom2ggb8O/vw3U8Vu2XeiNrjAbtl1MTyO58E+87sGsrfz0cQNACjnh5HFb0a/j1nQZZGQzWDDvcXp5FbXoK7fQlRf+nbawj+EY+H/Raiz4P9iHAlBu1zXl3Ey8xEXOs5C801DISer7ii/sLA2xkLrjR691M8xju2FuvYO2KPYk0L9qAmNS4doNHg5NIGG4bvwYjF0q/C9v8MM832XoInlow+jH1XalcIRlyYfnnysrI8ywLxc9iphpHZXrDXk47pcgOS4+m3r9j58hk6GplgY7eeXJGazEirbyUZpH3js7IFCnkjbFthh0sfyFIQ00Th9ea5rAIYakoKCNss+LuQU8L2x33oRoiXTK/dHZ3ZqWJ7nYl72N+93bj6u5q3YL2uWeQiLjcLBirkAnkjPhGBD6ZPhrmONuk+aWKiQhR1stEwwcF20vORvNd9D+Ro1NL4+j0jBIrArtuhJsftBS0JMQ8Aqul5pILb1x/tubYnpDWBRdMEyNBUWdv5pdkaaHvBQNuLS/RrQHrYWzbGh8/pOHHjNaYP7Vjr43Gm2DL/5+eXRwWf9SO53g9s3hzv2rYFAJb7FVPcY3J74kQsvnsXPgOJ+85RV1fI/r7/TmzTBrFZWWihr4+h588jZhHbjmJjr17YFxKCJV26YLC1NSz27WOJedEZGVCmEK3MRFFBDuUV/BcdIjiEIbN/CA/t5ImrYHNhD+L+4rUukjQLd4zGwh1EAM2F/UH4x/s+ACA1KRMDzIh7mJG5AY4HS0/YM9BTF6l9XnkC1BVMIfs7u02aabY1ObRrHF6Hf8WKzf582/Qb7SOwIMaNdP7RfUuOc4tV13+d4nqvoq7MV8jbG0xkSD2svgyACI5KeP8Vz66+wvSdvNmRtiv+XYWNcopKYLvCG9Ge4j1bL3WfAuuALTjccTRM1djWNVYU5p1kRGdlICA2Bk+/fUVOaQnP4js/ImfNF+t8ZFC+ExWVcleI6dLKDBsm9EVpeSX8gthhme+PeKDL4kOsaDwNFSXsn1d//jx2S3k/pJtG98WIDoLTp26Hx2L1hfs826P2ekBdXg8GSkRkRFzBMwxuugYvMv3wIpM7lZX5fk8sWxyJyL2FMaaE38kMizOUf44u5oQXzfzm1/Ay6wx8E8ZiuPE2JBW+hr3WAJz6MgPKspoYa7oHVQy2yCFDk+GbYstkmH1LgWJeRXU1KujV+FVWiqR87nLUFpq8/iyycrI8qbYDzJfh3pc9eJOdDAC4mRqJvIoSPP8pfgq1rJzwicv6+f9ARVURq3ePhkvr9ayIvZ0rr2D17tGYO/owfH9P1l1ar8fC9UMxcGR7ZHzPQ6Mm0i+RLQmi9hA3tGm9HLF4ILvUNVVxryZurckrkgmDAeBqD8Knjplya39jGz4N28C17W5aNGLdNiIwJQIRrmvxPCMRWyPu4GF/YhA14fkpnOs2hd9pKCHpSW1NdFUFF8b5UItU5pQS7r5OA9qyXtNkaJi5azzX/ms+/P07GhCNuUO8udJsV/mMF9BauijIynKJdvyw11uO+98GoqTqB1rpLoS1Vu2+O2SQVS4VRM3vX+etRxC6fg6f1nWPW6/dkJOXxdUg3knSjStvcXjPPTx4I7k0jI3PHmOwlTWCxk8GAHT0O4bXU9mD9WO/K9iediL3vhx0itzs3EhTE09nSa5CJBmiFMF4nZKKHuaSX7QN+5kK9xb8o/gN1MgncfFZWfUi5vV9SvzOpCXkzbMajsMJAVj4fj98Haj5+QKAtoI6j5BHBWFZBkxUlXgzAeiMEsjQeM+ZljkUJo0eiXwtDUiXQ8tHosuM/Th2PRTv4lJxdOUoge2LSsvRcy4RgaqhSu45XhvxriaqyryRrUpCRLUm6urIKGJHGZtqcY/tmXPvtPx8hKawC3mYaWmhs7Ex631jdXX0OXUK99zd0c9StOj4v1wdccr/lfCGIEQ8pqDnZl73tlB/LeqPvxYR89b7l15j/ypCFEr7whb2mjbTx4knayR2zrOH2c+xkqpMPEqbDGO13mirR/iVRf/6G7G5pzHY9AaU5fSRUvQAr36y007HWL6tkzRbTjo6NIOMDA10On/1xn2eH9fPxsmXoggAgKKMdAttVpRWYGX/bQjIOonmnqIAACAASURBVMm1PaugGD23/S3Vc0sT2xXeGNupNda5iWbVtSXiHsabOyI08ytCM7+ytvPzzONHUUUF7I4dFKmPtKAs5mmrqcDZ4zC2TnZBj9YWaKyjgb4rj+H4Et5U2BCf+Wg3xxvvj3jg6d458DhyEyGfvmJiHwcsGNaV5Oh/HjQB/kbyNPIHFjM6TtA2DflGrNdFVb+gqSB69ZSu+pPQVZ8wyTZWIcKyp5izfXQ4PfgKKjOFHq+7pZnA/a++pKC7VTMMt2xFKt7VZOhkZ777mJ5qkUPrxrD/7YvPLAGvc6+WuH35DWI+pmD1buJz63tlHm5ffoPBY5wAAANHEqkgtRXyzoZ9wMlX7/CzQLQ0pdrAKeQBbJGvPplg0YFnG3NFtLU24fFXVFmGtJI8jH8uWHQWhWo6HdZb6m+1qab4waxUG9jlMNd7Ublfco5nW1DZebGO1QAvjBpLagnRaTCoJ1G/sRr1VWoXU0LQjczZi4AkQvx1bRYCOTEHiX/tOo/YVOHPDn7UrGp7YtoIyn1zSkqgqyL5wa2qAvFcvHfjAwKDV/JtN3S0I4aO5jZGptMZkOGT7kKF+0kJ2NydLXRwCnnCOBZG7mGjJCcnVSHv6OMwHHwQKpKYdyEiEqt6dJP4tXQwNEYHQ2PhDWtwMyYOA6ybC29YC+6nDIeLSQDXttZalviYl8gS9QBCEGun3Ry7WtculQwAhjV1xqkvd5BQmIqiqlLSqraZZbkwUOIWMnMrCnnajQ4VLlp302+Na2nPxLpWGuTAwJ+fvtUAgYKcLGg0Ik0wPC4VjlP2QUNVCe4DHdFUTxOqygpI/vELLz5+wdsaFWwfH5pLesxqRjWeZN6CurwmHLW7QYZiNKm4LOzUCZejojDGzg4AMMHfHyeGCQ8qOeLqipPh4Tg2lLyS/csZM2Cxbx/a+fqyUnipMrSvPWUxr9lvIW/Gk2uIyeV+DgeV/oP+yhPRX3ki7pecFThXlQQuYzvCZSwRoZn1Iw9TnLeiuoqO9K9ZlPqn/6RWZd3MmD23/JC9B65md1HNKAOdUQkZmjxsdWbCVmcmLic6YozlW5io9UO0wt/ob3yBFZmnLyQyLzevGNpa7CjuTuP24tXFpVyvl+4OwN6Vw5GYkoU5my/jqs80aAlI3316fRm6uXrx3Z+cmoOLAW8wbrgTzz4dhcbIKk+V+vdh9wPe+XbPbX8jq+DP9JoVhUuvPiK/tAxef1HPWBJVtOMHp5BnrKEJd/u2MNLQkKpfOz8oi3mrx/XC6nFs9XP56B5YProHAGCeK1FZaNVY9n5OTz3vOa61vU6xidrLvg6yKD1+DGpng0HtbCj37dFoJrLKv0JfsRnSSqJgpGKHHo1m4njiJMywPMPaZq7mhCspKzHaZDcup6zATMuzov9QFAhIXY+c8hT0ayw8sqNmZdSafM7MRnerZmipQy0E1WflZfR0ZUcTfYnlTp0ora7E5/wMtNYxqtlVyjAAGngnZRL63s26eB1PE74Kb/h/xMdfgtO3OTnfTboRJg00IAzP87Mxs/8eLPMaA1UNZWybd5YrUq8m1gFbMNjYFnsda+9JWpNv+dQGwQDwLnMdUgrvwExjGIZbEL6KAUltWa9FYcM/QbUS8shY5/+A633AQvJK6AAQnv4d/awk7wnY3dwMXxIzEBPJNlgfMLQt+nfcCrexHRBw4TXfaLy7199DVlaG1UdUrowYi/LqKijKEkOuMQGXcXk4Nb+lvc9DSLe/XSDdSMfjTwi7Cv837GIJI50ER4mUVJAXZ6ovHiUk1ct597SZh2EvV6O4il0IiwEGwnPj0fepB3zaLkQrzdpFMN5w3oW+Tz3g9nINtBTUMKXZQBRXlSEg7Rmyy/OxvtVkHjEPAMa+2oRLnTYhoywXXnEXSAW+msy0cMW1tGfo+9QDx9ovh7yMHGILktHPkHeCWhMaTQEMBm9BME01yVQmbEDyvPFbAscpbL+4guIyHLr6QmCfsX3J74s/y9KwO44dAX0p5RjWtPCGvmJj0vaSYFEnokBGZEYGrHV1EZOZiUZ8onc5cTIywrgrV9D1+HHMbN8eFyIjcX8Sd3VxUy0tfMuj/mxmoqslvAABk68TV2HVq3sY2qwlOhnyVgi/kuqL0cZz4aLijssph6GlL17xNFHRb6yFS+FbsXKcL77EpAvvAOBzErl1BCe9nW243qcVPcHlRGJBrbfRSegp2SOlMAgfsveRdWehzicylElufgmXmMcU8gBg/l/EItTbaEKgXrI7AA9PzucS/MTlyOlnpGJea+3eePTzNEqrhd+DJUlWQfF/Qshjci8iXiQxj8n+mCcYZGQLSw39Wp2/vqrdciLZ+tP/J0y1YIeqMiPv2uuwIw+MVOxY25jbmdsAYLQJUc1srpXkQs9rMtxYMgUgACCzkPjS25z1Rpw7IY46X/0brfUMcagnr1C7cMcoDDBnP7w1tFVYabctAjfjZu85OBL/HEc7/QWn27vxZjD/KIna0mOAPXauuILVnqMRGhyLDd5/YfBoJ9Y2zjRbcWi5bb/IKWjSgumdZ7/cGwwGcGfVFJjo1W+qsK6iKloGboaynAIrBZeMWLeNaBG4GXbaTRCV+11qVXHrC2ZEnrBtADD97VrS7QDw6lY4Og1xkNh1NcCNuqYK/g5ahq9xP1BaXC5QyGNyOzUarzO/ImSQZB/oagoKLN+8mnydzz7X3eS+GGj2EO0NtnG1keUTQS4IOp2BW68lXzVSkHhXE+8XobUS896mkk8yZndwhHkjA9i1NUW/wWw/SwadgYALgitj9xvcGgoK4g+Xepw9ybOt2UH231bQYJBOYsBipKkJZXnpDt/Cty1Ah42H+Qp449u2xvkPH3m255aWQluZPJLhwY/daKbWEQwGHc01euJE4mhYqfdA90ZzUVZdiC9FIXj0Yy8W2jyEX9J49Gg0D7I0eZiqOiIgdTmaqXZESy0XMBh0rrb8oGhdw0UlvRDyMkRU7K3kvhhi9hCffh1DKx3uaMq3mRvhaMBbiX5TtB9CsqMwzXwwxppwp50yGAz0e7YEiz8cwMMetY8cf9jDG64vViGvogje8VdY2xVlFeCsZ8/TduDz5cgpz+eKGHzYwxvbY87iaSZ/4V+GJoNNtlOxKdoPs96xo1CoiHkAUQzjy3dbaKvPRk7BXqgq9YKmKq+Yl5m7EjIy6lBScICaMhE9QWeUoKKSqNheXvkJcrJNISvz77BA+Tfz9tQSvI9Pw6xdVwS2c7AxFpiKuztuGU+arUfE2Fqn3jI98a48+YgVPZ25ttV87d6WLTRu6sWdklfzPb9+TK6NG4fdLwQLm2RQiezOKi2GvjIhNu3qRB49NNVuOdITf7LejzGhPn8JKiW3axDG/YuvcGDNVZ7MBSpERAmvTrxwJvd9sqlqN3RtzD32qWaUY2izIJbIBwCyNEXQGZWsyDxdIZF5ad9zYW5KLtyMH+KIopJyPPYjIi7tmzdFwrdMnN01Uej1Xzs1ByOmHBHariad9Ybj0c/TIverLZJOrW3R1AD97K3QwcIERjoa0FHjzaxgMIAfeQWISvmJl5+TEf4lHSk5oovi/LBd4Y1byyahmYGO0LYV9GrYXd+O9a0H4EdpPiw19DH40RHc7vPnWMGISoOY14BQcooJU+s4dw/0vHYCX/J/8ZhTc9LbzQG93cgFB3vtplwmk01VNMW+ro0+vEaeCopyXJVsV+1iDzI4t6/2ZKfZku0Xxp8k4jFpZUykcK8b3hujO9mj/aqDeLdLtFSA2sApwDFfH+44lqdd9G8PPXN1PQDAQCNbnv7/z5iq8i9Ys2nUvoa02jqgmY1oUQMP+0v+e/bwr8mU2g00IxczhppTS+nhxHEh25D570Uj4dhc9NRGYZx9+R7uXfn7nyVk5/DdR4UpVwNIt7dsRB5ZPnlOT/w1hb81BEAUV6oNkl659ejaSaLH44eggheb+/YiFfM6HDqGz8vJMwJi8x+iX2P24t10S7ZQcDF5DgoqiUlqSVUuCiszcCuNeFYssnkES/VuiMq9hbY6I3AqaQJXWxU5bbRt0hgfvovvVUoGo8arxPxLMNcYDhmaAgDyz0RIdhR6GLTlEfIAwfYt4op7N513UW57txt5Otjalu5Y21JwpFwXPTuB1yio0iyzqi0AaKuTm37z6y9DU4GSgkNDJdt6oJ21Ed6eou7JWB+M7ileoTFxaX/kCJfgJ0kORIVgq1M/gW04hTxpwlkEgxMre2McuEn95//8RXhknrYmt/jjZLAR91KIudsAk6sAgG+F95GQ7w8FGXYUYn/j83iY6o5KejEGml4Tmt6YlJyNbp3YtgudxhGC4aoZfTG0lz36TjvEisKbNaYLxq84g4HOrbBqRl+BxxWW3gsAe488xNI5vMfZYHsTW6JdsTV6KNbb3hB6nNpQWFqOTht9a3WMI1Pd4GxjJnI/Gg1ooq2BJtoa6N+a3Ppi/dUHCHz7SexrG7LnDKWiGN3ueiN+ODG2eJGRCAAY00z0IImH46eg7/lTOB/9EeNtJXMfepWUgk4WJiL3axDzGhBKaVUViiuJohoP3Kag9fmDrPeq8rxmtIKIzE1HTjkR6ffhVyri8oXf6P8kqhkMtNrqI9aKv7SJTc/EieA3mN6LWC2Xk5VuEYgGxIdfVB4AmKtKXkBpgDrMarZMqETnqciJdh+kgqEInnmSgjMKTBpCHgB4B70UKObVlrIq3oqBigIM0s+ffI7MH/n4npYLT9+JiI5IQVZGAeh0Bhw6mkNLWxVycjJYNNUP5s0bYdGqQVK7dqro1MJTMCyFmvXB1bAotGxqgFZGjYQ35oAskpAK1ho90Vl/Guu9oqw6ZlsFst7baw1BK00XhOdc5mkLAF6DXNDnOHfFPwDY+vgp1vfuIdY1uZo9xL2UobDSJArhJBfeAgOAleZYKMvpIeBLF6jI8f5+DBRFK7pRVl0EBRklyNDksCd2MOY1vwBl2bpJnWugAWliqMRrp6OnKNo9hR9PI5JwIyQa3vPYHnfrTt5DNZ2BkKiveH6AWIxwnOUDO/PGyC0sQeA28QpEWewjUjwtdIRH/pBRWibcguCf+Pf4VpjLs/1sb7Ylg6qmdIslhAZFYessXv9qeQU5XI/dDRkR5xX5BaUiX4OCrAZLxGPSoym5CNXXmLpV1Y+MfK73NdNnOd8bG2rj+VnhNlVUuXEvglTMA4CVLS5hd+xY7I4di5kWPtAWw0ufCuIKeVoqSjgxcyRsmtQuHVUYW0f1w9ZR/fA2KQ1Tjl0V3oGEaX/74+TMkQLbkBVI/Foo+iKypY4Ohlm3wLonj7DuySPs7z8IQ5rb1Mq5q7i8QngjEkQS85gVXge0tYbnhIFwWn0IpSQeKZw+dZy8jEvGnOOBpPsi93iAn6jebeNR5BbxvyHwO19dM/fEdbyIJTzTBF1TWEIKph+9JrTdn4KOijKXaBczUfANjjPFlpN7X/Yg1m0jyqqr0EbHGC00Df9V0VhJ2b8w0Jd6BWJOlOTk0MncBM4WZnAwaQIrAz1WIQgyxCne8H7XQnzNJAYCV19Fwm+O4BtaA38m402H8N+3xg2lRWVQVhM9hbIB4Yx02EhJvKsrHn5NxKVPUWiqroEt3Xkjfci4+bUzXJuF1uq8V9YKTy0RhcXnbwMg7Ek/bF0otP3jxCT0trQQ+Tzdjp4g3R4yh53iz5liCwB3XnKntdu2IV8V3e/353h6RmdkwLkZr5cSFcZfojZIjk7LwKaARwILYMjLyqKyuppn+18Xr+LCON7Uu0U2/KuX1hTnOIU8JrI0eTjoknsNmmlrwUBNDZlF3EWnzoR/EEnMY6bYMhlgwo6W6GPEjoq21ZkHWx3yyMUrqcEY3KQzGitzFwyb+mYnAEBBhnvonVf5A8qyGtCUb4TRJjtwNMEdHjbXKV+zOGzacwvJaTk47TNZqudp4P+bn2Vp8IjgzdDg3CZuym2PNhZIzWSn6uUUFCMuJRP+m9k+d8dvv8bbY8ScZcQG8cbvAGodjRcSLty/M3niKqFtAn4eq9V1kHHnXAgOrfPn2a6gKIfAGNEFPE5yfonmzea97x48lkimQEFNPkSlCG8kJq79W+NmEG+kujC2RLOtqsqrS3Dw80zKfTfY3qTc9lnsF5GuCwCsDHURuEQ63qbzh+5H536t8Ne8Pjz7HC2MEO3pAQYDsFsp2lw4LFF4Wvczl8VoGbgVkUOJsV94TgrOf3krVmGMDz/Z2QCLgu5gUdAdyn3JMjb6tBTPYkasyLwHHxMQ9NEHdDoDZgbaWDq4G8orq3D97Se8jEsm7XP2+Xt43SCqYY3oYIv1I3sjp7AEfbedAJ3OgP0yb77CFlPI62dvhdXDe0JPXRX7br/AqSfvAACtl/ng4x7JKeji4jt9GKUiG0whr1Nz8QbjdY2OCv9KPmT0HNoOK7x5U2CZKMnKYba14LSmP41qOl0kIc9/+l+wayKZ1UeqyMrIwNKQmDyM6mQvpLV0iEo1gp0x9aIX0mJKRwes6if5qor1zfkdgTi/g3eS25B6KxmcB9TP94YMpl+enUEjlHNEmzU7tBdf5y9FfB5vFFJxZRqaqvIOjkTFqolerY/Bic/4wWi1mvqgbFbATbxfNBcaiooined7AbmRtJbyf0v83vs8BHM6UvMr48TSk/rfYOnArvB/E4Xr79hpL8Pat+JqE7t0Iekx36Sm4XVKKjqa1G2UcejcGaTXY+npjcQVdbNw+rCHN/o+9YB72DbS/etbTUI3/TZc2658W4tqRgUs1DogpyIVZqrS90V9/DJO6udooIHaeuOJQlU1b9Xxajo7Uvjalkk1u9QZ1+5H1Nu5hcEp5CkoyeN6zG7QalG9nZPycupFkbIyC1BaUoGfP/NhaKiJvr12Yt2GYQgMeAefAxOxeUMA4uN/4MJl8XzOM7IKxOpHhUUze4sl5tUV805RT+HVUFZC6Gbp+ce9fhyD9b7uaNRUcAQ7jQZW2qztCupjF9sV3gLTbeVkZBDjth7Dg48jvSQPA4xasdJumZSUV2Lkrn/gt3AUIr5+h0s7a57jWB32RtUfYrcllpjH9AqrKb71b0OeBx0QFs0S8jj7GGiq4aPXYqRk52HQzlOwW0ou6JFtWzLYGUsGO8NuqTfoDAbi0rNg01S6IaCiMPHgZfyzQHC1ur9nSb4Cojjkl/JWGuOkhSHxezX188SuLv2RUpgPv0/vEDdpCWk4qUXLJvyPFbgZl7pPg40mO4yYWeFPFLq5euH5zeVITc+F8e8bAnNbVnYhXoQlYPigdpgw5yTOHZnGtb+bqxdunZuP0rIKjJ7+N57fXC7wXJXV1bDdfkDoNQ1o2Rw+I+s/BYsJsyDGvxM6Yr87oEUT0atxAsDXnF8Svp7a4RYi2uCDXxpug2gnXYJvvMf9y2Fc26hE6vUOOoDH/YVHnIkCDcCX34UuJlznjaay1poCwstLQuW4OaAzGEL9Z0TBYcNBfNrpwXodvkW4x2C7/b4iCTD8hCpxUyz/FGz09RCXlc2zfc/zECzr1oXycUQR8gBiQO85bgAGtbER2K6phgbSC3gnSRMu+cOluRUODRss0nk52fQoGJv69BLekIOpjg7wexvOs93S0xuPZkyBmbZ4xROq6HSsuBuE+/EJiFkq+Lsuqv/dQmvBRQakwYvrgsc9kqDFetEzDJb374apXQkxs2/X7bC1N0bKt2xcu7MEB/fex4KlLpK+zAZq8Dr6GzraEsEGJ74cxnRzauOX2eETcdSBu8gCAwzQajyj8it/QVNevHTV28HRGNyL8Fm+/yYe4Z/ToKwojxHd7NFIWw3G+lpY73cf7z+n4c6u6Zjt2gkOM73h2qUVgt7EI/Rw3flIcxIZJ7j6q6ysDCY+vox/elOrci5JJC3gcaKmpoiCQsFzTCb6BhpQVlGAoSHhpb7IwwXde7TAhXNEpsHGLcSc+czpF5g0uW4CQmbfv4GjLkOFtpOXlxXr+KJE14nLRn/+RaJqMqOXExa5UB9XMJnezwsnHhDPlKVjfbH30lwMsFqBewmeWD7uCLwuzmG9F+dzFu3pIZKgR4WAXvyLMqooyqN1s8Yw1FZHPy1ybYsp5D11nwZTTckUZXqRkAxnKzOR+4kdO/tqO/XJ6cYrxAepHx/TQ86Km+KWS36TKL3wWVFYNJD4EkQkk5v1pv6u3mIt5dxzUUj+JbiiTHMDIkrjL+vWGGfdGsbqmoiftARDbpJ7FZzYeRsVfPwhnPTM0FrHCIqycqx/4kJnMFhCHgAM6kNUDNbXU4fPsccC+2pqKMPQQJNvajfXNXsJr1LUwlC/3oS8dZcfAABOBr/l+vdvJrPgUK36x/7MktCV1D0ytAavw/riRtR23Evw5PoniLDBxOAlrVhyVbmYODbh9RriRfKDbwDwfxEp0eN1sGBHaHW0pG7uS1WAarGX/2LLJAfeioT/Jva7kj9Xjr5+Q6k/A0D7g6JX2gMgVMgDgGezp/Hdd/9zAiw9vZFXRm0yBwCZRUVYficIlp7eOPde9EiHNT35R2T3OX4Kh0LD+O4n48uvXNh5H4LNnv24GSOdaDbPmAG4ne6J2+l/Tor/n4DPkUnw9mWneb141hBNKG2KSsuxYO81OE7ZJ5HjLYkYx/W+gl6OTZ/min08v6vswk4uTtbwmT8UI7vbs8bye+e6YutUF9zZNZ3VLvxvD2yc1K/ehDwqPqLdHC1hpi6a16akuBEnnsBCBXVV0aLiyznmjg+DogAAiYmEt3plZTXehCXB0dFcchcoBCpCHlU+xddPEZ9rb6IptxVHyAOA3sPYPsgx4ckAAPMWRGBPr6HtuN6LC5XiFkxmnyS3dBOFKX0cMcbzPDaefyCwnaSEPABIy80X3ogEsZUUNSXRDb/3ugsXO7Zde4z9U1yFtqvJj1zy9Jq6ZnpvJ+y/G8J3/8AdRGqU/9IJIh035Ms3dDGXTlruzchYgfst9YnUzQvxH7GzS3+sDgnC96ICqMuzU6Bq+uQNbbma5zj3vuxBaXUFbqR8xFCT2lV+eX5zOdJ/5mHczOOsyDoTI9FX+jQ1hJvJlpD4QnKipayE6zNF+3tKkm1jiOpXqTl52DSKbbDqc/dlnZw/KpW/6MC5r2XTWMj+9iOKSjWCsoItSiuIh4y26mgY6ezj6cN8LWrqbkZhkfBGAOa+nwDfducAACXVxUgtSYa1eiuB7cShZqSdV/xJ2GpYYUBj7onnm1+R2Bkr2BNl/7yTuHsyGCtOzUHvcV2REpcOExv+FXAbkB5aCsqIH74B1gFbYB2wBZ7th2GoiWRSdd98r/t09aDtM9B/7XHsvByM0d0kVyXQd9Iw1uvD7oIHx8ry8iitZN9zmYKehqIiFnTpCBt9fZRWVeJObDxuCBFXfN34+08KIrOoGJ+zs/E5KxvfCwoRn52N+Kxs/CoRbuZdU4DUUFREYw11NNfTRXN9PTTX00VjdXVY6elCXlb4ar6FLv/nmqWnN5poqOPmpAk8qcT7X77CwdDXpP3uT3OHy0nqxuHCSFzhIVB4bX+AW0xUlpeDuqIS8kpLUUHiuSfN6/F5GQqfl2xPSTkZGWgrK6O4skLos15a9DacDQcd/t8L52FemDK2M05d4vbCrBld5zzMC88ClqH78D18232IToX/7XA8f51AegwmgyYcREERtwhLdj5O1FQVce+85CKUVVS45xmmZpJN/2+Al80nggAA7VsQCzDRBRH4kPcObbXaAwBe5bzA1dRz2NfmGOgMOp5kPoCBUiPYaRKLJh/z3iO/Mg/d9ImIWu82l+ARMRYjjKbiWpof5GjytUq9zcgmihPVTKeVFGtePsCOroIryopK34kHhbZZO88Fk59fhdk/vNWpqXjp/ano6qgh/Sf1xc5Va9jz//2HCCH/8dM1AIjoN6cOgr109XTUkP2L2vgfADa9CEY/c0t0bmqCkYEX4eHYBSue3EfIxJlgABjqfw43RxLzO/uTB3Fy4HA4GDbB6OuX4O82DrllpdBWomZFFRKWhFbWtRO0pIV1Y31c85DMPHbv5XmIDEuC3O9oRd/N16GupcJ6XxuoRui9jE8W6T5RQa+Gggz39TVvoocBDtaY3Ls9aZ9BVta4kxBP6fjCeBybhAefErDdTbx7T51Ws6XiJ5f4k7yiyPkXH+Bz9yXKKngr1f1pPN8yG902HEXvzcfxeCM7jPP57+IY4nAzMk5qYt6lcGpRGN+mruD6n5N7X/bwbCNjQ2tC0I3OZa9Q2GqLfnOLjEmDfUsjmDRlT3SOnH6GccOdkJVdiLlTegAAUtJ/gc5gICqGO8Q9J7cYlZVVyMsvEXie4HjBprWyMjIIWy49bwFR4BTyAKBnK9EN5AHg1OtwTOlIzbOnpkdeTSGu5j7O9+YG1yFDU2LtY4p5dsZpiP/RBXRGidhptuKgIqtKKuRRITz3NRy0O1JuH5r9HsuteSNanHQEC0ED1dwxew93cYIZbVY0pN/WE0WV5Yj4lYYRZm1wLTkCK95dx4p3ohnX1/TqYGKr3wjNDu2Fspw8aDS2h17SPG4j7kepo1FQkQAFWU0MNnuKrNI30FcW3U8NAAy01KClpoy8olK0neeNl3vnQVWMhbuavP2ShsnHr2LLiL4Y0d5WYNsoj/mkQkxBeTm2Bz+jfM7oJQugJKCKLT/GnL+M8HTJraAXlJejIKsc8VnZQCz3wI9qGnH88sWw9vIh3fe9oJBy5J2aggIiFlPLqvA4dxsPohLQhcPb9+9p/K1BhAl6nJRWVqG0kvqESxwSV3igxd4DpAU6OKmi05FVLF5GiKRILYlGagmxsDXMaC1pm1OXQrnENJe/9mPQhIO4c4472qj78D0CU2jb2hqjra0xjxDHCXOfoOM4D/PCqCEOWDitF9e2bm5eeB4omRTe5YvOIz+PGKP17bodD1+S/24akByhUckAgA3T+gMAWmnYo61We9z+HoDBTYYjNPs5SqtLQWdU40zyAyYy9AAAIABJREFUcUxpNpvVlwYafpZ9R39D7tT6La2OYsOn2ZCXUcBue8He06vn9MPOI4IjYbqP88aLy9QKUlid3Ac/l+FwbmoGALj2ORqbXwUjchIhOk+8exWdmhhjbhve8Vt+eRk0FYkxajWDgdPR4TDT1EZvE9HG1mUUfOOUleRxuR9/r3Em/ZUnos/4rlh+YpZI1/DhySesGsgtFPZz74alx/inGkoCh9amiIwRvDBZVU2HXC2KbHDSo4s1/G/x2izwQ1NREe63/JE4m/g8dTEyQchEoggFDYACx4Jb5DT2vdbfbRx6X/TDl9xf+DqXvOhjTeojMq/PDvKiYDWprZA3bi67QFvLdsSYYf814vd1K5Yo/NTVhcie69CzRa3ORVXQ67L5CF5tZkcBz3l1CUc6jUX7W7t52tIZDLx35RbNn0Ql8RXyAOCQy2DMdXBCs4N7oamohIMug+BsYkb9B+FARUEeWqrKKCqvgJaK6B7PdSrmUYEsGtlh5QFUVEl+9VZaaKsSKn1mAfdgdelZoqJfewsq6VPc3Iv5jN3D+tf+4kgQxcCxkl6NjJIiGKlpinUucYQ7MvxvvcfC1ZewaBb7BvL42hL0GekNGytDHNpJhPbvXDccA8YcwIyJXbn6/3PlNV6Hf8Ejf8GTqb3B/KMsAeDMxD+3YuwBPhGudk0aIep7Bt9+vs/DKIt5tYEp5NU166M9oKdogM+FMaxtoTnPkF6agl4GLtBVIFLgCyrzsTlmOfQVG0FFVhUAEaFnqmIORVlFfC1Owv42fogrjEZw5n3EFhCTsQmm03lPKiGqq6rhOrsvDi8+LbVz/D/y/O5HdBvYGsmff/LsM2tuSNKDwIFkUCApbo2ZgGFXz+NjBvuajg50JfGyq8Zwiw+4ndwDABCV441eRhfFPu+T3bPRdh4xUOq69DDcOttiw/i+QnoJxtHcCJ92eiCjoAitVnuz/PP4IYowREYfKwuxhLw/FVkaDUaamkjLFy8FgwlVIQ8AvCcMRquV3gIFvJokrvCAnfchrsjK+oRfgY4/DX4CniC2LHfF0s28FSh3rnaTxCXBsY2Z0DacQh4TChmFlPG/7QE6nYHwt1/gKCQipwHJoKQgh4rKKhjqaAAA4n6Pk1pqEguNS63X4mLKaQCAvRa3hQEDDGSXZyKrPAP6ikQBuLLqEmz4NBterf/BnvhVWBIxTmBk3uBedkLFPDqd+odMVV6eJeQBwIjmtqhmMFBFp0NORgb/DOStus2EKeQBwPbXT7Chk2j+nQDw7E2CyH2EEf4oSuQ+NYU8AHhw9jlCbryTSoVcJs0tDIS2CQv/ii5Okvl+t7E1FijmxSX8hI0Ve0zn4dQFHk7cqaVPU76ih0kznr4haSnoYsS2CdFQUMRke3Z6qYwMTeBnM1OKBTj48TNPeNbihK7/bisSfhSWlnO911IgtJnCynLYaHIXqKyg82pMga+i0dPOgq+HtGfoCxwJJ+xO8svL4H7jmkjXx1nNVlFeDmdD36ONkSEG2PEW2xBGnY52+VWrFQQzmk9FUR6vt8/n8TijEu1XHyjKy6G8sgou2/1wf+1UAGBFFZ6ay//hwQ/OaoaSpEyE45r6eSLO3QOnY95jnVNP9Lp2EsEjeKOLkj//5JkADzBfRjl6jwpbVvIKVfLysjziXBcnCwRdWQQAGDmELVAtntUbQG8IIzGLPFKUiaOp5NMbRfmbcGK3zBsdrUxwfNYIge02D+qD4cf5R3IVlJXz3fcnsdalB7bff8p3f3lVFRRJJvSyNFkssiLSwOe+J1ajOut2BwDkVLC99lZFzWOl1jLbAYBH87VQkFFkbbNRt8V37TT0MhDNmHt2+EYcddjMtW3u+818WjcgTRSVieizOYP24fRTXouA+uL6qPFC2/Qx5h5AlFTxCpJMmCKdKASGRiMwlLrnCgB8OMx9H7746iP2PwjByWkjhAp5TBJXeOBQaBhXSqQwZGg0vJo3E7oqwu0T/m08nUWMI8QRpxyNm+LiuNEi9/u0W/QxW5THfFTT6bDes1/kvjUR5H9HlcQVHvheUAgXvzO1SqOVpdGwe2B/DGtVu6gCTqoYFZCjUYt8tTTjnhQ7teWdbAJA1w6Wtb4uAJg8ppPQNoKi+yRBfOx3xESno6qqGslfiGfzqHHUI+AbEJ3hPexx+s4bhMelon0LY+xtTUT9mquyP1fjTCYDABy0O3D1rVn8AgDWR89iiXerbIjoco+IsbWucjtgymHcOyV8ccJYnTfwIDL7J4ZbiZaF0a6ReGP9NV7CCxx0ac9fyApOT0Kvptz7czPy0V95Ik9bBSV53Mr149nubsO+j49cPBBte7bChhH7UF1VjeL8EsS8TkDLjlZCrxMAtnzyw4ZWUwW2efDzDfoZEtkBHRyE+9uduRwqMTGvWyfBP8fKrQG4cVawZyOnkOfvxvZ85BTyAOCK21jIc6RmChOZf+UJzgSTNFfDqIm+q1x7SPdCpMDrLfPQcQN5oUB+7HRgW1nc6M0d2VrN4A1qOjCTaM+vGBxTyJMEtk0IcfFOVLwoYh7rA1enYl5WQTH0NVQptw+K+Mx6HbZjvjQuSWq827UAdku9kf6LWEn/lpVbz1dEzvjTgquo6aux/17dmzaDspy8tC/p/555l8WrbsSsXHvofiiOPQrjK+y1aix8pYy5allfyNBUUVklODTf3amtQDGv/W5fRK3l9e9ppNS4VtemIKMovJEQArschlvIPNIqt9tsF/PtZ9fVBou7bQQAVJRWYpr9MvQZXzdVvf7LMMP+R0zrhkZNqZtQ80uRlSZnIz/A3Z69khqQ1BY9jc4BDCLldoDp/Tq/JmGM69Qa4zqJ7sE3v3MHzO/cAVV0Ogb4ncXXX+TPUdeWNtg3eEBtLxMAcHl83VcTFIXEFR6gMxjYHvwMZ8L52xC0MNDHlfFjoSxPPswTluLbaiWvaEhV3JOVkWEdv6iiAjOv3cCbVOEekF3NTLF3sIvExdgmGuqIXEyMISO+/8CxsLd4mCDYQkNPVQUbevfEQBvywm2SgCnkFVZmQV1ecFG0lO/cFdozpBzlEZfwE/YtBGeRSLsirpq6EtxGOUr1HA1wM29kV5y+8wZzva7ijR+1VFZBeLXmFfiECXnmJnr4ksJbwZuTgqIyvHr/FZ3akYvaTBqpqCE6OwN3vsRjpROxOLCtC/9Ic35+eYPNRY+W6TJqL6V2nisJT9nAL5/gZt4K5z+z7+svfyTziHn8qCirhIuKO+6XcPuhZnwjfpdBpey/xd3C0xhvsRDZ33Ph0XML1z4m737FYmvMKWjLq2Nli4looWGGkGy2LdPFlIe4+O0hdtjPhq2mOaa92Q4lWUUMbcpehKGSPhuXwH8BUtLk5knGUsHuxEEMtGiO3T2pZ8yVlVfwbNsSLXqNACbCKuFuvvZI6DFM9YQXb7Bf4o3IfdzP/k6rD+PVTv5ieptlPojYw38uw8nL2GR0bWFGqS0TqnUbsguLoafOrTuRjdtlSQoP7r/5Eotcu/JsZ8IZWVdbFORkEbtV9MVTJnUq5m24/ABHZlBPAYj89kOKV1O3LD59CwDQy/bPShWIFpBuCQAzu7IHUtE5GZgVfB1VdDpM/TzxcTw1o+NntyJqdY2Shlkw40/lZdK3WvWf278TAt5E43UC/wrP7Yyb4H0qf/8G16P/4O7cSULPZax7GNGpZjDWPYiMAu6Bi5neGUSnmcNIZx9yCv2gKE89YqCR5hJ8y56O/NK7qKhKhr666NXPKqqrwQBvvc+ofGo+fLI06mat8jKi+4oFdjmMXXF/IyyHqNjoqGOHNS1mC+yz59F6uCgTEYE+c0+AJkPDyUjJRbz+vzN91WDhjeqZjc+DucS8gWaPcDe5DwCgqVJfyNJqLzZLmpsfYrE58BEqqqrRu5UlfMaL9nuWk5HBw+mTpXNx/0JkaDSs790D63v3ENiugl6BjLLvaKQkur3Fp90eOPo4DLN7E9E3NVNWqKKmoIAL40TPRpAWbZo0xhE38SdQokD1dy9MyAOAihp+0eeuiVaVV1R8zzzDaFf+fkEAkJScBQsz4dcuLsd9g7Fpx59rZfJfhZku+DQ8ET0cJBPpKQqHN4/BgCnCo26W7QzA2b2TYGHCvzCKqoICyqqrYK/P3y5DGjwLo5Ze28+ZHelbWEncY4ur2KIPWfofANBoNCz9ewb6TnBGcX4Jzm0PRMDB+2AwGLh17BGGzOoj9NynY/ZhsNYUgW1udCUqbE8K24ozHdajlSZbPL347QFuOnuh/7PFCOrugxNOa0ADDQ9+Si5iqS7hjMITRtR00Ssjq6r8eWOzfRPFG/MKEvJEZe7xQB6xUFJcevUR8/t1FqtvN1vBCwWS4MjTMMzp0UF4QyHUiZi3bWx/rLsUhJdxySL1a2ncSOD+gDDRUn/qmpZGjRCTloHFp2+xCnuIU6mXSee9xxC6VDTT09ri7sSeNL7/S3B0JIPOwIpxvshIy+WqWmNlZyTRFNv/MpvuBovdd86JQLyMS8a5BWMRvGGmwLYXp4yB9Rb+6VpJ2b/47uNES2UotFSIUGRNFe7KkerKvWFr9OV3u2Fc+2pWp635XkPZhVIF29ZNDfExnf+qns0Wb8Rv4H5I7LI7jIUfpsC1CXuSwJlGCwC+7c7hYNszWBU1D8qyKrDVbCPwOpz1emFN1EKU0UuwrzU1w1kAWGUj+O9Exv1S8avqNvDfQ0lWF8MtqAnUNdNf64rtN4IRvmUBPqVnwP2Y4GjwBiTHmqg5KK8uw8F24hXIufU+liXmNSAadEY1tsUsp/S7L68uhqKs4KwVFWUFzFt9Efs2j8KsFeeQlJyFh5eoRT6Iyt6NI7F0sz/6jvGB5/oRkJGh4Zz/a3htYD8z719YCJe/DkBFWQGe60cgv6AUXr4PYGGmD58toqd0k5GTXYiI99+4qto2t6ldZH0Dwgk76YGusw5g+aGbGNi5JTbPEM1ChJPM8u/YGUtE+DEj8oSl2WqoKaFnx+Z48voz3zZM3JeewXz37hg3hFx43t+z7hfoqEbkAcDGhQNZr92tCf+1mS3Z99zmmrxiOY1G44q+U9VUwSzP8Zi2fSwGaUzGocVnKIl58opyoMnQwKDgQVhO540qc9RtyX1dPEvn1Ll8/R3GDBO8eCAp/G+Fc9kuSYJvqYItmQCi0m5NnPUF3ysLq37hU/4LVNIJoVdBRhmrWl4W7yJJsG5MvhhzPyIe6y4E4dZqbrHXfgl73lhTgLsfEY8d14Lh0tYaShwZAfZLvPF400zMOOKPKjodtzmOOdzrLNdx33ouILVHImPv+EFYev6OwDYnnrwVW8w7eCsE8d+zUVRajo8HpDN2fhiTCNc23NYdTbU0RD5OnYh5Qx1bQlNFCQv8brA87raO6QcTfS18Ss3A009f8CYxFQaaani8gV1ZZ1A7G6w6fw8A0G3jUTxYOx1KCnL4/qsA/befBACoKSmiiI/HV05hCRJ+ZONHXiESfrBDtv1fRSIrvwiWjfVgqKUOK0NdKNZIRfmWlYsfuYX4/DMbiRx9N115yNXPVJ9/StZlj79gt9Qbj6MSAQCbR9fORDynWLL59u13+wrcv6A7t2fK1rBgrO/A3wCWJkOD1+V5pJ55DVDj4ruPYvc9Ml0yxtdMrEmEsD+NK9PGCRQlAeDtt3Qub0MNeU0caHsKANCnEVFdmemNV5Nddtyrw5ztavbZYXeA+oXXgms+d3F89QUAwCzPCfgfe2cdEFX6tuGL7g7BxsJEsQPFxlgLXbvW1lUXDGx31167uzuxu8VuUTGwQQUpJSXn++MsMwzTMKi//bz+Yeac933PmcPMift9nvtpNyznN9o/kebS0QfM9dtFuapFxctmbtJccM0pLkvn8XroSPHrnOD/0l1tce9bcX68cAxPBD7nxGjlfjuZ1G8+G49aJQl+Gc6uTYM4cz6IZ8Fh7Nl/m/PH/NDRgemzj1ChXEGSvqbSqX01zl18QkPPMuK/8mjhvZBWLSqxa99NLhz3Y/+hu5iZGRHyPpouv9bA1CT31Xt/FJLTv+aq/9HRvdl65R4vwqPoV78aFiY/XmTBj8rC59PUbpsq+squV+Oo69gLF3P5D5kuhe0ZM9QL7z4rKF+6AGvn9dS4AmR8QjLNu0lfpzJ973r+WpP+/1o2VHd3IeDAaDbsvMrY6f5kiES0ayY9oWVmakTAgdEcOvWAcTP2Y2piyLjhzaitxP9LU6Ii44n9koiR0X+nmM3/Av1m7CT530jQY1eDOHY1SEUPCbc2SKfmznwyggWVduJ7v7NG+zBtZCu1RbGlmy+ydPNFruzRXtpbTnj1LpIeI5VX681Kj3aqJ0rqF5D1nFsXOFtu26xBFOrSpHtdTm2+pFZb/9ALPP7yWhyJl50+N6djki3NFkBHR3VhnGXrz+dYzIv6koCdlWQypGghO94oEdcWrzmndTFv0GjVkzbly8j6LjbIp7qKbOsCQhZcuiiN6Y+9mRXUkbFl825StNKohThZW3B79nBehUsHdmQKeFlFPYCQqM8sPHKZS1MHA7DzsvSz7MO3YRwY00vcN3Mc/9E95abxqoNXxVIqxby0dFkvvHrHF3Cpuertrf9DO5NSyvAfotoXWx2+2RWyfrliXPhrIPX/EqrmTNolW62oeolCMssezvOlwsgFxMQnUW3cEql1V6cNIS4pWSzsyWzzL/kVeh6FhPMoRJJeamdhyoW/pCPefpm1UW7ffdmiAVUV9ciMSgTwrlFeaVt1cJuxhMDxmof3Zic1PZ24ZOVpM0M9pY2GE9LUM4/+Lwl5erq6pGtQ7Tc3qBKltM3tMUNUCrr/C4Je4PhhuM1YonB99027CZr4B3rf0QMwO8kZKXS+pvi47q8jP8WkmUl3GnapI47O++e35TQz6f4zWk9LzBm9k8NBM7/b9jOFPICRNT0YWlX2Zt9l6TwS0z5iqi9EqMSmvPhm+5dTTA0Fr9WRzevSbO4GToxSntqTybTJkgmKabOPiF9PnOLPpDGtmOAnRF3MX6q8+mFW+veux4atl6WWxcYl0bfnT+9JeXSv89+sdJfXvE5QHVU0O0ja53HPu4n4lT0ut21ychqFC9hydKvi+z9VHnbmZkYa+dz91rk2v3VWHtXQumlFWjfV3A9THbb75/5e9yea8yBYsQXLt+TPP1rw96JjarfPFP9Obx72TSdllmy6wM4jiiuoKmJQV2k/rpr7hPu+sMQ4bI1Nif6aiKu1AydbSRcatHJQP3JHpEJFy19MsYd2VVvJhNjOWlMB8C5YX7xsUlnhOp4p7K2vLr8q96ghXsxZdlKt/c3Ed95+FozMWYDC/Kkd8e69Qmmbeq3naNVyKSFRtQ1FvVq581/V09GnrkMnAiJ2sfT5IIaWWpmr8RSRkSHixEThO1csn61afXou3sX5vxVnDjas8ONYjBWzUJyWnxOW3rrOwhtXSdewlLs2Pfc0EvN+qVKGX6rkvJKXnYUpD+f5cv7RS+YcusTHz7G45negftliDGqquELVw3m+jN9+givP3pKank6PepUZ/G97CxMjhYJaTqrnaqNvVtpUKysW87RBcloavvuOsaB9C9WNlVBhuuZRRE+jP5GQmoKZwX8nckEVHStXUBot99fRs/zVUnVVXFUEq6iamxdYGKkXZfE90rs1QZ2Q7LLTFuW5KCkCgj5+UqvASKaQ95tLe8z11Td7F4lE+K0fLH4/ZsMQzu24ovG+/kQ+jdtpd7Y2NxS3Vhz1HfChP16FBXHrTMiP40emDiFRn3Pc98JxP6n3DVrMxsbaDP/t0v4tiUmyKUGZfAz/wqHdw/l9hEQAt7I0kWozNWgUn75+FKdIpmSkMPK+rADZo+ggqtsqFgEnPxpOTIr0ub23y1Cq2KiuFHol8hw738mfqFQ2RmjiG25GB3D+k6QQyrC7srO/9R2b0b6gbEVEgNvRV9kZsk5uZN9Mt5WY61vI7Ze5HXujfPxZbr7cNsFxT1gcLEStyUtBzTz2v7kMo7JNTVIyUvjz0XDi0+Kk2ik79utfL+ZejKynnJWBDdMqLJXbJ+v+L6m8jXRRGj73ZH1jx5f5B2cT+YUh0kVpHHy/Q+Wxz9yGIuFOWwy5touA8Bc8bCv/Ift/hc8xCVjbqF887yf/DZp6lNFIzMukSc8lFC1oxyy/NhRyVr+glabMW3sW/5M58wRfMFG2ON319sJ1LF0kQu/fCpqNDq2RaXdp7w1a9G2g1nY+vVP+bJGaIt+TT5v80tRNIzEvPDqO0PDPfIyMxdnekttB79DV0WGV/1VWTehErd4LmDakJQ2qlkRXVzhOdX5byJUNgu2AvHTWvCQyOl6tdlXcCqtupIIG+boRELGL6JQfQ3DPJDabmKmoAuyPwPo63Vn25BK/l6mntF3Xudsx0BeiXTf5yC+MNuTYIY6/VM8fMy/JUWReZFhprGw3Y2BYPUcbbVC+OA00LAQxo6uQSubZYjY7716iT/2qGBn++KH3u68KlX/m99Keb8Oxx88w0NNldtucpdepEwEmT/gYVqk218NCpJY1KvTjqO15wV8tGioV83bcCaRKkQK0Kl86x9soO3Whxoq+trg8YgAe81crbROVkIjrlAWMauRB/zraqyy37dYDphw/x72xQ8WROznlySQfykyVDfvPiuuUBTRyLc7yTto1Px9/6BT77j8GYE67ZmqJeaA4+u4n357mJSUi0Ynd0ubNx4Plp7TIY8TNfRwNfaxwvadTSVbXVs9kuXkJ+bO4k+rWx6uwZEYve0qt/8sfK5Lq4+c4nK3liz+aMP1Pb+YuOsmHj5/x822GUz4rRCKIjklgt/8tOnpXY8qsw7x+G8nDx+/5pVlFUlLSCLgaTEZGBg72FlRyK8yps495FxKFnpopis/iHrM0eIbcdYrEpCXBM3geJ/97sPH1Uja+XqrUS02RAJR1DGfjguQ3kc5mUNVPHXzv9SZNpDgKf1zgIHTQYbECawJtcTfmOmb6Fhofe2XH4EtqDMPudqOPy3DcbRSnuH38GsqMoDFy1814Mgbvgj1o4Ch9/xWa9JZ/noxXOKYyLn3aRD1H1QWnNKWGQ1GW11KvOnPDE4s41+wPre9DbmjiMZ1mLSvi4VmaaZP98T8+EoMcpBL+RDOyp8rmhqwptpl/VVWzzcrZrcNp1F3z4IM3oVF0Hr5e/N7RzoK2TSvS3qsS5maa2wXcCnzL+j3XCHz6XuO+2bGzNqN6xaIK1z+M+kgle6Fwzvv4LzLrFw1dL1fMm9Jpkfh1D1dftjxbQL9KfjLtshLgn7eFdEBIs1WHCTMOMH18W/LZWqCvp4uzvRCB+PusvdzYPILEpBQ+xyUxplcjGlUvxbglR5g57Bd6TNwqFvI0QVvReaqiADP50c5dyp67jt99RvPK6ldw7lW/ilSfjG/0TKvMak0RZfYLUaaLn1yQWp69yu32UV2VjhOZmJgjIW9mwyZ0LucmtSw9IyNX2WM5UsPsnZ6SmpKzajVvQ6LYf/gePkNUm3Mq439ByAOYuu8sAE3cSmp13IOBTzgY+IS/WjaiSxU31R2QiCeqsDE1kbv8vy7c5ZRR/sdJz8igrVtZ1Y2zcPJJMMP3HFHdMA9xMDfjlt9gqs1WfTGae/Yyc89exqtsSRZ30Fyc3nf/MeMPqZ8Opwm6OjqMblyXOWcClLY7++wlrlMWUMulMHPaNcPBXLPZ/ujEJDZdv8vKy9+nWteh6A10LvI7Q+b1ID0tg6U+G5h3djJXD90Wt6mtogLhT2TRRLCTR9eLG7kTpbh6dCYXw4Jx9Z9CYTMbTnvlLIWsT0Xl0YO59ctrNHYVZ2dpHonbaYYg7vRvXoPG7pLrXXYh7/FM9SJks0fh1alZgjo1JZUVvdrMF7fp0H05Hb2ryfQxNNSnUX3pbIIDO6ULObVrXVnhPux4t5arkecZ6fo3Rc2kqzpGJsuvBB+a9FYs5E2vsAxLA2up9Zli07C73eQKeikZkhtTRYLfnpCNMkKevPZZI83UZYH7Rh59uUt5K9njsjtkIwERpxGR9zfqgZ9v8+DzLbnHXhkVravSt5iPXDP2zOOx/vViltgoPiYzgsbgZlWF/sWlRY0bUZfY+nYV/qFbZMS8giZFpI6zJsc+IU15wanM1NjS/lN46j2ZXgGb2VS3J+8SYihkZsOv59eyt0E/XsVFKkwhytp2cqXmuNnI+jf9aJy8NF4ceXP4jB9tm83lwIlR33mvfqIpmoh32TE2MuD3HvVYtkU9XzdFfIqKY/WOy6zecVl14zxkSPd6dGujfFK8vK0Tf986Q738LjztKv19L1w6P++efsDLRH5UNcDGoHn0LjtSps3x9edp3kciAqalpPHu6Y8T4RVwXSKMVC1bmCevwynjko81kzpz90kI+vp6WFuYMGfzOSzNjZk2RMhQ2zKtOwOm7mT1JIkvY71apbh0TbXVQb3Wc1g0vRPuFXIWNVev9Zwc9fsRMDOWn2V3e/ZwqvotZszWY1iaGEutazJlDeGfhUhE91GLaF2tDH93asrwlnVwG7GAMVuFSNq6ZdSvBFvIzlrswaepd56xgb7GYl520U4RGSKR0gjDauuE52Yd4FWWlNnKa5YT8zVJJo22zsY1fIiLZdXd2zJiXm5toHKtiCUlbMTQqC4pyZdJ+XoCfYPymFkqDumfs/gkDx+H5ljMu3hM+SzDj0S9P4V8dgO9vFPj/zp6lr+OnmVzzw7UKCp7cw9wIDCIMQfUD3G+PmqQ3OWxKck09l9HeGI8Q9xqMqaq8hDVnJCUmkZCiuIUKYCPsXHkszD/ZmG85Zwdefzxk9I2Yw6c5M67D0z9RfX3+vLLt/Td5q+0jVfZkpwM+jahu5bGxhjp65OclqZW+5NBweLozkauxWlVoTQlHexwsrRAhIio+ETeRH/m2ut3HAx8QkxiUl7uvph+tauqFPMyufb6nTgisUnpErSqUBpXR3scLcxJy8ggMSXBpf9QAAAgAElEQVSV11HR3Av9yMMP4Zx79lLr+5suykBPR7MTeGtbIdVveneJR+DIRlOk2pz8mrPKlT/JGR8Sv6gl5GXlXUIMgTHvf7gH6mO3nhIdl4j77ws0rnz7/H0EAH7rjnB3qaTv7huBXH3xjoXdtFtVsE9PD7buvE56RgY6eXQtuBp5HksDa7likr1RPrl9MqOzdNCREfIAJpSdzfQgxfcxj78IaVsVrRU/8P1aqLey3c418oQ8gI6FehMQcRoQ9rOciirfuUGESOGxV0a/Yoq/t/2K+bD2lfII7kyyC3kANezqsfWtfC/m3JAhShf75ylLvS1hKVQevBHxBoCmJ6W9YpV5AWVtezTk0Q937pFHdFQ89g6SyQALC/kTzT/5b9O1dTWCgsPUqm77o6NKyAPQ19Xlz2rynyXW3PtHqZBXtUkFnF0csbQ1JzZL+qeJuTELf19PYvxX2g8XzjUtrdTzrtUGbZtX4sBx9VOSR/aQiI5uJYUoxQ1/CZFS2aPw7KzMpIQ8gMkjW9K4g3rflz8m7GLV3O6UKaVZpeyWXRV7decVJz4qz6TShKQU+RH4hvp6CkW101mKlGZHUZ/sy7O/Pzoh59/Dr6nqefnnhPuvPlC5uOrr5PPfpT+PlbExMV+TZMTAK737U2n1Mt58jtH6vuZazIv/MgGH/O+J/1QPu3y3+RLdF8OUexgYyk/1efg4NLeb/GHpt3Ift1+GoqujQ2q6xIfg7uzhuR772WRfpemxPTfvzfU2MrejiF6n9nCz8xDxe/ftS7jXVXF0SekpC/Jk/r7+wrU56lfM3pbjQ2RTWSI+xOCQX7Gvhn//blScsYSvKsSu3XcfsvvuwxztWyaGeno8nDAcEcLx+1YEjh+Wo//X2WcvOZsHQldOeTbZlx6b9nDzrfrnmdNPX3D66bctIrC/zjLaXfmdGnYVaVugMUa60jNkLmbyPZl+CnV5y8hOy5i3S+K/dv1sEDUbKY64vRz+kr5XJP+Ts17DKWgmK+Bk8i4hhib/PlT/en6d0hnCrJVtlfEkegVlbAerbKcOEzbm3MNr/oDWjFh9CJFIOmVg+dnrRMQlsPnKXXHbnnUUR8OpS6f2EpuPXl2Vm/TnhukVcpYOv9B9s9zlTsaSm8MjH/bwS35pz8PCZkL1wgefb+Vou9+K4PgneSrmQc6PvSKUCaRZKWuZNwUdFNGywChaFlAdcfYpKY6zH5+xsa7wMF/C0oGBrh68jVce2Ze97dAynvx9/xh18xWnobOQFvUh8QtnPjylcf6cW4Zom67eixGJwMnZmrCPnzl9+X/b++//O2tnHaF0pSJ4NKugcd9pI1sxfs4hLt78/v5UOUVb1XZPJm2hf+WxvHsinfK7NXghDgXtANjzXjbbxsukB6vHbGf1mO1Sy3e9E86zVQYs4M7qvPGWHjG4iVpi3vwVpxkxuEmut2doqE/50gV4pGZa9MBRQmZBm+aVGNTLEzNT+VFr126/YsyUfRrvz5y/OmjcRxoR/iHzePRFiFC1NlTPzkcZ8V+VB878L6DJZ7gXHYq7rfxnK3lsOneH0/eDsTE3YYCXYlsO/WxRdfnMzHjzOYZ3Xz5TNJv39f0Bv+OyZB6lly/i6RCJrcXddx/otmYX8zu2oHkF9dObxfugcQ8g8mMxRKJkHPK/xyH/eyI+FsEhv/CDsbLdSFS4u/j9/zfSMzLIlPFqlirMmoGyJqc55d7YobjPUmzenFseT1Tul/Ig4qP49dmQl0yv3VRp++/jAqeYr6mCGHfp4G2iw2PFy0tWLKxUzAN4MH5Ynleb1dfV5eEEQfj9HtahTyf78iw8ktartnyHrWuPLb1+zdOUXm3Q7oogGN2IesCNKFlPRkV+evfOPcK9oXRV7DXjttN/pnJvh5+ox+tnYVLvK1QvprR9ViFPndD9wmY2PPOejKu/EE3Z7dJGttXrLbetrYl6USglrXuq1U4TShfS/EaxQUWJDcOyw1cZ3kao1Hdh/ADqTV+lFQHvW1PFRjORMCVDcmOpqyTq1t4oH5HJ4QREnpER8+wMHcSvh93thrm+BTPd8qZqXW5IF6kXyf2/SPei8rMTspKUnoiJnvrFi5Sx9bUvYV+D6e6yACdjxZYsjiYWNHKW3OgfaaxcxO9VQvIAkr3tn5Wki6g9VTP1KJPqvedzc6P2vNXkcSrgp3j3v0qHypOpVKsEN84/UVgh/trpx1w89oCLR+5zPHg2o7osZ+6OIbRwHcOxZ//QvKSflAXGjNGtOXbhMdOXnZA73o/KquldKF8qv1bHXHN3lsZ99n1cSXtn6XPbsuvTsNagOq4ipm4+zaSeykW4rt7V2e6v3KLmwPH7UmJeWOJNLn0cTcfiFzXep+Wzu2qcBnvw+H0OahBBqC41KstPO53ySHMPb30dQ4aXyllQy/9nYpITAHD1n6LW/fqi/jnzV3extuXG+1ACQt7KiHmZJKdL3z+Vzy9kehx9+OzbiXn2zq+k3js4vxW/1tVzlBLybtx+hd9k2agxzxayHkWKUmg1aQvQ4Jc5ZGSIuHjMT6qvrq4O54+MZvCIrQRl8Qk4ttdHrgp/885rRk/aI7Pc0FCfU/tHyJh6rh2kPeFOHqaGBmoZ/ecEVZU+9wQ/4h+P5uwJfqT1bX9r6rXJmaeYqujI3OBWwIk9fdUzxs9LXPPZ5+nn/Fa0r1SO9pXKUW/BGsLj1Ks09S3JafGLBYPX8jUhmd2hwqyrl3E3Gnapo81d+3/N7G2DWDRxH39ME87lHSpPVstPT10PjqztXf2ncDtScXpudJJ66elH3jSkbTHtmlgPbKG4urw6nL4bLBbzAC5N0H417Kp9hWqpt9flnaBQQI4vnTIef5H4FapTjCIxTf65aUnlbYx60Jfk9K/Ep8WJxypiVpxRrlPk9tEmK1/Olfos/2sMv9s9V75+Fvq5f7jVhCJm7hjqmioV8kC1eKdtfhmxhiPzFadVfUtEIvWN9H+iPer0X0RKmuKKp1v+6k7pIrKTP3p6ukxcpnyiacqQTRwPns3YBV25f/UFQya3BWCx/3Ae335DGfciMn1a1C9Hi/rl8Og4j+9UN04jtBWNpw3Mrc04maT9yfqUVPUmdgb19lQp5gHEfE7Axlrwsz73YRhdS6h3f3MzYhbVHcZKLXNytCTsU6yCHt+Gau5FtTZWo3y9qOOQt1pDTolN2IGl2bd7jtX09+93+wC3W8kvbCWPHvN3EvhGCGJ6sFj9iNWWJUux83Egc69dpkcF9bIXDPX1eDI151GxeV5F4vXbyLzehELehQgluQ0M9EhNTScjQ8TRk4EEPf2Ajo7ki9CmyxLOHJQ+4S5bc57d++WnuaSkpFG/5ezv4t+nq6OjdbHlmgKPvKz8WrK8yjb/Hwia5EO5qQu1GnW4vFNrGrnKFhcxMzRU6R+YVzyb7EulmUtIUvMi/aNyybc/g3ce5NzzV6ob55J13bzxKC5786lNNj9bSFuHvoxo8DevHr6jTI2SjNkwRHXHn6hFiXIFOL33Fid2CTePrbrnXfqmKorb2BKbnIylkfLKexmiFJkKtrktglHAzipX/WPiE3PVXx1urxshFvR+FJIzvmptrLkV15GQFs/YQIkQ+jbhpcLCGdri78e+RCZLPGJ1dfSoYFUZeyNH7Awd2R2yIc+2rQ2yi6iOxs6UNC+LpYEV9kaObHnz40U51nHoiq6OHuteDqBvce15IuWWT9Fx33X7Uyf5M2mqN3+N38uVS884cGIUZuaaVyL9iea8C4uh/TjVv/Uef23F1tKUk4uknyM2XRpP85J+/DqgPn1Gt1DQW0JU+Bcq1S5B/JckSpQrwOyRO2jaQXFa/OXdI6nz6zzVH+Q7oo6QF3A1mL0HbrNotrQI0rL9Qo7uk3jDvXz1iUIFbTHMUvzx5atPFC8mEVK/xCYxedoBvFtXxtND8+gegIa+K/iSIFzHlvl4U7OscE87d9cFdpwV7iuGeXvQu5nwv6kyQPIseuCyEOyR21TdPn9sYv+mISSlCfpBQupHzAycuRw2gQJmdXgXfxZP53ncjphHIXNP8plUJTEtnLSMRHHbTHavHfjdi1TM+/tXheuGllLtwaqLnlbSavOabynkAey/pTq4KOsEUFxqsjgrJvNvVrJPyvduVJVGFTXz7AXwKCT8ZmKT1S/McffdB66+eMvQhrU03h58AzGvc/vqdM7ibZMZKaeJEJa1rbwoPUX0GLhO3Pf46UfMWnCM2YtOsHZJL0oWzyceLzVVetYpPT1DLORdOOonMxuYuQ+d+6xi53rtRxyow7PJvryMjKbVis2k53B66oJPP5wtLVQ3/A8SGx2Ppa25xv30dHR4OtmXyPgE6szP3U13Oed8+PdXnB65rrs3nderVwXsQ3QsXtPWETjPly2X7lCrVBFKOttTYcQCHs73JTk1jbazN9OoQglGta7HmjM32XH5Puf+GkCt8cu5NkNWELo/TvBDzIuqu5bGxlwfNTDXFXzUYUXnNgAsuXiNpReva3XsbtUqMrl5Q62OeTnyDh72iiuWTtz+BxNa/QPAlP0/K/tpmyNPNU9fyQtexkRTcY18W4WsXnq5Fe7k8Tnh2xSt+a+RtcKsNgQ3M31z8ThLgmeIq+QOu9uNKeUXY2Nol+ttZOV53GOxkDew+CjKW8l6H+dWzPuSqn3z50wyhTxDXUPmVZK/nz+imBeS+Jhdb8dSxEy5V19mamvXiZt58zGars2qMPTXujLtdp2+x/K9l6lWtjBTBrbA1NhA7jgZGSI6T9xEenoG7eq70b25kLWw4fANjl0JErfN5MLKYTJjPXkdzh/z/SnoaM36Sdp9mJv4dzsArl5+zunLE2jXbB77T/w4kU7/VV5/iKLjhE3i93q6uvRrXZP8DpaYGBnw/F0Ep24+412Y8FuOjk2kZt+FXF8nEZ+MTQw5Hjyb5iX9FIp5ljZC9NXWxafpPlxIrZw9agdT1vTh/KF7+M1T/n3KFMs8Oy8gLT0j5x9Yy1za6Yuennr3tnVrl+RRkLTHc/3m0s+55y4+Ycqsw+L3F4774TNmJ/cDhcj+Hp1r0bdXXawsTShdykmqb0RkHIN9tuDp4cqwQY1U7s+5BUL07+PXYfScuYM7q30ZstCfO89CxCJdtYELCXoTzuxBv3BntS+JyanM23VBZZotwATfFkxfcEzh+oG96tGtvWAPYKIvFPTJFOccTSpx89NM0kVCkIOhngXnPgynS/GrmOrnQ1/XVErIyyS/kzUfwj6r3Le84Nx+5ecrW0PNim5om/cxsRSwURyJHhY9FEgjQ5RMfjvhmhocmh8D/aLooE8RJ8HDLzZhByJSsTITonETky8Tm7ANkSgVR5vZ6OnaEhyaH1PjBiR+PU/x/E/R1bUkPukw5iatAEhODcLIQLFHdXYm7z2tsk2/BhL9KVOsq3lkLtd/Uf3s9PeO0+y5EsiTkHBquhZBBMzuLTmXNSxajHNvXrH89g2GVJXvqbf+/h36VJI8z935KL96dOXC+alcOD9ngl7QuKzmAmKei3nfk8oVJVEyzZuUZ9a/J5BMIU8RDVvNBaB+XVe5Yf2rFvZgoM8WPoZ90d7O5oDi9rYETRIunpdfvmXIrkNKK5KaGOizums7qhdR3wBSXfqO3sLSqZ0xyXKjpyp1Ny/w8J7LZX/VP1KLf28icoq9uZn48z14H8aA7fv5nKQ8KkNXR4exTevRq4Z63lHuBZ01PoY6OtDTswoLjlzG9xcPOtQUjIaNDPQJjfrCyFZCBeLFx64AsD3gPn93Ul6B16tMSan9WHj+KisC1E/r09PR4bdaVRjRsM43Ee8UMcyzFsM8hVmPpNQ0Nt+4y8LzV8lQUwxvX6kcoxvXxcY0byvqnQgLUCjmtbb5jUKu+cWFMH6x6o1LhUIsuTw1T/fpJ98edYpf5BXrT96iWinNUkyzUqWE9q8x6lCt33za16+IX9eGVO+/gOurfdDX06Vq3/nidNw+M3awfrzwkNjEZwUrRv1K8QL2VOs3P9cpu4VNlXss5oZhJYUquZmC1eRHw7UeobckeAYAXk5t5Qp56pKSoXhG+lrUhRyPq4zwr5KbZEVC3o9KSkaC0iq2Waneez7nVvyOsaEBtfsuZOepe1xeM1xqfUFHay6sHIb/+QfUH7SEgd616dtaOnW+4/iNhEXGsmFyVx69/Mi6Q9fFYt5vrWrwW6saKn3xqveeT7WyhTm1ZDBjlx6meu/5nFw8CBtL7XgJrlp2FisrE46eFVKjDI3+048sPwyZQp6Bvh5X18h6aTeoUpKB7YSo9dM3nzF+xVHSMzJ4GxZDESdpj6isNhX9xkpXNN91808AsZAHMGVNH5l+qri4U7g/bdZ7GXEJ2ouO1oSiBe1Y/093jAxz/x29cNxPStBr6FmGDVuvsG5Zb3Fk3sJ/OtOj/1q2rOmndKwlK8+yd+sQviankpqWjoG+nlr7UM5FIgreCHrLH+0lkwYDWtVk5aFrmnwkMV4NysmIebo6Oiz7pyvlSiv3FXz+ZQ/lbfvyIEqwmbEzKoOH0wzx+ndxZyhh2QZbozJS/Xau7o/PxF3cDVRsa5IX1KpaDH01Rd28wNrUmM+Jyn8PXjPX8Wi24ufM5NSHFMkn61dY1Omq1HtLsy58SZAU/UpPj8bQoAy2FtIFQAvYC/cswaH5KVnwAx+jBlKyYCtCI9pR0GG/ys+kKX80k7Uh8i2nXgDGpVnKbS3WtWqHy5J5zLl2WUbMezbEB9flC5kacIGpARdk+g6vLh2BV2fWSmq4FOLi89d4PirG/I6qo5mzopUr49O455S2KKWNobRK+bK5MxwdPbyZ3OWlNSxf/S3wKF6EwPGKK8v+F9hx8BZd1Cjrrg49K09g2bkJmFkIwoyevvQJ18u4m9qVQysWcOLG6G/rZaMu2X2DdHTgzacYdHV1aFyhJEfuPGG7TxcuvimFDnrUK/pE5Zg+DWrj0yD36YchX9ZRyKpvrsfJCSYG+gz0qM5Aj+oy625ceMpfQzYzYWFXPJp++/TyyGTFkSsGRvosuz5d/P7Il414Gav25vpJ3qJpFcjjoUFa2/aNsFG8TzgrtSy30XrXn75V3SgbD99Iioc0clc9s1jG0YEXftqd8BGJYGx3IfqgtUd5BszezfpxnQEhesTW0pTAl5JCTjFxSZQoKMz+VypZQHbAXLD17Sq6F9F+5H5lm5rcjdFuhHF2XC3K5ap/bKriKIjM6EJtE5EcrrLNxYiTebLt3BLwaQslLWoTlRyCnZFyET2ruHZqyWCaDpNUrez551YszIzxny0IIu0bVqRupWL8MmKNjJiXnJLGpdXCg1bxgva08dS8wmjl0gVZ5idUaZw1tBXVe89nxsYzzBmeM+Pw7Bw5cIe0tAy69BQeyFq1/d8rovO/RmoWfzx5Ql52mlR3JST8Myv8r9B7ynbOL/9dZZ+84sRGYdveg9cQHvntfNKOrB2MjZViATs47hr5TUpjpq+80F5ecOnKc7EwuHReN8qXzdl1LjouUe7rnKCvpyuOpOzeoSYDespGF2eS1S/vl8K7AShn0xuAAmbS/ToUO6NwnIXTOn3zdNt/Jn9fb7venlVZePxyrsYw0MvZpK6FaWu+JGwWi3aKsDTrBEBSsma+z2Gfc24B0clFu9eRe/1lz3mGespFc98a0s/QV8aqtjtTRlYxL8fWsj+ikAdQtJB9rvq3/HWRlvbkx6D8nwt59LeP6oZq0CpAIhwerrtE/Dr0YwxRMQlULFuQ+WvOEp/wlVOXnnBulw+GBvp4eM+lbClnihW2Z+wQLwAmzTmErY0Z/sfvEbBPiKr7beRmypR04k7gO3Yt78dW/xvsPHSH9PQMKpQuoHD8TFr3Wc6h9ULqqIf3XFo3dROPBbDu+t8ApKcLNy7ZxbwfFUXHXRH7rj/ir45NSE5Lw9FSSCuesvcMM7s2p5Fbcar6CWN4Fn3OpTdllA2lFtdCalOr0FXVDb8jLtuEymonW/ajlLWDzPoa9UtzPGgGl09pr9hLZvXazMIXme81ZV/YGpll6orOP8k7fr++W+0iGEufXGTJE2Gm83Dj3F3AARxMa1DDaS63widQLd80EtNUixqKGNq6DksPCVG7SSmpmBgaqOghoeecHeLXrWvmTgzKKfntJV5/DauUwGfRAQAO/dOXpr4rub1uBHUrSkfPNfpjuVb3obRlBZ7GPuRG1CW6FO6Hno56kRCZpIvS0NNRPM+aEyEvPi0Oc33VlhoGugakZqRyJvwIJS1k01187/VW2r+EeRlexCueEMpa7VfbuFqonnjZG7JZZRtto86x71M8M9JEswcnawvpKPGnbz9xboX0tcXRVv62D85VHtGjDivHdpRZ9vztJzktc8aRs9Jm5d1/U/zQ/xPtMGrJIQD2zvxN7T59WtVghf8V4pMUReSKiIoZg52N+tF2mWRkxKCrq1wEexPqTNGCkkka/xWSoi23At8ydvZBvianarxtRfTrVIffOuSuSJSmGBnqk5qWgaGh9DJV1KlZgul/eudq25vHdaHnzB34dBAye3aff8B6v07i9aZGBgQEvlZ7PFWpp3nFpUOjv4mgZ2FuzNHt3z+4pl+DamqJectPX2dIE/nf54Sv53K07aSUW1iZ9cTKrCexCbvEoh3Ap5gx2FgMBSCfzQLCY3wp6CBbbFQZjWf8GNV8Xw9T/F1+PWwkrXZu5VGE5J7c1MCAx4OGK+yTU9SKzNv0Zhu9inbjWVwwrhZCtS3/0EN4FxRm3+59DsTd2o2xgZOZ5TaFKUEzKWJamF5Fu9HjRj+21Pg+B/3/S0j+8/BISuWzp8ykBTyZ6ovPziMUsbPhxKPnnPSVf0HObHvs4TMi4xLoWbsyLRZtxMbUBFtzU5Z0aaVweykZ8i+KOkDwmwga1BLE3RH9hQiJxh6l2bTnOv27CtUNV8+SjiSyMDfGt18jzl5+Jl62YZ6Qd+/hLaQ8d/euwbHzj+nuLQlllTe+gYEefUZuFgt5gDjtNnMsAEMj9R5Sfys3gg2PJZ4xibFJ9Hf3Y9vLJfxi1ZsjXzYyofVsph/y43NELNYOliTGJmFqacL+JSdYN3GnOHrq5Ndt4jYdCw4WVyRVF0XHHSC/rSUP50uiXHx/EY515jIjfX3O/iXc4KwfIjFjzdonKxfflMKz6HPSRUl8TQ3BzLCUeJlIlIqOjgGp6VEY6NlxNaQmtQsJD5gp6dIFbx6E9aCi0xaeRIyijMNcLr0pg0eRu6RlfD9j7dfdxokFPQCfzitYuHMwKclpCs8ZwzosZcneoWxZeoao8Fh8pnoT+jqSgi72jOq+mrlbB3Du8H3mjNnN8aAZNC87nuNBkvD/EuaFyT5fUs9BfpRpQMRtpfu/6Pd1HFt3Dr8Ng2nUxYN3T99TuLR2o4p+oh6ZVWlBYqi7pOavNM0vK4wfCXnEyFv+UstKWUqbGtfdvIaAnsLv9M+LZ/nbU7XHTREL4Vz9Kek6oMOpd21yXN22r1d1sZhX23cp1V0LsWp4B6V9klPTqOkjmVj4s3vTHG1bG3yIlFhfjFt5lHE9BAuB/PZWmBoZMH3TaRYMbyvV5+wi7RaQ+b3EWHEqrM894TpWxtKNAiaFCfv6gUdf7orbykuTHXW/H2miVAx0DXC3rklFm2rooktAxGmCYh+I22mSSjoucBCeDl5UsqlOQlo8L+OfUMKiLG5W0un8/7itYcT93gTFPsDnXi+mV1iGvq4+e0I2ciMqQOV2/ig1UfzZh93tRpN8rShlUY6wr+/ZFypUUWySrxWnww8rGyZHGOgaYGVgw5fUGIbd7cbvJcZS2rICkcnhzHwylpSMFAx0DUnNQ0ExK/Udm3Hh0wnGBQ7CQt+SnkWHkJyRzMv4J7xKCM6zqsTmJv+dAhFpaRlMm+TP2zcRbNgxGFGGCB3dnyVt85Ibj4So7OzpsrlD+n/28VNLDA0rYGct+NOGhtVEX88JJ4cDRH/+k4Skg+R3PIGenhPvPgiTCkUKhqCDPm/fF8PUpDkOtstITDpGRPRgmfGzUs2tCGe3yn94Dnz6ntehUXwM/0JKajqpaemYmhhiYWZEkQK2VCxTEEtz4xx94u1vRtO16ByexV5GV0cPPR0D7kYforKtdNRqZtTcrn23uHDcT2pZ/eazOXtkFHp6uqxd1puBwzeTmJjClrWCEL92WW9aeC9k7MgW1KtTSio118zMiKN7/2DMiBb0HLAOgM2rc5YJU87FiTurfWk3cQM6OjpyC1y09ShP9UGLKFnQnm0Tf9xskbwW9No2r8SIwaq9A7Mz50k3ktI1ey6aXP6Qyja1SxXh6nPlmRbLT19TKObJi6pTFGmX6ZcHYGIoeb7JKuQBONr8I/U+NmEX+WzUL+q5+qx697dDmiguJrEwMIBlj6/SIH9xVnl2QAch0ON1t3GQ7XW5XfN43EkQ7Vod30Dk1wSuthsqdda5Fv6Wfhf2UNDcmn1Ne2BuIFyHD3fuzrgbxzn05jFHmvfBxdJWPL5XoVIExXziUpvBlN01l6NZ1s97cInNz+9QK19hVtZTHeGpltrVvYjgL+NqURIRInTQASX1PBPTkuhepAtPYp99NyFPG3yParU5oc3SLTyZ6suAekLK4Kz2zWizdAthsXGkZ2So5VM23v8UryNjeI1qc+rR9+VXEIyIjmfSnENS4tll/1HExivP2bf/txBF5m4ePPWAVo3d0FVx0yZv/NTUdFbN6saZgKc0rluag6cecOHacxb8KV1NqHk+IS32ePgKHl0LpnytknK3MW6zMHsQ/zmROX1X0G5YMyLfRwMwcvUAAJp0F2aL/bym4+ziSLthzajgUVqqTSZ+XtP5pX8j8hWxJz0tHT01/StA8XHPC3T+jQzR0zEhKGI4xWzHUsiq/7/rBCH0QVhPnC26YKyfH5EoHR05ESjmhmV592UVZobC8RWRjq6OCYZ6ees7py7Bj9+zcKfwXVAm/r8I+kDzssNhxqgAACAASURBVOPF732mevMi6D3T/tjGu1eSSITOAxsAYGMnXVxlTkXZcui+pXrL3dabhFC5ywFamPdk0NweUsv6V/L7GZ33Hckq6AEMu67eDKO8SL7MGwBNuBcxjaqO0zDQtcD/pTs18uXuRnVWnxaMXS942tx8FoL77wswNTKgbe3yNHYviYmhAc9CI7j08BXnHryQ6d+2lvKovElbTnL4RhCj23vSrUFlNp25Ta/GVTXax6kbT3EwQIicrdp3Pt29quDT0ZPb60YwY/MZTt18xtnFQzDMcn69tHwYVfvOZ0IvyY327XUjGDRnD/eD39OuXgXGdFctnqrDksrb+JwazaSHwuz8k9hAnsQGSrUx1ZdfgMnJOD+hSW9JzUjlZnQAN6OlRTRdHV0WuW9Rez8yxbWLESel0kwLmbrItDfQNaBdwW7sD91GuihNqpJu5ng3ogLY+lZxEYms2zwdflhKuKtlV5/WBTrniZgHMK3CUnzu9SRdlM6yF9KFbByNnZlUdq5Mtdu8on3BHtyPucHn1Bji0mJl9ievWLjjIj5dPL/JtvKaQb3XsHbrQNq3FO59hvRbz4r138ea4/8LhZ1seP0hKs/GF4lScXY8CkBUzBh0dIwo6CSJNra1/htb67/F0XYGBq4UyHcBgNCwWhQp8ArRvwUQEpOOUaTAW96E5sz6yK10AdzyYCI0Q5RGMXNhouRtwn1czKsQkvgQG0NZ66dMAU/VMoBVi3vKLDvmL8m2ktfP0sJYbREvu0iX/f3+aYqjNYe0rc2Qtqrtd66E1KNOoUtq7Y88wuIPkZT2FhfrnEe+XTo0moTEFJp31l72XeGCtmxdrvm5KSYljCXPB6humENW9/OmvJ9qoay83wKl3nl5ReinNkrTcLOTkpbO4pPqZX8pEigBfNzq4uNWl5D4zxTLItyJgCcx4VSwk5xTZtdsQWJaCuV2zZMS++bXbkU7l/L0OLeTF18iedxJ1q/fZdtMnnXxY2aN5nQ6vZXbEaG87DoWgJX12jPvwSV+PbWFhx1HUmL7LF53G0flvQu50vZ3RlasJx4jc7uKUEvMSxOl0vvm7/xRcghVbSsz8sE4mjsJs+99bw0hJSNFRrRLE6Uy48kcnIzzMafidHnD/kRLlHF25GtqGr5NBF8R9ylLeDJV+FGmZyiv8JSQLFwUM0QicR9VvFIgNtjbmrPo747ExX/FIsts1pyVp+ncWv2Htbj4r3KFvGKF5adNZx/fwECPKYuO0rhuaeLiv1K2pOyFftfTuXQqLfzwFAl5AI+vPadUlWIsHraOv/eNJD2Ln4hOtuoob4NCWX33H5VtWg9uyuap+xRuUxGKjnteIBJJCqlYG9fCysidl9EzKGYzWrw8ITWYApbdefNZ8QXRQM+awlaa+0ZNuXOGsMQ4jr97ioulLcUt7TgTGszTzqMx0hNOW1mj68a6N2BgWeHEvfdVIKOvHRWv61O6GpOqyC/yYWOvfkXjrJF2AKf332HloT84e1DiT6aNdG17I1uF69LT0mk9qAnLfDbmejs/0R5PvSdTWk6pe3mUt8nPvgbyU9yeRkUQlhCPk5n638uqjtMAaFr4ABFJt3Ew0UwYy45XFVexmJdJYnIq28/fY/t55V58V+YPVbpeJILDN4Lo2UgSEeZdpwILDwTg01b9FLpJvZsyqbf8CMDxPRszvqf837u8AhcrR/8qs2xS2bkyyzTF2sCWJZW3cezjPu7H3CQ8+QMORk54Onjh4dDo30lRWcaUmUGGKIP977fxMv4pH5JCMNYzoaxlJWra1aOUhn52Sypv417MDQ6838GX1GhsDO2oaedJNVsPue0bOragvJU7h97v4tGXu9gZOdKxUG9xGmsNu7rUsFP+v1pSeRvnPh3jfPgxYtNiKW/lTv9ivlLrFZHbY7/QfTPnP53gVNhBktITcbUox8Dio9DV0VW5bXUKimhSdGRqhaXci7nBhYgTvEl4ga2hPTXtPKljrx3RODurxnVk4MzdDPSujcm/2Qf9pu3M1ZgxcUnYWHyfybc1W6TvHd680l4K70/k07haKdYcvMaGIzf47Rf5FRq1iQjpon3vPrhSyPmhgtYZpKQKnpuGBuXIhTuUQnzvd2ZBpdz9ZnR19LkcsQ0bw4I0dhrMy/ib5DcpzYHQabiY5+76nJ2r555Qu6Fii5zYz4lYWmunIA3A1dAGGOrZ4+a4EkM9O15/XkJo3DYcTBpR2l541o9Nvs+98N8o77AAO5P6ANz52JnEtDfo65gjSCbC/+593A4czZrz9ssa8pk259bH9jQs+kxqm/fDfyM+5TkehYSsAR0dfS6+c5caX1PMTA21FqU33qcFzRrmzFoku5Cngw6GeiYkp8v3JTTUNWFs2V052pYq8lrQkyfaFXQ8qHZ/kQgqj1+sVttRLeup1a6QubX4taWhMWdCgzn8JogeJQVfvXPvX9CySBl6nNuJg4mkcKaDiRkTbp6gnUt5ajgW5vJH2TTzpLRUPJxdMNQVJpV3Neku9dwK0LywK+72+dHLohXEJCdhoq++xQ2oKeYNuePLssoLmPtsIVVtKzOvomRn1lWT+M3Mcpsi/tv31hCWVp7H4mDNUgl/JPwm72X2FOUpRj8C/kO64TFrFZfHCjc+ero6rL98hxUXrnN9/GCS09I4E/QSkQhuvg6luktBKhZyZvHZq9x5+55GpYszq70XVacto02lMuy6Faixt966OUK0UJUKhcXLMiP0zu70kVmWlT6dhNmczNTYrKm0WdtPGy0dnq5s/Et7RyodiywVTF8HvcclmymsiYUxPV19aDNEeGAcv2UYrW1/Y9ElxQ/s0w76idsUVlCVadpBP9o79WfgnB5y138vLr4pJf7rWfQ5nkWfE/C2IhaGZajkLNzYVHbeQ8DbCjiatcLVfgYV8q3lyruqFLeVRKzVLRLIpbflsDSqRCWnbdiZNOJaSB2M9Qvh7rwTz6LPuPm+Cc7mvwLKoxKPv3sqToldXKcNazw70OvcLjY17ESxbTN51W2c+FbOZdtMsZjXoZgbHYq5icdx2TZToZhnn8+K5mXH07pbLa6fe8Kms37cuPCUyLAvPHnwDlNzYyrXLsGGk6Pw6bwCE1ND7J2sGDmjA4E3X7NlyRkiwj7TqI1mlR8zvfPkMamsdtP+fqI+zQsJht8W1qbsfjhTRWsJOkgi7fa+uce0wBMkpUnS4ms4FKV3iZo0dFbuL9u1vBu1NqwSv9/88L7cdooq3eZWyMvk3jJfBi3Zx42n6ld/u7dM9U1g88lrub9UaLftvJBuamFixPYL9zQS81SRnJRC13Kj2ffq2/jebr1yj+515J8Dmjq2o4Vze6m2VazSMFXiR6iro0v7gtq7Rrjb1GBMi1OcurZQrfaORs70K5Y7f92Gji1o6CipyFZr8SquDdd+QRCApXOPM3RUc/H7Bo7NaOAov4BZj7aL2HJAtbF/dhLSUjDTN1TdMBvuNjVwt6lBs1MreBUXSUSBVGbf38TZZtLCd+b6Bs4leREbKbNerW25FmRsr8Z4DpSkvVuYGSutSKuM9ZO64JWlwEZOx8kpY32388/CrgAkJ6cxaJjm6Ws/0YwBbWux5uA1lu+7Qn4HK7xqqC7sVKOPEPnTv438tLbMyDlj47qYmbTi46dWGBq4YmcjCPehH6tgYFCKfPY7MDRwIypGcq/u7HCAdx9cKZz/GQWdbvDuQ2l0da0o6HQDE5OmvH1fGAN9aR/UW6cCqdbUje/JqDKS6OOSFsJx6VZ0nlp9R/Zaw4eQKJbuHIKdoyV3r73gn7F72HhsBCZmRqxfeIrj+26xfI/kHHHxRCCezdx4/TwMn+6r2HJqNJbWpnSsJ0xCH703Bb1cVlZ9+GkotQuel1rmYj0MF+thfIjbLV4WFOmHZ+F7nH9ThgZFnxCVFECVf58jzr1xBXSITQ4kNvkBwdEziUsJwtXub3TQpYSNdHThuTeuMuJeWPx+qfFzw6VDQoBCQmIyA0ZuIeS96uw0czMj/hzdihqVZaPbNeFZrCRdNHvK7JRHrXG1qE6nIhPFyz4kvWDtyxEc/7CK5vnVv5YOaVKT5afV89r9XhF6qvj0JZ6G02U9wxXR27OKwnVBMeG0ObGRW+2HY20omaiaVaM5s+6d51VsFIs92nA6NJjpd87SsEAJLn98TXlbJ+5FvgdgVZbU16HlazO0fG3antjEg6gP4ii6WxEheDgVVbqfRnr6OBibySzP3A6Av1dP0kUiKcEvO2qJeZmC3ZTyk9RpLtVnUtmxavf5URg3ogUz5x/jxu1X33tX1CZTyAPEQlwfD+HLrKerS0s3V1q6uYrb7BzQWWaM2xMF4+RJvygu25whUh7p97/Cia3CDE/zfIPp91d7GTHvQMQ6mT6HogWPosyUxvoda0n9reZVUdwGoN0wycNEZp9qXhXlFjFQRV4fd8+iz2WW1S3yQOq9vq4VdYtIZkxtTepRp7C0v5uujjH1ikiqFZoZlqLWv7NpAjpUL3BarX3KeuIqb+sEQEyyMFslAoplm+EIS4zDyVQw+1739Cbbgu8RmZSgcjuZEXeDJwjeYzXqCzevLTtLhGCnQrbidNxMDgdOlXrfsFUl8evtAePJCyp4lMan3p8ApCSl0tdtFI27/TQF1xbHQwTxJyYyTizstezhwdAZstFbiuhQ1J0ORTUTdzOZXr8J0+sLD6zqeuZdeN+L6K+BOJnWo7az9sSrlcMkNytTtp3m7P0XxCZKLA0K2lszqWtjqruqb9pvZiwrhmRkiHAvrlmqU9jbSJyKCJHazewHsP/tErqVH83v/3SlUceaGJnIF116uo9j872ZdCzli1NhexafmSC3XfmxC3g0y5dbr0KJ/5rMi/AoVpy5wd3pQmrP2gu3WHHmOt3ruOPb3IOZhy6IxbzwL/E0m72exT1bU9e1KBXHC/+TgQ1rMNyrtkxb74VbmNW5OXVdizJ00yGuPH/D4ZG9KGhrJXffvjfpIhGrrt0kLT2DtTfuEDhqKEmpaZgY6FN36RoChvan5MwFBI/zpe+u/Qz1qIl7AWciE6QjDXq0XcTgEc0wMNSjXIVCTB61k2Il8zFkhHDdnDf9ELZ25vw2qKFU22o1lVdKzt62c8v5eDYuh42dOXU8XUlNS+fl8zCKl3JS+zM/iH5PaMJnWhbKeWGXV3GRPG+v+B76VVwkvUpUZ0JFL4Vt5Ilp2Zd5N3DDu4FyIUNdUa58cWeFbdXZl9wyZnJr2njNJTEhmZWLT/PH6OaqO/0k1zhYmxPxOZ6JK48xceUx/P/pQyFHa6k2GSIRXSdt4eV7iU/ygLbyxbysxSkAnB2l0+wLOt8Rv3b61wjf3laIwNHVtaZwfomYUzj/U/FrM5NWmBWQ9fee2G4uJxO+fbEbbbLj3FiauU3kROA0gh+/Z9fFcXRvMputp/3o49OUPj5CoEFw0AdaV/ubQ7eE+8I9Gy9z8OafNK84ieMPplKkuCOr9kt7BhZZL3jr2RiZcL+b+umqFRyX8j5uB8+i/qZhUeH/cO6NK0Ws+pM1SjKfmfA/MdATskyiki5hZyLcpxrqCUXn3nxZTmTieSyNKvAhbjel7aTvpzOxM5GNsMo+vjYwMzVi24qcFwU6FRhMUzfFWV4A5Ucv4NEciVB24dN2AAx15fsyxqRKFzPLb1KCMpa1uRV9FHSgubN6gt6QJrXUFvNAEPS8KpZiXreWavfJS7wXbOH5x0jVDf9lakflvs2tj2/gxb+prhFZnhGbFy7NkID9GPwbSTfm+lFikpMAmFC5EdPvnsXdXvG96oFmvQDEwSb1nIvR5/wecaDJ2zjVQnEmyrYjj+9WIaLv0I2sW9r7e21eKc0al2fmfCHNyLPFbBnvvIwMETv23sD/8F32bfn/FUWzO+Sk6kb/A3Qc7kXH4Ypvmn80/ivHXRP0dJTPIi6oLX0TZ2koXBBr7V+KkZ4+mxp2oqCZFSW2/yOv+w/FqbCbNHWqrrLd3DOTaGbSHYCFQ9aio6vDusDcpwT+RBobewuOhywiOPAdw1vO4+iWy1StX4apW3JffVbb1C+wCYB7EdPxf+mOm/0oSlhp1xdscrcmTO6W+6iYmb1b0G/RHtb+IRFHa41cyqlp/ZX0ksWpiD1vn37AqYg9HYZ6YWJmhP/rxTSzH0CjjsqrDG6acYDdzxcgEin2/Z3VSRANhmw4wK2pQ2lQtjj9G1Rnc8BdetatzJJTV3kwQxLdNbChRPhvMmsdgTP/oO2CzdR1LUqbKmWZ0dFLrbZNypdgaS/pCPQfjVPPgll/8y46QFKqEH26N/ARiwKu8SVJ2h+3XYWyPPjwEfcCslYXFlam1K7niletKZy8NhmPBmV4+TwMgO0bAxg5obXCtsrI3nbnUUFg6um9mM4962Cgr6eRkAcwM/A0PYrLL1ikTUxzEPn3X8bW1pyDJ2WzOX6StxxbMIBqv0k8mr3HrFfZZ9e0XhptQ5QhoplFL04mbGbbzAMkxn2l/4zOnN99jfodaqKjq8PniFj6VvSjomcZJm0fLrat8TLryY6Xi/nNbTR2zjasfyCIU/sWn+DUlkviNgCHo9ZhaCwbBb03dD1XIk+J32em1hrpmjDxUX8S0uKklgOMDfyN5Azh4b60RUUGFpf4WPnelwRIzKiwDhM9Idpmx7sV3Iy+KLMdVeNJHSslxxFgkF8Lbl8JpmqdkqSlpvPy6UeW7lL9bJopVGhCAYsu6OoY8/bLKopYDaSM/QyczdvzIlqxJ6idicTSISU9AoDopGsY6FpRwKILcSlBCvtGJakuvPQj8semQ7z+FMOh0cLv4reVgkhdfvQCBjSqwfBmtYlOEUTuMpbyvQZjU2UFrF8Lj2XKo9bcijqqtpgHUMrZXiNB7OSD5zz7EMGR0b3V7qNtklJSqTZxqcb92lVVPunWr0wNvE9uZnbNljQ5slpmfS9XIRAq6++jX5nq/HP/PN3P7qB9sQosDAxgjWcHSlk74LJtJl1LutPOpTzjbhxjREWJAJ0uyqDR4dVMreZFt7Pb6V9GtXXB9sZdcdk2kwmVGyFCxIy757TjmadNZkz2ZvwUf168+oRnC+ky5fIKTmRvo2y5NgtWXDzmR9uuy4j5nKBwH+ztzElJeUB4RDMKFfhIRGQnHOyFXPaQ984UKvCR9PSPJH09jrlZH0LeO5PP8TQG+i5Ex4zEzlaxibQ8ii2czysf7c58FlsoXLCVjZuY/pX1r/ZzMky+6WSrAPVndg7XXaK6kQJexIcw7fFqolI+K2xjpm9C2wIN6VxYfopNdlJT0rhzPoiaXqpD8tNE6fjdn09wvPLUs4Km+Rjt2pti5gXV2gdFZB73C59ukyynAt+3Ou6Z7A89x/rX+xWuH16yK02cFFcP0ia6Ojo0K1waYz3ZU1hYYpzKE9+PRPjXaDa8PqaWmAdwImlrHu/RTzKZ3Eu40BsY6tNpaBNxtF5mBF9eok5UXlaKWf3K69i9vPqyS+tinrYoVcCeJu6lqDRUSMuas+8ik7s2wcpM84qBAz3+QkdXh+OfVrH2r314tquqVqXLW2ce4e4peAyVrVYcfUPZc8gv7qUJePaGsa3rA+A2bhFnx/fj87+RiXVKFlE4vquzPbdehTKhjeIId0Vt21Qpy+P34aSkpuNeVL5VQ9Na0hEMp64J0V7hHz/Tw3uJ3HWKxnEtk58l/xYUuH/7DX7DJIU1vDvXYNAfsjPca67fpoSdLQkpqXRwK4fPgWP0qubObZ/BlJypfkW6sA/CLHWmOLd8/gmMjPQZObE1bpWKKG2rybiZiDKER+KvX6WrwpfaJxzPpgVKc/XTa+JTk8URdBfDXnA3KoSXcREcCw3ieazg2Ta8rKd4sqnRiaWEJMRQy9GFJ5/D+JySJBWBt+Dxebmvfcs1kFl2M/Kt+H3m+v/P9O+5mjevhIf/7r096NXvv1HY43+BWxtGMG/7BXaevqu0na2lKScXaT7JlfVcvXmaUOW9/4zOrPTbRoOOtUiK/8ok73ns+yA8J3mZ9ZSKtnt66yUHP62RWtd+eDPaD28m0zY7U4KGEpv6Wa43XnJGErPchOXvEl9w4P1m2hboSUDECYaX/Iv8JsK5Kat4l91nL+v7m9EX5W5H2XgAnevPZNtZoXBauUqF6VhvBuuPCFFdK/45yvmjD1h7SMjCavFrNWKi4hGJRPQa1pg/uq6kbpNy/PFnW+Zu7E8Hj+nsvSwbhb66UTuFx0ge72LX8zJ6Li7WQylqLYiFYfGHeB41Fc8iiv107Uw8uf2xI0mpb8hvIVQ2NdZ3oqTtOOxM6pOWEQ/A+TdlEZHOixjhmbth0Wc0KBrE3bBuJKa+EXvm/ehkjcCrOn4Jt2cMY8OgX2Ui8wx1jUjN+EoG8jOvvqarzixSF3/fHmoVwsjKm4gYyvstwMTQgBV92lK1WO6eadVl/+3HTNp9SnVDOewe3lVlm7Hukmtr9mfFrO+zrwvuIilk2M6lvNx2p3+R9kBUNF7m6+KWdjLLauUrItVWHQHwm4t5dWqW4OIxP/YfucuWndeJj/9K4UJ2dGwn3+snU6C7ceohf3VbxoT1A/BoVVnpNs4fGS13eeZY5/bcoOGvNaSWyePAdiHtdOX6C1y88pxPEbEUd3GkV5fa1Pk31SMl5QF6esKss72d5OJhbSXczOnpORPzeQLmZn3Q03PG0ED4AiQmHcQOzcQ8TWi0aQNneymuPJTJK58R/Lpb+kJz8P151r7yz6td04jNbw6zJ0T9H3VCWhLb3h5l29uj6Ovosd9DsUdQxIcYBntOZdUl5Q8IYwMX8vjLS7X3ITQxnD/uSaLB6thXYmwZ1VWOfqTjnhV1RcPFwdtZHLyditauTKugud+PJrzsOpZi22ZKzVhmnvxaFSkrNhm1NZI2/i23ax6JaYIw6nV0rVS/nPI1PYWxgStZ6D6c8K/R5DO2Zc7THbyID2VV1dE0ueDL6frCRbTH9WlsqTmRiOTPOBgJaSsRyYrF6Z98ewY0mEHICyG9YVfgDCxtJH4Wx0MWMcpbIuSdPRbI16+ptPSuwoGdN/Bq7Y6JqeLomm4t5rPtmHYnZPxfumOqn5+6+VfjXVx5gYofgU71KtKpXsVcj7P72XzeBQsz296DG9O7ynjqtBTSV5vZDxD/PRG5mn41J5OaIog4S89NpLvbGNJS0tj5VLGH0bBNh7g/Q0hPalC2GCO2HqWanJvZw/eesOrcDVadu8Hjf3xZ3dcbz2mrqVG8ENWKFWT6r140nLEGn2Ye6Ogg07b9oq0Ud7SjWrGCeExZSYZIxNX/Y++sw6Lo2jB+77J0C9IhiIiCgAUq2IqJHYiJXSjYLYqJCti+dqJY2KLYgIGBoogiWITSIF273x/z7i7LzvYSvh+/6/o+d2bOOXOYF2Zn7vM897N2Ftd5igpLMaSXH249WQGaLLffqK6+Bod4N6Lvdty7HYNe/bgXqlw6+uLag2VQUGRHrCzxPMXR36WjL6bO7sl1rsSsbNyb6YHc4hJYaGuBAmDY8SBoKfM3WX+/2BM99h+FnqoKgsaNwuUwzmevu8/Z38M29iYcx6q3rU5VvzxebZk+eRdCuSO97vWdCxNlTa79XfUs0FXPAjeTYtHfqCVpmm11bzumOMiEKcrt/xRBKtBVPe6gbdog4lXh0MnpKC4uw+Z1V3H6eAReRX3D7oOT6npa/zcsdO+Ghe7dwGAA58LeIDElE2XllbC1MEAvB0toqEhWGMW+a0uufbkZfwAA4628kZ9TyIqwA4DSojLI//v92smVtyeWIHLKMjHZjNx3tiomShZ4lE4UUwtJOQFGtRi54spCVgRedTGOeczP9iTr2KqWu6AlpyPUeOcesZ9LW7Uzw/knbOuWWUsHYNZSIgWSWfxCU4sommVoosUh3KmqK3IJeT8mixf4YqI2GSZqkzn2tdY7wdWOWWm2qvjWTv88R5sOhlUqq6sR0Wvdm3BH6FFARRs9dtEhPRV2xPbfIO6VlFfwPGap6oDonDC8z32EoUY170f6csNcsSLdisvKMenfyEIAMNXWwI5xA2Fl0Fgq89oX9hwnw1+joIQ7aEUUdNVV0NJIVypzEgfrdYGIXSuZ13BRWTlfP2Ve1IiYV0HPRkyyPeyNv4BKkec6/uanCUxtgVW2QBsT8iinNz/ZD3OaSq5wdNmL2xkHEHGd/ypRTTBzcjfMnNyN53EKhfshtrz8i1DtREFZTg7t/tkPKoWCLqZNsL1PXxSVl6PV3t1QlJVFiJs7mmlpYfaN6/iWk4PZNwhfin0DiXRE80B/WOvoID4rC589RTeArk0qGJUYGiHZH0UFoxKu4Z7Ybr8QzVWbcB4rr8SE1itwO41/gRZRot94EZlJbmJf3xkRuZA0IlAQ73I/wzXcE8ccfKEtryG4Awlr2vbCmn+LVlQV2671YwvUX3mIcLucB2OX82DSY7GjBT/AicqEFxtwvhNRGEVXgfDwuPs7iiXgBbZm+5VklObA71MQFluNkfo8GpCcfsbzse3iPNg4NuXZxtCceBjv67AODAbg3KMFBgxri/07QjHkX5/FHeuu4sunVDg4W2LynJ6Y73EYWRn5NTLnv0HAY8JgAHw8fEVCTUsFNlqER00jXXVcS2YXlQnN5EydOPycs3DR6RjBqfdMIQ8Ado7nTOnf5zGE9dm1dQu4tmZXE9RUVkTMZvb3K4UCPFgxjaN91bZVj0Ws4R3hMnk04UNMJuSRMXhEe/z4lsGxr6KCjv6dN3IJgvsD76CHiw1H2849WmCb7zUsX88ZvfFuISFeNVZmi9yXJ3Guhn9ZTkQfDGzJ9ulVoNHwYBbni2B94EzXiegVSrzg7O04Er0NBBv+V+d4wguEpXxC/B/iepdWVrCqrjcgPrMmH8G02T2wfovwnqUNSB8KBRjjwj+IQhwW7J+KivJKTPEdhcK8Yhxfd5F1jF7JqFHfu/d5L9FKXfjU+aYqLTCpiTeUSkMpGAAAIABJREFUaaqkx3lVwJWlyrGOrXg/BZtaHRE43o4TotlONFC/0FRWxPeMHDRprAm3TrwXLvvpz0B0Dn8P8RdZ1+GoxX7+iPtDniEnDIpysvjg5y1yhF51fmTmYkQg/wwhOZoM5Gg0VNLpKC4r59tWGszo6QjPPuTpyjXJvU+JCI2NR2wq29/Qam0A7Iz00ExHGxsGE/Y09z8lYs7Za/i0jng2uvYuDstC7mCMgx2Cot4izocdsfkjKxcZBYVoZyq8b55kpW14Qvn3/8kfOtuY/OQp4onSpl9j9oPvIEPiAXPj5IPYv/wc+uuwV7b9Zh3F5mmHMbxKdbb+OrOwZswejnbSpLCIuHlXVv6Chrrg1BChxiwrw6sZsxA1fSYuxxErGLb79iDRawE+zPFEn1PECglTvNs30JX1uevRIzgzfCSuu4+DvZ4e/CIjpDKnmoJGkYEyTbJVPyaL3nJHX7gazUX/CYQha+yLBNJ+/p+l8yDRQ0e49Mn6xJ3fT8US8qriESV8wZy/mUoBxUmqrr6Gdt2BlmpN4PKodqsCNiAct5N28hXyAMB7OyHEBt9djDsv12L11lEAgDGT2YVI7t54iwNnZyH6BVFEabXfaJy+Uf8qhNU2R+5G4cE7zvvt5+QMnH/yjkePBphkZxUIbOPS0Zf1v1NHnnAd7995IwDgTx6nV1Lyjyw8uPuBo3/4gzjk5kgvzae+0l7bBPHDV2Nysw6Y8+wCV2SdIFpc3oCtMWGw0dTHtvbki0gNiMfew5Px41smejtvxMBefnj+lHuRvIG/F11Tbby+9x5DZvfBMM++uHXkIToOJETDscuHIGjr1Ro570ADd7zMZt8fy+ilAvtMNV+CtbHk74sqNDV8yGMX8Ugu/saznTDjNVB7VDIYGPvwNJoGE9+N8XkZAnpwklNYDJvFAVhw6gZsFhMiWbjPTOwKjcRAv+NYNZRttxE4wRVtV+zGvffEMxCNyjuLw1iJWPS78+sQPudHAQDSS37gwk/e3oTC0spYNM9YcSirqERBSWmtCHkA6kTIA4C5Z69h+/B+uO05iWP/0QnDWUIeAPS04n6viF3rhdX9u4NSpXiMrAwVA/aeEEnIA2ooMo9G1RQoxNUUKhpKmLXZDbM2E2HNOel/kBDzEwcjfTja3UonIrLcrMhTcoVFTs4O+rqEMEapEoVobEik/8jI6ENVhbhhM9tVPS4p9Gom3rzKFyf9yYP/s0jgGbGdmv+H55iDDbtjsCF5qgdZpJo0/NjIONfRj+N8LdTMsNXOm+MXvzojny5CSSX3F3NExhs4N2avLFaNyLN2JK+O9zD9JemcBImMYWnPsSueHRbu3Xw83/ZM6st1/1NegD1fznLt76hlhxUteVd7Ipuja7hnjc2zvnDCcSWWvTuALXYzUVhRAmWaAoYadcH0l3442H4JvKN3s6L0CiqKMdCgE74X/mb1N1cxRGZpXl1Nv4EqlJWWQ05e9BD36hiZanH8q92YfDWfH3sePMPeh8JXIOOFtYEupnRuh342lhKPJSmn7r/GYz/OF5jmRo0xc88ljKqSevvpVwas9KWTwiEKm289wslnkkU6aqsoI9BtANqK+DAmiDbtzfDmJflLIkAIeXeermZFPu7YeJ2rDTON1qWjL0dKbdde1igsLEXgQcHWHNLiRswnrAoJQ2kF7zQkQWirKGOSUxtMcSa3aRGFZba9scy2Nywv+YLOYIBa5TlKliqDggryF/5KBoNvldq6oqS8ArNOX8Hzr0li9ZehUnFg/BA4W/D2h6xpLp+Pwr077wEA8vI0VJRX1tlcGiAn4c8VWKgNEdyQB2tG+ONO4UnIKcgiLysfC/6tKDp8Xl+4W8zHifWXWG2FjdTTN9dhpeeS9empMwg9dQbB79Ni5FfkYZjhJLTW5C8GyFMVsKXVMRz8uhXx+e/hojsMLnrDAAC+NgfxNDMMPrGzAFAwu+kqVr+rKacQkXUXMpDB9KbLuMbziZ2Fgop8jvHIyC4pxuaXj3DtaxwMVNSwu5srbLTqLqWwPpFckAef5/cRlZaMovJyNNfUxjz7Tuhjyr+6LABYnt+EqMFecLhKWDId/fwCKUV5ONVNON9hTWVFDh88Jv7jB3Lt69XKAq9bcb4nTWm6HUcSF4HOqASVwg6A8jDfio2xw1HJKEfwjw1cY62xEV/oPus5Bn02H0FKDm8d4G/ig5/ghfIf3zKwbO5pnL1ZO4vqyvKCi1kxHzE0ldmaQoetBzDOwV7k8wkU894mWYLOKGGJc+n5h5Gcs561XUkvwLvklqztqumxtSXoVVawI2O09DSqHauEjAzvAESqEIbZ9RkZKufPVlXIY4BdLNxITQ0DLJtjkn3r2pucFGiibIDdbYT3NLvQaTvK6RUYFsn5B7v10zEOMY8JrwIYN1O5oxqEFaV663ZAb12iomJ+OXdkg0PoCsy2dMG7nB+Iz/+Fc07zoSornShEJqs+BGKDjXhpymOfc19vYX726513wyvaD4kFnC8P/3VBT4WmiC12RJSwMo0w8p9twU5NYwp5zLYAMLcZ+6FNSUaeo00Ddcdgi0WkxS0OrL2Mmet4P2jfvx2Ds0fDcfZoOO68XMt1fN6kw8hK5//gdDj8JXbclX7EdGxqGhYE38SC4JtSH1sQcb6c92FDbXXSdpoqShi9NwjK8nI4OnUErPQbY3DgSVz1mkDaXlqsvXoP51+9l+qYmQWFGHeY7Q+kqiCPHaP6o3OzJhKNu2XXOLh09MVSz9PYupuoaP0w7AO692anx/78lgFT88Zg0Bm4c+MtRo8nf0G983Q1XDr64vytBdDQVIbLADts33ANXtOOIfAQIei9efkNbdqbSTTnqtTUtd5+Jxzb77ArHh6cMFSka215yReN5JXgoG2K0JQ4AOAQ8gDgiLM7ut3ehRMJUdCWV8bJLpwLdCMeHoGjdhMcin8KSzUd8X8gCQn9EA9vKf2dV9LpmHaC7eHraGaM45NHiDSGqoI88ksERz3xYoSbI0a4CTb/bqDuiErfjKh0wqPYWW8TTFREK9xUVWyrLrwFJZAXmqrervr28ffbhTr3EqttXPuqp8tOaMK2TKBRZTHdfGn1LgCATtq90Umbu+L7YMPxGGxIvqBPo8rCx5rb6mf0rbN4/jsJs2wdsaxdV5ge5SzC+DUvGwOuEplYAV0GYJgF/+qd1fszGWtlj02duIsckREQHYnAaOE96nj58klrnE85GegTcoz02IesNEy/zy7Wx88j8GQ3d2gpsC0jnPTMsPgF90JYTWGoaIk1NtdIj620voTDiQuRWsyOSFaUUcXiFmdI24vCneVTUFBShg5r9gpuXE+Z1t0B8/s5Cdd2NH9LLXHRUiHs0yoq+WdoCUv4oumISfmNP8UlUFMUvjCcQDFPS3kUMgrYN8q0P5xeNNlFl6EszxZJNJUGoKD0Fcor01DTMMuULx/Ou8iBtoEmvsel1vhc6orYOZ5oGugPRVlZXB3DXknwaN0GTQP90bRRI4RNmIQnk6fCYmcArsTFISbtNx5OmgxTDQ2sf/QQX3NysPxeGEZa26CNvn4d/jTciCLkMZGlCg44TUlMg2FTXQwy9oSRhS6XmPc44zWPnqKhKqvMtc9KzRCTzLvhYMI9BLSdiBVvz2KTvfQ81MLSniKnLA9haU/RS7cjKKBgaOQcDNDvhsbyjTDYsCeGRs5BP/2uuP3rMUKc2DfztJIsrvEuOfkLfe7A1kuk4jMIANZLAxC7tW5TE62XBmCLW18On6sGGgAAdQ22B2rPfrboWaXQwJGLhO3DUl9CANx1nHdE69bQJzgeKZ37TX1n2cju6LXyIO5tZFf8cvU5hhWje0BXSxVqivKoqKSDJkPFt4ycGpuH+6FgRP+sneeC/JJSTD8ZAgoFeO/jBRkJFhDvPF2NPp18OSraMsU8//0TMW0su6jW1ftLEXQ8nGsMgFgRbqSlglH9/VkRekeDZ2Py6H0cY/Orhissl9/EYmWIeJXpxEHUaz2vZVdc+/kBYamfMczUDpvaunK1MVBSxxTLjjj/7Q1KKzkjCV8NWozut3fhZ0EObvSagQ+50sm6EBX7dbslinIUxItvSWixOgBX546Hpa62UH0MNdXw6ZdoaWvVqaigg05nvyjJkVSfbkA65BWVIOB6OC4//wAAcHO2w4rh/Ktyu1u8QBk9Hxe/9kLEb6JIQ/vGi9FMXTThtwFuLnz5gPicTI59FICjbIb3k5sCxTx9ZVX8KqwZz966wkqTPHK/+vUBgJDEWAxtSn6NYrJ/wUmXvWh14es7ju26ZmpTwiaqklEBGYp0730qCnJYNLALtt/gDl6p72ipKAkt5AGAkYkWkn9yv9/yw8VhPdw9OmPSLN5FqSIXz4Cd7264tCTP8GNitTaA9W/sWv41CzqYGcNqbQDLX08YKAwGK0+T7KmHwWBUIDrJnCPyjgIZtDYh0j3eJlmhud4VKMpymga/+WkiMDJP2DaaSq4w0/571WNhyCwohJP/QZ7HP6+pH35LtZnuKQmRmW+xJe4Ix77q85zYZiW2XPaCfhPuL4UJL1Yip4wzkkZaP6dD6ApE9d3E+nfYk+243IW7wl5VRL3uVSPzFr7bAl8bLyjJKGBo5ByEOO1l/Rud8xHPsqIx22Is6XkEVQQmY96bLfhWmMKxz8NsCIYZCb9i+yk1A8N3nm4Q8yTn7w49rh0Ym2cfR+bvPHx8+RUt25tzHPwWl4LiglLSiD1JWBB8E7c/xEt1zPpG9cg8AHD3C8LHn+zFPjPdRghZPRHZhcUor6yErpoKrJcHIGT+eFjqCScaCIvN2p2opEtnBVUSlvbtgklO4ldjFJY+W4/iztK6KTrx/3at6wIGA2i5pm6iur17O2F6F/5+wOJEYy7u0wWTnYn/Xv26bcaq9cNw61o0ysorsW0nz9S3hu854aiuc7Cw9eb+Paou5jHbxATwfi6Lz7uAVxk7wMwNctLzhakKd8RafSE9Kx8pv3NRWlaBsvJKKCnKQVVZHiYGjaCoILnlhjgwI/OYXBzgjva6nJXUb33/jFkP2KmWolSoZUbqiRKZJ8q4os5H3HFsTu/E5QFjYanJ/ZxQTq+ExXG2XzqvcZqd38Syq6JSKKBSKPg8cjlyU42hYcCZZVSS7wcF1SUoyBwJFe0LYND/gEJV427LKAMocqgoDQdNvjPqO3Q6A7bLRHvPq0sOTRuGjs1q3v5BGDGvDqj6Xce6nwuUeSlVlOD8EsJwzUhzLdLzD0NHdSrojCIuIa+BBuoaJ23+Oef9dGeh/4TO0G/SGLEvErh889o3ssHd3+JXDeJHVN9NrH9PfQsXKOSJA6OKl6KlShMk5P+ArUZzrnYpxWkwUiLMUPclBHMdv+ws+ovCrjbLuETBY9+uiCTmjd1HXhmsNskuLBbcqIH/BMv3TQIA9DfxwjjvvhzHtPU1YGwhPW+a2Weu4uGnr1Ib728jaIk76X4alQI1BXa0Y2NV7qhmcWmxun6lsW8NfYKtoU/wfMUsqIuQSiEqdSHkue4+iYR00VbAaxLmtR7R1ga+Q+qvqCAqQ/eexqffkkW9SUJAWCQCwiJxbrob7IzJMzpamxhIlFp9+xGRmXHx3AsE7JuAcSP24PS/Uc8NSI/WC4mFqiY6mvCf5AoLfS1ScW9S97Y4/pB/FHlCXgiY75imqr0R+XsVIrEKo8wfgUaVrp2MsBw4E45TV6KkMpYsTQZLZ/RGv278o+GkBY1K5RLyAKB/k+a4PmgCXK8RmXNrn9/Dug69amVOZNS2kAcAH8bxjnCSpcrgy8SFaHaCEPTOxcfAzdKWq92XUUQ0aXW/eQ2DJJQVX0ZZ0XmoaJ1DWfElUGUMAVSwzM4Y9AxQqGqgUDntQyoriLRYKk2wZ199gEql4IOfN778zsJQ/5qrIC0pk7u1w4L+tSOOHgisvWwCaSBUzCaFIovyykyk5xORY1oqbvj4qwd0VHmnDjXQQH1GUAGM0SZ9uMS8le93Y2Mr6aSQMhlvVjM3po9/EhCcdAujjftjRlM3DI2cg4EG3THGZACrzT+J5xD6O5yVZnv7F7dfF79iIzWB9dIAvtvVI/WWB4fi2ps4jn2yMjJ4u2ke19gMBtBz8yGk5XFWhRzp2Ao+w9gPQdXPuexcKJadC2Vtv/SdCyU5WY62ZBGE75N+w23P2TqPLmxAeDr2aYXWnblFb2mxKuTu/7WQx49pRy+zPPNiN3tLzTOvvgl5VemwaT+6NjfDgXHiG8jXJ+rztb74+gMyCgr/E9e6Pl1nt4PnELlsJhopcws15o0bSTT2+7c/0creBB9iiKiXkpLaqYz4/0YlnQ4KBbi2fBLfdoPaW/MU877m38TztPUAAE355uhnTIgCTrq+uJ00Due/doO7xQupzpsf4S8TsHn/XeTlS3dRtryiEhv2hmLD3lC0bmmEZbP6wKiaV7s02erUl+cxW212VdLjH9/UmZgXkfqDPQ8X8dOrpTUOEzkZdkGJxLxsvm2rF44s/rMRNLm2oIB41qfKmKEwewrklEZDTnEkKspeoSjXC2o6EaDKNEFF2StUlNyHgtpSlOT7Q15lNqhVimL+DTTT08LrjZ5ou7L+Zdsdnj4cHSxMBDesgvuAAGRmcKaX341aw7dP8o8sHAi8i6hIQpANOhaOoGOcdiX8xujTwRcMOjuYRl1TCWeue3HZQ7g4rEffQa2xYJUrXBzWc4wd/fIbls45BQAwMG6E45cEL2AJJeYZa67Hrzx/5BXfh776AlApCiirSEZGwSlhutdbzsTE4MmPbwhLTBSrv5KsLIa2aAkHQyO4Nq+5F8AGaoYXd2Pg6MK9UgMAOvLcD6ExufFwDfdEl8ZtsdhqktjnZabX8tqWBlV98Mi2AWBGUzfMaOrGcww7kki+moYpfPETyapy7U0cBrdtiU2j+gAAfC7fw4UX70n99myW/ZsispntpbTt5hPIVvnCr3rOzPxCdN1wkG+a7a3FHui/jdyE120Pd0XgBuo3qw9NqbGxW/nslJpJ7t/MlJ0X8PpLMtf+rh0soKYoj603H2PpgK7ILSqR6DzWawK5qr3XRx5//oYWqwNIU5KFgXmvuxH9CS0NdWCu04jrGJO2q3Zjw0gX9LNrznE8M78Qy4JDcXjqcAzyP4nL88eBxqdwWHX2P3qBXfdrJpJdmjCv9c15EyUWmqpj5ROAqKWzEPTyHWZ2YRdtcNy6H3nFxO/ylZnjYKUnWZXm+iTkMXHacoA07dbWSI9HD+FoZU+8vB0+PQO9nTciLGKlROM1wJt3/oLvPxb6Wlz7ghLYv+tuTSNApXCnpvYzPs3RrqZ4F5cMz3UXUFlL37PRH5Mx2pOw89HRUsWRrePQSF1JQC/RGNHMRnCjOmT6/RDc+UEIH/ETF0BeRjxfNwaAsaHBEo/DixIefqJJBbkwVmGLsT1v7cf3/GwkjibuNbIKhJhKk2sDdT2i0r2c0kgAgJoOEQCh2vjGv22IqurKjTgtnv4m5GVprOqwQ3acREJa3UXZy1CpeLeFv78cPxycmuHZk8/IyeYuREnGpGG7kZosnldzZSUd/ToSVYfbd7SAhZUe7t54h6yMfAx03oT9p6ejqSXn92HotWjcvfEWA4a1xc3LxCJJwMbruH01GqPGd8KV4CikJmWDTmcILNYq1F+LtspYVpVafXV2hcz0P/+ASqmbsGlRCU34gtk3pFuhpqi8HGdi3uFMzDvMv81ZQUxdXgEHXAfB0Yg7PLoB6ZBeko3YP4lILkpDQUURssrykF2ai/yKImSX5fHtu3RoAGKexuN22n4wGAxWMZWqnOvoB7dn3GHeTzJe40nGa1BAwflO26EgI7gEdVUGGbWD9+sT+F6YgZAaSLGVFu9yP0utmEVNUV2w8xnWC5rKijj4gDylwsnSlMMUffGALhKd31SbeAjwuXyPI7rv7LN3AIAHK6aR9jMPFL6oCJO4ufMgT2sw//7bqEtfq/rG6lN3oKYoj7d7+L84pv8pwOMV0/m24Ud9FDwE0WJ1AN6sngtFOdF8mmyMiBTwga2tEBgaCa++vE2hX/l6wmZZAPrZNUdfv2NY9O/9r+uGg6x76bUFEzBg23HcXDxJ6Hn/bQzYdQLdrcyxb+xgqY7bwe8A5nTrACufAJydMhqtjQ2QV1yCTz7EtbXyCWB9Fof6fK0DwiLxISUNu8ZwFxCRFNMm2g1CXj3FWW8zTFT4F8moad7FJWP2Gm6bmNokPSsfrlOJjJ9rB2dCS1N6NhH1lficTJaQt71zf7EFuPicTPQOOSr2OOtfPMCR2Fdindv17mHoK6nhdt/paBq8EcE9J6CdtrFYY4nD+g+DAIBnRdvq0BmV2BA7VKQ+4nJlIZEZ8Ts3H0uCbuPN9xQBPSRHWV4Oa4f3Qn97yYNJvFYMhNeKgQDIo/Sqc/wy+313dN8dyMkuFNozjynkVY3a85jVAxUVdPTvtAGzxh0kjeibvbAvBo1sj/nLBsDFYT1uX41mtZvq2QsuDuuxc/MNeK/k/70q0ZthacVPmGqJ/lJaW5z78B4r7oXVybnzSksw5uJ5jn1fvRbwbK+tolxvilzUR458DcGVlAdSG29riDf66c4CAFIhDwCUaYoIcQ7E0Agv0uMMMDDy6ULW9iUnf8hRhXsRC2g7EQARlVcXkEXq/VewN+FdkTky/gfsV+zCm42eoPL47y4qfWwtceHFew4xb8MV4ndVV11FKudooG75/ikVTawMxOrbIOSxuRf9Bc/8yVMGWq0gIunGdWqN5a7dxBp/1ZUwXHr9QYIZ1i1tfPdATVEBL1bMErqPvakBWi0LRAcLExyaOoxvWwoFaG9OLDAmZeXCowt5YQhhhDw6gwHrNX+PaXZ1Hn76CsdN+0W61oL4uJZ4VujTohlGHArC25XSWQw7HvkaW0Prf8XBsI8JEkWZNlB3pOb8gYGmGt82y0/f5tonrJBXEym20bFJmOtzXnDDWmbQdKKq+H9d1GMKcE3UNDFSgghCccep6q9HBo1KRYWAIkxvhy3Cm8xkNA3eiM8jl4NGFT4ivS6gUmQEN5IyehqqODl7FMc+/1vhOPpIPAG1Kl1amGHjqD7QJLFp+Fvo77QRALDYh9vCg0ajov/QNrgV8gY52YXQbMR5Pxg0sr3A8d+9/i6wjUhinroi+6atqTQIOUXX0Eh5KGvf2yQr0BlFrG1mNB8Ajmq4VSFrU1rxHbGp7IiZnKLryPl5naMNPwrLyuB05BD+lJYK9XPVBjL1/AZRE3QYuwNUKgVPT/EWMQVRyaBjSIT4Yba8WDl6F+uzR/vVOPbSl7QdjSKDq847Me7FCuSX8w/VHR65AFQKFVed+Ve9bK/VlPU5qu8mdA3zEX7iDXCQkJYFj4MXkV1QJLBt7FZvDNh2HN8zc9Dq38pN77d4SSzq+Y8dAOuY/3ZV0v93MlJzxRLzHDbuk/pcdFRV0MemGfTVVaGuqID8klL8/lOA98m/8fpHza+cCgvZ35WrY0ue7XeOc4XnqWvo0txMrPOVVVT+1UIekz/FJXj+9Sc6mAvnD3M6MlokX879HkPw5nsKxjm1Zu0b5WiLkvIKKMgK/0j4Nwt5TES91vzQU2Mv3Pz+U8Cnpej8DUJeVcI+JqB3S24v4gbqL4M3ncDLbbzF59KKCtx8/akWZ8Sfz1/T6qWQV5VB0w/gzvG5UFH+u7zThMHyBBHIQ6VQ8HgEeQaKKOMAEGkc82PbOLYvDRiLdrqGXO0ECX4A0EbbCHpKavVeyKtPLOjfmaMYRXJ2Hl4kJCEpKxffMnKQU1CMorIyyNFkoCwvBxNtTeipq8DBwhh2fAIu/kYqyisBAL37k9t2OTo1w62QN7h/OwYjxnYUefzCAsFaltBPbtVFNDPtPTDDHo599saCb/TCiHHytCZCtSOj2a5AVApQ4uuC6+5jxernOI34eV4dEV8QA4DcgmL0mr8fTw/Mg5wID+yS8PzMQnQaL37k5oqYXXif90Xo9hRQoKegBXU5VegpaOFROu9Vg43B83Dt8ENcOfiAp5DHhEqhIqjDFgDAzFe+SClO59mWzqDDNdyTr6jXR9+OY/txbx++52+AnGXnQnE9Og6GmmocL7O33n3G4qBbpH2YESdh77/A+8wNtFoWiG4tzLF3kuTpViN2nsHF+WNxI5q4D0aulV7ERwM1Sz/j+bidtBP9jHkvHNxO4i/Sc7V//xn5JZItKFEpFOx0G4heYrwY0xkMtN+wF0VlNWcaP8i+Bdwd7HhWs6zOouFdYT83AA6WxrA14xRHr34kCtn4XnuA0EUeIs/Fbt0uwY3+EjyOXcKlWWPR0kBHYFtVBXmOoj3VfUer+48qysli/P7zHPfMtcN6IujpW+y79xx66qo4P8+d7yJHfU73FBWPY5egIi+Hl6vmSDTOfa8psPJhX5d78yfDyicA7UwN4Xf3CZa4iGfp8Dde63lnr+PDuvn/l4vYfyM+o3vDJzgMtt4BGN+1DRYP6co6VlZRidE7ziDxN+GddXkJZ1Gi0KSJ6Gt8gmvMoATHGit4MX7hCXz9mVkjY0ubPpP2YHAvWyyZ8d+ppF1VIPvmsVjscZZEhKK0kvCy+zxR+HdcOoOByn/9cKkUishz6H3rANc+JRlZjv1h/WeKNGZdwmCUglLHxTaMGqnDyEFdcMP/MFULWZCRGP9brHEZQng/11sDpj+5K6GmsVHo9gwATcXwoaotrLTFMz2eP6oLTt+RPJRVQ0URGiqKfIW8g1efYUzvNlBVEv2mMG75SZzYMA4yfEyzO4zdgednFqK4tByp6XmYtPo0wo97YdSiowjeNhlV3x14ebXJUmkI7rgNslTBv7pkYl5ZKfvFtu94Z9Y+OXnh0mMPtFsNgEixHRG5EGV08hdlpqhnq9EMG1txVlatjQIY0mCb3QJYqYkXJVMbXI+OgwyVgrvLOIsWPIn7JrBv71bN8GGLN7Zcf4RTEdGkbXilX5OQdONoAAAgAElEQVSxxa0vlp0LRUUlHUvP3Yauugo0lBSE7t9A3VJVqCMT7V49/CjSeHdiv2DBeXJBWRhkqBR8WEee3i8sVAoFr1cTKa1no95h/XXxbQqklTZ3OfI9lo0k9x8JWyp+8RFpCx5DW1tj0zAXkfo8TfyBnfeeIiZZvAe26gzffwYtDXRwaRbvhUDv0zfwfN1s1jaZqEcG2TH3TvZw72QvcF714VoXlJZhyvFLUrvWBaVlGL7/DN9rLQgZKpXLD4+57X8vAlY+AfiwWrQsgz4B5MWVxGVBb2dMdm7H4RvLj7KKSsw4FYLnX5NEPpfN2p0SF/tooHYY1sEGxWXl2BryCKcev8Gpx28AAOci3uFcxDtWO38PV9IiGGTI1JC44DRyR42MW5NcvReDq/diEHlhoeDG1YhKS4aDbv3xXm8dxK50+mMyt6e4KONklxSLNc76F+xnma98hDxeKbY1JdRFvEhAVjbvqOzB/QR/vwriRRZ/7//3ScZoZZyE75mT0ET7ON4nGaGF4TtU0v9AnmaG90lGaGXMXYBMXCz8AnBxnBvsDf5b0XbiMH5aV77HzSwEL86KC1MRkY55VB1RXFEB6z3/nVX5qrj3bgP33m2kMta9nfwjhY7ceIExYp5r2ZTecJoQgMfH5kNejr/Qpigvi82H76L839DUIT1s8fBlPHo4WAIACirIUybbaLbAOpvZpMeEZbDJPNL9t9P2izQOBRRccvJHUtFvLIvZiT/l5DfwmNwvYIABSpU/sUFG7eAQugIPeq2BCq3+Cj5ZAoqI1CQKsjSUlJNXnxLE9eg4odsaaPD2iNFSIaqSvUxM5lnNlolr6xZYdi4UvlfuAwCOTR8p9BwaqP9oG2iK1N7r3A2JziepkFedMQ52kKfRsDLkrlj9GQxAGhaTbl0lf5itzoBd3FEh4nJ17nhY6mqL1bdTU1N0amoKABh3+LxUUp4/pvKOAgeADSNdYL00ABa6WkhMz0KnZqYSn5Mf0rzWHk5tsaSveNFqKvJyCJ4xBgBw7W0cll4KlXg+gq61JCzo5YwFvZxF6nMn9gt+ZudK5fx9bSwRMHqAyP3kaDI45jECAHAz5jMWXRBtgeLT7wyRz9lA3TC2S2vYmxlg2r5LKKgWUa4gR0PUVtH8HysZ0rc5+huFvKr0n7wPt46K9g6z8uldhA2dLLCdqaqGwDbSgCnAddKX7LtGknEKy8tYn/k9lvg8vy/y2JKw9+gjpPziXQ1VUjGvnF6CO78OCWhFRHHpqhHCsZJcW6RkL4KpNrEwpKEk3aJP9YEOe//B8zkz6noaAsW8moSpujAgQNArLgrGn9wloMm2hFZjwgS1rPQJcrNnQ16hO9Q1CbU+/ZcdtHWfIOO3HeTkOkJT+yxKikKgoER466WlNoem9mnIybVHTtZEVJS/h6bWGdBkiZflgj/bUVR0GoqKQ8knQkJ9F/L0VVUBACkZeRi87Ahpyuy2oIcIvh/NOnb+wVv4nWGvPvBKs6UzGJiy6RzifqShk00TjO/bHq0tOX0D2k1hRyySjfMmPhmB55+gkk5Hd0/OwgjCpvfaWOjj+ZmFKC0TToCxMtNFq2YG2HsuHHPcOsN96XGWmDfm2VKu9tc67+IQxMRFVNFOEMZKejjTYTMAYHPcETzNfMvVZlD4PFzvvJtjX1TfTfiQm4Qz38OlOh9p8jj9FZy0pf/yLdS5V82A49q9sF4aACdLUzAYwKtvyYjeyBZjXVu3wPXoOFgvDcDsXh1w5/0XJKZl4cTMUZh4gNNLpaisHO1XE7YA9qYGkJWh4vW3FNAZDPSy4Z/CeOnlB7z8mgyjRupcc6jOxSjCs4tZ5baBvwteqbRNmgu/6vgjS/wX8Asz3WFjqCt2f34Ma2ONvjaWaOu7R3DjarRcUz9N7e3W7UJZRaVEYxhrquPuAsEvS6JweiphFp1dWAynLdwpPaLAr6CAsrycSH55khCbmoavGdkSjyPt36NB9i0wyL4FsguL0cXvH1TSBaek8KLF6gC8WjUHyvKiVahn8vFXOrbfi0B5Jefv5KlJoi/uSLogAAC7xrhKzbtugG1zDLBtjqScPLj4H5XKmA3UL6yNdfF0s2Cx6WHqfPwqes7aDkpwrMlpAQCcR/3dQh4A5OUXY8LCEzi5Y6LQfeJzeKcTV013fTJS/OrvwsI838GeQ9HHtJnE41AAnO03WuT+A8yscP7LewBA0Od3cG9ux9Vm++twnPpEnnVTlabB3BmAslQZfBq5TOR58RPymDCr1wq7nxcrrS+R7tdUdkNh6XMoy3dAfsljGGj6Iv0PWyNhQPzvx/pIpRApqLXFi4h4ODpb1sm5hU6zLSkOha7Bjyp76ABkoKNPvLzm/9kEVTWiMieVqgxdg++slrk5c6D3r5jHYBRCTq49Mn53QGM94ssgO2MoGjUOQfqvllBV3wAdvbf4nWoKVfW1AudlXo9Ta5mETZgEADBsrA55ORom+J7BydWc6RzB96MR5DOetT2qhz1G9bCHi/cBZP8hj1Trs+AfZOUVYvPMgWjZRBdHbjzHtK3BXAIcc7uqqFeVNpZGOLnKHe2m+OPh7jlipdnuOfsEl+69hZWZLvavIm7OHcbuYP37/MxCPD+zEN08dsGyiQ4OrnUDncFAp3H+mOPWGel8QpMBiCzkldP5i4pLhwZgawjxUrFseCC2XJI8EmZ5CyJNjFeKMBNmAQwbDWNstnevtwUwnmW9E9yohlBRIF5SV124i2tv4qCtqoQZPTgfGLe49cXkbu2w9lIYDj6MwihHW1xbMIF0PCU5WRydPgLnnr3D0y8/QKVQ4WRpiv0eQ/lGHMVu9ca9DwlYcykMpekVXHOoSsSamXBefwAmWg1C3v8zfQPFS41bNbB7jQl5TJTkZBHn6y1WqqQ0qlRWVNLRbj63YNrNtikCp4v2MPsk/rvEQt7H9d5SiTjkRSNlRcT5eiM9vwBd/QStqPOm9frdiF4jWmRMafFVyCtKZxX+Sfx3zDgVItEYVa/1mk1XsH4Fd+U3SWikrIgP67wkvtbtNuwV6/f8UnQsVl69i71ugyBHk6ziYPsNklebrynx3VhTHXG+3rgfl4i5Qddq5BwN1G+6GxD38Ap6McJSpqOnIWehJ1mqMiiQnl+itCLyWlroYVjf1ujXlXchJjKSf+ci5M5bBN98DUm1g8SfmXAauUOolFsKiEgb06N+6GncFIvbdkGLRo3h9/oJ9r5ji6mvx/D3+8wpLcbn7Ax8yslESuEf1v7I1B/Y+PIRmmtoo7mmNgxU1KCloEQ6RlXh8PrXOFz/yj8DZpatI6y1uJ9nqo4z0MwKcx/yv4eQjdPNiG3/szzyDugMBsZZEYEHvwrz0SFY+KCNha26YXZLJ7S/EoCXQ7zRN/QgNrbrL3R/UVljcw3PMq8g7Ld4CyKyVAUsb8kZrPAxpRU0VdxgoLEeBprr8DHFGjZG3/EjcyJsjL7DVPswYpMtoSBrBQbEy3hicvtzPDyv3sTOQf2x9RFnMErKnz/oeuAItvRzwd0vCXj/Kw3P5rBFZgu/AJhqasDNrhVCP3/BpfFjSPs9SPiKhCXerD5tDA3g0swCcenpuPrxE+tYfCbh41lBp7M+W2oLZwMgCH1DTeRkFyI+LlVgW9+AMVjtfRarF5zD3ag1Ujm/qAgt5qmqr8DvFAPQZK2grfMARYUnUFJ0hXWcSqua0885rJLyOOTnbYCi8hjoGiQAACorfyI7g/NBk07PhaLSMKKPkmDvEpu9uwW2qQ8oybL92ML3ecJhKueL1JwdhMJuaSyav0hWHlFdtXd7Qgle49EHazz6SDJVsZk7pgvmjuFMmXl+hvvL6tExdlQTlUJhtbl3aC7PsT3MRH/oP/SVfNWCydYQb9w49hgApCLkVeV6591cgt6FpLsYaUz4AtXXAhgqNCWuFOfvhSloosxdIaq22DDSBRtG8vZTstTTxtk5Y1jbYx+dwov0H0jYuoqrrWNTYzg2NRZ5Dr1sLARG7wHAjKPEy+7tJaKb9zdQP2AWwqjO6gn/wPdkzYbxj3WsvSjYqJWzxaq0W0lnCO23Rcbg9cfxdg/xIJaeWwAdDRUkZeYiv0j0lCxJxCVXOyv4jegndn9R0VFVEVtEBYCS8gp8/p2J5nrkKcB0ehayfttCSWUelFTngkJRRnHhIVRUfEZ5aQQ0tK/hT850yMiYo7TkOhrpRKK89BkqKhJAoRDCk4KSO8/zSyrkkQlLT18kIPDAPZw/NhPjZxzGqX+mYsP2G1i1aCC2BNzCvcdxuH3RC7I0GSxYGYzXb39g3fLB6ObcHK5uu7Fq0QA4tjPHlLnHoaQkh1YtjTB9UheJrzUA2PrsQowP7whsMnxu3OfyzBOXgtIywY140KmpKY5MGiaVefCjZ4um+LBuPmzWilYYSFyWvOOMbvSzu1Ar522ANzSqIiigQo6qWmPn6Oom/t/xNDcnTBreQeI5GOlpwHNiN3hO7MbaV1lJh7vXMST/Fi8SP/DYQ3h5kPvHMmGA8JMzPeqH+0mJuJ+UyNVmb/dB0FZU5jkGv2qu3//k4OD7KK79gjzsrn8TXOxyqIU1qZgnrXEeDp+K7pcOAyBSkVc+5bQQmW3bAUvbdRFYzdZEhbBQyS4l3n0Odx4Nl9sH8HEEd4aYtOioPQQdtYeAwaDDN5Z4v11jI/7CiLVRPOszlaIMG6PvAMD6t3obSfC8ehNHRgxFV/MmGGDVHBZ+7L/PrgeOIGSCO1rp6WJEK2tY+AXgSmwchli3gI3/bmgoKuD+NOL9aJpDO579/B6Hs/oBQHsjQ0x1aAsAKKmowPecXDTR1GAJdzQqlaeIx2AAP79lsGy9Pn9MRWNdNTTSUiFtz2SN3yi49fPHq+eJKCkuh4Iib199R6dmmL2oL/ZtD4WLw3ocCJoBcwvidzYlKRvXL77E5bMvalToE1rMo9GaQc8wFfl/iJBUWdk2UNQeDQqFXMWvipqGH36nGKC0JBTauhGs/Y0aX+Vqy2CUgEJRQEUF902rKve/fkVRec1V6aspyCrEvfj4g6SlYMz0G+Hbr2z4n3uEBW7dJJxZ/UVPQXSl/favCIFtBnrUXn57ajFv75j6UgBjbrMx2BJ3hGPfspidONdRcGn3+oI0UrHFJTY5rVbP5x8RiQXOTrV6zv9XDM2EW2jZ+/C54EYkRCytXb8PVQXxzMndDp7FhZm8RR9B/M7JZ33+np4DHQ0VGGtrYNC6Y7i2VngR/HD4S7HnAKBWhbyqRC6bKXba7ZC9p3hGW2X9boPGBpwefTK0plBWXYKMfEJsUdM8CABQVlsGgA5Z+Y6gybURWAVP0mvNa87y8rI4f4zciPz2vQ94fHMJ5i4+g+GD2mKRZx98+5EJJ0cLHD4ZjuvnPDFp9lE4tjMHAOz24/6dlORaV0+TFYbmYnotVmfGqSuCG/GhNoQ8JjJUKmLXe8F6TWCNnuefRB+sbPkP1GUb1eh5/l8ZvPkEri4XnPq54+oTAMDCweyF+3aNF9XYvAAimltU1s7rD5fO/H2OJUVGhorg3UQ2zsTFJ5HwXTR/yAu33ggU85j8mLwE5se2caUU+ncZgIFmViKd97+CuXojHOw5FNPvcy80LWvXFbNsiSyaLoZN8CTlO89xdn54goEm7EhNr2chMFOtnfsMhfJ3Vvvuat6E57GhJ4M4tt/++oUh1i1QUlGBye3bCt1vXBs7lpjnYskOpmisooxiIbQfXpVlPScd5tjmJbBVFfsGdd0ssM+QUQ7Y738HDDoDM93/ETg/aSO0mPc7xRA02eaoKP8EVbWVkJWzw+8UI1CpamAwyqGtEwYZWhOe/eXlu6K0lB2SqWeYSkT60SxQUZEAPcNU6BokIi3VHDSaBeQV+Fc3m3ZNsgee6qjIycGlqQWmtGmLFo15v7gxAET/SsWnzEzcjP+MZ0n8q3w5m3Cbe8rSZLBwz1XsmMuOTDy+cgxXO0Fc2DAJAOA4LRBBYW9AoQA3/KZBt1HNrZKZKuvjR+GvGhufjISCJHSqI+82aaGj0Ag5ZQXQlFPBr2LBvgrVqY3r7qRtDyqFCjqD/fBUWFFco+eUNqe7jauT847ZexYAsHl031o7Z1BMTIOYV0t8evNdqHZ7HjwTeexxHexZxVZqk2MeI+Bx7KJIfT6ksAXrJ1EJkKFS8DYuGTaWBthz8hEu7J3Gt/9w51YoLa+AvCwNM3dfwpvdRFR0qQjFbj79zsCOu4IXa3ghzfTDoCfRcO/SWuj2jZQVcWv+JPTfeVys87VcE4CP68nmz3395OR7cGxnpBpWEfzogJBpcDV1rdvas5+NmO+oWdlEtoGJEfEylZ6Zj+6drdDddRucHC3g5GiBF6++ol1rU3jN6sX33MwUZ3Ej9Hhfa3IuTneHlU8AYtd4SRS9+iRecDV2XtSFryWVQsGVOeMxZO+pGjtHdll6g5BXg3xLz4bzyv2I2Mi/SF78r0w8+/yDQ8zTVmhVY/MSNb1WnGqx0uDENsLe5crdd9h26J7Q/bw3XELAquFCteVXtZUfklScralx+hnPx41vAZChCf4OGn49CBfiPyAm4zeeus3AnAfXMNm6Lfa+e4GjLsOgKauEfT0HwbaxHrJLirDu2QOc//wBs2wd8TM/FzNbOaKkvBK+HXvB5uQu7Ow2AN2NzVmBNczKtomjV8L20jaMtWiLpXY9+E3p/57c4hJoKJIXb/y8aD5kqOT/XZPzeBdV5NdPUZZ3VBwvpBEFdzdqDXKyC7Fo5gmk/8qFnoEmhox24Nn+zvPVAIC1i4IR8+Y7KBQKOnVtjv5D2qClLWdWGNn8hN1HhtBinp4hd2U2PUPu8sY6+uQ+W5raZ0n6c+YiUyiKXPvIePDtq8A2whDi5g47PT2R+lAAtNE3QBt9A7i3suU6XlpRgaD3MfB9/AgAcHIY9406fJ8nOkwnVjK3BT0ElUKBjbn4ZZ1fHCJeiNzXncKAxYeELlohDsONesH/M+dDWwWjEjSKZB4x/LiQdBcTmrgK1baosgSjn4r3pcekevVZUalkcK8kjjLuw/ryCPoeiYUtBoo0Zm1d96vOO7lShF3DPbkKeDRAYL2U/aIYtZ7bOD3qdzIc9IzQ/HgAmmlo4cYQck8/cXg1exaW372LDb3YL7W8vgwb4M+Uzr5I/U4YTfczni/WGHdjv4jVb+UA8tX5ouIyHD8Rgdkze+D+w4/o2Z1YPX7+IhHPoxIxb05vTJxyCMcOTQWNRoXLgO24e5MdJbFzTxjmz+2N7i5b4dDeHFs2jESPPlvx4M4SUCgUdDAXPeUcICIlaDJUdHGwQDe3ADw6RwgIXR0FG2KvGMV+SO5u1xT2c4m/H2bqrTAM3XtaxBmzIRM7uq7cD8NG6gha6I5zEe/g5myHVwnJaGdhhBWnQxH2Nh4vt8/DwmM38CM9BwWlZQhdMwXT913Ci/ifLDHv4ftELDlxE0+3zoGsjAzr+HaPgehtx742ZtqaYotMDAZR9Kp6hL+W7htkpBpCSWUe5JUGg0Yji9aQQVHBARTlB0L7X69jCkUeuZmukJFtCVX1rVw93A8FizxHJqIIS6OGtkOvITswg0e0PJ3OwIvXhMh1aNdEjJi4H6bGWrBvZSLUPKR5rXlh5UOcw3o9d5SasOm3/zzmTnkTFn8xqtUCQJ+2a3Hn9TqxzwsAzfW0oamkiJyimln8W9ZiL1bEuGOE8UxQ/33msddoWMiSJsfmCi7Sss6tN1zWcUa2VDJKISMgulcc0jL/CG70LxZNGrMEtbpkiIsdhrjYCS1CRr37XrMTqkN4WZaIw4Ge7MAXBz0jzHlwHb8KiSh/B30jdDIwQUjCR6x5eg9/ytiWHQNCTnJsA0BPk6Y8zxMzXLJ3R3HoqTsBz7P+Hu9RbWUlOO45gM+Lvbgi2J2bmKL59p0sT7tf+fmsAqDBY0dj9Jlg+A/kzoqo3k9UMgvJ6wpIA81GyjhyXrQK1Ou2cxZ1icn0BbCaq11uqgmUNPwhpzRC3OkxbTWFF/PqE9OvcafnispXr5oRvORpNHi0bgOP1m14tqHJEC/cQWFvEHw/GuunSiflJ2jteLSb4s962RKH3IJivgUwuus4cIlKo54uwmUn8X0tpImkQh5AFM8YHrkAXpbj0FNX9CpdQyK4xQCZKuHUzVRFF25r87pXj84DCEHvqMN6NJbXFHqcMno5xjxbijJ6OUsMvPT9HZZGXUfCqFWIyviB9dF3kF9Wigu9PKCjwO1hYHF+AxJGEf5322Me4NDn5+igYwovm65orcX26XR/eApRGex0dWYfXrzOTMKejxF4mvYNVho6WNemH+y1uL0Br/+Mxf64CGSWFGJN6z4YaGLNcVxQJcmWWjoAgLvDPFgPH9Ki6Q6ioM359x9Y+xIX1pyQ/1/mSDjxRdvfxAsbz3BGJ2jra8DYQnBhigMSvIiTQa9kQF1dEQBYQh4ALF99EQ/vEn4up45Nx1yv09gTyD8idetG4kXN1EQLO/eEwcuTf+Q7Pw4+icLs7oQP0axxXXDh1hvYWhlijf91BO+ZKvQ4O6YKt0AjLXTVuO8ve24+xeONs1iRYZsvPoCbsx08D13Bs61zMatvB2wa1xfuO4Kg30gNF5eyi1QdnD0ce24+ZW0rycvi5fZ5mLgzGGO7tMaa0b2Q8CsT3WzIXx4oFIhlpt4v8DjueHOmJFNldLnSbJnFL5j7Gxv8JOapwpnaqqF9nee5on8KXlwlg+xaV6V68YtB/ewxqB87+v7UP8Tv0fljM9F1gB8e3ySiQhK+psPCXAcXT7D/Ro/smSRwPtK81ryQhl9e4L1Isfv2sxGvit6gUbwjDUTh6fKZEvkU8mNlDOGhfTGJnTbdIOZJl2b6gtPE9TS4s37Ckqejr/EJrv1BCY5wt3gh9nxGzT0iuNG/1AchryrhwQvQebRwxRmj3n2Hg12Tmp3QX05ZZSWepv5EN2MzfMnJwvMxM2F6eBsATuuqfmaW2OLMDpzoZ2YJv878s2XIqtkCRKRebeDUeAScGost5tQ6z+fMgOW2QA6vPCbHRw3DuHMXOY4xBbq2hgZY3bMb6TF+/YSF2VdcQVAUIlMnopyej25GlxGe4g5lWWPklL5HT+NbiM3ahtSCUHQ2OgcFGf72PLLyXVGU642iXG+o60WDQhXfquOvFPPoEpQTstbRwXX3uknFqwqVSoH/uUcAgP4dxfN2aDfFHz3bWWLG4I4oK6/EeF8iYkFcIU9FUR5Dlx+F32xXWBhp483nZAzpIjiEvpxeAddwT8y2GI1++s5cx0sqyxCf/x2P0l9inqXgwibTm47AwUTO9C/XcE+01rTCehvuqk35FUVY834PEgr4pzyLSmD8aQTGE9dUSUYB8yzHwolHum9sXiKWx+wkLfttrMQZ/TnIiNM3QFy/PEHXHQBicuOFvu5MyKLzAGDyv+G+thrNMM7UFU1VjCBHlUVxZSlSitMRmRmNK8kPUMEQ7DfU5/Z+ZJUWYaSZPSLTv6HTtUB4WDpgpT23yFBOr0SLi5uhKCOLHgbNEJbyGRZq2hxiXlD38SgoL8WiqKu4l8Lf6NXi/AbWZxfD5ghP+4oR949xCYDMdn2NWsBZ1xxez0Pg9TxEoFBYlVn3ruJnfh76m1lCRU4OHfTFi4Yio0G4kz5jvfuidefmYvWN+5Uuch9jTXWex1RU5DFqhAMWLj2HN9E/WAJedWI/ckfN86J9OzO8fsMWvd3a2+LcyxjhJwxg94NnLDFv9ED2vUwUIU9cxPXmUpCl4dFi7hTgiLhv6NCciO6yM9NH0EJ3pOcVYMnQbgCAtNwCpOUWYMHgLjgb/pbvORwtiXHS8grg0toSrRcEopu1OU8x7+N68SLGfmaLZ7hem+chu9biwhTyAMDCXEesMSS51vfjEtGzBe9oDmlx4ukbsfsu7dtFcCMAPgvP4ldSNnQNNLA+kPuZYPzAAMxe1A+ycjS062SBE/sfIPpFIuYuHwhTs8aIivyCW5deYeOe8ay26xafQ+hLHwDEi7Ukz+e82GQbJLhRA/UKSaL1gm+8Fsorr4uDBTYvlk7FbmlCpVIQeWGhUBF63hsu1Vl6cE3BoEv3HiAnI4NuxkQF2w1OvQEAP6YSgRvMqL2hFi0x1IKzSnF1Ie/DBO6iRqe6jUUn3SYSzzEjU7qL9fWZ+MW8i0aeduMtTE5s2xoT25LbkvDqV12c8+nFnQJdGwJeVQrLk+Bi+gAAkFv6AXRGOXoa3wIAWGsthrXWYlz/agtXc/7P1spa7ACdotylKCsivufU9T8LVY+iKn+dmPc1R3S/MSanh49AJ2Pigdt52HZEXJbcuFXccSL2eaLTzF08j7eb4k+6/WSfJ5TkifzxSxs98M/Vp5i4IQgKcjT4zR6E7m04q252nr0bxaXlXOMA4ErHfbRnDnZdDMemk/cgJ0vDtEHkVaCOOayHB0ke976EYOxL4J+WI4yo5GrQlUvMA4DonE+kIhMZZBVlJaGosoSrOISw7GvLucJDZ9DR4Q4hCJmp6CDYWbhqujV93avC7/rF5H7BklzhVh15oaWggjv92NEVpxNewedNKCY0aw9jZc7ovxYXNwsloKnIykNPUY1vm2439wAQHLk35uFJrnYr7HvD4vwGjmhBQZzqJzh1RRKsAnfC2dQUh4cOwYJbt+Hfv26M/f8rjPWuPc9DANg5hn+6vaysDHZsdcPj8M9gMIgIo2ZVogTT0v7Aex4hgJsYswsFhVzlFAaKisugpCiHi5dfYdvmUaz9awf1FFnMqwqdzkDnUTswc2xnDOjeCo00xPP+s58bIFSqrbhCQfQa8nvZuUVj4eJzCOUVdDzcMAPWxrqw8wrAu0BiLnffxuPi0/fYM527orqdFyEOHQp7wWrPMVc6A5Gf+Be36tmiKe7H8S/2Rcbyy3eweVjNVq7vE3BMrH6rB9ZPvyFx023nBl2TyIvOyidAqKi9LbcfizW+qoI8JhIeRtAAACAASURBVDnxNhavzj/niQXR8rIKyMpxvgKk/8qFz0LCEufO63X49D4Z8R9TEXH/Iyxm98SpAw8xeV5vrrZMYtd71Vh03toPk1BcWcjabqhmK112XH3C4YVHxuF7wkefVzJEr1DOZNeJR0K1q49CXlWEFfQWbw7BtuVDpX7+6qmuTAsR5r6qx4e3WIqighKO/r6nZqJdN3awyb5VF5Geko2XD+NAryK2bj3vCduOFkj5loH5A9g/74iWy1ifT79aDwUltg1NYmwy5g/kvDabgmaLvZgqLhvfhuFTLvdCrKiRed9+ZkprSg3Uc1xMH+Br3mmYq48DpZr38PvMDWilLXzABxMlja2QUxqBgsxhyPvdCmCUgSbfGSpawi1kiSXmTd1xHj/Tc7FzzmC0MNEFncHA0DXHkZaTj8OLRsGmiR7azAzAmwPEA0xpeQU6eu5mbUvCoCDx/XKYQl59QE6WxtfbThjfO1M9TWyawd8nJXyfaILWvBGdMW9EZ75ttOU14WU5jhW1VhNc77wby2ICEZsn2ovOVPNhGGxIeFBNMhuM498kT8kWl4DWS2Chwh2J1SXMhyMab+iT7QjpIlgQ1pbXlLpIyY/rnXcjszSHVECUlKDu4zm2x1m0g8+bUHg8Pot7/Tn9CZbb8Tc6F4XkwlyMNBNcTOVlxk94WEon/aim6H/iJD55zcfUEKIYUHxmw8OENEh4n4wL++8hJ4NzpdXvgvT/7lro8440yskpxLRZx5GTWwiPCZ3BzCY5uG8S/HfewYNHcfCY4IzhQ9sBAA4f8MDEKYchL0/DgT0TsXsf24g7O6sAg6cfxeXgudDUVJba/HuMDUTkxUU4FfJCbCFPWPxCn4jVT0OJ3KiZyV0fziiyqsLcihE9sGIEIU51sjLl2a4qoWumoPuqf7Br2mAkZ+aBTmeAyqMgwh73QWKJH1eiP2LT0D4Q0s5NZCS51u6OdlKeTd3DFNLJ+PQ7A1Z6wlW7rgmiVorm5zNp8E6YmjfGugB30Ol05P8pRk52ATQbqUDfqBHmLhuAuBgiy6HvkDbIySoAALx6moCp812wev4Z3H65ltX2ZQSnV+iMrg4Sef+R4f95IdbZHMfK92OxsdUZnPi+TarjNwCcePSar5gX8+MXdt0k0sBjc07gXdY+1rGgBG47GjkZ7oXVsy/fYf2tB7g4zR3WBoKtK/jBK5qt6T5/JM7mfH+yPrgbsdOF+/5usncHEmZ5gyYl/2HvyT0QcPQB3zZP30jHB746snI0xL/7CUs7E+xfcwmHn6zC1C5ExknV6LkbJyNQVFDCIfxd2HcPq8cf4PK9e3EvFje/B4BKkgFmaNYYFz9uAUAIhczPZMwfuINj7LALL7DCfR/X+S65clcqlyaTLR0x3Izb/15U6quYZ7OE/Pniwapp0BFghyEqTiN3oGen5nge/Q13T3oi8vVXZOUUIC4xDYoKspg3sRu+p2Rj1/GHKCouw9alQ6CuqginkTvg0rkF7obHIfLCQhQUlmKuz3k0bqSC1PQ8eE7shg72TaQ6V0kxVycyPAeac2ZsMIW8qlF5ttrcfnlM6JXp+JNGLMYpqC6EhgE7w7AgS/gsUpHFvCcxX7Fxcn/oaqrgZzo7DSNk3SRQqRSWiKckL4vE1Cw0NdDCon+uY87gTqKeipQiIUoSk7FngGgFBxrgT09dRzhp22Pk05orS7/F1guzXm9AclGa4MYAJjRxZQl5ADDYsLtYYp4cVRbnO23HKAl+trMdt0KFRv5y21LdiGO7jC58JUcAuNBpe41e96poy2viWuddGBTOHZ4uCAooONtxK5RpikL3+VGQzbXPRlP84jBkdNETLmXqWHwUjsVL96VEmqT8Ed4gugHhqKiohGf/+vGiqKmpjIvnuG0FAGDB/D5YMJ87MuvEEXaq6/y5vVmfjYwaIeyW9O8ZbazZixWpaXkw0CVPG2ZG3jELXojDscjXYvULmTNecCMp83DDDKHb7hjVHwvP3xL5HKuvhmHDkN6CG4rB33StRaEmrvWQA6fxycebVQBDHPJLxI9iEpXjV9mevlQqFcs2juA61q4jkeHR1cUGXV1sOPrffrmWtC0Tr15OUhfz0ksJKwEVGnF/mdik9o3q/8t0am6Kp59/wNY7AEHe7rAx4RTakrPyMC7wHACgqZ4WrDUnwFpzIiroxQhLmY6ehvs42stSlbkiVgBgTHs7jGlvh56BR5CeX4hXy2dDnsb5GvopUbjnfVEQVsirCUb0ay1QzKspXEY74uGV17C0M8HNUxGYtZ5dkDHi1ju0aNsEALB35QWOCDwAGDm7F45uvo434Z/Rplq0HJmQJyoTl3AGovQe6Qj/BbWfTn8g7qlUxLy0jJpLs00pjkdsbjgMlJrBRl04SwVBPI3/gSHtrAU3FIGgQA+YGnJWHT/wP/bOOiyKrg3jNyxdUlKC0iUWiqhgYRcmGNiFgYW+dneCKAaK3djoq4RgYIsiChiAiqRBd+73x7gxzPYuqN/L77q8ZOecMzMMuztn7vM8z332IW4dZS04ecw/xhTiXTz8EHlmHvN1G1vWs/HxHePg5LYL987Ox5aDoWKJeRHxyQiMfI63qVk8+w1oY40JXdrCtolo5TyEJS+DmD8rqMyGgtpSSru88gSB9yW0mNelpSnsZ/giYMEIOFgRJyItJYUFB4Lx9nMms99DPy+msPco7gv2ekk+hFgY+ltQiwM7D9vJ/Jk9Vba3xx6UlFZwbLv75CNW7SCcZ0ybil6sUBAufPHESOOAOj2GOCjQ5JnGBpHfn+Ppzzd4m5+I0uoyKMsowVS5CdprtcBAgy4iu8MeaEuo3Oml3xGa9Qj3v0cjt6IQqrLKMFcxQj99Z3TQ4vxFLCNFE9mFVZHtdwOAwspihGQ9Qkzue/wsz0V2RT6q6NVQl1WFoZIuuuk4oJcu57Rk6r7l0C18LQyUNJFUmAU7dSN4PCKOdcaJ/6SD/bp/Lk7HuZTbeJufiOKqUqjKKjOvu6NWC+jIa/LZG3+kIEW6FuFZT3Dn2zNklf1EbkUBVGSVoK+gDQdNOwxp0h0KNNFrpajIUsdK2qG1oLKMfycA3i26YZYN51qEfwKv53jB1m8PNBQVYbbLB2NaiT8h+a8z3mGNxBzYBOVo7EsMtrRBp+OH8HSSJzQUCPG75SF/zHHogGlt2sHmoB/ezSAennudOYZwj0l4npGGqTevMfsAQEF5OZxOHIKJugaC3QVb1dNRVcH3wiKRzt1n5QhcDolBQmImXHtyf/+xp9BySqcVR+Tjh56EV58lTf8WViIJTJdfxoks5r3/uQTW2lT3WnH5L15r9hRaTum0goh8rntPCn1OAGDIo+bm/xM9dQnBcaDBeOz6sACGSuYYacR5oaMB4Tk4YxjsF/mhqroGY3x5CypXl7DMJmSkFSEFachJU40xOHEtNgFDWtkiYv4UAIDD1v14sZQcWTp7DX8H7Uv7yPVZbyZ+gHfEbdzzmAwFNnGwqqYG5geIz9+X2dRIPpczx/CjpBhrO3fHcGuWsEGTlkbPs8dQVVODe2OnkMbsevYIB2NeYF/vgehtyhKyn6SnYsW9O5z3R5NGNZ8agOwR3Bf6j+Z3CQRixvrhGGTiDc81Q1FdRRyfJkPMpw+tv4oNp1hmSMM9OZdHCNp3hyLmSYLBXJzL6xsbDV3MfXKVsn1PR+E0C1Ej89bHuQIAltlehKw09fmH0Q4AyAaupO7k2lcYzj+JlaiY9z75G6zNqNG2PZ2o7x3/k0RJiWF9iCwpJ7ddGDukPUeVQFaWhvIK4QJeAMA/7DEO3hHOgOffmPf4N+Y98/VV73Gw0Ks7nYc9Co8TsgqCz+9ESrN9dXAB6HRg0MqjuLFxMiml1n4Ga+IyoXc70OnA0X9GctvVb4VdpGOvfRd2hhWFVFZWid4ee5jbVu0IZvaj04HOw3eirsgt/8qz3f9iFE7ceoEXx3in5DpM8uHbR1xcdNrDRYd/WqKo59JEUQeTTYZiskn9isKpiVkwstCDqqwy3Ix6w81IdBdIBn7tJop/Yr8wUW6C5basic2d5GT0NOMeeWbm44Nkb+r15zeOnV56HdFLr6PwJ8vG4Q9PMM2KtY/SKiLidm5zyaw68WJF9L8Yacq5CCs7Pm/v/dFinhSAhHnCR0w2wB1tA8HdmtkprRAtYpzB5kf38WHmfJj478Jnr4XM/yO/fMKyu+GI85yLGjod0lJSKP4VnZ5XVoY3070Q+YWVorPmQQTe1opC4GacwaCZlrrQYl55VRXkZWTwJS0bw/u2wfC+/D9PADC0ox3/ThxI/JYt0jgTbdH+nvUNTVoK1RIuGv4ktRM6GD5AdmkkUvMD0UY/CA9TWsFSezNySu8BAF5neaCJ2ngoyhhBRY4oHt5wrUVjnovo2SdZBaKJ6YI67TJYu0syIgE/VBXkJRptyBDzWjTqALtGjiip+u8Um68vXu2chx8FxZgZcAUfM8jChJ66KsLWcDY44uRky40hrcgGBbWFPAAoK+d9L6XRpKGvwxKxU/LzsPXJA3ycMR9JuTnM+yMAyEhL48vshTDeR61bZ7xvF1Pgyywiv59M9+3C519t7P2M9+3CO8+5WOjohIURISiqrMAwK+J38r5zG08mTOe4v4hTc9FtDG/zpl1HIvDPNMmVlAEAGRkaZdu87aNwxjcEPzPzYGzFynopyC2m9AUA1ToqnyGnICvyWK/7wfDv6sq/owDEZf1E5FDxDZtEEfPKa0qYP3MS5zbEs2r1ykjJoYpOBBltSXDDiuaXQZMS/RrGpUo2AtbaTBez11zAvnW89R4bcz14jSeE3KQvPwAAE4Y5YvpoZ7h4+GGGB+8yX/z4nl8El02HxdoHg6E+hEHFyI6tsGron1kLmIHQIS+Xo4g84PLKKqgoypHaahennjesMxYfuonWZgZinKL4DLEWzS0WABQUZElReuzUVb0aBo0VLOD/3oX0TxTqWsgThj/pXARhmiP3XPc/kTk3b/Js5yTkCTJO0myLjSC9dr5JRENNsqTWXpEkC1sQadjFVZw/0wxOdCUMQyprqM687/L43wQ7nSciapsF7kCzwD8jbbMB/mw8NQM75p3i37EW+aWCRXtyo2tTE8q2Ay+f40P2T3QxagaalBSW3Q0DAJwaTDzYvshIY/bhtR9+qCkKv8JbUEo8qE9dKlzd1DUenFca+ZlfrL8ZwbOdG1uH16+hiags7italMLTT9SV3U+5RMRdK73TkJKSgbZSb7TRDwIAKMqaQEd5ANTkiRXx1npn0FipD34UhzLHS+Ja0wF0O3UEzicOI/jje1I/E3/qg7WJ/y60O3KAtM07/DZsDvpRxif8/A7/6Gd4mp6K5gF74HzisFDGKJK81uzM7ML53iWI+YWoSNf1JFRE5vaQTFkdTkhBCsoyvI2uGhCNxmrKuPTPOLzxXUD6x03IExVx7pejBpLNXpbcDUPIKCIdzVxDuEyU9EKiVIm+Cjmy8MhAzkEDjZWUoShDCCi7evTFinusurSZRYVc9ycrSxXVanPv6UfBT1wEpH5F/fUc0R63Tj+itN8++5jjuD6jBMs4qk/kpWmwPsW6j7hcPQyv+0TG3MiQs+h4cT9efEsDANxNS4bx8W0wPr6N0rc2URlfYH9+L4orieeDR5kp6Ho5AKlF+QAAm9M+mP/gBsexOVzEUF68ygnl2pZZmgw6nYim9DT3w/Lml7DajnXe51LWC328uqZ/t+boM8Ef89ZzNycK3OKBMfOPoff4vaisIp6v4j5mosfYPYg4PY/rOEGRlJDHzoUnsVgVFCbx/RZlj0J+Fv8a7oIgtJg3vDORSqMgJ4NzK4g0HkZUnrSUFMXkIiKGXBxXHCI/i1YkdEcfwSb0jPmg87CdOHHxKdKz8ngPEJF+hnOZ/9iZP4g8yR3ebA+8rCNJ/zhx+8k7dJrmh7dJmaTtnluD4DDJBw6TqM6jrosCAQDrjoTC2XMPtp0kJvAOk3xwMYJc0JF9fHFpBdxXHIfL7H3YdCycuf3QtSdwXRSIqNef0GmaH8avOyPwufypZGeK9/dPKyhAj2PHMOIc4fhm5kP87n5PnuDmhw/Mfil5ecw2ACiqqECf48fRZt8+vMrIYG73e/IEXQIDEfHpE6z9/LD7Mevme+vjR4wJCkJFdTXMfHyY/xiMCQqibOM3zszHB6dek98LtceLSnCvqUxnWPOgjcivKMNHN+Hco9hpc3UHzIM24nRSNAAw99vqynZSv5k2TmihqY9WV7aTjm8etJHUz0nXBBMsHGBzaQul38qX/NO0Ho8iamalTP0HKVPrpr6P2S7y32L8JaoDdAPCMbLVckReiUY/o3mUf7woLuctDvOj9jO5ipwcZrZtj5lt28PFxBQAcPl9AhbeuQ2zXw8sl98nMPuIgygGsYzfd9/6UWIdW1Civ6SLNK6loR7H7VOjJ2Jq9EQsecO5iHpdMDV6Ite28R0Fi2yszZTjlynbckofIr3gBJRkTfEinZj7FFbEAQCKK4kHxoLyWABAbBa1xp241zq/vAym/rtwb9wUPJwwDXtePEHPM2Rn3NyyUupxp8xkjjfx3wVPewe8mzEPe148oQiAu54+REp+HuI95+KamwfM9gl+X5LktW6AM2M7SOYBpYG/g6SCazib5IigT92Y236UxTJ/rp1qLk5k7Kyx5OyNl1kZUJFjBZYIKnB/mb0Q91I+w3jfLvhHk9PxuhgZU/pX1dRAV1kFMd8ymf/ODnETaH8AYGvO+V7EIK+A+p0oKY5uuYEFO4moXCkpKeR8J9db/veLL14//IiTO1hz2wHGxLN87Vp6wlDDJ7VYVLLLSvB+3EKceh8DAIgcOg1dDIyZ7U/cZsHtNvEMuiDqJr5MXILuhmakvlU11HN7+zMLr0bNQc9rxPPxna+JuD/cE0YqjdD1cgDejfXGdqf+Evs9XuUSApGWfBNK2+Fklpaiq8BapJ1mRnyWPhXFUsb8bgZ0t0PoCS/4rSY+F05tTeE9pQel39ndkxB2cg5sfn0m9qxxQ8Tpucx5sIoyscDMqKW3aSH/KMwZR65yNfuQBFej4yW+/5qqRCioeklkXyKl2QrK7efvcXuL+OGrDMKThXM2ZUAT8MudvdsEN2I14okEXYaeR8RjzQQiYmfUnN44v5es9H6IScGj27Fw6sdyg8ssjYMUpKGnSA5PZ6ePozX6dbSB42RfKMjJ4P5BIs0qYKk7AHAV0DpM2Y2nR+ZjzZQ+SP1lZnJwiRtmbLsItx6cJ2PBUXEI2jQRALD9dCRmbLuIg0uID25mdgGsm+ng8eF5yMwuIKXU8jsXbvTVnIaQnMPoq0m8j65+3YuhTYnfT0pKCrezDxHn4hmIyIvPEJJzmDLec9NIDJ3JCl9fMWI3XkbGk/pdT98H+V+Rpoxjse+DQe3986JrYCCSvL0hBeFEsItxcQidOBH4Nc7RyAhn3YhrnF5QADsdHbyfNw/tDhzA3qdPkeztjf6Wluhvack1jfasuztzf+zwGnfWzQ1jLl7EuNaSn5jbaughyZ2zfXfzJb6I30bcyLj1qU3MUMEFs6s9iRoo5VVVsF+xF682zaEUYQaAVW36YFUbqsmAMByNe4nJdm35dxSSZWFhpP8LyyvwKIV3Wn4D/BG1Xp66suAmL7WZ3Ir1/vjsRUxe2FNl5WnEezNpFnmh7NVUaorSECvhJ94/i4RfUVZTJBxi4z5kIO4Da8FheD/+QsmZezHYceke8/UydxeM7MLdATXmawbXNl64t2vBtS2w3XGkl6ZhT2LdTf7qA04Rae0MWJEDDk1CAACqckR6c5dmCQCATkZPAQCt9IgoVBMNyUWPtT68Dx9mzme+vuMxiSTGvZwyC/aB+5nv9aWRYRhh05w0XkFGBlZa2qTxRRUVpIf2kbbE31dbSfg0MFsDHSRkfBdqDL/oP+u1vjjkMRRdLIwp23lF592Ifc+1jRf8XJq5cTMqHi/ivmLdzH4ijWcn9mM6pm+4gGen6ibjIjbvMVqpd0JWGfXepqfQtE6O2YBwMJxsW2nNQnwuS7QPT5uOMeaEqFX7/a8pxv2yNtNat0Nw4nu4WlgD4P85ZcfDrhU87FrBeN8uzGrbnqcQKCMtjbgf39BGl7shG6/9DevbBgn+twU+N0lhatsEF/ffocxt5Nky66Rp0jj9Yj3GOqzGuT1EtJhFy6bY86/oi12Tlg5iCoKA6HMrTsT+JAJXmmuxjAreZGfB3YJat9dIRR0AcKznCFLfYWbUkh+RacmY1bIDMouJNGlNBda9pYMe8X0jR+MfZSkoORXE72Guwv0ZYVXza6TX+oqClUMShHsJn9DN1lRi+/tdBD19g4cfvtTLsewW+yJuu2TmS2q6L5CX0QzyyuJHPgst5q0d4483Dz/gylf+xgL92luTXi/suxW7QliOHX01iF8gOOsA5OT5535HZ4i2YswJbU0VrgYYAMsc48Bmco2R1fMHMNusOBR75AVDyLudtgcAKGKeorI8AjdcY4p5/u9d4GUdgZtpKzDQcDOCvsyAu/FByn4ZRVPvHvBC1xmCGz4E72QVdjXSIb7w2lobQVlRDnQ6IW4GXn+KJeNYyvro3vbMnxePdaGIc401iALY+lqSS4NgCHqX9oZiaNM5TEGttugmCB9jvuBlZDxJlPvyLp10Y2O0Xdh9G8fWXxFKwGMw6coVnHFzYxb0POPmBo+L3EOPSWPtWdfY0dAQz1LJ6T26KsQ1vjRqFHocI0c8SBJHIyOoyMmBDqI+296nT7GuB3WV5W9FXkYGrzbVrcvZZLu2yCkrhaaC5CavALCld288SvmKLb3Fr+HYgPhoKddNXZn64G06b4cvTjAexgQR79i58jgOR0Kfk9Jquy09CDlZGtd6esuvipbesG6w8PWHnuc8w8vcF5hpxlotnRo9EYHtjpN+3vhuHXIqsjGsiRuctck1Xm5n/YsbGdehJqsGd8PRsNdgTdSLqgqxMm45pKWksKOlL2hSknsw+J1oKJG/36wOcK8PpalI9I34nIweJma4kPCWKewxKKuqokTjxX7LhJNRM4mcr/8YV7jsDBR6XMD95/Dsyj0Sdnv4Ayy/HoaHi6YLvE+/O9SUN0FYM+j/517MDblfdaR8PizEMpv9fHo3UB/suv4ACweTo+MYoh27mMeL6poaiRmbLe7gDON9uzA37F80kldA92asKKbe547jYw5RA9T8gC/0VVQRNW4qKqqrYXmQ9R3lZmMnUERf0NCRpPp7EWMmwUxDU6D9dWlPdn2uL/aFLqZs4ySsaek14iu4zdo4ArM2juDZh4H77J5wn835HsztOIIKfjGjiaw2+8asiLaNHYi58IW+YwAAXyYStYJ1lVQQl/0NUyMu46n7LFJfAKR6eZf6e5DGzmnFKhewzUn8xY/aaMrpI7s8HfmVP0jbDyezFkekpCRrAMjO+SexAol5VdU1eJfxHRm5BSguq4CinCysDRrDREd8g0V21o7wgbWDGUYtGSzUuPVXRCsNIiqSEvTyMpr9+t+I0sbPHKM2Qol5xzdcRXVltUBCniCE5AYyBT1ByCyUXNHba4EzuLbVFvZITrddbNC7i+hhx/ZdrLm26RppIS2JVY+LiMZj3RB+lvOOElQSQBBlR0eDswPVidUeWOwfjB1zXBFw7TGpzp233zVEvSbOQ9Iuo9xwcSeiJEfM6YPANeKlErJfXwbGNtQQZ3FJy8+HiQarIHgzdXWBx06/dg0Rn4hrzGuCIVUP9XKuenhgZnAwDrq6Yvfjx1xr7kmajdcicel5HJ6tn8WMmpt9/DqeJ6ciavUMKMjKID7tG0x0NDHU9xQs9LThP4EIxc7MK0SfbUdR/SuMPn7bAlyNjseay3dgrquFK/N5u3wO9T2FjLwCPFvHcstbcPomKqtrkPwtG7cXE0XHr79MwObgu5jS1QHTXTg/4DmeO4D1nXqiTzMLsa9JbXb2+zvqgf1t7P7nHCIuvUBVFbleYn273LITn/8VzRuRI1HcHm3BRadlYu9blDRbBjV0Orq472Lu49GlRTz77w1+iLtbyffee1tnoNvSg1zFvC8/c0U/wTpg/msv2KrZoZpejeNfjpDEvD2JvniTH4vW6m2QW5GDwM8B2K9xiG3sHPTTG4C4grfwfDmFKRICQEezpniS/Huja198SRNp3DB7sitebXGuNlIAZobcwEe2CD52nAyb4jRbCpuk0W8kmPtmbU49jeEp5t2cNR6tN+2F55lrCPAYwrUfO+l5Bfw7caCXLf97SvDjeLh2kpxjYX1jo8YSwjXkGv/GM2mAwYl7L0linrQARfjX1KrDWVpRie3DJDd/4eRUCwBhoydy3C5Ho3EdU3s7++v2BoYcx/HaHwPlWjXmhaH3zP1waW+JpZMka5DxX0BZVg5l1ZX4VvLnmeZYqLRDdnk6PhY+J23PLE0CACjQ6tYd/mkS9/nGmYcx2BJ8T6D9KMnJInD6CLRsyjuVnB9rL3mjv8p4jFzsKvDzrbvfGf6d6gDvUzfhM26gWPsQVrDjhcBi3vxem/E+mhAY+mpMRUhuICrKKrB5UgBio97jfKIv5BXlMEhvBnSbaiPw+UaMb7EYJ98SNauGN5uDYj41Aeg1dPTTmoaQ3EDScRiUVArvGGimyVKOLyQ5YITZI9CkRP9SFRse78+UD5kwb2HIfJ1VmsD8ObM0HgMNN3IaxuR5gmQeBJrpaeDeqyTceU4uyDpm9Skkpv5gint0OtB+ct3XwGvbnXuKsbC4uDliu2cg+mpOw7ilrvBYPEhi+2anp7k5bnz4gKlticnovc+fmW2KMjLIKmK517HXzxtw6hTe//jBFM3aHTiA3NK6q6XBD1MNDYQnJeHfj3VbnLc2K4e4YOUQF1LK7b6JxGoN+7bwt4kIXTIZsV9Z9SJ7bglE/LYF6LwhANcWEDWhhrZrjqG/bNiP3o/G5K7tOB6Xfd/sP4e9TWT+DABlzE3JEAAAIABJREFUlVXobGWMZ+tmIzErG6UVlVCUo05qn42eKdZ14EV7Q0P+nRoQirN+oXgRmYCgt1vg1mIpbn72xfIx+1FWIjlnRkkhCSFPXHp6+OHhxUV48DxJoMiDjjacI6s6cdn+JzLddCZs1YjvkojvdxDwaT88TWfhSvolvMmPJQl0tWG0DYcbpYbe4j5dMHS/cIYiAHDySYzIdeBqsy/yqUjj5vd0Yv7sae+AzicPI2o8K+KBEd3NIH7GXNge3IODr55jWhvyd7GnvQMCXr0Q6TzqmuyiEr59Xq+Yg9PPXsN6rS+il83m219UaNJSSEj5hrGbzwIAXgUswDz/ayguq0DgIndsOBWOqw/jsPZEGF4FkKMI1FQU4DiONXdjT5Mds/wkklNZpjpb5gyES3tL5mv2cRe2TeR6fibaGvgsISF+eyvBshoaqFs4pbDW0Pk/l4UmfMTTxay5UGU11VhM0hRm2UFZ+zqkZQRPSyzMtIWqfgL/jvVM2IFZ2HrsDv+ODVDw60I8433+FW33J9FbfwqeZl9HDb0aNfRqSEvRcCPdn9m+2OYsZUxhVY7Ejl9Vq6bh0nO3cTNG+LIPJRWVGON/jvn6xEx3tDURPkjm6t4Q3Co6iYqySgxUm4CwCurvz86Rey+QkC5cuQxJEfY2ETOOXMXBKZzNcuobgcW83eHLsc7DH50Ht2NGSskpyGHtOSJNjV14C3y+EQMaT8e/Pw5hietObAtehMspe+FuxnkVloGUtBQc+7By3vtN6MKjt2A0kudVV4SOiLRpqKwpRt+mrDdiWOo4VNTkw0rdAxaNCJvl97knEZdzCK205zC3icKr+9w/KHQ6HVsvsNL+vKwjkVb8CnqKtmgsbw4ZDtbVADB0yVGM6W2P7acjsWQ8K/Wihk7Hp3QixPxHbhG01VUEduAd4GSLZQduYs1U1urZmN72WHckFPdjkhEZnYh7r5IE21mtc/mckQ1jfS2Bz0VOjBUtToTkHEZ5aQWGGHrh1NZg5jZJsqRzZ5j5+CDk40f0MjdHeBLrWk13cICZjw/e//gBPRUVxGSyhKjJ9vZYHBqKO8nJCElMhJW2Np6mCq7ey0hLY9SFCxhgZYXPublY3Z1wb62h05GYTVz/b0VF0FFRIT1cMca52dkh/vt35jgAGGpri7k3b2JHX/FXUocbt8JwY+71sWrTRIOVrt18iS9m9iQ7aw1uSwi91gasVXsVBTmcjHqFnKISaKkQ6Y+tl++Bq70NTHU0UVQmmFnBoDbcI3BPRL1EbArr7+bZwxGtmnKvpVIXmO3yQfJC1kPY+EuXcHKEYCkQDXDmwt5wXE8iyiho6xHRtJvPzoLfkvN1crzbcR/Rz86Sf0cA38vzsTHuPPa0JcxVnO8sxsOexGLZy5wktNU0x8zo/WjZyBgjmjpBTVYJ8tK8oybepvN3ZuZFv26EqLVs+zVs8B4El05WHPsdDiHSsGyMdNDayxe92ljCVE8TiRk/ERmbxNfN9k+CIeQBgK68Ll7lEqY7tzLFcwS31hct8mhvxGORxLy3cWloYUdeEHj2WbSVYhkaK0p/aacu+JqfR0qT1VBQJNV4VJSRhaWmFrY9jqJE8S3t1AWe9g6UNFt+0X5/EmMdW2OsY2s0X887mldcUWPs5rN4FbAA9p5E7Uc/LyIa0N7TF68CFuDpu6/4d/MUyrigsBimgJdXWArHcT7M12c3jyf1ZW8btvAIFo7rDvfexPutw3jui7nD7JtjV9hDsX6/Bv4skrOyKdukpWRxNskRbbTmgE6vxqOslUgpCoccjTV3YxfyAEBWgnXHuKGqFyf8mDoU8oSp5ScIhSXleBjzCcH33uLACnd8TPkBy2aNSZ9XgPh8q6sqIjrhK9rZsqL7R0+XvOtnA8IzxHABrqX5YmM8WRRaYsN5znnmyxqJn0P7lf4oqRA+WIobEw4EAQBit84TKoPPxM4IEWeJewY/IQ8AfG/93vuLpOr0VZReRlVFNJQabRF5H2IbYJzach3Bh6kuq0aWBgCAkkLhoorWnPFC5ucfKMovwVxfqtOasChwKGzP4EJSewwxCYcUpBD9fTPa6SxHUv4l9DQ8BmkpGaQV3QUAJOVfwo+yGIwwe8jcJgr7w5diVq+tmOK8AUcermJuv3s1GtvnnAQAKKmSxUdDZXsYKtuDGz3bW6JrazOsPxqGY6tGw86UJSg4TmYV9+7vTaT6sKfM8mLt1L7491ECBjqxouIGOjeHrCwNS/xvYHx/B9w/4CWwoQX7ubivOCHUuQiEkCmn8opyuJ19CKXF5Rhq5IW0pCwY8nGbEpa7kydjwpUrCEtKQuCQIWh34ACzbY2LC/weP4altjbOubszjSmGN28OORoNs27cgKeDA+Z36oSugYLX9vkwfz66BAZi37NncLVmpXRb+LKuf6dDxHuBPWWWMW7lnTsUw4udffviakIChtlKLkJSUNJziRSkc09imZFxB+7wjh7pYN4U4zvbY3xn1ufG2qAx1o/oBQDYE/qY21AScWnchQ47Qz14ujjy3ceO6Ch01G8K5yZ1H3kUk5HJv1MDPFFWY9X+MrYxYP5sbketaSEJdoc/EljMc3u4BaHdNnBsa6tJRMX9KMvH48p3mGkhmOPartAowU6UC/9MJz5ToSfm4NilJ1zFvH03yZ+58BhypG9rL9+/StD7kygS0Ul57sIzuBtaN9EK+/vxd58LHTORa5uGgiJX8c5WW4fS9icIfcv6dqVsi189D83Xc68fGCeimG7WmMg42TtnKLp7H0DwxklCjdfTYqUZq6vyr+daUVUNORka0r/nM4U8AJg6tCMOX3nCcYxdE8nNp45/3oaJJn9eZM3fyMvkdMjJ0NCimfB/n6w8aqriKLOHuPZlEGKyifJLKUXhAIARJuGUvu227GN+X/EyhRGHggyWYCWvOgfyqv8wt6sZfALjsZd4/ZUyhrGNnbKCjagoPgoZeRcoNNoAaRrxnFVeuBMVxcdBk+sEJc1DlHHs5Obzj+oVilrioH5jQjw1NiDXMWN8vn/kko2u0rPyJHs+DYhES/XuuJZGNuKiSclAnsa5DvP3shQAgLmqZIz1OqzeJ1Ehj51WS/2waqgLRnYULIBDVVMF5m1M+HcUEVtDXZydPYq0+Mjg5qt3WHo+ROh9rr4Uzny2FIWCLHvU1BA1E5UabUFNdQaqK99AVkG44BmxxDxGNN64ZYMpte8YpgzCIk2TxiR7In2IPcW2rrj2mfVHaKezHOaNRuBCkgMGGd+EoQoRnWTeaARe/tiGuJwA2Gl6inwsExsD3E7bg36Gc9HPkCjgyfgfYBljMDj0cSAmW1yGFFsMFXuKcNTam+jUrxXoqtl4fHge5XicxLIH11+iy+C2CN7Ju1bh0RvPMHuEM2V7H0dr9HFkiUSMY0wf0hHTh3TkenyJCncc6Ni/NSKDyCLPpolUs5DaKP6ywH4RHkcR83SNtMQ6p6bq6rg7eTIAIKtWvcfxrVtjPJtoxi6sDbK2xiA2IY7RNq9jR8zryLrGzdTVOdawezCV+rcVpNYdp3EAsO/ZM/zjTH0v1CX2K/aiZVM9dDAnJlnuji3Qef1BCLK2KSUlheZLfGGkpY7TM92hraqMt6lZmHnsGl5+TsdYJ+Jh5PrLBMR+zQSdToh9Izu0xNN1s9Bh7X6Y62qhuaEO12M4WTZD8yW+sNJvjIy8AjxdS3UWBYB/2nXmuF1c8svKAADHXr4CACjIyuDN3Lo18/gvsPbYNJzxDYHHgr5YeWgy+jedj7HefXFq120MGOfEc2xLQz28SRPOTOJrjuAT6vs9tiI4/RlcmziisJJYJMupKISmHLn+l6/9NEx85gt1WRXstudtEiRKJJZdE7Lx0/kb0UhIysKMMdzf6/Ut1NU2ZBAUNVk1fC8XLW2jp25v3PkmmlnH34yo15ofXXYfxoP5wptc/S4mdOC86Bq/mntGSsT7ZJGO1dOWEO+fv/+K/OIyLDx4AxdWjcP8fddRUFzGTKvt72iD9rP88Hw/eX7Y0pKaAvU9pxA6mqq4HBGL7cdrFRTnElXUzrYpVzGvg6nkFkBSSwTPAmmAN5P8iaiZN76s7+SWC8Rz9R5ifIN/JwDRy2ajm89hBHjUXWoaJ4FOnDEFGU2hohMFBbWVpO2FWa2hovsE8qqLmP04CYEMbkS8Ffh8alNZVY2y8kpUV9eARpPGkWtPcSsqAVOHdaT0VVKQw6U7sfieU4hZ7vU7b29ANFbbBQvc11GLSBvuoy+Ze6OgmUqisuFqJA7ffYE7y/n7I2g30YSKumBmciuDBJ9rrR3eEyMcW/DsM9DeBgPtiWysXpsDkclh4YITV57HiSzmFWW7gybXGmqaR5kmGNI0AxT+6I1GeqKLebXLmvDF1M4IIy0WgC5A+PBFvxCUFpfh6LrL0DbQgOs0FwTtJmy6Dy47D7MWRhgwqRsAwujgU5zkCgNyQ1WuGfo3pRoqjDR/gbLqHFxIcsBI8xfMbQBI20SltmjHDSedGTj7aRLkpJWZ20aZEKHRnl03oiCnCCFnHqH/OGfmtqyvP3Et2RdSv8TUkc2XwNbBFGuOe+Lfk1HwX3IeW2YcJc4jcx/lmKdDolFTQ8eBK4/qXICTJJ1diVUKdofb1l2paZJLh/rg9f13lO1DZ1ILy3Yb3h5bpx0m7VPS6bh/Moejo0Gn0+Hz6FG9GV8AINWmY0CTlkbUalbh/F0f5mKhFetzxDDJmBhwEctdu2P3WKIwKaPuHad9Dm5ry0zTZaCqIM9RmOM0ntO22vi8fATvtrxFIFFopKCAcyPdG+rmSRjLVk1h2YqY0MvI0LD57CxcDbyHE0/X8h17fvpo2K4W/qGohk7n66THML9wbUJEg6rKKjJTbNm55EwshB13rDvx7Ow0VpmJUXOO4PxeIo2vrFyw1d3WXpyvESfBLzNftKLVzhbcI2FLq0uRVpqK5KIklNdUILkoCRpymtCU04S1qg1SS75i/us5cNR0RMR3wesUjTIagy/FnzE1eiLaarRDcVUx3he+41lDr67o3meb0GPq4lr/yVjpaeND1k/+HYWkoqoa9FrLTvJcMkSiv6SLdAyGUBabnIHDC92w8igxl949m+wCOHtwJ8we3Iky/tU76vxaR5NYFNh+PIKUpsdeI682b5MyhD95EVjV/DBuZJzAIIMJ9XK8/2eU5GVJAQIM2psbQY+LKR6DrNxCPE8S79ksYv4UTDl1Bccn/PklQSpLLkOh0UZIy1C/4+g1OSjMJEei0+mlkJLivLhxLjha5POQlaFh7QyWm+qUIR0wZQhRcqafE/Gco6pEBCYcWzeG4z4Y/Rr4u5GUiFefZOUVwnntATxcy7uGeCNtwY2prkXHC9RvSjcHvkJebcKXT8WL5DRMChCsVuv1lwmUZ0kGJVUVkIIUIjM/orVWE0x9eA63exPXoaYyCQpqSyljpKSFdwkWKjJvzRkv0uv9UdTc7RtZB0lte+8S6aRu8/rCbR5ZaXSf3w/u86l2z4OmdoealmhuY8JQWJGCvIpEqMtZILXoDoxUeuJL4U0Yqw4Enc6qZUJsGwAhtU6xifq2D55WtzjeeAPur0Q//dkkQS7gPrFyNM5+BU692oRZPTbjQvw2VFcRRS4HjO8M/yXnOYp4DILuvMbP/GL86/P3fWGE5BzGDKe1SE3MxBDPnpi2wY0kxAHA1qve2D3vJB5ci4a0tBRadrbC6pOco6oA4PKXPZjecTXys4vQrsff6wonCqdev8b34mI8mvb3vBd01FRw+UUclrl2w5UX8RxNKeqTuhDyGDQIeXVPa2dLtHYWLA1WVHPp4fvP4Ops3g7LdcHM09dFGsde74jhGA0ACgK4qQ/ZcBy92ljAvXMrgdzKEr+JJraY63CPql4bvxLZFazaT1veE8ZSDNFtte06BHzaj9hfZhaMdkFYar0C19KvICTrFhRpiphn8fsWxPil0NYW/OriWovC4EOnMd3JAQCQX1qGOx+S8fBTCnyH9YfjzgPYOLAXzr96gyNjhmHi6cuY1MEe9kYGqKmhw+3oOTTX14XvsP4YfOg0yquq4OHQGuMcWuNdFpHK0lhFCdoqyrDUFU3MyykuhaYy5wd267WchWpuKYUp2aIZRJj+SrM9vmQUAOD2VuHu0T/zWCl3uQXc0/9q1/nS1VLFpTuvMaInkVVw8OIjoY4rKotjCWfjqB+supQNphii8XSrF8ft/wztCisD3nU736ZkwWP3OdK27PIEaMkLXoKFJi0tlpB3MzIOA104O59LGnrNT0jLcE/7U9a+RnotxcNcsYiPiRaNQ+pfAw38v5BXUobRe8/h3JzR9XrcBf1Fi051MDOEkpysQCnIKy6EchXzlGSI74QBRoR+sK4NqwSOgtoilOT9Azkld+a20oLNUGq0SejzFbtmXl0wodXSOkmxrR1Rx/7aSIWIzDJWJSJ6FGUaM9sZ2zjtoy4xUGqJI4lDIS/NsqceZ8bZ7a64oBQ75pxAn9Ed8TOTSN3aH7EcI6wWYeTcPnCbLVgYKL/02/qmdiQc+2tOUXIHH63lOR4A5vuNx3y/8ZTtnFBWU8SZ+B0C9eWFnqpqvUa3CUt2eT7SSn+gqKoUTtrEKsbUnoYYb9wXve4twNH2y1BQWYxmynqI+BYNcxVDNG9ETHIOJF3DTPMhYh3/zrcg9NR1h+/HBeinNxbWapzrQVxM9YebEefJKABsH81aHBjm0BzDHH6vADvsxlmUVVXi1lDJRxSY7SJHTOiqqOCx53SJH+e/xGK3vVzbtl/kn8YcumAS+vgeE+qY77N+IDDqBaZ2dhBqnLjc+/BJ7H1kfMuH04idlO2PLi3i2N97aBdYG+pAR12FY3tthE1bZmCtxz1FflvLXVzbAKCpUjNssmMJXcusWelVtaPs7Bq1gF0j4vuyhk7HqAcHUFZTheDugQhMfIDJD6/hxYCWiMlJwYefVlj86iK2thmBBdHnkF3cFrfS36B/k5b4E6iLay0K16cTwva28AcYGngG6XlE3dQVfbrhkbcnhh4+g0U9iAl6HxtzTD93DR9WLYDL3iNIzytASk4eVvTpBgAImTWRuV8bPbJQYaOvgxuxwjv3vUpJZ6a5sjPhxCX8O3sCzBprwnqtL96vXYAaOh1TT13huq+8kjKhjw8AOqqCfX64cWrjOK5utnKyMsy29s3JaYfBu6fBcZwPdpwg6mQ/PenN0wRDUjQId3UPPyEPACz0tSnbQlMnYYz5M6GOFZfxDXYGuvw7cmDLgVCRxbzqiljQ5ASvNSanMhUFmTZQ0//IsZ0mx72eOTsx8fyjGae4UyNoqdDxLXcpdDWEj7xuoIHfzdvULLxOyUDrZgak7QGLT8Nz+1hs8iDm3xWlFVh3Rfw6uKIusDN4vtELc44H424C/3IYLz+n83TwXfbyBhLysrC17SDmNjmlMZCR78JMsc3LMIKMfGcoqi0X+lwFEvNqSoMgrUgohzUFqyCtxrkIt6Soj1p5vwNGfTxuabb9DOfibMwmaDQmohJdjQT/wj7rcxtrT8wgbfuWmo1LH3Zicsc1TDFPQ0eN0/AGBMTMx+ePFuVEZffHi9jQgizkllazVhKNlIgHtqKqUgxuwqqNNeulDzRkWQ8W7K7WtSmvKcWqt+Nho2aPSSbL8K0sDboKhr+OxYoUYAh5W955YplNAGkfnKJU/2SuDBqDQ2/rZgGA3ckWAPqdOFknx/kv4T6bnG6f8y0fvovOYdAEwWofNtVUF+m4u8Ie1quYZ7NKtBpJb9bOJb1+dGkRfuQUoaqKiGTX12nEc7yyvBx6r+RcqoBTmu0XESOXjLXV0X/2QXiN7oL1B0Pw9LQ3hswPhPe47pCTpeFKRCzSv+VDv7Eadi4cgsW+19HNwYJj3w4tjTF362WM7mePjq24R2m0vrkGbwatZ76eatEFUy26YO/7CDjrmCOqL5ECfSKZiGa62m0O1r8JrhMxTxBji9p9xLnWkmTwodOY1ZlIJ7861QOh7xKhKCsLbWUleF28gcU9O8Pz3DUkrJwPKSkp7Hd3xZuMLFyd6gGPE0HwdGoPbWXOdXe2hT/A4JY2sNZtDGMtDZHO79PPHI7bX33NYBpTMJCWksLjT9zraP0OBnYmFrjYBTx2oo7O5bidQe1x3PbTwN9DGxMD/p0AKMiJHv/heeYa0vMJYb6DiRFXMU9HSxXfs3mn/D959Rkd7YUrlK+kdQbFP4lafVLSGpCRZ4lnRd8cUVNNGIgVZJhCmqYPFd1HAGiQVehNqqWnpHUWMvLOUDP4Sqmxx61mntfaIL7nN2EY1VAtp2AfcosOo5luCGRoeqidHZb2YzRo0lrQ1/JHdfVPJGe2h6n+E8jQdFFS9hDpPyfBwjCR0reBBn4XY/ddQNx28lzPczuxgLfiDLFgXlXJ2+W9vLJKoGMdmjpMhDMks3eiK+wW858vTzgQRPm92NnSdhCq6TWU7dI0Q6gbiF9WTuhvZnoltd5YA5Jjy8xj2H6JmExFZu1CZkkcdBQs8aEgHF7WEWD/MmdPl522dhhlO8PA4eiTdcy2s7GiWx8DQMKPHwhNSsTbb9+QWpCP7JISFJSXQ1lODsqysrDU0kYrPT3Y6xugq7GxWMfiR25pKfqeOAE6gAGWlljj4oIWe/diVMuWWNG1K2z37MGxYcPgaGiIiE+f0ExdHeaaxGS7S2AglGRlcdDVFcYa5El9l8BA5JeV4bqHB7Pt1sePWBFOuHMxnGcT5s7lWgtHUkR+/oTYrCy8/fYN73/+RFlVJfN6ayoqolkjdbTS08NAKytYaIqe7rShxVQMfrgMajLKONVhJYY/WokZZoP5jptuOgitNSwEO0b8dGxvdRHHPhPvwYDktVjdnBD+BhkQbnwLLFlfmrWFPAAYYTQbAEj18sQlJCkREZ+S8Tk3F1/y8pBXVgZ5Gg3qiopoqasLE3UNDLWxhYWWaNd3eou6F2lKKivx8afk6z/912jXjVpXpvfIDpjvKnj0yeK+XbA95IHQx7ZZ5Yt3G+reKKK3z1GRx7Kn2AJA73F7EHaK98M/O5uDIoUyw8gQsAhxbfQbqaKRiiL6O9siJYMQX7J+FmCxL5Fa3KWtGc5sJaKzK39NHLn1fXraG7IyNJ5CHiemPD6GI52oLqPsiYuPf/w5hf3FudaShBGZ18eGuK+427Pq3fi7EavaCSsJU4lR9mQh9OYMVsQ9Yz/sLOnVhfmzqOedmpPPcfvkTm2RmpsPIw1C0L4SE49hbf5bpTnqikPJLJG8qCofP8rTsaXl+d94Rv9fnJg7kn+nX7zYQY1QL6n6ASUZ3pF9AR6CZW8c2DAKw2fxrk29aMsVPLooSOQO634lI9+Zq9imoss9slBRwx+KGpwFMF6GF5KgpDwKZgav8SHVAFZG5PqUnzI7wVT/Meh0wsCARtOGpeEnZt9vuUthov+Q2d+w8TnQ6RXIKdwPTVXupYUa+D1U1pRjS4IbZbsw5hh/C13XB+D+au5mojKyNK5tAHAzRrCI+o4SqucbNHcM3PecFXs/1XQ6jn58ghnWRGZBXoYRlNS3Qk7JQ+x981Uiqr53AGp+oiafCPuTVqZOTuuD3DLR0hH+NPSbUcPUGRgYN0YSm/HHh/xQzLQiHFt6GSzDla/zMKypX52fI4NqOh2X4uOwMuIOqvmYnBSWl6OwvBxZRUV4kPKF1KarrIKpbdtiir1krLQZtDtwAEs6d0Z+eTmOvnyJNS4uGN2yJS7Hx2NF164or6rC0Zcv4WhoiEtxcTjg6gqAEOO8OnRARkEBehw7Roq0Y7Q1VlYmtRmrq+PwkCEYeeECLowkJj5yEhbyqul0rIq4g4vxcQJf75S8PDxI+YK9z1hOvrrKKtg3cBDs9fWFOv51Z5bQe9mJVScqvBtLYFORIdcKepIdTxLzOJmOMM9L4c+o8RaWnITZN2/wvMalVVUoLSxE5i8X4oPRrOg6R0NDHB8yTCAh1/KYLz5OqhuBpnaard+AAXVynAaANs5W/Dv9YpJTW5HEPACwXe2LhPV1J+i137QfhWW8a/dwY5d7f8q2m0dnYeiMAGioEZFQR7eP47mPyyvGY9TWM9g4vi/UVRRIbdpqypT+ZQKuwNZGlkbD53SiLl7Yk/eY6e4MVWUFhAcQDzGLfa8jJSMHRnoakGWbOHLqKygxA9di6D1/SAG40s0LarIKmPDoCNppGXPs73p3D+ZaU42X6ou3cWloYcf6ThbnWv+NyMuKdv8ur+J8nRb0cMKeu48xt3snrBngguXXw7D8elidL/j9F5hutpr0+tHP27/pTBqo/X52bXYZ174MhLvZfchIKXAZRRCakIhbcR/gM6I/aNKca8TpNZZc9pCMQg+J7UtUxnofF2M0rzp6NSivJEwA5GWb41vuCmiqsgwGTPQfoqDkMtSUhgMAs6+akvjRSg1IlrLqYmx/J1gtufVxxHNsfYh8sjQavPp0xCB7G+iokUs7ZBeV4Fp0PPaEPCbVThaE7KISlFdVcb03voqIg30P7qn0HzJ+CHU8cbE1FK0kQG1upcWjgw5rUVhWvjtK8paiJG8pVBuHgyZrLfK++c4yZHSegl7xDFJy1BBgSfDo61e8+ZaFsOQkxGaJVrOFF49Tv8J0d93X9KjNp/mcUw/yfnJf/S7KL4ES2wOOjDT5xljOlopYV8z+9yZuJ3KuDyEq34qLsOnBfWx6cJ+57fjQYejSzFjsfU93IKKe/nEmlO7lXbviyMuXAAA1eXncSSZy3cOSiAgIvydPsL1PHwxvTqyYL3J2RufDhxE1bRqlrZeZGbPNVodVF6hdE+558cJSV9d7xAVWkWI1eXns6T9AIte7NrVr5b2+/w59Nah1F0NyA6Epp4P9SauQW/EDi2Pd6rUOjuvZ04j7/l0i+3qWlgYbf1Zk4N7+AzHAkrNJQl0JeQA1zbaBuuFbWg7O7w3DhMWCi6X9Wljh9tsPQh+LTifPYi8TAAAgAElEQVQi9Ia2aY7Nw3oLPZ4b1TU1sFsj+kLQHJeO6N+CKmhu8g/B1YPcV1hr43/jMZybmyDkJfXaeA2i1gwqqagQ7kTZMDMkFs6u+hLfR7XFuWYGVMcwbn13LeIfVUKTksbVbqx6nr4OnCfnE82cEJOTguDugkc01gVzF54hpdqKc605YbGFnJqSuGwBqW1z/17YGvkABb/E5Q39emJU6xYcx1s11sbNqSyh+J8bIbgWx8oS0VRSxLN5RJmRK2/i4WzaDE57ieie4Mlj4Xr0NOUcFEQU84p5uDbP7U68h0c7tMJoh1Yi7b8B/rTT7Pa7T6GBXwSnEGJRUHJXSlvtWnp9bC3Qx9YCoQmJ6GMrWEYHN5zcdlGi88ryV6CyNAQAHWr6nwCp3yukl5VX4nNqNt9+mxa6ctwuQ9NBUkZLmBnEAAA+pBLp0EryzjDVf4qMbE+UVcTCVP8pNFSn4ss31uJQ6vfhqKj6whTzsgv2oKwiFsZ6d8X9tRqQIDX0aoGFPAIpAHQcSpqP6ea7JX4+3W3NsHci5/cjO1oqSpjSzQFTurEyj/pvO4av2XkCHaft8r3MtNTPcakIPhDGbLt/8QmufOdebu3FpzS++2+kxHthQVho0tJ8RcsH7z+jizX3DI4hTcmZBMparNJIpfmrUV5M1NtW1Q4GTa6NUOcn0DedlFx7VOd6gqYRAHp1GqRovCNsUvLyEJachDffshCenIyKat75z/8lSou5R0UU5BZj3g7Wh9rD5AT837swX3tZR9bJOSXl5KD3yeN1sm9uTLzKKgqd4DUXCiKsXid7e8Pcxwd0ALMdHeHtRHYO3dyrF7xu3kRJJWvyfe7NG/woLsbi0FDK/ni1SZJld8JxIe5tnR6DnYLycub1bqKmhqjJdWdywqvepUezuk8hZOdFejpGXrxQ58eZc+sm5twC+ltYwn/AQP4DJER5VRVs/fbAUE0NaQUF6NS0KU65ie4S1wDQz2gex+1rjwlnLOLj3h/F5RV48PGzSOdxNSYeV2Pi0d7EEAHjhoosPGwLeYDjj16KNJadWd07cNw+d1J3ZLM5Y2qpU6Pr2OEk2PFCnKgmOnhHN/9O/BzG1On+E95l8O9UC0lGkFls8cXdmZNhqM69huLyW+Ekca32+NiFXlD65Ubeetc+nIt5g9FtiMnwtoF9sGNQX1J/dgYGnkbisgXosi8Q68PuInHZAlhtJT/4VIo4L5WX4R6JuDI4HFFJX1BVa9L/aJHggncDVBhutuw0mGL8GQhjfjH2WBBcW9pg/a1I9LHlfK8FgLkTumHPiXt89+fi4YfIM6z9KDTaBAURnCDrih5j+ZeDodGk0a0DZ2Gzhl4Gc4M3zNe1U20NtFilaORkTGDRhJV+aKRzmWvfBv4cNsYTdRw7aQ9DT72JzO2MCLzaDGoyGzfS/ZFVJr6BGTsD2lhjG5uBoCjcWkJkbnZcsx+FpYJngJjYGWHevinM1+w/cyKniLsDOwMnS2qKbXR2Mha9OoVpFj3hYeyMyU8PwErNAEtsB2PG88M42H4aCivLoCqrgJOf7uNwciSudF6IxgpquLtyGrqs5/0ZWhUUxjV92PIy4TVhr2WE890mUtoVG62HYqP1KPzeHYU/XYWuoyfQ7K0qi/VFU5O/DDTNUxz7XYh7i2V3woU6gf8SrpO6IPjYAwRuvIapK8kr/ZcORAAA+o7uyNymJKNRZwIeg98RtVgbW/89+MfJGTMd2gs9NsnbG3eSk+F5/TpTzNNSUsLT1FT0s7REx6ZNce4N62ZooqGBc+7uMNGgFr/m1SYpfvf1Ti8ogOluH5Gv99/C6rsROB0bW6/HvJX4Eaa7ffBx7nzIcEkhkSR9T5wkRefZ7K6/FPz/V26nSu4aBowbIrLRBIPnn9PQZj3h8LWkbxe4traFprIizzFh8Ym4EhOP+x9EExJrE7Oau4uvlroyfI9G4kXsF6yZN4CvmAcAH9N/4nY0tebJvMHOlG2iipgAcHYrdwfp7QsG83z9tzN7Puc5Gi/Eudac4CXk8eLxF6IOFUPIA4DN/XthwfVbTDFPmoNNXUV1NeR+pfz2syEipZ1MmsLJmJjUN9NUBx2sqsOVVaKJedzKayy8dAv/xn1Aiya6HM/vT8LR9yCeLZjBv+MfQoNw9//B6UnuyC0phXvbFjz7jRzYViAxr7yiCq7TDyL40J/3Xu42RrCoqWM8SlMYaB2UyLms3B6MjYv5R1uxI0OTxsgh9WfK9bdz5rJwjs4AkFz0ivkzu5DHC0tVRwCSNTGRl5ERW8hj58m6WQKZRiSkfRMphbWonH8WgZkutcb5rBdH8LzvZubrox1mIqkwCxFZcZS+Z748RFSvdWgfshzP+26GpgpnUy12snmIjB+HrwIAhGdQ5770mmzkZ7UGAMjIOYhkiCHQ7E1aeRJqfoX/Sck05dO7AW7M3DACKupKOOsbgssHqSJdHzYhDwA+FT6EqSrrAedz0SOYqDjVHiY01XQ67A/uR2G5aLWT6oIdjx5ix6OHGGRlDb9+1NpMvOhpZkYST7b27o21kZEImTAB/gMHov3Bg8w03HPu7hRH2ozCQhioqvJsE4dqOh0WfuI91EsaxvV+Ns0TjZX5P4ALQ3ZmLm4evY/uI9qjqRXLJY2RWnsp9QCUZdSgLquNjtp9JHrsywkJ+CcsRKL7FBbLPbvrPAISAMVgRuoPf4D8L/J8xSy037RfIvvaFvIA20SsxScqxyeP4CnyzFp1Hvs3jAJApBTx48azBKw5E4ZtkwagsLQcRaXl8Ln6gKsphgYf4ZIb2UUl0BJg8iUOnhMD8SnpG8IfrqjT44gKP0fb7n22kV7X97U24eIme+VtAgBqtB07z76mYewZssBDZ6uBaqBG3LNlpGnQ+1XrR0ZKGjU1NcxaXT+L+a/uc4KrmC4FvF9bv9HnopJbUoqqmpp6WXRq4M+n5QJfqCjI4fGW2XV+LA0lRTz+9BWdTHk/S572mShQvbns3GKOKbe/i9TMXIyaK7jJlFlT7nXUfyctmxvCc0IX/h3rAUbGxOrAqejYh7cQ/LsQRcy7nUFEehkqCV4rTVlG8EWyuNRvAvV7uZn7gq2oxG1fwFfQG+1/HrFbWZG1x9cEQcdIGyfWXcSF1ANcxwniZttMW52y7Xnfzbid8Ro30l9iT7uJkJGiwVxVD5e+PoPUr2W+nIoiqMoqwEqN6vDtbGWMhx++8D02O/OfXYG0lBSefv8MG3U9vM5JQy9X4u+dl2EEgDDnEdfRVrA0W1niw1OVZQ6aRkOorjiMW9gf4xb2x/GtNxD7OBHVVTVw9+oJ5/6tKX2/FD8liXm309dilpV4kY+9Tx5HUk6OWPuoS258eI8bH95zrTnIjuf167j7+TNa6+khfOJE5nYXU1NMu3YNAKCuoIDqmhrMaM+KQkv29sag06fxOScHTs2aIWDwYErbhx8/0N3UlNQGAJdGj0aXwEBUVFfjqSf/1Jk//Xo7HiY+z4Jcb0GYZL8M8ory6D+xC76n5aCplQE8O65GwJP1MFWxBR10vMi5i22tgrAk1l2iYp6t/x6UcSlOXt8wIiCvjhqDVnp6lHYzTU0ki/i+YDe+OPX6tcjn2ACVpaP2IfYR/xqWgkbwqSrI48y0kfA4XPfp3pJGEGfd6mrhCh9vCYrEqz2EE2lyZjbM9LUwvkdbrDsTjjUevSj9TbU1RYowzMwvrHMx709m8oTOQo/5U671QFsrXI97xzUFFwDGnrlIqcEnLFn5orn3mmhzFiF3De8P67Wcz+NPE/k+rvizzocfsXmPceGrP4yVWQ+9tU0xGhCPK0vG8+/EgaqaUlz85AI6yPeCkWYPQJOSZ75eczOC+fPtuA94vpS3wZCJETWyhhdObrvgPcUFw/sKV2tKUvzMLcKIWYFCRfyypwjXZtv+UCyZ1Qdv36ejhXUT9By5G3cuzEfnoTsRdXURs9+9xx9x+VYM9m4ciaLicqgoy+PizVdwG2iPfzZcxo5Vw/H0JZGS+ertV9i3ECwgp6Xtn2FYBwCmtk3wKSEdbbuKbhDwJ5Jf+RMAYKAoXv1Ibkw9fJlvH0bdurrAZ9xAeJ+6ybW9dg26ievccedMFNZeEl+Y11OnBuHMeH4YaSU5ON3JCzJSNEx5ehCmKrpYYTcUdNDhHLYaAY5ESR0teVV0Dl+Df7svZY7f6dEfHVYLtzi/25G74Yy4Ah47gol5Cq6Q0RMuRLcB3kxcOohr28/yZFz4PB100JGQd4u5fZrFdZGPF52RDvegv+eB0nS3D2RpNHyYw/1mV1toYyfZ2xvm23yRtGQBKdKOwY2xY7mO5dXWRl8fD6byj7j6G6/3Bpce8GgpXtHuzM8/mHXzoiOI0OX+k4jCyIWVeVgS685MmbFrJDlTnd+dvsyNoefPYpRdC2zuSRYqOhgaiizmNRhf1B0e8/tg1obhaGpBFmAHmy/C9aSdIu3TvqkBQuZPQt/dxyRxivWCIEIeAARsHoMtB0LxOj4VGxa6wtJEh2d/Ez2W6cTu61HYO4MoN3HjeQJHMc9ar7EQZ83ifdYP2DWRjAPZ38i4MfxrE9aO3JP0tXb2P4yHXtMAAGEfk9Db0lyg/XUzM4Gxpjo67gnAk7nEgtnzr2mQo9HQugnVof3ZV/7FsDnxLlM0RzwzHc4iQ5vN/r9VtLPc5IuPKxbg2LOXOPQkGuqKCggcNRRNGqmR+jDgJeiVVFRiU/g9XH/7DqbamnC1s8bUDu1IfX4UFWPkiQvILi7BPy7OGNuOuiAtKc5/3YstLc/x79iAyHB6+BWEoE/doCSjgyHGN5jbUorCcSG5C6me3rqBPTj+zItHFxfCyW2XwOficyQSPkcioSAvi4jT9WMwFPrgHdbvvcW/Yy0aa6pAXo77I/jLN1+R+Pk7FOSJcgMd2poy26qqayBDk/7VLwWMpIycvGKoKMvDbaA9XNx8ERG0gDT2Z06RwOfX0lZyRn/isi908e8+hTrBQrUt3hc8xavcUPTVnybQmPAswaM+i8p4Z9+xl7KoC3q3sICRljpSBTTFAICeHsIvRHJCkcPvdrA9+Rof6cBKz5eCFB72Xs98XVFThahe60j9VRTkUR9UlUdBRl646yBQjH1NAesXrPrWkkfPBiSBtrwZZltHwFa9P7ysI5n/5Gmi3Wyr6fS/SlhiUFldjeEXhJ/AHYt+hW4HyV94LXz8EZnEKhg6KegK+h89iepfqTnX49/BYc9BeF4OZu7j6IuXpP3Y7doL822+MN/GOwrgb73eqyIjRLre/EhLJFyq/7H2I9W+GWcsmbSIXvVs3iIs5+PeorxWxKCl1p+ZWvFfZ+f80xQhDyDqnYpDMy11xK3jvjDxJyGokMdg2cw+uOA/la+QBwCzBnRCeEwiACAq7jOOhb/AnIPX0KsNZzdoS13RPiepOflc2+Z6Hoe7626cO/WY0tbLmSievtcnFK69duBWcAypffPaq+jffSuCr0RDjsOD2L/BMejffSv2+1Ej6Nn3PbjPTqxbwX/VvD6R5LVOXLYA3wqLYLHFFxZbfDH78g0OI7kT7jkJ2cUlzPEeZy5CjW0iraeqwmwbf/YSyQVXUNJyub9HeGHBRcy7MGUUfhQWc2zjhhwPMw1eVHGJiA2Oe48tdx4gu7gEyT9zkJZXQGrvZ2MJKx3ef+fMgkK03uGPi6/jUFFdjffffmB7RBSpT0lFJZz8DiEtLx+llZVYH3oXi4PrrrxFWw2qU2oDkkVUQxgAJCEPAJqpUBdm6pOy8ko4ue2Ck9suPHv9pU6OsXxHMJzcdokk5AHAtQDemT171rsjO7cYX9Opi74yNGls2xeKe48/Yv60HujnYofjQU+weCNhdFdRWYWIoAUQp/JKU0PhIiMbEJ5O2oTTcFWN4E7yT34SWWdKNDU+PflzxmuU2Pvgx+nZIwXu+yoiDj8zclCQLbjozA1G/VxR2dSq7q8NN4qyhTdIE6xmntpq1BSsBECHjO4bvv0b4M3L++/w/E48qcYLO7M2Es5dLnqLOLYLQ2pBProePSL2fn4XMZmZsNrrxzNCj50TL2MgLSWFezMmM0U3RoRe1OcUrL9zF6aamjjmPozUtuRWGN7/Qz7GZIe2mOzQFlfiEjDMzhYv583k6/j3X7vetTG00IP/ojOYsYX4Ilzn4Y8nt15j9g4PSZ4mkz81Iq82Nv57MMjKCn79BgAAnJpSnZYa+P0YmeviVdQH2He2Im2/HBCJKSvEi06nSUvj3YYFaLN+L8oEqPlR3wR7jYcFh6LBvBgx6zAu7RdsRRkAnGyNmT+/9l8A78M30ESrEZa6defY31pftGixR0kpWNCLWl+2l/MmhD1YDilpKVw6/wy9nDdRat6NHroHpy56YY53HyR+zCKNHT3eCbfuLkVBfin2+oRS9j1wiD1u3V2KiNA4jvvu3XkTbt1dhjnefRARSi26XFeERcTjy5eflO3Tp7BEEklfa15psrzaGHzk0SfKi/t7bljL5syfN/RlRQDdmkZOI3yUlML3HDihymV13vUAd9MRbhF7LZro4WVKutDn8Do1E+2MqZEzwXHveEbc+Q0j7j/sEXq16bo3EOcnjIS9IbVmEEAIea13+OP98vkkow/LTb7Y7tqX4xhRYXexfZ4TQWprMMWQLN1XH8LDTTNFGFm3tXqFjc6rjfcm6qJJTydrmBs3RksrA9ia60NWlvrgn/mjAG/fpyP2fTqi36QgLUvw6CJ+BGwazbePnk4j6Omw6qMxDCwYKbZLZrNK1PTrTnznTXQn6q73cN+NqKuLMH9NEHavc2eO/R975x3VxNZF8R0Seu9IEwSpYsXeRVHsvffeEXvvvSGKFX127Oiz9/rsiKKgiCBKr4L0EpLvjzGNTJLJJKDvffzWYpnM3HtnuIbMzL7n7OPd1o3yOZqZKOYVXpGvkUk4vPEKwp58hkuDmthwehrU1Cs3Miw7Mw8bphzBp9A4qGupoVFbF0xd0x/6xjpS+10/8RRHN18Dh8NFo7YuWLhbcjEtRbDWcoYGUxvF5QXY9HEwFridlto+MFoQSTbX9YTCx69tUflBBbIsOCIT0+D+qwhGQ686iA3/jpKiUrgZV07qcWXzLSMbdqbSi2hy2HFQYdkr9bhSlYnyjA6CN0xzoDwN5RkdwDSt3Aqr/1XCn0Zj4SDZVWh4Yl5ReQ40mYSJY2jWCXgaS07/JONLVhY6Hz8q/4n+YZSVl8Nhx3bEUvB1+5KZhc5O5F8CdSzMEPDPc+SVlGI4iHTSmAXEjW/UPF8Us9mos20XfxuPn8XFlM6z0b49yKbY9k9GnvmuyMFXaxH5MgZ+3uuRFp+FZcenYsXJ6QCAgOgF8HXaJGME6vxbhDweVz5/Rh9XN7Szs0etSqyYXA191p6YwjdbFsaloZ3SjsGrDtvZ/zDifyjvAYEuI5o3wOKu7Wj11dZSo9WvIG8btHXnYPsEyXYTihCZLG78vHLxeQwf3QoMFeLhs//gptgfeFes3amLgvSs2k6iUZpjJ7YDAOjpixZBuH8nEvYOZvCdS1SE8+pcB1cuvcHBvfcxforgPurWo8X843t1rkPjN5Of9p03QU9PE316NkR6Rh7A5eLG7Q8yC2RQhWyuRRGuIUsQFm+LhrbxSjk+GdmFl2GoJV18V7agTifFtmktG1pi3rPY76Ri3sHBfeQeS5jodELwlSTkAUCrnQcAkFcUvhAeiX713MW206VasKsa3vv7oa6fP7ZfeYLZPeRNc+PiZ+lX6KvVkt2UJooKehW5+zQKd5+KV5WsCqqiUAdP8NuxamClH0sSg+ouRm52AbZdnIU5fUQr+34MjUMvR+IcJfkPk92HUfUqPr71OoIDRBfb2LlFeHzlLR5feYtzERugoy8uMk3rshlfI0W/jx9dDsOjy2FwbWSH7Zckf8ezmCoSI6alMd/1FFZH9EQJpxCrI4hrFoMhSJrc8HEgyjiiz5XL61yW+zgV6d/0zygk8uBjLF/MG2o3He4tnBB2PwIXUg/85jOjR+jXRJliXm56exhYfkNOsg2YLEeAQe8+WhipYl61aKdceELegsBRaNe7kcz2h770xXSX+7ifuhWaTH18yP4bHoaSfeKESSvI/08IeTy4AGoH+OOLr/Qb5klNG2P02RDcmziGv4130zk55DJWeXeAlZ4eEnJ+wsZAH5kFhTDRJr7UNVgs2BqIV8Dhoc5iobS8nDR8N60g/z8h5PHgArgdGwNvB2o+R8K4N3XErgfLxLbnsbOVcGYEX7OVN1ZVMvbSRaUVG6mmcriREIDP777jwv770NbTxMyNgyqlUvAtvzF4EPUVU0/S90JVBBtDfdyePVahMfauGYLBMw+hTZPaOHnpFZ6epxZNrq1b9ZUHX7+IxaBhzWU3pIiltSGSE4nvoef/RCMuNp2fSstDs4LYyRPyqhItTTX8fY4QKD9+SoabqyXc3KxQWFQKLU3FbyJlkZa7D+Z6dCJ+/p2UssvBhWjWhaSIfg+avo7vE1NlN6LBu6QUmW3yS4iUMLLovrQ8xdOjqvk9hG31RcO5AThyPxRdGjjD3kzyA+mULoLv0ebmK3Atfgh0Va1hrOGOtKI3KGJnoq7RRDxLWwkI/S20MF8lPhhFHp32Q9vB8he6+ZPwaac8ofvfwtZZRARZzzFtMHF5HzBZKtg2+yTunnsFALh99iW8B4r7Z99ICMC3zyn4+Porjm65htwf1C0MhIW8ITM7o9vIlmCXlePcnru4dvwpqZDHLivnC3mNO7hh9VEiDfra8acIXHwWn958k3pMc1M9JNGM3pzrchxbo0bw33O5AlGwopDXwFA5Kezd6v8ZxUQiEwWLgcHfZAc7/enEU/AHNLD8xn+tY3oNDIbo55FX5VYeKKXZglsI/DoYlx0NBovc30aFwQCzEh56eJRLSEuVBgPkK4i/CwtbY0pCHgBYadX7VQTjBqa73MPuKC/KYl7zIOWq2h7m5jjQsxfMtaWHJwvz6Ns3TLryN0oV8OIQppzLRZMD+/Bq4mSJbWwM9PlCHi/CLno+UT3xzDBB7r6BpgYA8IU8HvcnEX3HeDbkbxN+LSkP/78435OvXIaJlpbU+SYjKyUbV/96hPb9m8DWWbDCb6RmLpI2A9Bbeb/y+TN8b1yTu580NnXyxgB36pEyQW9CseHJY1rHctq5A0M8qr1H/2Sc69fE4r1jZDdUgKbr9yK3qGoXANo42WNN744w06X+vSINLU01nN45DgAwdTjhK8jl5CA7sxtYqnWhZ7gXuT8mQlW9KfJ/LoepZRK43GIU5gVAW4+IDMvJ7AEVFXNoaA9DccEJ6BkdQl7OLOgabAXVWxQqGBnrICuTXgVTMooLy/ivdfU00bNPI8yYo9w0QyrIEoRatRBEqn+ITISbqyW6+9RDv8GBuHB6ukhbexNDxGUqb6HkU2oXFJfF4EchIVi7mF8Bg0GkVoUnuoPLLQOHW8yP0svIP46EH0vAAAuaaq5wsSC+54Uj+b6kD0Fts1P87Zqqzigq+wx9TW9YGy6HOssWZeUZeBtfC1ywYaE/E5b6iluWyCItNx9ttwdBV0MdecUl0FBlobiMjdkdW2Fiq8akfdo40Uu1oZsiLAsdderirqyKuO8SZAuDVNkdsxTTHNfy33/MDYWbnqeUHtXIQ10/UZHs5tvPUtsLi3lvM3dBg2mEMk4hUgtfAwA0mEaI/nleqefIYqrgyZnZaD3o35WRwWPy0FYY0UdctPqe0gBcTh7srGL42/IKgqGrLb9v1p9IyvdMnHm/HnqG2vxtc7YPQ2ZKDt79Ew3/OcGkYh4A2DnXgJ1zDVw+/JiymMeL6JvrPxxe/UW/d6evH4jp68mjFXvUIhbZK0b/dRvREp0GNkEvx7nwsfGVGB1Yy86UtpinxdLH8jqX8SDtBJ5knCVt09ykNzpZKLb4Kkxjh6qrVqylporC0jLSfQlZot618zuvg6oaC+uuKCdzoKqJSc2i3LbKq9ly8vdC5ddKOrfoChgSVtUHuNeR64G4Ij6O8zBkWkeM9OtMup9OWl1zG1uc6Nef9jnJoovRBNz8EUS5fU1n8Wpskihk/8DuKC9MdyEiJB10qZmwKyv9cHqTppjdQtwLhypt7ewQJeS91iP4BCLT0xU6p8zCQqx++ADL25F7LFU1cdnZ8DqqnCqVypzvwrIyDDp3psrne0zDRVDXVEfX0W2QnvgDts6WmNR8OfY/X42pjmsUOhceyhLymtvY4GS/AbIbkjChkScmNCIeJorYbLgH7qTcl83h4Hj4O1rHrUh6Sg6WzDyBoHPTkZWRB2NT5fqcVKN8jj4Lw8Ybj+TqY6iliezCIrn6eNpZYXLbpmjpWLX+jNkZXVBenoBy9jdw9IniWZra41BWSnzmGQwNqDCJYhlcbikMTAjz9IxkK5haJoFTnoZydiKUKeQBwOHgyfBpv1HMx44uP4QqA86c0wWdWq3DFF9vsFiU6oqJcez5W9mNSJjeQXq04e17kVg0vzsAYF/QAwzs1wTf4zNhYCAenTDTqwX8zsj//fo05jvp58zV4iY+prSHq4V4cYR61pEAgE8pgkiDhB9L+KLd9x/zZB5XX7MTHEwJj9r4H4uhzrIFAOSXvEYDW6LgVVi8bZWIef0OBPNTbV1W+uPdkhn815LEvD9poRkAuro5Y9ZF6Yb+izu1xfo7sr+/roYrL40xtUg0JbuWNnXvr2pk896ffhXmvvY3AADzh+7F5mB6Ebjrph/DksCRMtupqDDw9NwcdB+/F9k/C2kd63cgKbW2tCwKNWuIf+/TFfK43BIwGFVTcVMehIU8HhtOTSNNpVWELb4C39KKQh4VNCTYhgh7+4U/+4J6LcStnOxrmuDJiy9yH1OY9ubD0d5cPjutfwOWhnqISSMXuTIrFI1af3UhYiupaI0ykFWdNyk7V+I+qtAR+aiJeQU8Ma9c6LUove7tx9HWI2Ggpik+AEVuxKqg6hMAACAASURBVGwBADy88hab/IJx4tkyGJspXrHlT0HPUBsv71A3vR5WSzRNtovVCpl9lCHkjW3QEEvbtlN4nIpcGUp8SV34+BHzbtOvfHbk3Vs8TYjHrRGVY0oqD8oQ8t5NmQY9deVegLVUVfnz3TzoANIK6Ke/HHn3FvNatYamjOIfAJASl4Gb2QcBAKH3iM961zHKq0SnjM93O3t7/NVLMW8hYTRZLHydNRul5eXw2BOoUFU4eXlw6wPiv2YAQLWQ9y+g47ZDSMqhfrFf6NMWo1o0lN3wD8LQ9CZyMvtCS3c6VFSkF1VgMNSQk9kdKio1oGdEiDJZaQ1hainwrWlib41XcYkKnxdLlYkZv0Q3HvIIezceLBTpO2GqF4L2CEz5/wqeDJ92G0T6yDP+1ltPZDciQVZ0183LgrT+CWPbokMXwreUzDOvSx0nWmLe+usPcW0mvesxiykw4VZjCdJLDDR9wC7PAospWpSFyxV8v/4suoPotIHIL3mFhrbf+NsNtbpKPSYdbyMAaFZL/vSXyoJdzgGLSU84loapjjac1vnDycwE8zu0RnhSCo6HvsOr2YRQM7pJQ3xMTYfTOn9MadkUjWws8SElDQGPnolE651780Fp5zTZcSUuJO5HP2si9W15xKhqP70/gOXjD2H1wXFVftyrB6fg7cdETF9xpsqPLQ9N6tnBf2k/ifsZDPJ76tyCY9DTJsTNwuI7KCi6BVPDreByi8BgaOJrYg3Usk4BmR/p/zP3Q0IBAE71bOXqd3rXbQDA+KWyM9+un3hKKuY51KRXQOpPoiC3CPOH7YOJhT40tNTQqV9jeLZxRh+PJfDu3xhfo5Kx5dRU+DjOQwvvOkiJz0JcVApuxGzB8zsReHQtHKkJP7A5eArU1AWfbWlrVsIRe5HPouHewglZKX+ujZKVoZ5UMS8jV76K9mSUs2MILz05oCTmscxegZ3qCEAFLLNnpG2ifqah6dUtsNDUwyOfWXKdhDDXT73ArmUXcOXTRiwcsR/NvNzQf0I72uP9SZz5sAE+1jOxYeoRLNozWunjD7ug+M1N9MxZYKlIvkFcGzkUS92DsexDH8x3OQRNli5YDFWEZd/D3bRgaDP1MK02EbK/7EMfrPG4CAB4lnkZLUwIc89+bm6w1NXBsAv0w/C/ZMkOZf2ZUhtMNU9w2F+gZx4qx+jlKM7bieK87VIV8qqYb2XwfMJEPE+IV2i+3QN30vZ6S/xC+PtUTLF11PHARIfltM+JDpa6ukoV8oRRYzLxeYYvHHZsh/yGAPQYNLo1/tolbuJfzZ9HRFKaXELe0Kb1/nVCHgAwVAxgaCbw29UzIiwI9Ax3kbY3MLkq8l5NXTQCfUSzBrTEPLJosZ59GqFnH8k2F9LEN5YqU2z/wKHN+K9tbI2l9pcl7FXWIoC6UFTB0EHNMHRQMymt6fE144dSxillC663OYXXoa/ZQaxNQekb/msGgwVHs2NQYWjIdZxTr8Jpnd+QJvUk7uvXwB0J2T9hY0hUoAx5G4m+DWR7ZLnUMEVUSobc53I94jN61nOl3L7e5kAUlQkenIQ974RFuKe+E1F30y5Ep2di/OmLpGNt7tkF75JSsPfpS4nHK2Ur7/NspVkLr388wMss4lrXwqTq09mrESf5exbSErNhbk346728/wnb55/GmdBV6Oa8AAt3DMPlY/9gy6mpAAix4OWDT3CuawNdQ22MaLkGf0duwNunXxD+PAbrZxzHmVBqvnoN3KwRuHIgpq8kT0v83XRo7oQ1s5VT4MnUcCsAgMEQBMuUl2eAyfzzBSRZlWMrg7rN5auEGvWWsC0IXHwOgYulP9elJ5ELTWb/kcX03Vf84OM4DzditmDLnFP4Hp2Kix+IRcxhLQTZVcv2jELYP9FYMprITFw95Sg/IKu3x2Jc+rCe3za3qETi8YStq9xbEBZuLXr+uRYK6qrSZbMStuKFtfLS28sdnUctj0XFCCyLGKlNPvddjmMxL7Hu/S04hxCpNY56prjWkXrY9ddPyeg6pBm6DiFuNreenoqRrdcpXczzn3kU2rqaCNl7B70meeHv/cTqOi9dtpvZJJSzBSu3wmm0F3bfRtAy4o+95wTRG82k2DSMa7yUtB8A+FgTJtSPL4fh8eUwied3I5FI2SvnlvK3hWWdgafJcDCkrMI8T1As/5qKWNPNcjwAoKVJT4Qk7oKZhi18aoxBQ0MvNDT0AgD8k3EJrUx7w1lX8Ad5I+UwX8wDiPTnr7Nmwz1wJ4pofvhr7dgu9Zy53GLoGJ+iMTITGrp+KM6THgWmyHz3cHZBgI/06AFlwptvRSLbZM03AFjXtkDg3JOYvGEwAGDVsEA8v/4O07YME1tJ3/5ZPhN8BwWj8j7P8IWqBM9DZRI7azZ6Bp9AhIIpzlQY1ZOoElZcVIqBXptx+dlSGT2q+R3IW7n25qwxqGksuRhPZfI63o7/2tFkHwy1usi1XxaZqS7Q0BoiYZ8bDE1Fq9B1dJO/CA8AzDh1BWHLpstuKCeDxx/A6YMTlT7ufxVHs5MIi7cFoCISPUeGvUkgwuJtwWCwoMFy4G/XUHX4NQZgpjuBv53LZeNdghMABuxNdsmsYMtj/fWHcv4WBN7ukh8S/bwEFhlRK/3gstIfi/++jZ0Du0sd069jK0w6Ti6aSWPl5XsiYp6wILdxxUXcv/UB527Ohf6vdOrw+dT/Ft4vmCGzze0plespWpGNdU9X6fGqkQ2LpcIX8gCgaQdX5OYQ6a/TV/VBa5+6OC0UvcyzPS8qLIWZlSGYLOJ+rF5zR9Rr7sjvS5UG7jZ4em4OktJyMHD6IQV/G+UwflALjOmvvEJLZBBReUB8SiPY1ngjo/XvRUtHvoUWZaBLYiEhjYKfhIWJjaM5NGQUhbJxIPeo/bdF5uUUFsNAS/r/TWlJGR5de4d+44nsqjbdRBezLGyMoEISHV5SJOqPl/ZTcmZYDcN/V/aljob0z0epEsQ8OlAS89ipjmCZvQa37APKs8dKFPZGOjbFSEfCyLLv/SBE5qTwhb0GxjY43Vb6xV9LRx0Bi8/DxtEMfccSq/PHnijH36Yifad1wvCFPdC35kzc/BGELkYTEB+dAlunGriWvp/f7saxJ7iw+zb6TfMGAAQtO8cX6b68+47LQYIIhHGNl4oIeF1NJ+F6hmCsvfcWyXWOTKFyxY1NRmDv5y6Y4kyenqpo+iHVqKsGhoSA6W0xEisi+iMm/x18aozByogBMFargYZGXijmEGGmw+2W4G7aSbA5pWhjSh5qHjl9pkJpoM8T4tHchlpIdU6yDfQtwgEwUJS7CVoGG1GcvxvqWkMAMPAztS5lNVyR+Z7doiWmNyE3fK1sFBX0ZM33wVdrEfkyBn7e65EWn4Vlx6dixUnxh4hSTjE0mPJdcBWJdgudNKVKhDwel4cOR1ZhIRof2Fepxzl6eRbuXQ9HfFxmtZCnID9Li7HxzUN4GFtgqFN9Sn2ufouC7+PLiB05X2KbOx9j5BLyLk0b8duEvMScTdBVbwIXc/JoB1n7qWBiIdlLy8TiI+l2OoUZiiQYLitKZQh5NGp7AQCMtWV/h7bvvIk0pVYSyi6Coca05Pvg8RB+zytmAQCGWj1haCsuyLnVeCC2LSlnrcg4YfG20LFqBlWmmYioV/HYlTnXwvD882TRxsmOxtlI/3wvXNUHPr0a0Br3T+VZ5k2klwjS73tbVX165/8THA4XDAZDaopcveaO+PIhEbU9xM3096y8BF0DLbBUifuu4MC7uBsSiuG+3rB1NAdLlYmQcKKoiYqCVb6tzA3w9NwclJSyMX3FGXyMqZxqz5JgMlXw+DR930EehcX3wS5PRFHxY7CYltDS6Eja7nuyO7Q1u4Jdniyy/VuyG7Q1u8LMiDwK/v+FN48+YeA08rkjw71JLUS8ikXXYS3Qe3w7WsfU0FCV3YiE1RE94WHQDn2s6WU+0eXcy/eY0L6JzHYbjk5EUlwGrOxNcenwE0xaQr5gJuyL2H1YC8rnUceaXkX330U5R/oNBJNCpl1Oso1YBVtFoSTmqWiNAlQMwVBvAxWt0ZQGDulArJ7OfX0RVxI+4G1WApxDVmO2ewdMcm5F2mfJ6IOYsqI3Er+mI+Svx3xBrzIwsRQvu56XLZ7rXKd5bdwJfko6Ru36oik8FRVqTgVfFjs5il9UpIxTBDMNZ9r9pRErZ/pkekkCzNRtYKFhh9TibwCAGpr2mOSwGQBwN+0kv+2jdCK1k5duS8bzCRNpC0zDLpynLESy1BqDoWIEACgtPEmIebkboaEzDQCqzDj2dwl5PE4PGIjB5+g9jFOZb/emjtj1YJnYdkUq2Spa9MJIk76XJ12MtbSgwmCAQ/fpkSJeXSWnflVDnRvfP2NDc/mizLrbucD38WWpbWaeukJ5vHGtPOFsYSK7YSVRXBYLXXXJN3iy9lcWC33aYtLxS3L3CwmLRN+GklMd2/XcAnU1VRSXlKFfj4aYOdELbXtswcbl/bBy02UUl5Th+L5xsLUirhsLVl3Ai9CveHRFtDhD2x5b+K+PBI6BfU0TtO2xRaRdj6GBuBJMHh3lf/cfuX83AJjhJTsCxNpK/F5HGpU118pGhaGL3OKH0NNoh3IOkb6u+quwijQqc66rqRzCc57havIx2Gm7/O5T+U+z8swdhLwg9/U+OWsIPGpaiGybsrw3/zWv+AUv1e5K1EYAQKsudQEAQ6d3xNDphMCyZHQQxi3ohszUn2jS3pVf/ILXly7qaiwEbRgGLhfoPy0IqRmKm9FLw7mWOVb6doWtpRGt/qoVfLG0NIhgCZ5fHrGtEypS05IoHmRiKDpf9laxtM6jIoqKq78LTW11FBWU4P1z6ZmEFek0oAnOBN7B1WP/0Bbz6BCV+xwA8CHnYZWLeedfRlAS87T1NLFj8Xm8uBfJT7cl48zrlRjkuQK6hto4eEfy4nZF6thYyG70B1FcJn2RmGrQiH4NyRXDc5Ll9+alVgCj8ChUdP3ALXsPTuERqOhRjwAxVBdVH7dH3sf2yPtQVWEiordo1N2he8TqsWcbZ4xut75SxTxSfj1zdzGagHl7x6JFtwYoLRb9j2OpSZ4yLV0Nvuk/AKw9p1ilnvRiwX+2NssY/WpKKImtQKQVHR+0wGhfrPYIQV+bmXiRSYgsiYVfcCZ+K77khaGZSTd+21YmvZFSHCdzzC++fqgd4C+zHRnxP3/CVl9fZjuG0I0+WQSefg1qF4Cqnm9l08TKulLnuyi/GCnfMkQiIBw8bGgbVueXluLKZ8lffLJQdM6Tin7ASpPezVqMr5/SqkuT0bkRURTn1ptV+BabDjsH2Q+z1ZDDYoguxgy+dQqnOw+B3dFN+DZqAdxP+iNyGLH6fifhCzrZyPZlOfpMsp0CGXM7t5arvTC5xU/xOX2YyLbGQmmNbxPrgc35SbpPOHU2u+g2knMDRdrI2g8QQt+HFC/+ew/LB9Bg2VPeLw1ZRR4kseTibakCE5cL3Dov7vEb9v47f7uwKLdpRT8R4Q4Ags+/xLXTM6GjLboYdOHIFHz4lAQPVyscPP5EopAHAEGPX1P+nYQZ1LiuzDaZWfJFvVfWXCubGvqC+yumip5YBJ4kKnOuebxJaIhaxhuQlh8MF7Oj+Jg2CBa6o6HOskXSz51wMiUyNrgoBwP0I8bzikugq0F9EdK72WrsPzkZRYUlCNh4DftPTuZvP3N9DsrLOSgsKIGtnQl/++0Xy5GZkSeyXRYLztMvcEbG6fhd2FCXjmVKNVTgcoF6s6XfDw7bQcx/+HY/qdF6VBju640ZvQPg0aQWmrSn7vtIFQYDuLBHkI7P4XCx7dA9PHgejZ958lWFF6a/TwP07VwfNa3o3Q8KM+nGZez3oWYLUNXUcbH63adAi2MvV2JAHfky4ADAqhZx35wUJ793qSLcSztWpccTJunHT7Ft2npE0ANPVOeJ7EsCR4i04+23rGmCa5838bdT9bsURlOGBx1dKiuIIjFLfN6EMdMTr9xcETrVamVBrQDGr7RahloLmd55AHA9MRJ+ry7w3y+r54PhDqJlop1DVsPt4hp87COI4PFxFF3t5r1XdLVGXjS11eE1iFiFPbX1KixrCR6Q2aWCfOikWFFPrPycQnh61ZE5Ps87DxD44wHArB7bsOOKwEessiLxeNweOZpWv9UeIQCAGhr26GNNPKBIirzTYulhtP1KmWMyGQz0cXXDxU/kaVbSaHf4ECXBpqzoGsp1PoGp6oqyoitQ1ewBTb1lKC8jtrFLX4KlJj1qTpEiEnTnuzKorPnuYjgeVg7maNjeTWT7tC3DcD5hH74VRsFa0wFh2Y+xqd5ZqR6QPOruCZT7HHkE+HST2ab57YXQZEr2QeBwuXjYcY3E/bI41X8ghpyvHJPmW29W8QW9aiFPudQxMsfeDy+woCHhF1LALsXeDy8AADX1qEU7bbzxiPLxjo8bKP9J/uJ9cjuUsL+JiGvChCc1h4FmJ9gbE0bapewkvI6347fn/fslYwK0VJ1hZTBXpL+s/QDwIcVLTCAUfv8hxQuNbCKhwtDm769ptA5mOsPwu3h0ZR5mLz2LN+HfcevcLH6qjLuzJeUxnrz4gqH9xa8bJsY66Dd6Lx5dmYfjZ19g/Aj6Qq0iDOrfBAOG7cG5k1N/y/H/H2lo/QoRKd1hY0gsUJtq90Vs5lzU0BsLJ9P9ePXdEboannA1J3zg6tvUwLuEFLmP02bzAbxdLtvfDgC+xqRh11/jYf/rOhFX4f51zpQj+OvMNKCCkXvIqRfoO6SZ2HZpXA7/RLktFRa47EJGSQpM1elnt1QjGZ6Qt25oZ/Ro7EbaxmtlEDJ+5qPebH+891cspdS1QU0REaCyUVFhYN6Ejpg3oSNup+6FtwURRbjhY1cscrtO2udS4kb0tl7If7/hY1f4uUn2eS5il6HzqaOw0NHF2T6D8CThO3zvXEPY2Knode4kvmRnwURTC49HEL7jt75+4fcNDH2J3W9e4tMk4tmw+9kTiMhIw7dp8vlKy8Pjy/NkN/qXoaOvhfHLeuPgmkvwsfFFl6HN4btpsEib+C+pMDDRFUkLBYAxC3vg8MYr8LHxxeqjk9C4g+jfQfjTaGyfewpHn69Q2vnmlKYBAPRVf8+9++h953Bk8gDZDRXA95j0zJTl5++gbxPZuom8/MgvggR7Q4WISZNefNPOVHGhn47YRy0yL28TOAWEF5yK9kSo6IqHUGaVFGDAg0NIKiS8geoZWeFEm9FQUyFfdfzcdznfT49HVYt2kigqKEEXI2JVJ+T7TpzeLviyH7uiH3/fgJmiKVmnorby9wFA616eWHJ4Ev/9q3uRWDGKWJEdPMObXw6bx+e33/H0Rjha+hBpc0diB2O0g8D092jsEIxyEF2ddKQZXQUAjkaKf+ikcSRuJRIKP6O1KbXqods6d8H3nGyEpch/U+u0cweiZ4pGWFT8gxB+r6pJVJlS1xH4H1UU8sj+oJ4nUFv9r8jBXr1x4tYbLBvkhU7LgnB/3SSM3nEWHes7Yng7QcXKoVuD8SU5E1vGdEM7D4EB+KTdF9C2Ti3sv/kSHnYWCJzUW2T8yXtC8PpLAub2aYshbQi/r80hD9HcpSZauwkiLerN9Ef4TuJGbFvnLrTEPABIyctDDV3ym/tDoeSh2GklCZjrTBRsGGw7A8sjRmJ1ncpbmWplWxM9nKkJ4ve9VkvcV8ZRrCpfU2txPxllUV0Ao/K4EBuBt4NnIrOIsF/QUVXHFA+iOFNJuWyTW3lXBj3t6K+Gl7C/oYae5GJTpeUpfCEPANRYyl15T84NhJaaeFRWUVkUNFVd+Pt5Qh6P7z+WUBbzDo7qi/FHQ+Q+t0nHL2H/iN4S929fS4ioHftsx92LxCKF/767aNfKGe8iZN9ULfLrit2HHmDauPZi+7p18sDqLVcxcZTkLIPuO4/KPAYZ0ztQS/s8eoKwCWnfWfzhWZKXXmXNNQB8ShuKorLPaGgt2bj9TUJDNLKRHdWakhuEGnoTZLbjUdlzzeNL5nTYGC5CdPo4NKkZg+/Za2FntBwlbKIqs4flDaTlCa59wRMGw225/PdyxWXUzbY55Rzo6AoMz2+/WC72es+2mygv52DG/K5St1c1m6Nmim1bXzf4N5zJf5eto7rBu76TxP33Vk7A3fAvmH3kqsQ2/wZ4Qh4AiUIeADAqROpLawsATQ7vx4cJRHBDWXk5PqSnImzsVCx5dBfh6aliwpxnDcE1+FF8HD5Nmom/oz+hl5Mrrg4cjmm3BCKI5zjy7A4dTXU8DJwm9bxEjilhnNBDvz9jSBgfG/KstorbjzxfAXNr0efYfhPbI/ZDAh5ceoObwc9xM/i52DhnwteLbRs4rSPSk37g2vGnWD5qv9h+ADCzVu4zs7NeU3z8+RS5ZZUTEWhjbICELMl+zaFfEyvluDx+5BfiXoTsALA68/0RsZnaAsG3DGp+vh+T0tDYofKevSThQSNtuLToAtilodDS3yBvV/5DhmynPgDc4ltgWcSAZREDbsk90jYtrm3jC3kvu8/D2XbjJAp5kiguIqq39m8g7relTPx2juK/5hWsuPkjCO7NHPmveT9aupoYu0JQvGGgbxf+vnEr+4kUvDA00xfpKyzkAeALeTcSd2LUAvIKZ9dPCPz5dFmian0RW/SPks3h0A4lDRlMXk1QmYy2X4ll7vKlRpwfRO+82ByO7EYKosgxOtjXAgC0X7wfDAYDvkGX0buZO7aECCJ36vv6w83WHJvHdINv0GWUCN2ov/gcj5DnEVgxpBOeRMbh0otI/r52i/dBV1Md28f1wMbzD5CZS4gP8/u2g+8B6X5enRwcpO6XRLeTx+Xuk16cJPLeQFV29afcEsklzWVxrC950ZWKPPfeKHW/qpzfY2S0tKVWpEVeRk4iBIRerdZhzkrpD9HVyMepzkPgeHwLzsV8AABEDJ2FJmd3w/NsILgAYn9mwe7oJpRzubA7Ki6U7H34skrPV0uNPKKiKigui0VhaSRex9vxfwCgrDxT6n55aOlYU3YjEh5HS7Z5aNtjC7oOCkDbHltwbM9Y/vZhA5rCu58/fBedxsn9RCTFyzdxmL2MiLCdvfQsbv6y1LC1MsLZS6Fo22ML2vbYgg8fBTfI82d2wb3HnzCMJHKPR2zGD1q/17T2zSi1e3BrgcQfSVTGXPPQVW8kVcgDQEnIo0NlzzUPJ9N9MNBsiyY1iQcZT5sPMNUZBGsD4oFeU7U27IwE0d6KpC2yy6ndlzg618DqhdIjxKfO6YIbV95S3k5GZHIapXbysL5usNhPNcpFmpDHo2M92dYSVc2lxA348JN4Lj0YS0QfF5UTXnmlnCIkFn7CuYSVv1pzcSmR/H6vYtuYvJf4nEvul55TmopvBe9w4psgsEVF6I+YwWCIFGxjyvgDN9Ei7Kh43vp2u7fB3aQ604Iu83eNxKSVfUn3qWmoQteQvPjA9PUDMW0deaSajaO5UqPyAKC92XAAAFeh8n6S8e0iuxDFhVfkHpnKoMO6INmNflFvIbmNWEVG7DlDqV10SiblYysTZ0v5PK9zUxuiMHsWSgtOAAA45ckoK5bfpoJSZB4XpYLXHHJD0VUNumGwfSO5Dt7fTrTaloamGu5deoPzb9dgaLPVCBZaOaxsxnbagr/u0As7Li0hRBc1ddnT2bCNZANfOxdLvH8qCL3+UfoNcfnPYKVVD/dSNmNorb9E2jvt3EHrfFvZ1kR9i/9eusK71JRK/b0UmW8ejzcSq4Lzj1xH72buWBEsiM7UUlPD0oGEp1T4Tj+RKDoAOL9whMi+3s2ISJjs/CJsGdONtF+5kAC56+pTnJgjKpbu79GLlqdbTnEx6Xyf+xqA4e7zMHXzUJH0dDtXK8xzCRApgkHFQ89z/165z+1P5Hjf/pXinefVrR68ulUXwFAG/R09RN67GJoiZoToNeHVQMEquIO+Mb6NkiyIBN4XXxGuTNLzjsNIq0eVHpOHsVZP/Cx6hAbW5CKMrP2VTVRqBlwsxBcPKhay4FHDXB+3L4iuFDdtZI+mjcj95CSNAwBD+kk2mXZdRi+yfkKbxrIbKUjwhEEYGkTtxlkY9+U7ELla3IewsDQK+aXhKClPQXr+GZjpDEJa3jHEZ2+CiU5v2BosBlNFGz8Kr+NLxjQ0rUkIgy+/O8BCbwxScw/xt71P7gQ2Jwc19KhXFr73STnm8IryJqE+dNTrw9nsiFLG81gZgE9rRD+r3s1EI815EXY7/xqPedOOIT4uA4tW90V9T+LzPHfKUXyKSISjcw1cfyLwsp475SgiwuPh7GYlsl0a/fdWntDG5go8rFkMetUjq6l8Jl69hEffv2Frpy54n5aKha3agslgYOn9OwiOeI+TfQdg0b07iP+Zg68z52Dmzav4mJGByZ5N8NfbN1jauh2GXzyHrzMJ8bvWzm2Y16IVDDQ0seT+HXyZMZsvkNlo1cHN5F1w12uH8Q57cD5hNWLyXmKh2zWwGGq4lLQBeWW8B3vJolrFtrV0POGs1xJPMk6italo9PjhuBkoLhctmPh05AQ0P3oAtY2McaxHP3jWsELDQ3sQNm4qTke+F2l7KPwNQlOSYLd7m8RU2qB3bzC1EbEIFHpoNjJ/FiAuOQvvviRj/9/PqP1HVIA3ztvoJDwI+4Lbr+h7UcvizHvx6LeK3EggF3AkbZeH3uPaove4tnL36z6yFbqPJC/SKQttLXUUFFIPQDBWt4Kbfkt8/EkuGitKl3rOmHtSekTpivN30LORK+XCDVQ5//ID5YUmgHhWlRWhN/7ABWQXUPO8/PvNR6wb1Jny8ZVFO1fqATL5WQPBVKsPPaO/+EUvVJiWyMvwhr6FfMX4KFazHQ1OwUHitfY4odfj+W3kFfIAYF1D0QePQY1XoqyUDa/ejWAohz+HPJw7+Agndt3FuLk+6DmCUK19nBeKtOnpsRTmVoZo1cUD9/8Ow9EHxP5jVPB/2gAAIABJREFUAbdx9+IbePdrjOEzpJe9njNkLwrzSxBwbhrUhEtWS1mg+f45BY5CJd4n1Caiqso4xfCxkt9YUhJUI5Z+F7GzZsOBhvDR9/SpP6LAREXI5tvKSE/kfWhMIro0ou+RWG8m+UNhwISeOHr/DUZ1aISDt19hRveWYm2UOd/H1l9C86718fbhR7x9KEjhnbZlGHRY+nIXwaAbDXmo158XpbbZuzPm3771u0+jmv8gDiY7EZs5Exn5p2CqQwj2cVnzYG9MWFe4mJ8V8bALT24JTVXlVYbU12wPNueHyPGTcrbyvfV4+98leaK+VSh/v76mF3TUG0gctyIfV/vRSkfss/sE3i6fAY1KMlsmo3P/HSguKZMo9GXkFZBup8LsTvI9bLDZ5di49Trc3azQp2dD2R0ANLCl7hsoDIfLRXEZW2yutdRcoKVGfObMdAbxtze2jRRpZ6RVMZWTg9TcQ/x3cT+Woq7lHQBEmi0VMvIKMD1YepS6JM5OHkqrnyQa2bwj3X5s3ACMPESvSFT/vcE4P0VwnrclLISrq7OwZfdIse1b944iaS15uyTopjHL4kryEXC5XDzNvIHxtZbir7gN1QUxlMyac/ewbICX1DbTg2RXuY7OysTdr7F8Ia6Hk+A6Exzxnr/94ahxGHj+NP8e7+6IMQCA+XduooWNLT+bZeSl8/w+ALDjxTPU3bsLkVOJ1Os3P66gpalgkVqVoY5hdkSk/On4pRhoswqHvhKLcBwuG2yuIDilsPwnGFCBJlNXrG1cfhii857xhTzhtmNrBSKzJAEffz7kj6WjpobnowSLC00trRE2jogUjJ0qep88rl4jjKsneGbe24UohNHH2RVF7DJcHjAcl7+I+k6a6GvDRF8bjV1taYt5vHE6NXaChbFupYp5/4+0a+GEmG/pshsK0d9mAfYWT8PqiJ5Y6HYGaiqaSj2n0W0a4chj6ZHwDRbtxK2FY2FlJLuQJBXOvniP1SHkWZyyqDPfHyymCt6smwGmiiB5tPPGv0iLdvxpyBNlzymLgYbeQrHtDBX507mpiXlCol1lcub1Sv7rwMviK7uKcjX4OSJex+Hv8DV4elsQWnrj80YxQS/o5hz4OC/Ejc8bsWPJBcxa1w+n9tzHjc8bMar9JugZaPHFwIqcPfAQK/aMBBgM9Kq3DDc+C8K6wx5FSTw/LpeLgdPEy5CrqmiQtP7v8u8siq4YtcyNEJdGLwVIlclEqL+4pwwAtPNwQL2Z/hjVQbLYrsz5nrZFsv/VxcQg9LEW+Bt9yg2Dqx61B0t5af/rRvBPor+bu9LEvIRvmbChWFmwmv8+Rlo9ARMVxGZOx7cfgmpuPDFPV70JVJnmIumtkopl0KWBdRjeJjYUOb5woQxifyORczDWpuanykORdETPtYGIWCX7vkJalJ08kFXJFabN5gNKOY4s1my4jPsPiQdD3V+eaYH77qFr57qoZS/d6sDaUB+J2fLfQFOdayq4WZyDrrqnYANX/gUeRebaw6oSXLRJaGxH39+nMlJb6UA3jVkWL7PuYa3HcbzJfoTaunUx27nyKsT/P7K0fwesPX9fqph34PZLPP4Yh0ne0ovEPYn/Tvm4rWxr4nUyuW8X85dn3dP476i1c5vEMSY6iv5t97IWRMsPrUl4UPH87lQYLPS3EQjdWkx9iW1nu4gK68Jt9VXNoa9qDgcdTygbTZYq6pqZo65Z1XzvVCMZ1/UBKOdwEL2Ump/bgpnyRVPxmFJ7N9ZF9sXGj8QiV1uzITDVkG3N46YnHpxRkbnd28gU8wBCLGteuyaCJpCnJ1PlTVwSbSGPB7ucQzntVhph35LQUAEv6opcfkPPY14SGnpzUZgzD2paguJ3RbnroaVP7jsvDaUtUzuHrCatWsuj3t/rsbBuZwyhGMF3ctcdDJ/prazTAwB0H9ocu1f9jeMBdzDCV1w0q4gKk7iYfP2UDACw/nXje/TBAvg4L5Qo5h3edhOHt4nnPO+5sxBTO23EuFZrcOgfgS/gg4uh2DyDMENu1a0+pd+l16mTlNpVZLKn9PSc+LgM2Mq4wZfG7Svv4N2D2u8gDT11dVp+aQWlpdBWk1yZlC6VNd88jHS1EBYr8JQLuPIP+rXwkNJDQFl5Oco5HP4qxj8fv6GVm51Im6DbL3F56WiJY1TFfKeXJIu8P/F9O9Z5nJDY/kWi8st30yGp6AesNCu3WIy8pKf+xLOHn8Bkitqe9h8h++JezZ/JwH3BCkUBGWl1h5EtuRcrANS3ku3hV9tUeqSTtP0sFSOpAiGxX9RTbcPHk7ibthv32os+nC8MP4DXP6LEtgPAnmG9MPXk31LPk4xyDhcXwiLRr6F4oY6qZveDF7T7VkyplMX9h5/4/ngBu4mItumTvTB09H4EH5kkrSvuzB5LKxWY7lxzUY4fBcTDdG7xc+hpNEdU2jCYaPdFMTseruYnYW+8HuFJ7cBBKSx0x8gcsyrnWlFOjB+I4QfpVT7vFXgcf08foeQzos64I/IXTKGKtSaxOOeh3wwJhTGwoPCgWw11UrLzAAB1/WT/re+//RL7b5NfS977+6GJFXVR+vH3b5jq2RSnIt5LbNPU2ga7u/aAoYZyI5aqqUYWCzq2xqHnsoUwRVgd0VNs26N0alHHy+vQizaXxPMv31Fnvj/sTA0RMLIHHMyNKfft538Cn1Mqp5AHXUbuOUu5sAYVFp9RbmaVmtZQsNTb8FNsc5JtwFJvDU29xXKPVWU5J23Ma+NQ9DNSMe9Hei6MzPRQkCvIhT65U/liHgB+lBwv6k4e0pOJKiqF+bJFD7Kx7V0tcSNxJ3ysZ8LHmoik4v0LEIUxqPIhjd5K7PxWraXunzBgN26FrqQ1NgAc3XtfKWLe8wmT4B5IfT54tDgUhPAp1Ks7UaWy5luY8J1+GLo1GNFJmdg4ygcd61MzGw7f6YflJ2/jzrto1DQzxPHZoqXYH22YjLaL9mGClBVVZc33YCc/5GTkibRhqbFwNW0fYvNFjVYbG4lXfxRm/N+yUzrIqGsuXzWh5rcXQpMpWZDkcLl42HGNxP3ywACUYnXbqJkDGjWjV7ykGulMenQBoRmJeNPfF7G5WXDQo35DowgfktKw/9ErTGor2WPtv8Yit2G4myZ+s7yx3kR4PSC3TGjvUgt9Grjj4ttI0v3SWHrxNrzdHKGroS53X2XRfksQUnPzafVlMSnVLBOhuw+5p2Z+fjGl/sqea+EUW3Nd0ZRPBpgw1u4BY22BBUtjW/FUsHpWDymdQ2puPm3vSqpz7VN7Pm582Ux7vzCNatKPIohOy0T8jxzYGhnQHoMu+SWleBZLPSJLXiY7EjYz/W0mY0vUTGSVpmFjXfn9HKsh59C910oby8PMHE2trOG+Zyc2dvRGdFYmmlnboKVNTfg2bYFaO7eJeOaxVKT/nQX3HYhaO7ehpU1N9HV1Q8DLZzjQvTecjKszE6qpXEY3aYjRTSone6gqub90AjqspV6M4ltGNnptOya7oQI8XDYR7dZUTXaCMphz8lqljKvCtIaBpeKBK1Um5pVw2MgqIfeIMTIj/MO09Sp35WXpuL8Q9T4BljZG8Gwj8Cc7uoMoQvDX1hsYMVNyxJ6dkwXmDduPiNA4XP1ImHueC3qEtKQf4HKBWi6W6DakKa5HbUBXl0Wwd7bA16gUMWFPHtGusnjx+DMcXWrAxEwPl06/RO/BkoWe0Gcx8GzhiM6eK/lCX2fPlWjt5YalmwZK7Mdrdyt0JTgcDnq33oDLTwkT5WnD9mP3yUkoLWVDTU38Y6jJovfRzFOg+qkkTr4Pp9WvmbWNyPuVQwSfLd+ehOeRcIELAAieSx6ZU7Fdxferh3lj9TBy8XvAxhNwtpIebams+c7JyMPN7IMi25b0J1Z7N9c7h22f/ZBWnIiWJj7obTVO6tiFZWVS90viZL/+/NfjQ0fjoOcRAMClpBD0tiIPIb/vtZp0OwCUccppnQcZm727YN5t+SsVVVM12J/YgLjhi2B/gki56Xj5AOKGL5LRi5zeDdxw6a18Yfk77j7FjrtPMbtTqyopcqBsvB7MBovBBJtL/M3wIus6PZwLdRVVFJWX4HzLVTBUU8wTd31fb1oCEwA0WbcHr5ZM/S2CXo9dx2gLeQDwYaUv//WY12NwuPFhmX2u3gjHnFmi6T/TZ53AiiW9KB1T0bluaGuJkxMGyW6sZHrsOoaY9Cza/YXnWhHIhLxzQQ8xYEI70vYrenph1WV6aUqd/Q8jcvUskcqaVUHjtbur7FjzXH7//fN/jff+yo1APdWP/O/dt2lz+DZtDoDwzOOxs4sgopznj7e/ey+xbQDQx0V61XbPccQ1J/QQsRgUGZeKUWvJi7JcWDcGNS0MJY7Vd/FhxKdlk+6bM6QdhnSULvREJ2Rg6MrjUttc3zoBZoaV4xGvTHjzymAArw/K9ibntQcE/xdk7Hj4DHv+EY30/LRkFr/AidNafzS3t8XzuHgAQPRSP4w/dRGPY7+hTg1zhIwjnpnS8/LRKkBUsGKpqODjYtHvcae15NGnwqm0J16/w+pbD0j3CY8TvdRPZDwDTQ28mjNFpF1z//3IKigU6/901kSY6mgrPbqODDM9nUo/hjzM6NwCJrraiNjshzrz6RUBqwiDAXBJIiVkFdWgyq3waJlttg3vRmksdqnsQnAsNflEZPmXeWnyKPULmpjUlN2wEll7aCzOv16BnSEzsCZIkJ4xapY3bnzeiLFzfaCqxsLlD2sBANd+CXY7Q2YAANhsDracnIQbnzfy09sGTGiL6Sv7YMaqPug2hBDEGAwGrkdtwO6/feWO/qsqalgb4u41QqSSJuQBgGcLR/7rslI2/7UsIQ8AdH559KioqKCkRCDOdO5FmJ6TCXk8+rhKv2hL4llCPK1+ktj1kl6aztyWvzflMTI+DRefRyD9Zz7OLhhe5ceP/0yk1Y5aLPDFmuPsj831zqGX1VipfUvL6QtoktJ+P+aSP5A+95b+N6qqorwqT71dXZU2VjXKR52pvPWtGR2a0+67/c4/cF3mjw03HuFbJvnDxJ/KrXZbcK/9dr6QxwUXHcwa4GqbDbjXfjv6P12hlOPM6kj/+7XJuj14n5iqlPOgyvPYeIXEpTuzpX9nSoLFYqJ9501Yu/EKPkUlY7rfCUR+SkKjBnaUx1BkrsPik/91c62lJl+l1MS4DAxtsQZ7VolGk/vUng+f2vNFts0ZtBt/bb7O31dawhbZP7hxXXon/Qv35TvkqiKoCFwu/YrM8pBS/B3zwweI/FRTDRUkCXkApAp5o9edkijkAcC2Uw+RkJ4j9diyhDwA6Do3CNHxf1Z6IhnLxxCVQckEE0W4EB6JlrVq4siwfrg6kbAJcF23Q6TN87h4HB5KLMRPPH0J4UmpODC4NyJSBBlThlqaUGUyMd+rNR7PnIA6NczB5nAQniR67Yle6ifyo0ZSxXV44/qIXuoHE20tqefecscBdHGtjUczx8NAUwM5RcUiRfvS8vKRVVCIgH7dEL3UD24WZvxzMNXRlmOWFOf2IunBE1XJJC+B5tCtgXIKsb3fKFmwS/tJfwEVAHyPUhNcO9d1otQuP7OXzB95UejJxTlENJplTfgNrAm/IbH9/hZDJO6ryI2YLbTPq9JQ9rcYTbY8/YdWv/GNBCnONWuZoWYtM0wcuAfxcRm4+Zr8AetndgFOBD3CtPlEhTl5Z8DIRLDiJJy+W8tJdirkFu/OuPhJfsPJGdeu4s3kqXL3k0R6Ab2qgw1r0KsGqCzcbc3hbmuOPs3rUGqvq66u1MjGic2W42b2QawaFoiTn7bK1XfHc3rVuipGGKqpqKGMQ4jIi12XkXWpUphKipioLoBROZSUs2U3ooilgZ7sRjI49iwMx57JXsVTBl6uDvBydUCfBsr1lDsSdxOL3CQXxqHLpLZNsOPuU9r9B+0/BXM9HTycN0F2YwVpvmEvcgqppbWSoauhDmtD0UpzBqrU0invXCOKkATuu4eysnI0b+qAQH/5FncmtW0CPU11rL5yX65+PP5Ncw0Ab5ZNl6u9maUhgp8tQ0RoHEIfRcGzLfGAcuPLZjExb9uZaZjgvQVBtyUXWvFydcC9T7Hyn/gvPFYGYPvArvDxcJbdmCanXoXT/jzIy9n4Pdhcj16l32r+HC7tu4vekztWybGKSsrQeuouAMCTPTOgqS4Q6KMTMjA3ULLv6o6zjxDxNQUAsHtOPzR1Ew1E8fLdg5/5xeiz6C8M8mqAeUPJLWMMdTVRUlaOW9sniRwfAO6FRmPB3qsAgKGrjkuNXvsT6NnKHasPE55hqT/yYGEkOZqwSChwI2iB9KjsJ76i14SK0W48WtaqidtTR8N7zxGRSLmHMXFo52gPVSYTkYsEtlUh44ZiTHAIhh07i4hF5AUCAx49Q2l5OeUCFxUx0NTAzn5EVOmrOVPgsm4HBh4+zY8WbB0QhD513eDjSog8l8YPg9Naf9yOioG3i6PEcSsDS0M9OJobIyaN/iKXMjg7UzT7bNMQH7yKTUBGLr3nbACwNtIHgwGosZgoZYsHgnitC4KxjhYeLZfuEUzGtbdRuBdJ/1pMBi+tll3yCIU5C6BnLhQwxC0Du1T+ACKFxLzPfYmqQFwALiGrMbSWJzrUEFcmm5jYKTXi4Xex+2/lpF1IoiC3CP3dFshMw937+hWt8Re1bst/fS0kFN36emLXsQno2UpQOYXFYuJ6yBt07UsIf8kJP9DBpy64HGoyXmZ6rsj7+LgMcDlcMFQYOLz7HsZMk1wtqyJ0U0WyixW7kf9dlBffAFPDR+L+ohR7aNaIk7i/IsXpzaFhRt0vaE17L8y6eZ1ye36/Rw+xrG07ABBJsT3ybiMG1PLFoFmSfydJ7A+l5+Eyt2Urkfd7GlaNJ4NLCHmablTf5aTbFaW6AEblEDd8ETzOEBFl7qe30U6x5dHCoWalekkpk3ufYnHvUywWh9zmb3OxMMXFaYpF9bY2rYsveYmorUu/WqckPq3xQ4PVu1BcRk+ETcvNh+syfxjraOGfBfLf6Mmi2fq9+Fmk+PXo1RLxxSn/+vJFRE2fTP3aS8aQJvWw+ebj//xch68gf/CThpo6cX9bx9Mek7tu44t5dAkc2lPhiLfZZ69j9tnruDRtBJwtlLfwc/RZGDbeeKS08ajQ2rSbWDRetbj359PTYgo2XZmLhOhUeA9riSuHHqB51/owtzVBUUEJ/rn8BvsXncb5bzvRr+YMODeyR73WLhjk1xVp8ZkAAHNbE6R8y8D+RaeRGJuGg6+IzKnFfbfz25LBE/LIRDInG1Nc3jSetN/DtzE4cYvwcb0bMAUGOuL2T/cCpvLTSM/ceytRzLuzYwrpdgDw8nSCu70FIuOqNmpZEQx1NZGdV4Tu84Kkio9tpwcCAFRUGGjgJNsHNCwxGWffRuB1fCLS8whRp7C0TCxCuoaeuIAo/J3P4XJx9NVbXP7wCQk5P5FbLDk4oZjNxu4nL2kLeQBwcEgfkfdOZiZIzBFUf9dRV0NCjng1eEv935NWfWnOSJx7+QGrLtz9Lcfv0dAVbtbiVZofLJ2IjNwCtF9L73nt5kIia+HJislouozc8iErvxB15vvjyOSB8Kwl+zNZzpGvom4zR/mLMuX/GANtgwrHYKgi/8coGNT4KtdYSlHYeJKLg64pWptXrdr8XyIjuXLTqYSlMSdXS/RuswHGJjo4fFFw83rl2RJMHrwPwYce48Q1P7jWtcGEgbuhb6CFLr1k53BP8PVG9xZr0aRlbSzfMgi3QldiVM8A5OUWYdbSHjL7V0PAKfuAksyepOIdpywKQAlUVOuBW56K4ow20DB7CYYKkTJQktUPDKYtAPmq+nZ3dqYl5v0d9Ykv5gljUdME577SKy9ONwbWp7b4YsKzrH9QwCY8KzqZSy+q8yUvGSOfi4vpslJxo/ouR0rhTyx9exWHWhJRSBOeSk7vUJTqAhiVx4dBylshPzS6b5WkoVUWUakZcF3mjzZO9tg3vDforK846ljB68Fs3Gu/HWHZX+CoQ9/kn4y3y2coPMdZ+YVwXeaP/SN6o42TvcLnNOXE33j4Wb6bMUnsHU6ecrE3di+mOEzB2Ndj8VfjvyT237j1GhbM6Ubr/64iypzrjm6O2DVE8XuC+1GxmHZSOb5De4f3ghpLMVsFPUPlpE+NbN4Ax56/VXic3ruPo4OLA3YPE6+aKA8cLhcNVu8ijXyobC4lHawW7/6FmNoY4f3TaP6CLovFhLktISxraquj05AW4AilhK8PEVx7ee0AQrg7HLYBZUIp6cJtJSFJsJPG3EDBdwmZkMejWws3XHsmf+aQMCvGdsbAZUcBEH9fVe11KS+HFw9B70XEtSbrZwGM9cm/6zi/gj82TulOul+Y1gFBSMsj0iCb1rRGC3tbnAn7IPe5fUxNR++DJwEQolo7R3u8T07Ftx/kqdB1N+7CnA6tSPdRxUxGquzxEQPQ5+BJRKdnwsnMBNPOXQEA1KkhLmhVFQOaevwWMc/L3QEbBneRuN9UTxvL+3phdQh1v1gNVRZC183gv9dWl/3MO3ofUS1+SsdmmOZNboUz69gV3I2IoXweALB/fB/ZjSqgptEdBdkzYaApuA9ilzyBmpSgHkn8UeFyPo6iaQdVlWq7MfIKFrqT31T2fLgdl9tRe7gr53JQzuVATYXetH6LSqHVjw61XS1x6bF41ImKigoOnBWNAgg6K14dVlLF2/4jWqD/iBb8912OHMXNy+IRjXXqi6vYd2Ji0MmxWgwGABVVD6iSlKfmcrLA5SSDqd4BnNJXYBcchqZFNIpSXaFp/h7lpc+gbnwBABHJJ9cxad5I/CgqEnnPLivH3VPP8PNHPvpP7wwmq8qsOWGhI2r0uvDDPGz0oP49MvL5TjHhrvnthZT6dr4diPe9l/DfB7UkL2ZSzb+H2wnR8Lah5oMhiU39u2DB+X930ZPH0XFwW06IONIM9nk+eZK2NzSsjf2N55DuozoW6fnNn4g2mxWPwp10XOB5psZiYkGXtujk5ghTXck37Rl5Bdj78CVOvaJXKEkazR1s0c65Fum+qLwoHP9+XKqQBwA6Ohro0GUTAMDbyx0L53VXSNhT1lzf/RjDFwbVWEz0a1gHU9o1lTnXtz9+weabj5UuKkmba1nMG7oPW4InY3jLtTj+ZInM9p5tnBH6+DMatqwNFQlVcxd1bQcrAz1sUEIU3P2oWP5ca6iysKZ3J3SvKzl6sJzDxfOv8Qi4+xQRSWkS20mDl+arjMUMbaZedWTeH0L7oQHw9LDF7HEdUMNMX2rbQ6+JrJ+eNabicsoeaGgLig6NqDMfxyM248vbb+g8XLqoUreVC7gcLlTVqT9bqagwYGmiuNWFJJaO6sQX8wIv/IPp/eQXhmpZGvNf5xYUSxUP/wSszQTWDp1n7yeNzhN2o+rQsLbU8YrZbKTl5YtFx9ER83ofPIlXc6bAQFODv21McAipmOe01h+aqqqY1KJyi4y5W5jBx9UJ3Q8chyqTifHNPbF7gPQFrO+ZU1HTZA/tY3K4BcgpvA4jbcm+ohGb/dB9yxF8y6gaP+Zdo3uivZvs4IOBzepiYLO6CHkVgeXn70ht+2TFZBhqi/+9qDKZKKPgub737gvsvUvPD78i49o1BlNGVW4ytAx3QlXDGznJgmKZDBUT6FvIv4inNDHvsxLSyf4En7xmN1fiRZeVAICG15eK7Pv4Mwl2OqZof2cdWpjWhn8jIv0oqyQf3R5sxRNvUU8uH2si4o2XNst7rwg3Y77Q6tfWzk7hY1PFc/de7O7Znf/hjsnKwuDTZxE6bQpeJyYhPicH/eq4Y9PjJxhc1wPfsrPR2NoaJexyFJaVQUtVPvNpaSz7IFstX+NxUeK+P22+S7OnQ934FACAXRQCoAxluevB0hoBLicNnJKHYKoT6dQMFbNKOQdpDHOdi8K8Igye2x1GZnroazsdJUWlYhVuqwovM8nVqWURl58Oex0z/NWUmn/Sqx7z4RKyGjW09JFelItyLpc0zVZLVZV2pd6KjO65AylJxAXZ2FQXwTfnKmXcagiORb9RWMzrWc8VSdm52HmPng/kn4b78h2w0NPBAyn+ZyMmHcTx/fJHRdDFVFcbpyYOxpADp5U2Zim7HGuu3seaq1XjC1aRB/MmwEJKFbqA+gHgUohhnj7Zi59ie+rsC76w18nLHYvny46cqIiprjY+rfFTasRpKbscp16FV4ogSgVLAz38Nbofrb7C1WpPPF0qdT+PSUupRcmNbNEQO+49Q1Gpcq4XAFBcxsa8czcw75xkf2tF0VFXU6pf3wLXQKWNVY1ilJax8SzsK56FCSKP7ayMcGTrSKhKiGq9nEKIEwF3BUL38Qji72L6NuI56sL3XRKP6bdzlNznKavSLBWEK7JKI+xzgsw2hSVlOP8gHB9ik5GdV4T07Hxk5ChmzP87aFOvFh6HS44695pJ/F+rSyluyCMjT9wnbdTJC7TPTVjI43C5ePpV3OLEc+seNLa1wsmRsgs4KoMbn6LlSuXNLX6An4U3oK9FRGfFZYyFmd5kaKs3QSk7HqXseKT+9Iej+QV8z5wKPc0OMNTuDwCIz5qBgpI3MNeXfbyr80YDgNKqyZLhamWGc77y+yX3bVIHfZsIvN6LSsugSbEo1dsNMyv1dyLDryv9CE9Vze4w0JT/PqwiVRcyIye5OeKlnCubqNwUrKsvULPDuq4Va9PzwTa87LIKxeWCm6tO9zbiRZeV6HSv8ivXvkiQfdEgo4mV8v2KJFGvhgWa2tjA04pIp3I0NsaIBvUBAOsePsT6h8RKs5aqKvoHn8KbpGRoqapCncUUE/LsDCRXm5JGaj5xkVzjcZH/Y6XpKPKet18af9p8qxufQlEqUeWXpdkLAAOqeouhqrcYDKY1VNTb8NtyOelyj6/ofGel5uBi4m4MmuWDTkNb4u/kPXBupHjaGh3Gh47GmYQQLdoGAAAgAElEQVRgjA8dzf+Rh4DPREj8x1xqnwENpiqi+i7HAo9OONNunES/vLrmsou/UKVZG2fcerMKt96sQpuOyi1c8P+E/YkNpD9PU74pZfwp7ZrizCTqBaD+dFJ/+Z9JgsViomPvbShjlyMtQ+Cj2rYb8QDXbWAA/sfeWQZEsbZh+Fq6UxBBBAuxuwO7u7u7u7v12B3HOnZ3tx6xuxsRBQRBuuH7MbLLssEuLOH5uP44O/POO++M7OzM/T7P/bg1Wcy1f98yesp+8XqAeUtO03/kPwBMn3+MXkO20b7XBgD8f4ZSt+VS7j6QfZko5ZhL7SqkWRU7MxOlQl4iItQLsevUvhJXz09g45oeXLwsv7q3qvzT579RUdTOzITLY7JOpb/kPFKzGEdW4P5U2WyObP67eHwLoGanFVRttzSzhyIml3X6ReUlJzJasY/o5I2nKddnGTUGr2bVwRtcffSBJ++/8d0/iJhMSFlPK0uGSWwfnn34LrM9+HfxoVUjUw6kcPxd1OnEizcA7Hv0jNufPVM9tqorNhEaFc23X8G4zluBa04b2fFFRmWYkJeIy9zluMxdjuu8FUw5rTzizFi/POZGjfAPFZ6B9HQcMdavAMDHH50xMahGWJTgKe6UYx2Wxm1JQPj7y2O9mgI5D6k1theLR2FjpvnKuj3dyqZKyJOHqkJeZlDFxSnlRhlAhqbZ9rm1W+wnlRLdq8/l2PP56TwiCW1urKSpQ2l65a+htN2lukJq6spyQgntA1/uUs1GiNw4WVM6fUheIYslR0ZStIL8VI5H198wpYvy8NqLn1JXVaVW3owTVB5++86j79/xD5MVZDe2bMG8q9cAeObjw/6OHTn2SghVP/T8JQWtrXG2lAhKtfPlY+ujh2qP4fS7t/QpI6neu+h1LyYU3ibVprPTRLnrk5Je19v9Sz7KOFzFQMdJKh1WJDLFwO4ZEd4FgDhigoXvQFLvPEO7V8SE/IWu6Th0dQoT4eOKjmFrdM3no61fiyj/Voh0nNExUl880NT1Tkqj7sq/U+nF3+W2q71PvwKSSL6XQV7iFNs2jvK9FZLzPTyINa+vc6ruIH5EhmBrIGt0W9benjteqROJkzNwbCO5y9moh6JCF10uac73sERuO17PGUW5uWsJi4rWWL+ZSeFpy3k9R3YW2Mc3iEvHxtCx90b2bR3A9PnHqFyhAHs29+P0hWecPjACtyaLqVmtEDWrFZIS86aMbQJAzaaLqVHFhW1re4m3TZp1mEvHxrBs7QUqlpP9HX04bSif/AJosmpHOpxtxlDcIScHBqacoj/95XRmF52NR5gHzsbOKba/ev01s+cLflAuBe24en5CmsZZ3jk3p4f3+E9f6753NtK3QG3eBH3jUaAHuiJtlpbtRt87G/m7kuaLeCji8fRhlJ6tOHIpK5G8EnBt1/xceaPZaoDZZA7xCal1M854tLTS5j9noKeDkYFqvtOK0mOTR/ZVK5GP5tWLktvGgtw25hgZ6Kkc/ZdVSGqx0XvBPqlU2z4LJJHxZQs5ogqvJo+g1uotTDt9iWE1KimsZpsS76aOYuD+41RatoEyjvbiaLikfbn/Fgrl9Z80ei759sTPT8YPVWvCsPyS9ThbWTK2djVM9PUIj45hzLEzHHz8QmG0XkTUEwAMdYXJeR0tSSq2iYHwHlIyj3AeXgGTyW2VVCeJJyzqgcrjS+Tq1P4AfAsMpsGCLWrvn4iWSMTSrk2oV1x5enV682LxqAyLztvUt7XS7XVrCFYDF65NTvM9SRkZJuZ9Dw/iX1/lP+gHN16l3YBaxMfF06JH2owp1eVwjRE0u7YsRTEvOfZGlnyLENLc/KNCcDBSHtlUpJxikce5sH2Kx/MOCVFrfIm45pCdoUgvngyTzMrWLyh44I2oItyEcpqYsKqZEFK6uVVLAEZXEypwbmwla/Rd1dExVeLSv55fpMSl/CYleB/ymIKmpcXr9nn+RVFz5SJNRlxveUUuDHPJmm8mbadrKvhLirQsMLR7I9VOP4fyaEP3L/mo4iQ/TD6t13vv26VMbr2MTmObYmJuxMqR/xD0M4SS1V1J+P0gaJ8v49J/E6PxZhadw4aPa5lddB4DHvZlczn5Am7vfJKKjxdrz1DrWOMfHKWAqS0fgv0A5Ap5oNnIvAZlZ9CoVVk8Pvjy+rkX5x/O0ljf2UD7AiU11teLb76025B+RVEyi8LTlrO+awspv7Ec1kJUWeLLn6WFMas3XebMgRE42FsSn5DA9dPj5fYXHBKBmakh106NZ/r8Y1LbvH2FynCjhyguZJPPxoqXs0dSdPqKNJ1XZiBPGFWEtkhIaUtJyKvVQEirdXXJlWYBLzl/8rWe27IebcoWU9rGKzyASY/3Eh4XzZlaE2h9Q3jxrpUzY6OgDXR1NJ7anB7I+/ud0KhGtpj3H2HdzhsZchxlEX71qxdmxnD5FWw1SYHcNmyfkvpo+qQinbLKr38iI9u7seKArJfn09+ReuYmknTXrZ/O0DtfY5rdmMTJGgtocH0c593+IiY+Fl0tHZ4FfeDmiH70uLuAvhXLARJhrdnNybybOp9mv/3d9XV0GNDWgZj4WN6GfJURxDZ0kH2HTNrmbmRf3k29IP582WcldexkPd1VSYuV1+ZEv65Sn4MiI7k/Vrqi8dMJw5SKlUVzPwPAWF94f81pLrHncrSStiJLFPJEYilHCwuj1Bc6crA048ViyXkFhkWw5dp9Ljx7z/fAYJn2VV2cGFi3EqWdU9YuMppxTWvw16n0u19pa2nxdKHs344i0lPIgwwU894Fp5zy125ALV4++IxTQTt6jU3/m3VyTtYcTZkzU3nUeC5XfF7xOli4MW35eJ1ueavK3aeajQvzX5xg0L1tWOmZMKOE4tBieZF6SbGyNWPOLsWlzP8fKWyTOuHn4Xfp8O+2jqNY/Lo3IbESw8/2jmMobpGxorE0GV+5KjrOR+n2tF7v7XOPYZPbmkv7bgPgVFhItd63XFIlNzX+J6nFQNuANaU3MOBhH+IS4tASadM5T1eF7c98f8icF7LG2ilVswW46fORxeVaseylUI1JUXWy/FZWapyBcrLFu/SlhXPaXtqfefnQYeNeDY0m6zJo13FezBoh9klN9Ms7sG0gAKMG12PUYCHqdf6y0zSuV5zjZ54wfEBdLC2MpIQ9M1NJlMPsyS2ljnNqv2q+s1oiEa/njGLK0QsceZS2dNKMQEdbi+czVX8wBJhRRLXJBk0LeMn5E6/1sxkjlBYBaXJ1EUNc6jOteGte/PqKo5E11vqmXK83A7eLs1hUOnOKG72eM4oi05eTFQOkFAnReaws5K7P5s9j70nlUT8G+lk3HU5dXnxKfUHCTSdui5cvLB+osN1n74BUHyMz6dqgrFjMG/jXQTaMaycVtXl55WBWvTtChzy1sDUQAlyGurQmNDaCU9UXAPAlXCisk8dIqOxaL2c58f4tbk5hU/mxhMcKKbu98zWmy+257K48lUeB7/gS7ouBtmpRk4mExQrXOjjGFzNd2Wqyr4Iucs13PYNdjrDz0wC65dvIyjeNGeF6hhWvG9LYYTIFzaoh+u1OFhUXyqfQuxQ2r8MRz4nkNi5FBeuOKY6j3JLUF7fIaCyNDRnbpAZjm6Qtuyr/pqV87D8Gpy2L+dJH8qwXEBmBT1gIRawl751F/1nBy+4j03Q8gB41ytKxcknKTtF8RLuWlkgtIS8jSLWYt+r1NQYVqo6uljA7fNXnndL2N31Um5krqiRyLb1IWsk20Sevtl0RatsVYYhLXfG2IuYO4uWkFWvP1NKc6Xy5moU11ldq+BUWwZitp3j6yZu2VYszrrWbVJWW8dvP8O+rz+wb14U8NpKHtJLDl/N01Sim777A1ecfaVimEFPa1xavT0rydYr6BNnqpKoSGi2bxja+sPKqfxmNtsiQn+FneO8/Dn0de0rby/dSiEsI55l3c+Liw7A1aU0ei3Fy23n+WoJ38HZ0tM1xsphEDuOkpprxfAqYhU/ITkCIzkvE3qwvzpZC5dy0Xu+MFOpUoX3ujuzw2Epx8xK8D31HVHwkN/yvUcu2jtz2c14cZFGpbljpy4+qU8bSCq2pe14Q7CNiY6h8+i+etJCtSJzDyEjtvlXhh/cvbHNlvzillen3znP3hyeVcjoxq7ziCDBlJCRAy7U7eefrr+HRZV1KzlrFi1myD2Fh4dEMGbuL7et6A3Dv4WfaNCvL81ffMDdL3+p981rVJyAsgmtvFRt2ZzbaWiK1hbysyH/pWp+uJRFAq9pIF3K4Xk81EfW9/yR8QoWJoerOspH2Nz2ErAV9HQcq5Fa9Yu2r2VkvQk+diNJs/rvUraq5oid/Mm88JBWgrcwUP+9tO303I4aTLozvUpvFu6/w4I1gGfPXbulCUZ7hvoTFRrD98zma2lemgV15Jj7dxMKSQkrnP5/P0zFPbfTkVCi21DMlLDZC/Hndh+NcrLkEgKWlB7Pu/TFq5yxDARMHmX0VYawjTKLLE/IAipjXIyEhHoBWeYTUyLwmglddFdueuJjV4LLPKurYyU4ots6jeLI/MQpPWyQi7rfg2a9yOYXtNcWE6+dZ5NZAI319Cf7Fusd309xffgtrqc9WBobo/NYXYuPjqXZgI6ExmrOg0dfVoUXZIhx/+EpjfQI8W5h2sVHTpFrMW/v6Bvs+PcS9ieATN9Bdc1Xk0pse94awo8LazB5GlsRt0gax0BYWFS0l5JUcvpwnK0chEkGNiesJiYzi8QrJH3WZkSt5tEJ4UPb0E8qBz+pcnzWn3BnatAoAp++/ljpeSn3+l3nu0x5T/VIUs9uHd/AO3L/ko7LTe0RIKoIlim4uNqvRFhnz4ecEvILWy6TJun/Jh5GuC8Xs9hES9ZR3/sOJT4jE1qTt7xZa5LOahb52Lr78WqwwzTYr8D2Vqc3yqGFTkxo2NaXWzSgyR2F7M10jatimLhqrim0+LjUYzgnP53wM8ZMr5AGY6eunqv+UyBby0k7eXQuk/POSf1aF4jNXEhsXr+mhZXni4hPw8A/EOYe01YSxkZ5YyAM4tlvw1Dq0I2Oi0Nd3FVJvWq3dxRsfvww5piqIRIIwkxoGPxos9XldGeWz/R27rcf3hyRNZsqEZtStXSRVx1ZGVr7W/04YiJVx+orHSSmYYwEFcywQi3bJqe78QeG2lHg9ZxT+oWFUX7QpLUNMM9t6taVSPtW8sbL579O1ZYXMHkKaWTasBaNXHwdg9OrjLBsmm7qZEvkccogrviYkoDAK+Mzt1/I3/AG0r12Kxb8FvINXn3LwqlCJPLHwyJJSwu/7oaqS7JFEIQ9gdnHJMwFAV2eJX/X2ioJX9eVay/ga/oP15YTfyfmvdjG5SFeZfTWFb+Q7itIAE50cvAq6SPPcMwH4HHKXCtYdyW0ksV15F3IDHZHyZ3l1qthqkqg4xQVZUkOLI7tokDf1Pnii318AE109Hvp+w9HUHFsj6cCRbucPsq1+WxoelVggnf/yngZOafPfm9ehAZNb1qLS9LVpjmgv7WzPzsEd0tZJOpFqMe+tnEqNayu1p669q9z25769YsRd9aqspBeiTC7iG/IrnDGtlvP1vTB7U7ddBQbOaoNxOkcpqEqNieu5sXAQxvqSMOYBaw9zdHJ38Y/SjYWDKDlcenb47ExJRbjECLuWlYpScvhysZg3eec5pnWoI+4TUNqnJpn2XH4KdEoVbdMLLZE+BXMI51swxxLCop9z+0tBsdDmH34aQEp4K5/7Lu5f8uH5ayl5LAQh3S9MePAoZX8OAGO9YtiZaqaKUGYQEhWVLv2+CXmNq6nyyNfgmHAqX5iIlZ70D83pmlNT7N/1yGxGFqnFQNfqaRqnOnh+9iNPXsGf0edbIHYOqatGnI2AgbaO0s/KaLN+N6++q19BWhW0U+m3ERefsfl4jVZuz7JROkeHCOn1VRduICAsIoXW6UfVAk783UO5aXJKpCTeJaVWg0UMGViHtq0k0QB1Gi2mTGknrCw1X8UOss61hv9u1FgOE2NezxnFwF3HuP5W1nc3PbEzN+Xq2L4ZesxsMpf3Hin/tjnm+vOfP2qUyi+OOrvx5CPVB6/m2ILeWJtL3yufvP/GgMUHiYuPl/HEG9qmGtvP3AOgfN9lMtsTEoT1fzomhvqERkSxaNdl8bqTizV7X3A0kqRgTi6i2CJHFUYVviD1OblfXm27YeLlIuYScbGDs/CeVsjMTbyuuEXGW4Gpgl94GBGxsUTGxuIXHgaAjZHwt+u8cQn9SpSjkr0jfc4dZULFGgwqVUG8bX71epgbGDDk4kk8BowV9/crKlJuf/k2LWVs+WqUsLWj66mDfOw/Bu3fL/TOG5ewr1kH/v32BWNdQUs40bybzHjN9ARBdG8jQSRLmoabViEvEWN9PZ4vGkVCApSatJK4ePUm25d0aUzDkqmLOq5dtyhXLr3k7p0PVKyUusk7VdCoZ14+0xwKt+UyNNfkodKFXzHBjHs6g6Jmrox0kVQq63SnP3srSWZAF71ZxZNfL8Tr4hLiGPpoAvaGuZhWZIxMv0k5t/c2K8dJeyhdOniPSwfvMWppZ+p3qKTBM1Kfp6tG0X/NYUoOX07/BhUZ0kQQ4T54/6TV/H+U7pvTQnGK5ol7r2heQYgEaFu1hLhPIF0FvER2ecylpcNgylrVS7lxBpHbXDq6wslyAq9/SH4IvwTOR0dL/sORb+gBsZhnY9yC9/6jcP9SgCpOsuk8fxrRcXEa6ys8TlJR2TfSJ0UxD1Tzx5PH0xaTGXH3IK5HZrPHrRdlrNM/YqFf2zXMWdmFT+992bbmUraHXhoRJZtCT/5ZEXvvPU2zkGdlbMjS9o2plC9PmvpRh8uvP3L93WcOPnieYcfMbG5NHMjZF+8Yvf90hh/7+vh+2JqmzsogtViYG0kJeQAXT49j+JjdrFmetpejlLg1cSBx8fEUm7EyXY8jD1Wv9esfQ/EPPye1rrrzB74GbSCnSWvufhWegYz1XAmLfoOxngtl7M8QGv2Cx99byuyX0WzoKowho7z0Hk5Tr6IjQDlnBx54fEunEWWTEbz7nD4TVVmRpFFnEVExNBi9Ue0+iua14+VnwaO6XJ9llC+cBzNjAy4/kFhSrRrVmuHLjyjtp9n4v/H+KVt8ACA0Ikqq0IaWSES72qUY17mWTNtaw9YSEi5/ojx5RV1TI32urh4it21StkzqQIfpkvdCU6P0yTrJRnVsjIwJi4nBQEdHLLolkijQAdRzzs+y+7fEYl5uU3M6FxEiD5sMKCTVHyC3v/iEBAaXrgjAw+6D6XrqIHubtWfZ/VssrdWISvaOVLJ3ZM2jO5o/0VQgEiH2uptx6CKH771Q2LagXQ429W2NjVnaJjwnT2+J19cApozfz6UbU9LUlzI0JuaNKFJLqZjnYi5rrL/3zENOXX9B0fy5xOsm90+dR1Fa6XlvGHpaumwut5wEEmQEPHf/e1TJIfzRP/n1gi3lhOptc14t5U3Ie3ZX3ADICn9Sx6g8E9+vAZRxc2XebomQEx8Xz+TO61g+Zg81W5ZFL5NNZDcNbQNAlXFr2X3tMe5/DaF15WLktDSlbZXiave3tHdTxmw9hY2ZMYMbS6rHtq5cjE3n78p46qUHXyPe09U55eiqjMRYT/pamumXl/ocFSsY8Cb1t0skJk46hamK0yc+B8wSty1ksw5ro4aaHG6GEROvOTFv+OPB/F1uOwCG2il71XV2rk7lCxOx0TfDUEfyYLK/qnKRHkBfW4cNVSTVz9a/ucmgdI7SSxTvKlRzoWOvjIsI/K+Rd9cCucuqMPXYRQ4/VPxQoIwuFUsxtansg3dGUadwfuoUzs/sFhJv2F13njDv9NVU91lv2VYujk6fNBhN0aiYC42KuQBw7sU7Zpy4THBEpMaPY2qgz+UxfTA1yLyXnJIlZCcVtLREeH3LGPN1bS0tcXRcZEwsbn9tTrdrPbVpLZqXVM932D/8nEIRziNwmTgdtqTdfrS1jMWpsSZ6xaT28ws7yX2vmpTPfS3V55AWElO2l138l8037mu078r587C1Z5tU7z+hodt/spL3/xMPX3hm9hAylAdbRrP28L9s+x1hp4jRHWvKXb9jamd6zN0jFvTuv5a+ficX9xWnpCpDkZAnj/iEBHwC5LdXJOSlpW1+B+l3flUEwGwyj3oHtvE+8Ce6WtoY6uhIvWu1dSmK88YlmOrp87zXMCW9CCT6/zlvXCKzbcPTe7zrm7Uj4me1rcestukf3BMeFkWvvm5s+/s6dWvMU3k/dYU/jYl5g1N4aTXU1pVJzd186BZXtqpWnS69iYqPYnsFoeqJ6HeV0dUf/mZYgb4MKdCb1R/+Fot5FrpmGOkIwsCr4Lfsqrheqq8DX4/T3lHWZ8H3awDaOlpSQh6AlrYWC/cPpZnzKIbUX8Tm65knOjWdvY02vwW7sKho5nUTBKEhTapQcvhyFh68St/6Fbj09D3vv/urJMTVLSWEyg5cd0Sq/ZAmVbj12oNyo1ap3ae6jHfdwhGv1bTOnfJNKqMIiXqEoa6k4EtQ5G2p7bpalsTEB6kcbZfXagZ5rWYQlxDOXc9igIgqTqoVnslKGOhoTsxOFPIAylmmbDo7zKUJw1yapPp4/pGhVDuzjLym1myv1j3V/WSTsajri5dIao3oXXLm4PhQ2ZSDrEDXSqXoWqkUtf7ajE9wqNr7ewUGpcOo0o+GxVxo+FvYA/AM+MXpZ2/ZeP0eUbGqe89ULeBEvSIF6FC+RHoMM9Vcv/mW02ef0qSRxO+nbuO/OJjsOSQjMNDV4e5kiVdiQgJsuH5X7WttZ27KQLcKGrvWNz0KUDrXUUz0pSfYbE0kkXfaWspn6G2Mm/HGL/NfYEbXq8boetXEnx97fmfJ+Zs88vyu0v5WxoaMb1iDpiUKpzq9PznFHHL+Z9Od/1/w8PozKq8mT2lNytdvQuCIo4NqlWqHtKnGkDbVUm6ogB1TJVWvfwXNwsiwKXp6ZRl+b69YyFM2XlW2q4qm+kmOSESmVdf+7OnP5RuvOXTyEeERaSucYGdrRvsW5WnbrIyGRpf1iI2PF0fndTy5nzvfv4q3jSxXhZHlhCh0541LpKL45KEtEqElEvGpv2ygQ0kbO8JjYzDS4LucunwJOYGTaXOZ9Rc9W1EvT/pYa8XGh6OjJR000ryRrNiZHiQV8zTzq60icXHxXNoyjCXbLjOgfVWMDIScam3tzPWzS0pgdCAA1XJUYu0HoRLqgIdj2Fh2qVS7F0FvxMsTXUdgrW+lsM9qTUop3FalcUnePfmSliGnmVPTe4mXe9WVFj+SimwDG1VSuE0eirbvGSv5sUvepyaZ+aIdAI8Dr8hsyyzPvA8/x2FrIpntfuM3EAMdSYpdOcd73P5SkO/Bf2NvproPhbYo8WYi+wurr6N69afMwkhXc9n/3pHfyWVgD4CWSDuF1mmj0cW1bK/WnTdy/ESz+TP4FPyTOiekI6sVCX2Tj1yQuz4l5L3Ubpqwh8Orzoo/G5oYcMxvs/hzt0Kj+OEpVMYVaYk4FyZJbdmz8DgVGpbkzunH7JwrpOzkdMrBP2+W09SiFxvuzSe3iyT6/f3jz4ytN4/j/n8D8OTaKyY0kkQjng3dgZa2FlfH9ePld1/arlc/ombgrmPi9L8/jTxWFgyqWZFBNSsyc/ZRbtx8y5WLE6Xa1K63UGZdVuXq+Qk0a7OCJSskqaQzp7bEUkN+eRV6yHo/3duh/MUx+T5PUmifniRG1z317kBw1EOsDGtSNKfw3dAWGSjc78PPGXiH7MbRfCA2xk3Q1bZW2DYzKZ3Hnt39sqZpdzZ/Dt4//qxJGnk4Onjj9T1/Zg8jTRQ/MYPnzeXbqcx4cpxZpdQv2JEWEoW8Pk0rpvuxxs48xL1H6eMP6vMjmFWbL7Nq82Wp9S0blWL0oMy1Z8q/bz7Xmw0ht7FqdmXGurrsf/OctoWK4RMaQrMCQi2Dz0GB3PTywDs0hF9Rkuj4qLhYZrlfpXE+F577+cr016VISXa/ekrbQsV4/fMH3YuWBoS07q6nDtLetTj/fvtCn+JlKWSVg4MtOuG8cQn7m3fgvvc3rAzUrweg7jkncvRjWcraSr4ft31GEhr9RYGAl8A930lUyCltrfQp+CA5DSsTFvudp34LqJfnKCc/V8dSvxg2huUpZNmb2z4jcTZtSS7jmgRFv+dd4DYCop7RIM8pqb72Hs6YACKNeuapQ7VukoiGwxefiJdv70k5nS29iI6PQU9LoiRXtJKIWa0dmvAp7AvBMbKVNg209Slkqpqx4b3LLxVuu3PhOX2mZOyN+P+FzBLslKGnbcsbv0HkNh+CT4jwcl7GQSI2Jla19QicT2j0MywNaxIR44FX0BqpohgvfbsSEx9ALtMemOiVwCdkBwDmBlVljpnDuBnv/Edw17MYxewOEh7zDgOd3Jjql03PU1ULS0PNFYKZ+2o2a8tsULl91YuTuFVPEDb2f/mXFW9P4WiUgwPVlM9SAZytl51i8KdT58QmNri1YfCNIyyp3BRHE8UVgo8+VnwvV8TBgZ1l1kWERHJ41VnOR+wEBNuFBxclHna+X/z54ekv3t7Msjen/75Ck761xW32LjrBm3sfOB+xk/DgCL5/Eh7IZuwfyaRmi9n5VvJ7O7XFEuYcGSPue0KjBRz13YSRmSGX996ikUkP8bGK2udU+xwBjRny//QpgbXdM7nb/L5LJiZs7GX9uFLanhZMTRWLPFmRk4f/PyrEp4WSufbzNWgDHoGqzaR7h+zG1qQFzpbCb0N8QtoiQ1Rh6N29vA/+wfl6gu9PVHws+lqZ9hifzf8RUdGarZCZzZ/Psw+SaN9BrWTfNzTBN59fTJpzBI+vP9Ol/5Q4dvYJx84+oWqFAiyYKr+IYnry9KdqEdXJGVqmEp1O7sfVykYs5o0pX41+549R16kAJ1p1xeVv4blQX1uHtz/9OPz2JXnMzFnEc5kAACAASURBVGWi8uZVr4elgSGdTu6nU2FJNPyHfqPpdfYIY66epUIuBwpZSdKuV9RuQrfTh+hcuCRtXIpmyDkDOJo2Io9pU76EnACgst0K4hOiefdrBy4WPZK1lo5h8wq9QG6T+uQza8d5z2Y0yHOSOo77xdur2UuyMCvbCVZr737twCv0HLVz7yUi1kdmPDY2KafSa4IMewpIQKj2mJhqm1miXWxCLAnE8yPKD1t9G/H68a7D6HFvCEML9OW8zxXsDe1oYCfxMmrn2IJOd/pjoiM9m72x7FIGPBxD/Zy1sNAz48DX4wo98858XUljxxHcu/ySCnWk/7gvHrhLdGQMzXvV0ODZ/vl4/ApM1X6WBln/Zatc7jv8DD/HC58O6OvYSQl0iSSue+HTgQ/+EzDQzUMxuwNSbYrm3MXHn5PwClpNdKwvlkZ15faVSEXHp7zzH8Ezn5ZYGrjhZCmJMMkK19tcX3N9jXdVL3omPkm+wIq3p7hdfyFDH2xWsoeEoOgIKp76iz1uvXgX/IOZj09nR+n9YRjr6tHA0QV7YzNa5StG6QMreNxeVgiZeuyi2n1Xzp+HYg6y4pieoTCB5PXeh9wF7dDS1qJCQ0lKZHfXUWJxDeBk4FYaGHaTEvOeXHvFYW9BtDYyM6RAKWcAyjcoyQ9Pf6IjY9Az0CUiJJJffsGUqFFY3HfeYo4Y/a6kXqdTVRb3lha/V3dqxrC9J9U+3/TGxv4bAb4ViYvzUrgdpEU9TXH8SLY4lkjSKDx5UXrK9tl19gGr9t1QaZ+bfrupbtOFle86M8JlDxs/9CUg+juTipwhgXgeB56hjGVTABa8asykImdk+ohNiEZHpMfGD30ZUECIvouM9cJAJzcAYdFvZPZRRnDkIwDiEiJw/6K+n7C6VMiRlzUVJb6sqgp5q15fYXjh2ik3zOb/iua7dvHS9weVHB1JSEhgT4f2BEdFYaavz5VPn6idLx99jhxlS+tWxMRqzss4K+L1vQAJCUK1TgN9N2xy7AOE1Nykablx8f78/NkbWxtBLPD2rUZsrGBno6PjTK6cErucr98cAKFypoW5dDTdXf9P9HUXJt7r5SrCsvKS6NniJ2aIl90bTcJU14Cyp+YQHR8rtf1B02noa+lItT/iKdyTEqP3Lnm/ZtT9fTL9JfZzwG0g7a8Lv/mbK/egko2sR7ciei/Yl3KjVDJ/xRnOXVF/wjS9uHXvAzWa/wXAgB416NIm/SMRATpc3plyIzmMLV+NseWlU8SHlanEsDKSDLikot3hlrITzSn1B7CtUWu57VsWLEzLgur51yaS2nMG8I94JPU5gXi0RHpyhDxZHv6Yzqfg/dSw34KNoRDMpSXSk9s2gXhEaOFi0YOQ6I8kEM/PyKfkNrFL9djTQoaJeR+D/WTWVe68VErU6zh2G/uW9JJpp0l0RDrsqLBWZn1pi+JiEa7qb2+85MgT6cx0TaXWt3KQ+G01yi3fD3BGD8WVkRo7juDM14yv/JZVeflD9u9GFco5yL7ATXsumVWZU/wo0563opPTBIqYVWLB8/Ps/niXh80mo6+d/l+LRLHN2qgh1nlSLlRRzG6/0u35rWVN+6PCo/H64EP+EtLVMbW1TClsu1VuP5q83lmBj6Ef+Bgq8RysbVtXSWsJBzxvsamC4O3UyUm1whLVzywTi3dlrB3pmFd+tGNARIRK/WWT8YTFCNE1k8vU5v6Pr/yKlv9/pW7BizxWFgoN5LV1tDkfsZPurqPw/eKPSCTiXLh05fAGhsr99So3VezzoquvQ0ubfpwJ2U4ru/7oG0k/nHx+8VVp/3WLqBZ1nh4oispLL379Cqd1u1U0bVKKr18DZF5gw8Oj+Po1gEFDd8hNvRWJoGP7Sly78QZv71/iNseOP+TFSy++fQukZIk8HDh0j4Xz21OhvPDiNGvOMe4/+ESXzlU4ePAeRsZ67NoxUNx3+05r8fcPwa2GK188/dm6WXXbhf8CK992YkShvQDkNxbuqwHRktl7EVrExEdx1Xcrhc1riH2Pk6Pz+8E86b5eQRv5GX6JuPhQ8lvPwNVmhUpjqu78gQ8/p3PrSzFcciwSF8pIRN5yYkrvPS83omIFsTkq9hs3PQpgaVidYjm3qXRseXwO9SeviRAZUfT4TF62mCne5hOhuom+MgY/kq5+rKelz4pSW9TaB2BdmV0aGU82aeNEV8n/Tef90pPEY8+e49GQwRjqCpNNRgZ6hKpRROFP4uu3XFhZrsTYqD0Avj/qExf3A21tW0ALv59dsbEW/ma/excXi3tfv+XCxLgnljn/BcDnR23i4nzQ1rYjIuI0RkatsLZcI26b00aSgvcs0EssuCUV45Km0QZEhVHl7AKeN5/Fw6bTZLYn8rz5LMJjo1n04qxMmu2o+/vk9pdIRFyMwrTdpDx485VyrkIxpfn/XOLIdclvsyb9+Gq1WkpcXLzG+ksPNu64wcYdN7CyNObYjvT1ntVkQcA/hbScc0MnYRIv0S9PhLR1W/J026Qpti3ySarulrGZIdWuWd6bUp+T9lvWdjYAuU0apHbYaSbDxDzviJT9FrL6FzgjSEjBSTSPuQWeQb/U7vdTYCD5LC1TO6xM441/6sQlF2vpKkt3f56hUa5eVMnRXCzqlbGsw/UfByliVolJxRswqXgD2l7dRGRcLKfqCjfoP/l6b51xgPrd1Iv0TOv1jv1RHi0jQRjQMpEVsz94+XPh/lvi4iXf9WFt0q8Kq6riXVKi4mNY/uYkt+sLN/nXwV5UtXFNcb9ilvZ8CQ3AyUTwzEy6nBSfUPWLCiRn41s3yufoSxnrrFlE4U/FvbWQKt0ojyt5dy1gQFHN+HieGp5yMZR/3iwnOCCUnkXG0M5hEAe/SUL6k0bmqcv0vSOY1lrweU2IT2D2Yemo+GYD6jJ0Rcqzlv8PtO+0hh1b++PoKHxva9eT9lIxMtKnUKFc8nYFoHcvN7p0qky/vjWp13AxUVGx6OsLj1lXrr4Wi3sd2lekQ+e1XDg7HoDrN96It3XqUEnmuP7+IX+MR5+mWfKmFd2cl+Ib+YmcBvl4F3KHt8G3aOM4jcNf50i1DYrxJT4hDn1tSQbFFd+/KWZeG1uDfOz4PApT3Ry0cZwm3l7Aeg4FrKX7AXA0l4ipSavWJl0uYD2bAtazU2yXnAq5r6d02mqTKOQBPG02TUbQ0wRFzErwMfQdUfGqVyOuYFWVj6Hv+BmdumeLbNKP/EuX4WhuzrW+fYRKBoB/WDhm+vrs7dCex97erGzSGAALM8P/rJgHiIU8ACvL5fwKmom11TqsLVfxM3Cowv0szCXffxPjroSG7cDcbALBoevIYb1DvM3QQHrSvlNeSWRXHmPp58Sk4p4mUNZfGas8CrclZeBfB+WuP7GoT6rGJI/EyLc/hYDAMNxa/MX14+Myeyj/GY55qDdRno1AqsW8Qkdmp9xICUu3CyaTlTtLikl0aPjfqiJz1muVxvtsVLAgGx/cV3u/ax6f00VcmjL9MPNmy0ac3Lj5lhrVC6W5/+seqfNeqp1XOlT8rPdWZhY7JLUup0EeXgTdAqDj9S3srN6TQ7X6A1D25AIeNpukkevdwLg7538b1reyG8BRn41S65tY9CI2Jo4xG/qybNAWEMG537533QqPJn/xPNy/8JR2I5tw9eBtdrwUvjPNbfoSHRHDqHV9uLLPnSfXX4mP88L9HV9efePjsy9EhAoP3sWquJASab3eWkZd5Ip4idx99YXB6eStoQlu11/IjOf7OFtT8rJ3yNOdvvlTFgX3uPVi0sPjHP3yFIDuBSoyuYTsTM3LH7IGs+oyoJDwMnjIow8/oz7QJf9BTHRs09zv/zu5jCT+FooKX9Ra8rfa/epqq1Z8xczKhCM+G6Ui5Wp3rMLExgtZeCZ1Yk6FRtJFl0rVLCLV98mNlzJMzPP77iCT/ir+7O2MTa6PgDYRYVuIi/1IRNgOjfvdKSM2Nl4s5AGUKuXEEzWKUnXpVFm8XL5cXj5++kGRwkIBnubNSou3WVoaExsrPXmZXMBLLVV6ryA2Ll6mCEWFHsto4VacKb0lZt6jlh3j1tNPctsmZVDbqvRqljFpRckZ6yo9kz7aVfJSmTSVtqK15DlkVCFJlFHtnJIoxh55U1d9OqsRn5CAd0QQ0fGxUiJeImMeHGJ1xY48D/xGcUsHKtvkw93vI1Vs0mb+P7TAePGyvIg7efR0llQvVnWfbDKOr0FBhEZHs7t9OwqvWMm+jkK6Z6EcOSi1Zi1PhgoTXE65rfHyUX9i+09EWzs3cfFC9J2RURuxmPfduzh6usWk2kZF/Ste1tHOi76+kIoYH+eHtpbku6mdrPhcfEJ8kmXpIA5VIuVUJZ+pDcdrKRYj04L7xhHo6aS9sFyjjisJC09/z9H0ICFBECG3repJfmeblHdQgTs/vjDv8SVeBUreFdxOymYUJtKpQGnmlmuUYr/tLv3DI3/5tiQd8pdifvnGao+10+Vd3PPzlLutTI7cjC5eg8o5nVPsJ73OGaDxub95++uHzPrhxaozolj6BZMkJy4unoP77nL21GNCQiLZunMAFhoqRJZpzrljetYhJCyKmUPU/+PJSqx+eAeP4ECW1lLtjwog0C8Yr48/FEbhlahcUOG+7YoWS5W4dOz1a3qX1rxYKk/IA5gx5xhXL0xIc/8vfsh+AVWhdC7p6Imm9gN4E3wfV7Py4nVnvbfRM+9MAPa5Sc8uPWwmvMhr4nqbWAhf1q/vvDnivYHL+9yxcZC8MMbGxIlFuPrdatAyZ3/i4+LR+l3Z+fbpR+LtPWe2Fe8XFR5NuXolaNC9Bg26S0fgFaviglkOE/KXcJJJs1VGWq+3lolyL6nO9bJGoY1Lvnepm1P+y+ms4h2lPp+rJfG9W/Z2F6MLKX4hWVC2BQvKKi9i8+B76s1dk9PWeQu3/dax+2M7zHTtCY8LoE/B8xrr//+d8bdPs7hyE6l1PkGyRZCUUTGvo9Ltu+YdFVehTeRsqGRGf8K2QYx0myUl8DXuU4sRa3qrPIZD39fTwLAbx35I+z9O2DaILpNayqTZpiUSUBkikREkxIJIePTQ1nGSbEyIgd9FfwyNhftxRNiO5F1kKNra8tM1U4OZqfLCPpqKvBvbrTYLt18iIUEcbMPCHZcAOH79uZSYd+vpJ3STvIwlJEDFnoKQ169VZepXdGXetgusP3SL9YdupVilNpv0pXt+IVJYSyTCwUhxcZ6VFaSr1zZzLKGgZTb/r0TExHKsaxeiY+P498sXGhYsyOuRI8TbL7z/QJuiEm/vUoVzc+vBR6V9xsTEoaubdnEnMwgL242xcRcA/PzbksNa8huYK+dtgoLnERfvj32u51L7hYb9Qw5r2fR4c/OpBASOxMpSSNsPDd2CsaHE6qfBpRXcbjSJoOgIvMIlXtVW+sZc9XlLLTshGOJ1kDeFzRVHgydipKPHDd93Mus/hfilqr/kaDKVNil/WjSeInoN3w7AjROpj9LLv2++hkajfr/7Pz5h/8cnNHJ0ZU1V+T54SZn7+BLb3t5T2uaRvxddr+4B4GPHyakeW2pZ+eImq17cVLh91e/tAwpXZnzJWgrbaYK6NebJrEsu4p859YRli09z4uxYjIz11eo/TWLeWzXM3W/4fqDfrT1S6/50IU9dmjmPIlYFE1llEX2pja57oSAaqHaDxWJRcdlfndDX06FIYXtWrrlI86alyPt7pmHlmos0aVSSAvmF6J8GTZcSHR2LsbE+p45KBJx2ndfh7y+87NaqvwhAStTr3nszX70CALC3t2D39gGpOh91KWdVj62fprH7i3DjmPa8FRMLb8dYx5zCR6VnwV63koSka+J6j17Xh5ioWGa0W87Wp4tZOmAzToUd6DKpJZ+ee1KiurRJaL2u1bl26A61O1QBBM8reZwP+4d7557QwLg7RqaG7Pu0WsYPK6OJ9SmESLcQCbGf0cn5XGZ7+X6yBukP/s78F8RxT1bwPtSTnZXmYqpjBMA5b3c2fDxEC4ea9MrbXKp9ZFw0s19uYn4J9Wc8L39S/kCsCu+Cz3PVez45DYvRMs9aKtukr2/Hf53AKPneeK8DpcXtE09fq9330vbKf+e6TmlF1ynKq6StuK44TabzxJQroJtamigU6HK75EpRvLMyNiQgLO1ejyYWCwkLWYSRyXAMjfuhb9iAiLDN6BtkjWcBbW0tvn0PxMFeuO8/fOiRuQNKBa1rlWDh9kv8ffw2/VoKkYJHrjxj9bg2DPvrsEz7CT3qiJcThbykot2myR1Ysfc6e849pN/cfWye2lGmj8wiLiGeE98vcur7VSLiI8ljaM/gAl3JY2Sfqv7iE+I55HWWsz7XiYqPpqJVKVo51Fe7v8i4KA55neWS7y1iE+LIa5ybYQV6YGtgnapxZZONpjHU1aF4TsXVyusXLED9ghLfx5oVC7J2p/L08FHzDrNmZnulbTKL797FiYv3BwT/OhBEOh0dZxwdvPnm7UrAL6EggL5eBbS1JUb2OjrOBIeswcS4p1Sfjg7e/PBvK+4vcR2AkWFzfgYMIixc8Lu2ySGdpnq70SQaXlpBbiNLqUi86w3Gc8DjPmVOzaaMlRNTSkhPJro3mkSF0/NwNrHmgNtAqW2tncpQ6uQsXMxyirc9bz5LaX+Zxb93PzB53tGUG/5h1Gj+V6oFvaWVmsusG3NHKLQytXRdLPWN5O6X11TWzicpBto6RMYJxVMq2TqxuGJTHIzNAfgSGkjtUxJLl7NfUy4CFR4bIyXkdcxfmnnlJQFNn0MCGH/3lDgK8FbzYQr7Sn7Ok+6dJvq3Z15azjm5SNjPtSITS0medXpd38cNb8G7fuPr2+QxsaBj/tJommdPPBk9XPJ8LRJBiVJOPH0sm/HRuGkpli0+TbtWKzl9YbzMdmVkWGReLkNzmXVJU2wTyawqt8npeGI/z/18KGGbi9vfPPEYOJaLHh8ZcvEEWiIRsfHxfOgvLUI4b1iCx8Cx4uWiOWx56f9DvC5RyEuP9NvUkDieRLGtVv1FrF2pmgfX+VPC/1PTVtJm0Qf3DBb3JS8y79v3QKnjzZ53gulTZG9g6UHvfLK+OCAt3qUHVVuU49rBO3z7IJStjouN49NzT+afGIeRqSGeb6TTyDxeetGwh5tKfVdoWIrzYf/Qq8Q4mtv0FUfwZRbaNhcQaeUkIU5+9NmJhVnPuH35292MKtQFe0MbmtwYzukawvfz1PcbHKu2jE0fjxARF4WhtmSmpM2tseJ2gDi1NjmtnErKrNNEAYynAXvpXfAsulryf+iyUY8yB1UzvT/66JXafVubpP//Ua3Fm7k6vl+69R8br9zLVVUMDFvzM7gciHQxNO6Jto4zIYEjSYgP00j/aWXfnsG067CGpk1K8eNHMJUq5ufOXYn4/vNnKL6+gv/vh4++5LQ1x9Q07dW3WzQvQ+16C2nRvAyBgWHcuPk2zZF659xfi8U8gIrFhCjIM7de0bhqEV5/FiacmlYTom+OXhMMzVvXlo3iGtnJjT3nHvL0veaiitPK8ndb+df/gdS696EejHoyF2MdQ/6pIPt8mZQ27sKzyr5KK9HV0uWczw02f5KuznjD7x43/O5hpWfB5nKqRRDMeLmCF0HSETKvgj8w6NE0LHTN2FJecTp1YhrqujK7ePzrHps/ST8rOho5M8l1rtJ9E8lnXJCxhRQ/28x4OQa/KNlJ3jWl/0FLpCVnj/Tnlv9VdntuQYSItWUUTzAkvU7ZZAz2OWXf4ZLz+OXXDBhJ6kgeUZcch1zKRYykFW2TYpvjkNz1wj7yLSJWVRAqUp+rKz+Tpb1zedo7l5e7zVTXgHtNpsjdNsy1DsNc68isV9SfsnTekqem8W+DKeLKt5rmvyjkJdKqxzqOpqIwRkvnYjLrEsW8erkLkds45e+gPM426selb+/pXUi2uKeTiSUfO06WEr/G3T3JXxWbKeyv13XJ76S8iLu8plYcrCv4RJ/9+gY7I1OFfSU/52kPzorFvNSec3hsjNRneWPc5taR4e7HOO0pPNNPuX82XcS8RCFPpCXi4jXJOORF6iUSFRmjcJsiUi3mqROVB1DATDaXPLlwV7WLbNROZvF3w1aY6OnxyPc7Zz6+4/THtzTJX4h3/UYBgliXiJWBoZSQ98r/B58HjhXXU2t/fB8HWgiz2XkLp27GOCn5raz4GBCg9n6/IiOxMJDcmIeP3sOR/ZLIompVFKf3aoIBQ3Zw/pSkFPbwIfVYtfZihol5KREbH4+OVvo8xJ7cdElmnaWtcJP65RfMhZ03qN+tBs9uvuHZzdcqpcZ6vvlGHlfBh2PStkEMqzFTartLmbzsXnCU6XtHyNlblu1PHqvULjkdihUXL4tERsQFjYHYT2jnOCvT1sLEgCHLDvPey48zS/pjZqTZB4UbXzyo4eSs1j6XfO8yqpCQXvFXKeHhat2HA6wpK7xM98/fmja3xnK46hLsDKylBL9E5Il26Uk75+1Sn30jXpLTsKj8xtmkiCJ/vIHXpSOZ7nyS7w2S2cgT8t54++GaSzMeLsERqhveK0dEfJwP4SErMTYVZh7j4rwIC12Onn7GeZcowtrKRKmIZm1tgrW1/DbJ182f20683LKFrL1A0vYjhtVnxLD6Co+rrrBXLH8uXnwUXj73XXgktW3Olgs0rlqEZbuvAqClJTypLNgm/EaN7y77MpjVSBTiFBEWG0Eb98GMKNiTGjayLzBJ2eFxhKDYUNz9HypsExD9izbugzlcZV2axvUrJpg27oNZVmoKTkaKK8Dv/7qD634XAShuXppPYe8Jiw1lSH7ZiI+pL0YQEP0TgOo5amOsY8q//lf5FPaewY+6yhW8xjztT0RcOAA1bOpioWvJo8C7eEV4MvRx90wTyarmqMVuzy0koHjy4F2IEB09ubDil6Fssskm6/JfSa1VxM/AsDRF6GmaPCaWcoW8pJxq2Jem5wQ/6COfnysV8x74qS7aN3JMuXigpil+SPL3pSi9F2BVlZZiMQ/gQ7A/BcxkPWg1QVIhLz3IsMg8ESkLgFnJa8FET0hXNNc3QCQScpuLblnJk15D0dWSHuful9JROa9/+lEkh8SMPlHIO+u1igNrL9Io93CKVyqARQ5TRFqynjyT1vVUOrblDRvRfM9utc9p0qULrG8qEc4CA8OwsJBEjdjamsnbDYCoKPWV4uT4+Abx6LGH+LODvQWL5rVT2D48JnXH1FPRbB6EdNs5xY9yzecdg27v5XidQbiYab6QwAv3d3SfJvgLDl/Zk8Orz4m3nQ/7h1ObL9PEohedJ7ZUObruwcXnzOq4Ch+PH7Qb2URmv7YjGrPwyXqaWvWmQClnVlxR/v2bd/2aeif1mzm1k7z8admgbaHYtHT9MXe2TRZmJZfuu4a2loiR7WWjEFu6FubYG/VTGpfcuqW2mJcUj7DvFDHLh1OytKo8RkLKhU/kT07XWMWgB/NZXy59b87q8CboTLaYlw5scJPvCZqeuH/4wtDdJ7g/bShzTl5hZos6lJq5iiczJYVl5p68wtRmtQEoMlUw9X81d5R4++wTV9h3T/K79HjmMPR1hJ/7lZfc+cf9ETcm9MdYP3PT8sUkxGJqoTySKhvVmdqnPh0nC36Dy3Zfk9oWFycYryuKsqvUM2sXiWh3WzIBubbMLOwMZAXrRFFt5fvtVLYuja6WrsL+zvoIqYO6WjrsqySbNdHl7igi44Qqnl3vjmZXRfmTzkmFPHmiX3xCvHjso5/MUyoMXve7qJKgFhEXLhbykrZvbt+Oz2Ef+OvtTLmC3tKSm2T6amjXgoDon0x9MYJ1H5cwOP9YmTYZgbGOCWGxoVzwPUn9nLIvlCveCyJebkMnmW3ZpC+li+Tm8Sv5BvqJVG23lCu7R6Cvl2mW7NmkkQc/PdKt7/rtVcuCUBUjQz16dapCi4alMDBQfJ9Xhue3AI6efszhU49SbqwGbXtv4NDWgSk3zAIUtlD9vVdHS4vY+PiUG/4BDChcmY2vbwPQ6Oxm3neQTOz3n72PTdOlbUUmrjzJwhGKhc7MIlPvtsnTbHW0Mye0X1XCYmJkhDyARvldWOhWn95nj7C1UWtauRRh2/NH9CouXXBi/bRDnNh2A4Dndz4oPE5KYl4xW8U+F8o4/0H6mGXLOPPgkQflyjgD8PiJJ3VqCZUO9fV1CAwMJ6+wiQcPPWjdslyqjptILTdXDA31KF4st0rttz5O3Y21Y5JIMWWExQaLl0NjhIf1y9/fyIh5ZXLZ88hb/fQiz6Ag8pgL0XdJhbYmfWvTpG9tqbZN+9WhaT/ZiIidrxVHq7Ye1pDWwxoq3A4wcdsgYJDSNonEKSjIkhJJoxkToq78XohDZFBPpu2YjjWllqsMXClXzGteyDVVYp4ib0hltHCoyfcIP+wNbVj7/gCNc1WjiX01hjxcyNqyE9n08QhziktHXETFp13cTi0b38pPwXazyxqzgNmknqdfvem7/Qiv5o6i7Ow1NCtZOMV9Xs0dJRb0EpnevDZ3P3lyemRPqfXVFmygkJ0ND6YNpei05VICYOYhAhLQ0hYileLj/YkM+4e4OCFFKTigH1ra9ujoumBgJETQRobvJjbmLfG/PZBCfo1FR6cQhiZChGJc7CciIw4T/zvdPziwv9CHTiEMjDpl8Pmph4dXLhzs3NHVyZvqPvI5yPdmK18kD/dfKY8uPb4061khJHLD7564CqStgbVcIQ9gfdk5DHooVCTvcnc0ByqvTrFveUIewO6Ky8VCXUSc/AjVg18lVXWHFegut42WSItCpvl4G/JJvE87R/lekcMKqFY8bNEbYYKugZ3sy0Ve4wIy61LCSk/4u3kT/FLtfTXFuEIzmflyLMe+7ZcR88JiQzNpVNkAdGtVMUUxD6B2l5XcOpg1LJP+JEqeEu5ZT5vOES8D2BtZcLa29PWMT0hgyL1/cPeTfq9bULodjR1krRJWvr7A1o/SxQDy66JM+gAAIABJREFUm9pyoMZgdETCe+3Yh/u46C357lc7Lx39+rSptFXRoLs7ZI6fQ9+Uy/UU+31FpiKFMDmlizuydHZ7pZpB0my5ue7XmFqlpkybDif2s795B/I4WDGifx1G9BfewXx+BDNk4h78/NUrdpacH2ncP6syrkQtFjy5DECZI8t40GoUWiLNFQtLC09/St7VnVPw1QMhcjBRzEtekEIeWVHIg0wW87KKP56qvO03kkKbV7CiTmM6uEoLRrpa2nQrWor7Pt8ob+dAxVy5cdm8HEdTc86374mOlhYntt1AJBJx5uvKTDoDacaOakit+oto1qQU9rks0NGR3BgH9qtFrfqL6N2zOuHh0Vhbm0jtGxcXzw+/EBLiExRWsNr49zXyOttQv64QMTRyWH1q1V+ErY0ZHdpV4OTpJzg4WDJ3pvzKOcvcb6XqvGbWkghls160Z0axA0x7rtxgvqljcZo6yhcBd7dpS+E16vscdjy4H/e+/dXe709GpF9b6fZOM3eyd6bgy9hx5j9M7i4r+AHUzJv6F1lVSFrJtn9+yd9f0vTZtUnSbBNJrGS7tUL6+iwqY0AhWRPqWz+yhg/nf42x7qdYUqVphh2v08Z97OgjRCs/nD6Umccva7T/gLAItvQSog1blcmcSE4b+2/JPku/HGpp5cDIVPCjVRStlyjqmZjPlrtdWycfxqbjfveRfpFmJUYv59myUfRYvR9zI0P+6t4YfV3hsarH6v2EREZxZFx3Bm06yvr+wm/Q57DvzHyxBT0tHTaXl03vds4tpMcGhawhMGgeTg6eiESpizhIpFMDYWJx/pCm1BsiiQirXNxZvGxpakhgSAS/QiIonDd1E4bpzcr328XL68vI98AFsNWXiJlxCSkXHStrKetVpA77vp4SL9e0raSw3fziYyVefV9PKRTzCpupNiH5I0rw4W1h3yGFluoRm5B5k1W2+naY6ZoTHBMks23cMyHKZX7xlMXZbDRPxVLOKret2m4pbRqWZnQf5c+E2chS8tQ0HjeZhZZIi1/R4bhdWECVc3NxbzhV3CaBBNz9PnDIbSgFTYX79dQnh5n0+CCb31/jaE1JJP/578/Z+vEm1+pPxFLPGICbP94y5uF+sZAHsKSsEIV0y+89g+/+k6Jnnrzjn/R6Qqtrq6SOn0ha0msH9XSjU2vlqaKJuGxeLra5ctvzN8VtJMVM2h3bS3B0FOfb9wSg0s4N5DQ25XjrLuI2drZmHE4SUbd4zXlOXXiWqnHXbrWUK0f/LK0jJfq6VhSLeUHRkRTcvwCArW4dcMuVPzOHxqKnV8XLHiEBaa6WO3HlSd589uXYCmGSs9e03WybI/ytVO+5kqVjW1KhWOZHiWtUzDv/7TXD7x5U2iZ5qm3S6Lytc7tSOF/WeojMb2HFlMo1xZ/f9hM8tRrlcwFgWFnJg1utPPnEy0Vy2Ir99RIRiUTY2Fuk42jVJ2mRisBf4Qq3JUdbW4tcduacPi4/skPRvknXt24p6yOUiE+oZmZgZxQ7IF6eU1zacDU8LoQFr4RZ9McBXylt5Si3j8T0NHXR1DlkBBk11r0zu7Hv8mO++ASwb6b8CIa0MvXyJebWqZsufaeVxbf+TZd+q9rKPjhlozq+EaHkNDTh3S8/qfXPA3wyfCzacqwX0oN5rRV7tCWl/z/qG1Ub6Kb+0WLL52X0yStb4To45hcJJGCum7oK4+mBs60wFt9fobz77i8W8rx+BvHVP4h1/Vvx7Is3czpJrvXAB4vFyw2uj+S8m3TaUXDoZkLCduKQ8wbmpkMJiziJsWHqZoM/fRNSMEd1rgmAuYnwYnbr6WcApvVtIG57YGEv6g1ZR4+Zu6Wq2f6p9M/XiU2f9gLwr/8DquVQnFkwubBmqoFb62XO813y4hfJ+RUTgIWudJTCnZ832eO5NVOFO0UsLL6WwY+6svPLJro5yU6IWmShe0A2ijl87jGHz0m8mGtXKUSRAnYULZgLc1NDtFORjRURGYOXzy9NDjNLkNtOcu9IGgFnoWfEtip96eX+Nwe+3KO9kyBoaYu0ZCLl5pZqw0mvJ3wKlX6OOftdKP6RKOQBVLctxL1G6nnfJ0fe8T+E/OB1kGwmU5+RO1J1jGvHx6oV9dXk0D+86zdK7Gt/vXNfhl6UTLZ4BP/ifndJttKdbgMJilLuCTx+aAPGD23A9n3ubN2jXpBJbFw8Y2ceYsnMtmrtp2l+RUVQ9qjmJjY/dpxMk3N/8+bXD/G63tf3i5f/bT6UXEaKrbvSi7s/ZKvEpoXkkXhJA5fi4uIxMdJPvotcLl98QZ16yicNu7ZfA8CosfIn+ZSh1hN3cGA41048YvtfZ4mOiqHvpGa07C2YVlc7swy/yFC0RVpUz5mfaz7vKWPtyNMAL+ISEphZugmd8kqLNx3GbJOKzqvdexVXtv53X0q7jm7EjZOPaZRb+TmqUu12W8vW9Dp2RO0x9D5+lK0tlEepyaPAouV8mJBxKVk1tv6dqv1OdO4id31yIQ/ASFtSYeehvyfOJsJsvqWebPXJjL7eGY2mrndC7EdEOspnZjrWkVQMmr/zEpO7yRfe5tetx+RLF9Ue057nz7KsmLfh/r2UG6lISIwvZ73G0z7vDoKiv2Gup9hQPRvlaP2exx3tfpINNSQ+edoaSB0IjYrGREVvul392tN18wFezR1F5XnraVBMmDTqXa0cm67fo79bBUrNXEXbsilHElUr6My/7z2onN9JLBDamBrTeu0u9vTvyN67T+lVTfGESiI333uoNPakbOqe+nves1/35a43081aE2HJub1gCMO2HCc4PJIdwzowq2M9XB1sxNF7qmJm0g9TY8lER2qFPDNjA8atPC6zvlQhB5bsFOwQclhIXu7MTQyYN7gJU9adptXYLRz+q7fUS9SRq88wNzGgTnmXVI1HkygrHpFIA7vqYjFvt+dxpWJeWvgSLok0/fm7UEZG096xh9LtRtrGUp+Tin/dnQZQybq63G2Zze2fN8Ri3rMgoUBJfpPM//v7f+bvBV3oO0l9z26AK+5vueL+Nk3Hv3n/AzfvK7Yp+lNRlpZcxkqI/Fn04oxYzEvkwU8Pdn92xzMsAN9I2WhWgBXlOlPy1DRKnpqGpZ4x1+qnrVJ68uOf+/6MxwGe+EYGERIjXxh7/+mH3PWKcKviwpyJLdQej6u18qJf97sPYuuzh/QuIXn2EaHac17PjlXo2bEKQybs4flr+ZWK5XHv0WeV26YHyqLTnEwscTSxwNHEgr0f1CuCeLqhEK12w/uTVIVbgGonBGFqe81OVLdL30wrRRSzssPGwCTlhkoYs+QYH7/6cWylYOESExNHbFy8kOItgiL57JTuf+TUaFo3XcaCOcdZMOc4zVqUod8giaVWVFQsi+ef4PpVia1Uk+bqV9VVS8wzszSieY9qxMclsHnBSW6dfyYW8/wihcieV62EMOBCR2az160XAAPd9zHz8WkZMS8gKEzqc05rxeWL/wvsXHom5UYq4ubsnKr9rn3O3JuKqqTWXFNdP8FEkW/166vs//wALZGI8/Vlxdbs6y2f5Nc7PmgCWqbCi6tIr2qK+x+5/kyhmNexWPFUiXn/DwREfeKgRy/x532fO8tNv81GNWwMhZfdQha25DYxF693NpWOALE0MiQwPEKtvhedvc6clvLTyZNTxsmBjd1bUXrmah5MFwpgAAyvW4WmK3ew6fo9Hk4fxoLTQirB2iu3WXvlDiAUwmha0pXF7RoBMKlJTWot3oyejg7nRwt/K9cn9Gf3nSdUmLuWduVSTuW7/TF11XvLOwu+qP/6X+Tg161oibRxMMzD2ELCQ+WIx4JvnY5IF0NtI+YW3wDA4jcTpf4d77oQgOdBDzjnfZiuzoPJZSCJoB71pIvYQ21u8Q2Y6gj/dy+CHrHl8zLiE+JoYNeKxrnapzhmjzAhvdXZOJfK53liYk8Azk3rA8DqPpKXj+qFhQdYdYQ8gIjIK4RH/I+9sw6LomvD+L3F0t2hICKiotiBYgcGKq/Y3Y3d3djd3YHdXWAQFiKigBi0dMPG98e4MexssiDv+/G7Li7ZM+ecmR2X2Zn7PM/93IWJkR+SfveHhelZ+YMo6N22Lo7dCELTEikgAzs3xJzt1yjHdGzqjIW7byIuJZOyEMbayeSUc+/Zh/ErWTJKpskwkdfrmdVD4WhrSrlNWhtVZGBcvihKtkqJAkXySC5IVaq/MkTn/P0K123MFLu+AEBUzmcAgImGGVbWqbjFTuoZNsT7jFCc/XkU/e2G49A34uFQUT/BSsoGl+qyH14rKTs4YpYBgvRbRXntuQRNb69AelEu6t1YjF52DbC8XukCDcR9/WTB4ynnx718rhfaujurckjY1NYTTvu3wMGAuHcTROjdiP6M2PGz0ODoLnR2cFJpbgG7/AaiTa+NSr+vv8HmMPJzQS0jC1zvPIqyr7JingAPq2qI7r8A019exbXvZL/V4U/OyKwoq24IB2aCAY4N0N/RTeW5Sha/ACBMseXzgRZuDoiMTcaD15GY1K+VRF8A0NfXwo69wzFl/FEAwPWrb3D9KlEPoG8vScs1/6vTVDpWpcS8ad7bEfnuB3qNaIWbX9dLbO9sQ23WvbdFf3S8uwM7I55isovIvP3OvolwH7QZPdq6IvpHCuws/9uh84pE3P1NJoxtq1A/l43bETGLELz6nTqHnMIi3Bw5RLi936lzCE9MRojvBGgymajutwXvpk1Ckx178XbaRLlpq0Vc+R436mZizdbY+ukR/BpW/Cg6daPO880w8adsbzR6M0IOzkCj0dILeqiTxJxsWOr+dxcHLn4fg3HOT4XFMMw0y7/8+3+RTSX88XZ7kP08R7VshI33yCbS8vAP/aiwmAcArWrY4+2yKRLtN3xF0TeCSraT2jXHpHbNpc71eM4YibZBzdwwqJn8G5xbYZGYeV75Bai6tqKHvQs/D2NbfSI66syPfdj6ZSmm1VgOAML2NRGiqplzaq6D79sBQhFPgKtBI9hoVUUhT7Tq/z03CrOd18JaqwoAQiAUzBmc9gxb3E4K2+WJedmcPIwL8QMAibRXdcOkMYQPZRdarJbYnpI2GVWsPwEAiou/qLyfST4tMcmnpUR7m4bVZabRBh2bgfzCYmw/+wzXn32Eno4m+rSvh6HdGoPFJHvjXtowUunjUjWFN48j+r/XZmqpNEdZkF5EHQ1TnnzK+oBa+pKm91TsjCJ8qyqykAcA46pNx8Q3g/Es5QH62w1HMa8YVpq20KArltZUSdnRvV0d3Hj08W8fxv8d4gUYBUJeyVRXaQKbJoMl7Pv6dwzGvjqCKz/fSIxXFPFiHeIMCtiHjxlkH9weg3cqPO+q+b3g0bx0YtvXsaIFNEERDAFvhk8S/n7Oi/Aa1Wcrf015cmUW7j4Ox+otit0j9R62G5ePUUdtv4lrAw2mJaoZr4Q2q3TvXZzY7DTsChelBZe1qLaleU9saU4saIpHAzqeXVNugl7XKi64+YOIcrscG1YqMU8WNBpQWMTBlHX+uLdXdjS+Sy0bPHi2ED09NyI3t5Cyj3efJpg4VfHnhJIoJeZtvTQV+XmFOLX1HnrWmg8zK0McfChaJUsukO67NcSxCTaGPySJeQwGHYGnyseb5fzxQBza8QBXns6HlrZkylPnxstRzckCe06LTC+/fU3C+IF7Sf3uBlMb33dpshzSCqFIG1Na5rfywNrnz5Qe1/TAPrweM07pcVG/U9H18Al8mUMox4227UGIL+E9IBD4xNvEU3OjUlPxadZUhdJ1a+5QrUCIbzPpD7VHvi3BMPtloNOoPTq62NTG1k+PUMtQelRGeZ9vaey6+xKTOkt/r8qizvPNSXQGjeUMPucbmBZhwvaQgzNI/wooK3GvxcEDiJmm3mvLkbMvcORMIJ5dFVWNvXzrLbbse0Bqk4b32TNqOxZPGz+cjiFWjTi8AvwuUP2hvxLFGdVKeTEPAD4npKCmlez0j4pEUlaOSkIeAJwbJ6oWa6Ihqgxe17AJ9kdLLgK6KChClCQ8641Uka6eoWJG2QImh1IX2igLbnrI3lcV609ISPaEJtsDtlaqVXQvLVpsFuYOa4+5wyQrrP8t7LRF380J+cqlbDFpZVfrzUqsom5vm04YXLVXme2rJBvr7cOs9+OwM2o9djc4qdAYfZYBfhdSn795YZMo2/82xX+qxy+utU5Oz0rKg/kTOoPJoOPKfdWKAlQiGx6fT7I4CPpNVMCeX4e82OhmVEWl+ZuaVhNWzN0Z+QCTncnZMWw6cb0s5BVDD9ILYFDtv6SQBwDZObI96QRYmOmXWsgrTzq3rY0DJ54rVLU2NT1X6jYevxDaLCdos9RbPELcw65H1fIteBbdf0Gpi0+owrom3YViXkjKzzLd1455yvkgXr09S34nFVHKfdTbdSGObriN4XO64uqntSQhDwDeppJPXFi6yATz9e/vwgvE36DvUCLlb/G00xLbrp0nfKz89ogiH84dDRAKeW27uKJBU6K4RefGyyXGD+q2BXw+sGidD9btHgoDI8Jzbd/ZCZRC3r1zr3Bw5RWpP4oypqFqHjApubkoViEaq8uh40IhDwAyCgpQ3W8LqvttEc4n3iaOmzVxI26irY0PCUkqHbc8ZIl533MjpAp5APDP430AgF6P9kjtU5rzrU7UKeSFxksa1SoK1flmmN0Dw/g8GCaSXk1UtHaT/eU1soF8T6/yYkT/FhJtvbsq7m3wLjFBbcdiq9MIjUyJqJhDXztjrPNjOSMqUYSYrFQ4nFxL+lEHvXcr9qBdkmU9/46Y0mbDAbXMk1okEg3eZwTBXkfyRv1T5nuV5q5n2BS/8tRjY5BYhmmYqmBlfhtGBpKVbv+f0WSIoicis2Pk9i/gilbAnfWryehZOmrqi77DvmSXr62GuBfepDdDhKIXAKQV/cbyT7MlPPC8bQixfdFHcjrPi9QnlBVkS8Lj85BW9BsAUVEzs1ixYgSCMQAUHtPHljj2i3GqebRVUnbMHqt6FEklsml334/0esyrIwCAf6qQn0HepZNT/KcEU99nXP0pmT4pGFvfWLISp6sRYWWxIfy2zONUdP+KcuGQ+oIeygt/saq3quJkuhGpebfxI0N6VkBOMXVElyx+5oqusw1NbWX2vf3zs9LzlwW6LNH3vCrvWZvJUufh/GtQSl27FLYaW+edR48ac3E7ZiO+fPiJGnWJP/qWFo4ISIom9e/z+CAc9EzwLZu4UT7pQTbpHbnoJA6vGgw+H9hz9jlOXA8iFcQoC8LeSlY62bXhNkzN9aFvIErdOLzrIaztjHHkEjndqXPj5bjuH4wefRoL5/udnIXz92YLRbzz92ajc+PluH3lDSbM7CIc+/hKCNZPPi7z+Jp3lu9jJM7u7j0w8cZ1pcYAgPOObUpHLoX6TpCIrKOKsqNq4/L5YNBoSM3Lg52h9Ao3nU+oVvFIHr1tp4DH50kV9EJ6lO2D08YXgZjVgtpDznXmFoRtmo56s7cieO0UNJy7HWGbpiPgcyxa1rTHuP2XsG+sKN1v9olb2DCkK2n8h43EOa87i5hLUXzOq+bHNL+VB2U7jaYNbuZMgBMDhqnsGwEA2DRZtsHtIo/WOPwmVKVjXPf8GeZJOU4Bs5b54334T9DpdNBowJ2zvrh65x027bkPZ0cLaGqysGPNAJlzKELrw4dKPUdJauh3Qg19xSqSVqIY7a/tx7fB8+FyZgMiBsyG6znJyNEFXdtgza0nSs/tsngLIlaWXxEhVfiVnomOmw+rPH5+1zak18Psp8D37QAwaAyYs60xz0UUmef7dgBYdBa0Spjz6zD1MPPdUHD5HGytTyy+nf6xD7/yvoHH58FO2wGDqk6AjVZVzHw3VFiNc3ltxVN5xInM/vueZ+L8SmgMWyvqIiCVEBTyiuT22fb1qPD3qdXLpnI6ABiLVbANz/paZvuRxu4GJ/Ew+TYu/joF33cjJLaXNHd3M2wMDTobaUW/JYS+3Q1OSi2AQdVezCvC/LDJwtdTneahpp6oOM/txCu4Hi9pvSE+RrBfKtqZd4H/r5N4lvKANG8lFYPACzPh7lN+Uc3/LzQwriqRLlsyndVSywCJ+ZmkfjUNqDOLlry/hCXvJQv4LanbE+5mkgtsgsCbO/FhuBMvyrARP4YHHeagw4P1Evu/2W4Guj1SPuOGrfH3gn1Ki5amBvIL5H8nSeNX5m7UsTgHLRmReRs+PMYhj35KzetqbIX3qUTAxq0fERjiJD04YnKg8gUey4Jm5lWFvnuqvGcA0GFqIJdD/H84n1+HyL7qK/hSUVHqr2dYy1U4FrAId/9Ess0fvA8XP6wCABxyJ1e1jPReglGBp4QCX0sLRzQ2Ja8A/M4gIpbaj9yOR0emIvijeksKl8R3QXdsW3MDhQXFYGuS1dtTN0UPWYJIvZJCnoCdfreEYl5EGBFSLBDyxPkWRY5AEwh5Au88T9upwt8L8orQu8YsLDkk6XEkiy7VVQ9JvhTxCd4utRTub6Cpiai509H98AncGDkEX+dOh5PfFtQ0N0MNUxNs6uEpbHN3qIqAb9+Fwl7XQ8dhoq2NFlWrwEiL2u9m3PWr+JqqWoRE8FjZqyPaDD1s+DwKOZwM2OuQw41HVVuFmOzfqKZnKmW0iK9Tp8Fpu/KeSruDXqOakZHM883j8aEh5kkUk5SKhWfuIiMvH4UcjkyvQVWKbo67rlj0HBVSoxRphmAY7gJ4iqVBdZtzADfXK/eZV5T9oSHo7VILzqbS/18/RyXi7vlpoNNoKCziAAB6dnFDzy6Ez4JHzw1qOZafWer1VdoX2ZpU8OLctyHo53BCrfv4f0TwZ+RiRBR2sdCSrIQ1pHl9lcQ8oOIKej/TM9GpFCKegKHNyZGqDYxaoIGRZEQrIPLMK8ka1/0SbQOrUK/Yb3KjXhwT36e0/QiY8VY1m4GywthQNQ+j/wdooIEPxUzHg9JEEZ+mbOOyOiQJZC0aykPRVNmStDf3RHtzT4X7b3WTvrgk7RhUOTZPy17wtCxd2nFfu6E4//M4pjr99x/I/o0EXpiJiKhElSvcViLJ5kbyF5Dvtlc8ZU8VXzx5Y8w09aT2EW9/HKhY9eL7/mV3X9Sl9kIAQNXq5th31Vft89897wsPL/nPCo8DIykLe/D5HLyN7wgznd5wMqUWx5/ER2NS4CXscvem3E7FsTYD4HaRmC8ohXrRksvno8Y55TJQHM+uQQsLe5xoO1BqH5fzflK3yWJz855CMe9JfDTyOEXQZkpao8niQ59ZwhRfDo8Hx7NrsL5pd/zjIGnp8jQhGhs/PMGn9KRS+/plZuaVarw4BgaSmpIsBOqAQlIAt0TlFhML6RFWgKTAV5KxPu6Yu+kqijhEimZkbNmkXwro2rshtq25gaUzzmDdbmKl9s5VyfDj0FeEAEmVUluSTt3dcGjHAzx/+Amt2pOFms49JFPw7GtSV2HT/OPjFx+bAmt75byVqhgY4kemYmkL4sy6e0dhMU882u7Gn2IXNABfS0ThUbUBwN3RwyTaSnI/OlpuHypYDAZMtGV/8I/HrhD+HpsbLrF9wZurGOfcCpp0JpqbS0/JYdDpaj/fdLrkn196Tj5+pWXh6fJxSM9RrnqmopTmfEunGAALfF4uFHmeSc+Sf/HrX8cVZz+Gye1HhefJ4zIjUPV02EJvEsH/ws0HYfDbcQfD+1GLEMqyTgWfRWXho/yLxvwXEXzDjanVBMHJPxGdpf70S5fFW3Bz6jBUMys/gUEWsy7cws0Pit1wy2JIc8VTzisKXD6PVCGwIpCT54+cPFE0k7nJQblj+OBja+Q5PEgKRg/rlhhXvZdERBYAjA/xw4+8JDQxroVldUarfIzJBWnYE30Z7zO+gg46bLXNMbhqFzQyLttCPBvrzcfM98RN+piQ+TjQiPohJLmwfNOmB1fthZPfCYuU/q98cb75jnLd/3+Z8z9lZ7NU8vdxqW6J8ztHoe9k9WcgVPLv5t3HsvUtE+e2fzA8/wTaiHMnfDUSfqVh2STlF7wD7oejZUf1+M29+/iTUsyz1h+NrJRgWOpJaiYmmjpILSACn+78/AzHs2vgYVUNRVwuPmckI6MoHzvdveFpJ/ndq8diQ4vBQj6XyF5wPLsGjvomGFGjCRLysnDzZwRis9MAANX1TeFqbIXLsYo9a71IihUKZrosNmoZWqCYx8WnjCQUcjmkvg+6KZ6KTCvxnl39iWrEHlbVkF6Yj585GTLfs4AtzXti+ktRwMqc1zcw5/UNhY9DFf7pob6iUg+eLVSqv0DM40MBQe/ki8WY4kUcrGe1Wbgds1HZ4yPRvXUddG8tCp1/capsU2wBYNj4tji2V+QvtWXVNVRxIEfucLk8AIoVrjA01sHSDf2wfPY5iW3tu0qqwDYO0oW6IbO6Yl7fnTgeJF9EFOfJiJGotlW1QgIN9u7Gm/GyK7GUB6oePwBETpG/0rLS9bLM7WdbU5fqpqI8zveP3xno3qAmeHw+2q3Yj1dr1GtMXWbnm18EgAEa04HU/C0hDT6Lj5LamAw6XuyR/3+3pkNHlcU8ADj+/h2G1lO8opHfjjvCghZHz71Qeb8C9oeGlHoOcQKSiMhQQSVbAHA1Us6ItRJqvg0m0u09q9REWFqi8HVJ3i6ZgvorVH9g77adsBO4P2MkbI0MVJ5HVZZcfYALIar/TVGxoESKrSzkRcuVFT0D5qCAKzsdpvPTaTK3A4pXvJU3lynbAKeakb/vWazqMNInopDERT2qOe+23oprcc+xK+qisO1y3FNcjnuKHtYtMdmJuC7s+uqPa/EBwj4vUz+i89NpoIGGO60VvwGV9n4ismKxMExULOxyy3XQZkg3TlcVex1brHGdhQVhG5FWlIn+r6Zie/2lMGebCPvsjzmDu4miIjUXW+xW+3GUpLdNJ2jQWTj87QK4fC7+eTERHmZN4Os0nNTvYdIL7I4+WW7HVdbkFIWHlGr4AAAgAElEQVTjbXxPtLKPUnhMXNYRFHLiUM14kdy+az8TfbysfVQ+xkrKBxsLQwRemAkej49Fm6/j6evyTzmvpOIR9ilObp/lc73Usq/j2x9QinkAYGWr2uLpqmmncSdcsuq8Krz/KFkcBAC+phLaR0TyaDSxIxe9CurlC6dza8ETq7D5LEG+Z6yAjz6zSeOjs1KxKIRsgdTBpgb2tSLuFRQV88TJKS6UGvn3pPtE2OkaUm6TRmnfMwB4Va0Nr6q1UfO8H4p5FWvBVh4lM0cVQekk9R3XqENhV7yT748FAEvcFE8FKAsGjvLAsb2PweHwcGzPIwDAgfNkoWTouLYIfhGFR3fC0K6LfA+7Zh6E0q6I+Bd4m2z2/eX9D9SoR1QEivr4C/lSyhbLY0YLd2x+ESi/YwkyCgpQbetmtVf+FEde9dqmB/apPLerhYXKY8URhPJ+z0lDVV35F/3SnO8hl/xxwlskvrzfQDwgCbzuSnrevV1PFrzE/fJK9lfEL680Qp7c802nvmg7WBlLVLJVhs9TfFWuurvs8SP0q11HZpqyOLdOT8WAcQdQo7oFKX1ZkHLr0XODUOyjahOnNOdaGi0tpqGIl4N2VvIfhipRjiIuFxp/Ik9djS2l9tNkMcGg0ySi1ZVF3J9uVMtGmNW5Vanmo+LU63e4GBqOiATlKoAqCovBwIdlU8tkbnUjT8irCGRmbROKeRmZa6CrLVuoFxfyxLkeH4DJTn0wOngtfuZRZz3wwcej5FC0M5ddaKj/yyVIL8pS4OgJegfMQx+7dhhTTT0PaeI461WDr9NwbPt6FMU8DiaELqbsRwMN/i12qX3/0uhm1RYadBb2RhM+j89SgvAsJajc9v830NWorZSQJ48iXiEeJd8Fi87Clbiz4P6Jmu1iKdtbt5KKA51Ow5pZ5L/7wJBoXL7/Hq/fxYJXyu/MSv5dxCfKz2ISj1br3Xg58vOI7+mGLZyw+sBwAMCuVdfRrV8T2DtZCF936dMIjjWtMKidH1KTiO8nQUqtogLc6O5b8OsbUZzHys4YR+4Qwpqyc7rVsZMbhZiQRG2309ROdlXor/2IReUrsR+x59MLfMtOhZ6GJlpaOGCcS3PUMpL9XCYYP+PlNbz5/QspBTloYGqLblVqob8jOdBBkVRTQZ8HcV9wJvotojNTEZ+XBTaDgSq6Rhji1BD9HUuXqSE45mWhd/Ey6Tu+ZafCTtcIdYwsFXrPAj73JQq1JufnYHHIHbxIigWHx0VVPWP0rVYPI52blOo4xZEWTdel3VpwODwsWeENjzYulH1WLr2Ep48joKenics3lQ9sK5XjpHh03qkY+YbNNPx9MU/AQM9NyMygTvGrUYtIhfVbfEkhMc+z6QrY2MkXgBq2dkHo0wjh6w0XfeHbbSNsHc3BKeYi8UcqNlxULZ9/cpOmKolLAspa0JNGnV07kFdcLL+jFK4OkJ3K/Sb9IRoYtcfisN5So/PmhFzC9Z/EakRVXWPc6UjtlShOac534I8f6HT8KO4NHa7S+NJQWnFJ3vnmFz4CjVkLfH4maEzJcHJV0ZCZ2isfl53bEeU7XZhSK+DMPpFfn8YfA15dHbaoXUyfoxLrqNoAoJjLhbOK4qMiVAp5ZcOF6A9YFHQHDBodEQNmgUWX/rn7uHwaXBarL6z+UEAIDgVQR3HqabJhoqsNLRYLmiwmijhcZBcUIrugEOl5ZZOGryj/FiEPoI6oKxltpmjUnbr2VxIGQyQi21q9kdET8A6cR9rP1+yfmPxG5Lkz4902oZB302MTmDSGxDH4RZyQKeaNCV4nIeT1r9IBIxy6k9qOfruJMz/uC1/7/3yEpsa1UNewusz3oAoeZk3gYdYEE0IXU6bUHmq8DoYs2TYwZUFHi5boaNES6z/vx+u0d5R9fGy7on+V7pTbyhsuLwcvfoge5jQYZmhq9xIA8Dy2OkmoS89/hp+Ze1HX8rRwuwAqQS/we23w+IUy+wBAwHdn8Pl8tLL/Ai6fi2vx54Xbmpl4YGjVsSq+u0rUxYHnwdj28AXsjAxw23c4aduAA2cRFpeEzrWdsMmnK+V490aOcG8k3dxfnPkbruJZkHSBuFMrFyydSr0fdXM7/j1WhF3C/Npe8LKVveBRCTVFRRz5nf6wf/0tTFzUAx17NgAATPbZhfTf2TAy1ZM57tQjQrAZ4LEWZ54pXsww/O13uDVzxMEbRBDE+N7bkZqUBRMLfeGcXWovVEgYbOvuLFfMKyqmPhdhiT5wMSdS1Jl06d9bvezroJe96oWANjdX7+JaB5sa6GBTQ61zlmRZw84qj+159BSuDieeWc21dIXRh+VJBw/isyMvbXbxcm8sXk70P30iEAOHUBfMlIbCYt6jK6HIz5W+qh3pvYSy/UVyDEYEnEQT06o44SHfN608mDTbE7s2EJGELq7U5ZrnrvSG3+JL6Nx4OUzM9KBvoIVvUURkQ8kIvHZdXPHoThjJY69mHRtsO0L2pFl5YjyeXBNV5qzTlPhy+xWdLNGmCmf69MUA//PyO0rBaftWfJ0qP8VIXZRWWPKqKd+fR7NEpUQq1jfyxvL6PaDFUC60tTTnOyot7T95vsHPIf4puA+arqSY13X2ASSnZwMAzI30cGuD4sUv9nv1xNhrqhftqL5tC96MnwhDTfWnf5WkLIU8KkJTj6KhyfBy3ed/kUE16mNQjfoISfmFGqfXw8XIHLe6SU/BH9myIQ4HqFZtWRkEwl1F49MKUSTwrccf0aSePXqOJdItj24ciuGzCL+rQH+RWXeXYTuRnVsgfC2+zb3PRjw9NwOt+4muVXePT4GuNlv4euScE4iMEUWand0+CnbWRsLxi6d0RZfWIm/SSUvOoqajJaYMa1Pat1su2FlJ+vhKI5dTQBIMnfTsSNvDM78BACY59REKeQDQzdodN+MVW4z6kZdIei1N7Bzu0A31DJ0w74MofXT2+51qFUdLsqehasVCinnF4PFpuOyuWOSesimxc2r+OwSoFz/cUMfiKIy0WiKvOAqhcV0UHtvKPgp8PhcB3yW/57+lrwePX4imdi+hwTBDev5zihmAzILX4PN5aGVPpGRqMbRVLgJSSdmx+X4ATo7qix9p5Cirjfeeg0Gn49iIPgiPV4/nuYujpUwxrzxZ9J64v18edqlcxDxVClVUdLS1NZCVXSC/I4BLxwJJwtmMVd7Y53cL8zYoX9FUEfauvYktp0XFtbr6NMGN80EYNqWD0nNZmMtfPNKSkj5pazBBpoj3b4ObdxY0ugHomp5ibScAmh4YWrILIhUm1gXbUnakoqIIhLx/G4cPPFFazFO45Fa7Xg2xc/FFdBvUXPijCC3MqyHSewmCfn/H95w0pQ6urPDqKwqr3HqY+kGtXRdX3A1eikXrfECn0/Az9jcaNnPExYdzSf2SEjLw6A4R1eXkYgUnFyvYO5rj88c4dG68HHMmHBP2pdFpaNuLXAX09q/tpJ/S0NTWFo+Hj1R5PJfHQ7WtmzHo4oVSHYc87kZ9VUv64dYu8lfnznz3w+Kw3gCAtZ+GUv4AQFYR8WUTnpGg8P6b2tpCV0O5KjviCM73598pKs+hCK0PHyr1+R5Rv4FC55um6QUwzEHXnUy5/fLqEQg5OAMhB2fgypoRaDdV8YekDtVUF7oFNNi7GxNuXC/1PNK4+eVLmaTWihOb8xzv0k6Rfr5ll32Rjf8nGpnZwlJbDxHpslNTZ3f2QNDCv+85Wt7oabIRsXK6RBXtoTOPIdB/FsxN9bD54EME+s8iRcP2HrcPrZpUR6D/LAT6z8LFPWPh3ofsvdu632bh9gcnfdF5qMibcNfxpygoLBZuv7xvHPpPFZmut2vhjJU7bpHme/fp179GyAOAlLRJSEmbhB9xTsjKOaD0+PkuQ0mvtRhseFm3JLVNdVLMg8zr+RzSa3nCXH2jGhJ9PJ+Vf8S/gN6B6vWarch0bKmcr1N8FnFvaqRFfDa0WeqLoPyVuR+t7KOgwTD7sw+yfYAGwxy5RZH4kDhIKORVUjHJzC+AT0NXNKxqg971yYUADgWE4OSovmhY1QZDmzdQy/48mqg/kvf/lYw0xRfLy2q+qrYm8jtJwdzKEKnJ1PYOhQWqZ3QJSIpLx7tX0QgJ+IKQgC+wrmKMthRe94rAYMiXU+ztTCnb47IO4GPSAHxMkl/FWBk6NVkh/FGkz+qF1JYdAniFT1GU1BB8rmiBj5M5H4WJzuDz0oVtDO3+pHH84jBwMpcC/FxSe3HaEBQlifSYwoRqwoAQYZ/08ShMrPnHjx3g5l8R9U8UBZgUJbdCUVIT8HlEpH4Bh4M+J84CAPKKinHp4yc02Eo8b/Y7RdQ4qLmBCLqYevUmLn/8JJzrnxNnhH3yiorxJi4eY/2JQBKXjdsREPtd2Fd8XgAYfu4S9r4qN3sN4c21Umm2JQteKFMAo6ttbYwIOIlHXSpGSo4i/nYA0Kp9LYkqteIM9doGUzM9nLolecPaufFyvA+JVfUQVaKqoSEa29ggOE6+6ag0Xv78iWpbN6OHszO2eXZT27H1v3AeQXHUBqDKQAMQrWBKsCC1dnFYb8yvJb0qmoWWHlwuL0dEb8U+FwI+TJyMfhfOlep8dz1JVFhS5/nm8HgYfNFfbed7ces2iu03qQ4YhrtBY3uAz4kAjUn2B3j7NQ7NalcFALyPjsfoHk2VOpaYaTNKLZYJxOSmtrY406dvqeYSMPTSRQT8+C6/oxqw122FfZGtMc75qbAto6j8Kob9l6l7bjOyiwsx1bUlXnpTC9Il0dNkI2TRJDRaVX7+XH+TZV7t0a8x9Q1vr071AAAt6ldDm2ZE+kVVWxNwuTwwGHQkp2Zj4SRR9I+lmeRq9OltogWpkivZp68FkyL5zE2I9JvoH7/hWMUUK2f0wKMXosq8+Wq44S9vzIxFn6PvcVWhryv9AaqOgWTl9TbmDbA2QvRd51dPdUGrkCfKxmhjrtrDOo/PU3n/pSG9iNqfqBKC9PwA+Z3KiLiso/iWvh6WemUTcVOJctRaugUCr/mZHVtidCuiiIDLEpGNxIVQImghYsV0jDl+CQFR30l99gzqiTbOxPWo0epdyC0krh0tq1fFgaHewr6XJw5G792i6MuIFWSfZ/tSiD8A0PA2kc4W6ln6ogWr6vXFqo+Xsb1RxcgqU4bEOGvSvwBgaRMv0SbeLmubtPkS46yhrTsa+gYrSHMIxjVys0dYhGLPR4MntsMd/xB06UMEvcwdeRgrdg0BAFhVMcabF1FCz7x7l0PRczA5qEiadZY0Fm8bhEvHArB0x2ClxlGRKMUPT5xGblUp2+tYlE1BsHtBRMakLDFPkT4CuHlnoGERCn5xGMCwBK8oCEyDtWAarEVhYi2wLT9RjqOxXMHUJ6c/F6W0g4bZI1Ib2yqGEPQE+8s9AJYRkelRlNQMGhavKOcvTp8ADXNy9Lcmkym0Z2IzGbjw4SNyiohr0rlBxPfO7t49AACN7Wyw6O5DeNWqCQadjotDBiCrsFA4durVm0jMJkRGLo8HfbYou0swL5fHA4NOx9F+3tJOX5lSKs88ZcgqLkBaYa78jv9CmrdWIP2wHDnn008t0UHXIyNxPTISjaxtcL6vajddXD4fXU4cQ3Sa+qIyFRXyxLHUtJe5vfnN9YjovRR1r67Ch57K+ZFVnm8RTIsP4CQ3AdM8RELIA4DJW8grP9qaGth6gYgqC9ovv3iHOnn96xeqbd2Mgz17oZ2D5EOxPPgAtr18ge2vqb9gpFHV0BCLPNpgzLUr8jtLwYRNXr3WZZqrPFclIhY2bI9+1espPU6HrYH5Xdtg7a0n6j+oCsT0ju5ShTyALL6x2ardXthayq58VjKSDwDSMnLhWIVY9R7g1QjLtt7AsmndMXP1RYzq20Kl4/hbxCUSkVIcbgKMDVfJ7OtmKN+vxlmvikrHUcQjC6Fzair+wGOsoY80GQUz9kafQeDvt6DTaBhm3xvtzJtJ9Jn+bg0yi3Owod4cmGiIPhPFvGL0fTmNlCJ7NPYS3qZ/wrb6xHf3kW+XcC3+IQBydF7JtNo8bj6mvlmFAl4hVtWZDnsdG4XfIxUFBcXo0WE9qe1+wEL4jj+KbXuHAxBF0N0PWIgr/sHYtfUe7gcsxIO7YfBbeY00TpzeXTYhJ4fIINi6Zxhq/7GIEY/IE/+95PiSaCj5nVHEVU8aJQBoMEzR1O4FnsdWh5OJeipFVqIagVHf0cKxKg4O9UZBMQf1V+4QinkRK6YjPS8f2x6+wLIe7YVjxMW5kmJci3V74WBqhAvjBgr7iNNv/xnhmNIWkCprPK3rwdNa+fuBioBAaBMX6gSYmF0HS4NIG06KJ3+HMBhWMLMkrEO4XNFYafMZGu9FRtp4oZhXWHAP+obrhNsbuVXFkTOKWToMntQeXWovBFuLhayMPERHxMPEgljw8x7qji61F8Lc2hCRYb9Qo46kRRaPy8OhzXdhX90c7b1EBRg4xVykJGaiuIgLDocLJvNPkbNG9pg97ACGtF+PPiNb4db5IOy7KulbTzVnSdIy5OsbDeqq9l1cUaBrEv51NBZRS4CXfxnFqf1lDZEKnxMrtw83/zoYOsRiJl1Lus8sy2gPChOqga7ZBSwjyWyvNvsO4/mE0Vh6TyQernr4BIvatwEARP1OQ/jMKeDyJBce2+w7jICJY1Ddj7iO1bIwR10rUfGNMwP7kub9Wyh1t33PPxjb519AjXp22Owvv0iAgPvxnxGQFI2JNdVfqa8icN0/GJPnklMQ+3YiqlxOW9jjbxySWiKYBITEx0nMpcVkwsHICI7GxtDVYCO7sBDJubl4m5iAYm7ZlYFWNY14kpNso/qX3eaAw+MpLeQJKI/z7WZlBVNtbeH5/pqWipj09Ap1vvn518E0fw0+9we4Ke3AtCR7n5Smoq2AmGkzUGvndhRwFDfWlcXoq2RRTZPJRHVjEzgaG0OTyUQBh4PvGRl4n5gAddx6liYVXkAf+0Ok141MSz9nJVBJyBMwtHl9DG1eH41WiaIS/ivM6tQKo1o1kt+xHAi4MEsivVecyUPbwL3PRiyb1h3vI35h90rVbjb/FjaWikdMuRk5ldlxLAwjV5ln0BR2ZUE36xY4EXtH+Do2NwH2OlYACHFtstNgjHccAD74WPxxG0nMm/FuLb7l/sKxJn7QZ+kKxThF/e0AYISDNwxYujjx/arMcTPercXBxqvB4XPg88JXuE9V6dFhPaWINnWmJ25ee4tuXvVRvYYlor4QaUqH9j6GV2/iodpv5TXhWB6Pj44tVwtfd2y5GhN9O6K3TxPh60nTOqFXn8akPvIEPHGcTFYhMfuczD4FnF/QZBIPzV9+z4eBpqKV/2hIzD4PSz3qyHfBPC2qfJAotFFJ+TL6+CWhuKbJYmJQUzdEJv2GswV1SqA80vPykZ6XTxLxCoo50GQRj5s964kynRh0GRdyFdgReU+t8/1XYWnUR3rqIBQXvQWfnwM+vxA0GuFLy+UmID11KIxMjoPBsJYzE6Cp5QVAlMWQnjqcJPi5uii3QCLumdezhJ2XYFvLjuR0b6qx4jBZDFjZGePwbcnnD1n7kzVnSW7eD5Pbx62OndRtPVqtwdwVvdGyLREEIYiUE0TOdW66Any+6DUALJh6Ch/f/8CoSR3Qs29jhY6zNPAK7oGh1Rt8TiRoTGfQtbzANFir0lw0hvzPBUNLFOXGy78O6C8CjUb9/cy2igEAcHP2gKE7gbTt+QSifsHyTu2EbZfCPgnFPEE7gy66x9Fns0ljo+YS10hzXR2EJyXj1ucvmN26pcS80ujgsRq+Mz3Royd1hsOwgXsQ94sIwvGdobh3rQClxLxOfRqjUx/iA5ORmoMBjZcJU22dL8kP0fSt1VbpA6zo3A1eigkD95KKXwAAW5OlcCpvWaFOgakk+RwOPqWk4FNK2fq9iXPqHx9UNZQdtaEqTxK/YMLLM7jafgJq6KsW5RQ9bQYcy/B8v/xZvqmUqlQ35vPiQeOmAEVvJIQ8AOg5/xDiUohwdDNDXdzeqJpR+KfJU8vss13A4eBjchI+JqsvEkGAuipG88HD/kjy9VQ87bYS1ah/fisyikTVYbWZLIT3nyVjhCQhiyahoJiDFuv2Ir/o35fmKc7kds0xqa1k1JSq7F7ZH+59NgpTZf+ZsF8YUacId49NQUufjZg7vhO8OtRFXn4RTl4JwtgBZE84LU0WRs45obbjLk9+JTSGrVWwQn1ttMzK7Dg+ZJCv3/Kq8MoiPDNGKOYBQBszQsyhgYZVdcjzfsv9hc1u84Wi2mX3XegdOAk5nFzoMuUXtFKGvQ2J+1YmjQkPs8bw+3wAq11VjxAfOa4tOrZcjV0HR6JGTdH7dXSywNxpp9GxiysmTO2IFX+8iQoKijHBtxP8Vl7DyHGi6zn9j8iRlJAJCysDABAKeQJ2bb2HXn1K8wBHQ/MqIaSqtOK0so+SqFj7IXGg8LX4NsHvAlGulf1XBMQ642vqAtL4kjDo2nAwnl8p6FUg+OCjtBJbyWg9cQy0y64A2dGYynsgRUiMsxUKbpnp5Eg0QXtSvAP4/ELKyL6SWNr8wO/k9mBrtgPAkNu/JFHfklHd4e9klzx/8AmtOki30lKU5N/ZpRo/eXZXHNr5UCjmlYTPB7x8iOv9vCkn8eZ1DMZP64TJsz0xbuBe7Np4myT0lQUM7b4oTGoADVOigChdozk42RvAzT0MhpY3mAarweeloyjpT7EYmh7Ylu9RmOAEgAg64WQuBtsqBhrmz1Gc2g98Tiw0LF4DgDDFtjChGthWX8HQGY7i9EngFT4A24IoDEbX7ICi5Fags0XCKzf3IDhZfqCxnKBhSngm19m0A+u6dqJ8H/W37saryao9exZyOBh29iJCfCfI7wyiiu2gvjuRlJiJbZtuY9um2zL7G5vookcv5YvtKCXmcbk8bJ13Hg8uhuDwk/kkz7wbHcZTjtFhsmGtbaD0gf2b2HOa+r1XBMpS0CtP1CWCSGNWMHFz7f1oLz72Uu2CSEPl+aYJqhexqFfOzi8fBrYGcdkpKubAe+ERXFo9QuVj/Ded64+TFI9mlsfhL10wzvkJUOrb7krEySjKx7fB8+F2fgve9Z0Oh5OqrTpqsph4s5hYrW6+dg8y8hSr5lYRaFatCo6M+KdM5q7nYouHp3zRc+xe6GhpYMHELmjoqnjqia4OG4H+s7D39HO06b8FNR0tMLiXpO/mg5O+cO+zETcPl09xklvfe6BrVfUU1jE2UjztUJeppZZ9ljU5HJFAfrb5FvR5QXgnNzCqjcW1JP+PHHTIKVQGLD2c/XELo6spVrhDFYw09BGbWzqP2QFDWmDAkBaYNuEYwsN+oUnz6lj9pxJjZmYeNqy+joXLe2Pm/G7IyyU8eZhMOlJ/ZyM/vwjHD4sKGQ0Z2QpMlihSoOQ2dcCkG5JEtJLCXkmBra7laanbStLSPpL0etjs44iKTUHghZmkdlv9UbDVl14xvJKy5dzYARhx9CKODP8HBcUcnH79Hou7yY80kYaJjjbqLt+OD0vLzx/94s8gbI0gPyQLvPNKIstLT9oYeeMA4Fb8Oyx+fwFuRlVxqNlY3Ix7iyUf/AEAzvpWOO1O3A+8/h2FicFHhOMCOy2DJoO6yqmA16nRmBh0WKK9i1VdrHaTbslDZ1iAz8+RiGai0YhFET6/CPl5F6BvKLAG4EIgxplbhSMpnnw9kDYfAHCKI8ApjoClzQ+Z74WKZRuu4+Ru+deAxb6nEBTwBQ5OFvj2NQl3Q5djl99N5GQX4NHtD7gbSgTVdG2yHN36NEbgo084fYdYOOzccCm6ejfC26AYHKVIpQUgnOvLp3jsOTsBGhrl5kSGzl5u2LRKZLNgYKgNIxNdFBVxhMcxcSYRsfXmdQzW7x4Ct0YOAIDrzxegv+dmdHVfjVuBikdnKwud3RZsizekNqbebDD1Zgtf0+hGwig5AWwr6iJHLJNzJfrFSPYxkoysF/jjMQ2Izy1DZzQYOqNJfT7OlP689Xaa6veFx/opf2986vxkFBQUo3un9VL72NgYYffBUdDRYat0XEp9Un3cFmPRnmGYuUEybcVJxWimSsqef5voUZLQcYQC7lljLm5/8SuTfYT0mC+/k4L8V863KnB/9wRdZyx4OdvBtIyU2M4W+3LUYDGRmlU6H81T//TBoIv+pZqjPHg2cjS0WbJv2JTBiG2vtrkqESGQRqvpEybcjvqlM+MGgJfzJ+BzYgrGHr+MlOyK6xsrq7BFSTjFn/A7uQNoNC1YWEcDALq2rSPcPntcR+HvJ7cMR2HBfRQX5UNTywuabBau7qdeABMvbiGrrVfrfhg/UHrEQEYWYYRtqK+t0PtRlpvfu6Nb1RvC1+oS8pJTiRvSnNzzwjZzk4NS+zNoykdB/G3YdA1cdt+FmwlPcDDmAnoHTlIqhZaKQm7FSmvfuocwzC9ZYfbZ4wgsXN4bzVvWwKXzQWAyCbGuSfPq+BH7G0NHekidU9Y2eeQUFaHe9p0AgPpWVvAfpN6qiYpwbMNQbD70sNz3W4ls6tpaIjj2lzAtdkyr0qXrBcwdh9YbDpDSbGVF6pUGWeLb3+Jd+ne8T/8hFPIAIDIrAX2fb8P5Vr4kIQ8A3O8tkykUHoh6hL1fqf9u7iR8wLOUSDzvSB2AYGp+X+iJR6Prw8LqMwCAz8/9U8iCBhMz0XcXn89FUrwoFVRLu59C8wGABrsligoDQCUrtGtVE4+ef5ZoF/Djl2Ie35xiLrz6NUUzD2csmEQUeZo0lygaWLehvbAfl8vDpDldMWmOyP5KIPR1big9Y04wFwCcPvgUA0e3Vui4FKFRPeriF1S8D41Fpx5uMLcwwA3/EHgPJLIj6HQa+H98JgVCnoDmrZ1x81Ko2o63EvWiqcnCg2fE9Sr2Wwq+fkmEhgYTtnbGcKxuIWe0fJQS8y6FERecT29iUauBfal3XpHZHvEEDrqm6GFXRwEYjIEAACAASURBVGqf3Z+fl9oHcFjf3SgqLMbpK74yfYDkkZSQAVNzfanlsWOmzcCKJ49x9N1b1XfyFyjriLyy4t8o6BlpaiJ0fOkiWZgW7wEAdF3qCoqNRm9GXUcrVLM2xZXnYQg6ULqbvOZ2VSr8uX4xegwsdfUk2vvWroPz4R9VmlOHaY59kW1IbZVptqWH/ucifKHzYJWj8qioaWmGZ3NEYf3+oR+x+Mp9tc2vLMY6Wljdu5Ow+qCy/E7uDEPjvX/8cuTD1uwov5Ma6TZyN64dVH1R4v7PAbDX7wFNhgnsdDvjY9oeJOe/Rjubo8gujgWPX4yMwkgYsp3B5RfhUkxz+DgSN9LXYzvBTrcTNJmmcNDriUJuBoKTl6K9rfRq6gLMTQ4iM3sPDPSIY8/JLZsqd8pio2WGEQ7SDajl4SCWYiugm1UbdLNqQypQISA65wccdUURm5nF2ehrR0R9s+iSiyKPkl/BUpOcrk0rzQ2Vilw48wo+A4gHr4ISlZRpNMILT8Cxg08xYSrxd9Gnf1N0bLkaDAYdvrOJ97lh9XXM/uO5zGYzSZ54Qa+iYW6uD/tqiqVZC4Q8AHibkKDUexo07QjGDmwJXW026rnYIjAkGqeuBWP/6oHoPnoPhnk3xdYjjxF4YSYWbLiGYf80hbWFAbQ0NXDkwksEh33H/tUDJeZtP3g7Fk/2hKYmC83c7DFtpT/6d2+IZvUdkJVTgOfBUVi35x6en/933gP+m/i4jDpSCQCMtLVIxS/EkSbSPZ1NXYFb3aJeJytX0ut7CWFStylCqOdqJORnIDY3Be/SvuNg9GOVjmvkq31oYVYDWxoORtM7hNAWnZOMDg/XgAYajrUYj2IeF6Ne7QcAtLq3HM87SYpM4mKlsYYOZtXqjk5WrgjP+IVhL4kqn3mcQjS6vQghnuRiSX1arcG8dT5o5C656FUydXbF9DNYsmUAaDQNWFjHYceq65i6WPK7nU43lZp2K76wV5Jls3vIFPMAIDAoCu5NqFP+BZhbGUBHlw0rGyPQ//ibzR57BDVdbUETy1K5G7ocEwfuQcyXJNwJWQZOMRfdmq2ArxwPe8FcTjWtUFSkuCf3orVX5fbZvJLaP7Qkb4JisHbRJZy/S3gDd2qyAh271xMWFAt7R0Q+KlJ9tjy5eeY1di67TLnt7MvFMDCWb5Hx9kUUFowgFi9vR4qKqCTHZ2BY23US/XX0NLH68Cg415XuRSiNK8cDsW819SKsf/BS6OiXXdaDvYMZ7B3Ua5GilJi3d8UV6Ohr4fT2+7gdsxFjO67H/vtzACjmmUdFpHfZ5nirylSXNmW+jysXgnHsfPmkAQHAkjZtscCjNWps31pu+1SVsz590cRGslpRQX4RBrZYBQsbI+y5IboxKBm1V/J1yLNIZGfk4aDfTdg5mmPdcdGD9eZ5F3D/Uojw9aV3K6GlrQEAuHM+CLuWXUGthlXhd2Ic6VhkzQkQgh6Hx/tXn29V4Gb4gl8UDKb5C4lt4gUwFg0TPeAXcDjQZKoe0l5RBb3oaTOkJsIu9GitspjX2UZ2lctKVCNq0DwAhNn/t8Hqi9YtSZ+GddCnIXmh6N3PBJwPDkNI7C/8TM8s1fwMOg3NqlVB59pO6F63JrQ01BcV+ju5AwAusjNXIyd7O0zNHwAAMtMnQ4PdFpnpRHqD4Ka/sOAucrI2wcBoO5gsUeX35ARX8HipAAAzi5dgMKv+6X8f6amjAHCgqzcNuvrEPUZinDVoNF2wNKRHDwoq3drbmsDEsHT+ak4GIgEirSAMaYWfAAB6LHvQaSwYsp0BAAyaBmlcD3vChP3m9+6oqtsVGgx9MOmKRwhmZK0XinmpGfOgq1P+UVQl+V2YiVZm6qnquDpiDxa4jAcNNMTnJ0tsdzVwxqz3fjjaZB0MWHpCsa9kYYqwzEi4GjjjeUoIuHzJKnRdrVrjeOwVvMuIgJuhyx8vsLIV+KxtjNDPaxvy8grRsEk1UkGK0RPa44q/yAsxL68IXt6iojL3Axbi0f1weHXcACtrQ2zaOUS47cbDueByeRjadxeyswowfkoHNGnmSNr3vWcL4NNjK1gsBjp0rkPy4KtiaIgfGRlyj58qdfbUVsIGw91nEwLOz8TWI4+R+qdyo642Gz5dG+BTFFHQQ0+XDX09LWhpaoBBpyP8awI+R0t6zxYXc+HduR7aNHOCu88mBF6YCRaTgWb1iWiTkXNOICGFqIaclpkHY4OyibCtpGJiZaYv/P+XxVo3cpaYuJhXcpvC+9YyhJWWIZqbOqks5m1qMAhtLAgftlDP1UJRLr0olxSFp8XQQD63CHkUkcW+IaLFnwftF8BIQ/R9VsfQDqGeq8Hj89H4ziLwwUfD2wuFc6+dex45WflYNPE47rxfif0bb+PJ7TCcfjgHIYFfsWrmWRiZ6ODITeJ+/MWjT8K5xRdBfsQko0o1Iutu5rAD2HRMUqQtLHgAHi8LhQX3QaOpLoDMX3UZz67Nlt+xBB9CY7Fh/wh4tViFkVM6AAB4PB52n56AnetuAgAunnqBAaM80NW7EbZJEXDE54qKTEDMV8U9s5+9/KL0cUvj9OHnyMzIIwX3nNj/FFPnEVGDtf5UMS9rfzxFWTz6MEKey37//ZuvBAD4hyyDjp5inpln9z5G//Ft4ek8T2qf3OwCTPMhovrFxT9ZLBx1CG8CqNN+BfT5UwNB0TkrAko9Pd889RLXI/1wejsRUZCkYGhsRWF7xBMciAzEoy6+OPz1JQY7Nka7O9uFgqLzpRWI9F6Cng/34XNmEmbWbo+xzu7C8UejXmHDxwcYWK0xFtbtTJp7yLNj2O8+EFpyvA8EjOy/Bz9/pGLXlrsAgPsvRFVUB/+zE4UFxbhwkxCrQoNisGjWWew+MhoOjsSF9e7N99i6/haqOZpj12HCa4BOo2HSyEPgcHjYd5x6ZYxJp+PjpCmot3snuPyKWRb+5D99pApL3m5LsHTPMJze9QCDW63ByecLKPuVJCo8Dnf9g+Ezpg3O7hWVkQ64G4avH3/hQvAyTP1nB8bM6yYU8pLj0rF9ySUs3T0Mt8+/xkD3VTgduEjunOIIznedXTsUffvljqzzrRI0JgRmp4oiS8h7EBmNDs6OUrcLqGiC3uPhI2U+OuqxVfNGoCIuLxQ22sqbplaiPHncHCwPH4cBVSbBzbCFzL6Eka/IB4SbewwMnWGU29zsrOBmR45g4mTMBtNwg1qOe9Z7UcrMxnqyq1iKcy3+OF6nPoKP3Vi4GbaAqfkDJMZZQ89wOTQ1yVW3OMVhEiv3bM3OYLJqgc8jpxjT6UYwtyIevhLjrIXjMtLGCH13EuOshWIek+kEU4unyM87g6JCyYUCgDolVx14WO9GemGE8DWXny+jtwgtpjn44KG19V6F92VksAgc7i/k5PrDUF/5h5uyoJCnvjTWkLSP8A4UVT9sa04usLKizlTs/HoSw4OIm3gWnYmzzcjV6JsY18WSj9uFr/c2XI41EeRzzKZroJNlSywPF0WllTadVx7uHs5w93Cm3NZ3YDP0HSh6r1SVZ9t1rI12Uio1Mhh0HD9PHfEOADQ6DReuUxcpuTlsCFy3Efcgg9yUE2W/x6Whqo0xGtapgkHTj+Dy3rGIjCEedEtGP2blFMDKTB8AMHDaEZzeOkLYVxwWi4FbT8IxaUhrWFtIemp3aOmC8QNbSrRX8u9l/K1r2NuVHO3lsGMTvk2ZKdHXpbqlQmJeRUUg5Mmjs1VdXPkVQrktIEVkUyMu5IlDlxJ9PN+vL57eCcOd94SIMnaWJ8bO8hRuv/JqMal/bTdq39oq1cyRnpqDwIefsFxscUGcrMwl4HETYWkju0Df2kW9MX8VdeRWadh6dAy83FfhqphX3MzRh/EjJgX/DCbuz/oNb4W5449i8uB90P0TcZWZkYe+7UUBH3dDlwvnkhfBJ05qunzrlHHDFLNIqO5siQ9vvku0vw78ivEzCM2BySKsNXZvuiP00PtbxMX+livkidOn0TKFBbJHV9/g5HbFs1dePghH8w7U350C4r+nyhXyxJnmswtbL0j/zlU3uZxc6Pwp8sUHH4vC5mC1q2L3/0qJeUeeLkBXR+LmcvnYIzj5UqQMv/GahwbX1iG4xxzos8jK69oP93A06tVfjcLj8Hhw0DVBWK+F+F0o+4/vavtxmB50kdR2POo1fOwbYHh1ycp+Q58fx+GWg8GiK+5fc/jsBFw4/Qo+A8nzjRt6ACcvim50h/TZiZkLuuP2swWYMeE4Nu8ZCgB48SwSt5+SI0d2br4rFPauXAhGLx9q7wttFgtffacjp6gIdXfvpOzzN7jUfwDcLCXTccS59edC0LSdCzxrzFV47mNb7goj9XoNF90krp5yUth++MEcUkTfsLbrhL9T7U/anCXRZrEQM21GhT/fPC4Ppzdcx8m1V3EnU9JsV1EYBpso2zc8fA5HU2OY6ujAzdYK18Ii4GxhhsZVbJBfXAytP55yDfx2YZO3JyKTfmNY0/oo5HCQV1QM7T/RRWvuPcWCTtReFjHTZiCvuPiviqdD67lhWVvVDaRVISrrYaWYV04s+UhcY09+3yZXzCtp6CsQ8hTn7xc4eZZCrG4r8n71DJYpNGdh4VNwOFF/fHvI6BtKXj+KioJg+Mc7Tkt7ADLTJR8A1UlHO8n0ViO2qMqclz3Zw0iQYitOt6o3EJS8FA56XuDw82DMrg02w1juvvV1ic+Xob7q1WPVQRfLZriT+Ert8yoiqE12GozJToOlbp/vMk6ibVv9RRJtExwHYIKjZGQji86SOI7h9t4Ybu8t99j+jWizWIiepVq6alUb4jO7famo+IhzNcLj58w2Impv6VTCm6qDe028Df8J35X+eHZ2OqkvAMwYJUrXvHmIyEq5sJPwidwwv7dwW6WQV/4cD3+LobXrq20+n4tnkVVYiLsDie+8u9Gih+g70V+xK/i18Ntt6NWLMNHSwpZOxOeoVZPqeKTGaKeKQg098vNNLUMbqWKegLHVZd9LNjR2QGjaN5l9+rRcjTOP5oIuxYZJFgPa+cHASAfd+zah3G5mQb2wVhL3JtXh2b4Obj+Uno3i4bVBZnTe9MU9hb/fDibSkl1cbXEtkHzt33KYXAwBAPz2Die9NjDUFvroCaCaSx69h+2Wub2qnQkG/SNZpIsK33ndMGXEIYn2hLh0YYVzAOjQtS6unAvCh9DvGDWlPb58isfNS6GYu6I36ol5B5Y1ozuLiqCytVi48m4lZT/x6DpP53kKCXo/Y1KEv28+OxEu9SUFZ/F5V0w6gWthq8CSUbRkVCeRMFarQVVsOiNpxVKYX4xeboTYHfnhJ7rXWoAbn9bIPV5pdPBYjZou1ti5bwR8345HX7tBuJ1wHatc12NtxAr8LkzGJjdCFxAIeQBAA00pT2Sl/rJNLQ1wK3oDbsdsxNL9I6BnKAp9b3BtHSy19CWEPACYX7cT7HVNsC7snjK7UyvXfoahhx3hoWDKVj79ZmP4Q+gwNSTanS+tQGjqD6WEPFlMKaG0J8Zn4Oj+p5g2/hh4YpF0oya0Q8cWqzBm8D5h28TpojLMv1Pkl8nW1dBAzLQZiJk2Azoaku+tvLg2cDBips2QK+SVBtcm1N5Q01b3wfxhB8Dn8zG97y6sOECurOpZY67wR9E5pSE436/GSD6IlBcMOl34f17yfNMZdAye11PKSNWYdeU2pl8iSoU/+hID73q18eYnEYEzuLEbGlexIfYttsI4ukUjuFiYo1fdWtBiscBmMoVCnvfB0/iWKjsiWCCebupcvqtWc9xbImbajDIX8kJ+H8a+yNZ4EL9c+PMrN1j+wErKjEIOEUmWUyj7xpyTTRaqilJEqXB87g8AfBT97glONrFIwCv8bxrGszVawNBoFyxt4oU/Amg0yZsxDVZ9FBUIPCEV97L52zgbDsHThAn4kLpDISGvIjHdmZymNuw19Y16JZUI2HbkMWatvYzrB6gL3FRSMeh3/Szs92+A/X7i4fZDSiKWBD4Qbi/gcMDhiVLXV70i0k0TcrPhdHAz0gvkRyZ/z8gQCnkA0MjKRvj73eivuN5/MARPNMd7/gO/9p2x/w1xH+PRWLZ32r+VukZkQUKLQf3cJZ4uPNZJ9v1kCzMn4e+vU6k966q7WGPbCmpft0snXiD83Q90qUcIGF3qLcYt/2A8v0eIbldfL8G5J9JTHZVhvq+n3D5rtt5Sy77KAw8v+VFTJ3aNVHg+59rE38jw8aL7wvHTO0v0m7OsF+4FLYFrgypYOuscXjyNxKBRHiQhr1OTFcIfqtcAEP8zjdT29H64RB9plEx/lSbkAZLpqhcPP5c7v/hYKiGPat7BHtJ9rsWPt4arLaWQBxCi5K0I0TxcrqSFh7J8jhDd37qbtsIq1/Xg8DmY77IEm9x24tT3Y6Xeh1KRecc23UH/ie3B1qJOJa1tKF2McdQzxcnoYMxz7SS1T1nSw64Obv4KRzfb2sgqLgAAmLBFHiy/cmX7iUyu2RoFXA40GeRTFum9BMU8Lsa9OIN9LdTvbWNhZYjW7Wuhd4kouyr2prj/YhGSEjKgjmzZsIlENOCF8I9Y8OB+mafgruvYCX1rSy8uUl509mmMexdDQKPRsIUihaUsquea6+gIC3tcCP+IuffLVuRmMRhY2a69yud77ch9mH94HCa6L8XuwOX48jYWS3y24mzUVszvuRFrrxKpbV0MRuJO5mHhvwBgqqMD5h+jWi0WE8eDqAuw1F27A0w6HeELfVHL0hxd9xzDWq9OsNR3ws5nL7Hi9iM8mzYGczq0QjN7xcxOe7vUQm8XIt2h5aEDiM+WL3CrwsV+A1DfSjUhmgZA2b+0RqYjEZsTiA7WIsPkkN+qR1JWohwr6hzC8vCxmFxd5Fv4KaEdnC0ugk5j48Ovuqhr+0GhufjcVLHf48HnxoOpPx/cbCKylMZSj09ZafAw64agtMcYV22x/M4UZKZPR3FxGAAemEwHGBofAmgsZGdvQEa66JorzVgbAEBjIStzCbKzNkCD/e+JQDXQqI4+1YL+9mGohcSCVPmdKvm/5lqliFfhcdi/Ad/GEtFPP7MJb9a6ZpZY0KyNsI8mkwnXo9sRNnwqTn56h0XN2iIo4RcOfwzF19EzUPPwFoQNnyoziCFo1HgcfheKkW6S1+vg+DjSax6fDw0GA2MbEM85mmz1ebxWJHSZilmrPE4KF/7e6LbikWIZRaKsM0GKLQCsEwtSaOTuRBrjPaQFvIe0oByXl1uI0V7bcPrhHIWPQR7Prs2WKYLdeRQONpuFmRPKt2iWMhQVcdChzxa5/R74K1/wpaQXnveApvAeQB3ZN2mWJybNohZIFfHUs7YzVov3niKRdot2DMaqKScBAAf9buKfkfKLhy7YNkhuny4+jXHnArEIkCUl5XnLAn/S623+kyn7CaDRyRkxw9r64dhjxTMBFYEptmhdQ6+mjJ4KzqdMZ//9jzFMRo72w4RImdtkiX2KUJrKpiw6AzOCLmLv5+dIK8qDl50rNBlMMOl09Hy4D+lFecK+2yOe4G3qT0Rn/0YRj4PJLq0x1tkdzpdWoK6RDT6kx5FShll0BoJ/S+a5F/G48Ly7F456ptjfsp/EdkU4eXEyOrVcjYd3whAZES/01uvkvgpVHcwQG5NC8tsrLT6168Cndh0UcDjoduoEvqWnq23uJja2ONXHB4xSVJm7ceolug9qLizPLU5WRh70DbWRmSbfw0BAeGgsatSl9otr4O6EwxtuYeRsIvQ/JSEDZlaGqh24FCr6+T6z4TrmHyYiCXcHLkdYQCTYOmwc/UCInAuPSxZwMbU2QkJsCqzszTCvo8gr4tJo6RfmyMWiL702Tg54M1f0kH9ljCjd6tGXGIXFPHECRo0Bl8/H+oDnOBAqO3pKEfTZbDwfObrUvnfRKl7T+tiTQ/EbmSq++ldJ6dBm6MKv7mlSm75ma3xJ8oGb3ReIB7zzuT8BfjFozGoAeAAvDXxeCmh0opIV2/IDuHkXwND2ASdzKZi6E8HjxIJpuBm8/OvgF4fjb+NlPRRe1kNJbVTCm4ERtYWAgRH1Ta+09BxNLVF0sPh+ZIp9lZQJw+y74lisKFLC6/lsXGulHg/HSiqppPxxMDRGan4e9NlsWGj/j72zDouia8P4DUtLIyCggtIGgt2ioGB3Y+drYne3omB3YHcLKCigqJiUSEmoIN1dO98f48awswULvr4fv+viYuec55w5W7Mz9zyhzNcuv6wUALDxtQ+cWljjbkw4vOKjKd587XQN+I5ve+YYHJqTwtHZ4E/4mJzEzpG3tnsvDL5+Gc3UNQAAC70eIywtFU8nToGizH9TyBMHlsPJn0apgbxEhTwWXdo3x9uPcXz7H3gGI+TLT1wUw6utLhFFyGMwpCEnIOTzbyY6LJH9WEtXVaQx3fpRnUnuX3yNYZO78bEm6eEovCJ1j/5WbDGPH8/ucK75hkwSnCqGhbyiLEqLyYr0ab8kd13Oze7IbUgrScUB6yO4n3QbHslkcZZT7d0x+yPp1Tz74xScai/cc0+sT9qtoG04uPYWFu8czdM3oHFLeCSGo8W9bXjuuBh6iuQb7PMrEvMDbwIA7vahL8pQV3ALcHvCyMSK4cN4hbBFlra01Wyr5vybZ8FRlj8P4XVDbnmHdNX8UUD/QaiaLw8AWrXhFSqe0SRKflYlrl+3isg0c17NQv0UZGTwfAo15JRJEAhOSYFnTDRCUlKQlJ+H3JISlFZWQlVeHipycmihrYN2+vqw0dNH22p6KwnCfkQ7jLDeAN3GmhSvOc/oPVg04hCyMwqwar/oHpJ7l11Dj/5WeHItEKUl5Ti96zF73h3nZ+Lz6xiMsN4AhiwDS3aOkriYx4Lf6/0kOhqhqSkISUlBfE42isvL2a+3gYoKGquqoZ2+PgaamaGRsorE15VUpRLd96hfMGvbDApKpIglx3UH9djrLeivMQPb7yyFnpFky26z4JcrTxQYUlJY06Mn1vTgCIwEgMdRUfCNj0N8TjZ+5OQgt7QUcgwG1BUUYaWri+aamhhh2QImmv+OMDkmUYm0kq9opCj8h66eusFYmyOuWjUOZj+WYnAfz6Uho8apZMfKp8dQIn9P5bSf/rb6PVZxMOQURU/EXE/12GX1D9aEHmdvO/g74373PVBkSK5Azd/KBMN+FDGvlFkOB39njGxsi9nGw/iO80v7jF0RZDXGMx3WoImSLl9bADB2EV64iCEtjS+LF0KOIVpKkxexcZh1777A+aKXip6XkLXGfqYmOD6UTOTPJAiY7ud/YSfLYCByyWLaeQDg8OBBGGBuJvYaAGCguRkODR7EY5OSn49uJ08LnKe6+fNYuL1+g8NvhedTbG9ggBvjRbuRLegzIO57VQ9/jtsPxcXwICxpL/hC2n/cLMzzeYheTcgKw0NNLJFZXITTDsMFjmPxeSbnRu8M63aYweWhN8DEDANMOJ/7o/3rf+e40ZbnnMtzV7/9r7Bn40jMXHIR0TSVrlkk/MxEzyH7cMLFCS3Mai8Fk6hUVDLRZzh9PvCqjB3WHvOn9xZu+Jeyy5lzM3vrqWkCLKlo66khPZn0Bj6545FQMU8UDIwaimU/d61ox5pufVvhxUP6SLLqctCGWqRrtQUn2mWYwSgMMxjF3hZFwONGLDEvJPAbOtu3xDuuMtad+pBhbK4dR2JDm/7o8sQFtp5uPGNfDRDf3bSeP8PRSDvMt+DN1SQtJYW2enq1ItKJgklnEygoyuEuV2x+WRmZP0lOTgaH7i5it1cNj917mTdP3cPLb5D2KwczVw1kt904Tq1K27abKWV/wuaUJNJSUhhsbo7B5vTV8eqC5SdmYte0E1hzfi4lzJaOed02wTPnLE+Fu9rG6MIeJEwV7AJ96st7zG7Vkbatpq/xvdhwDDcWXEVJkkhLMfDgxwLMMfcXblxPnZBX7IucYm9oKA1Gat4RmOhc+dNLqkdE2mqYo7myAeIKOKFfwwIEH0+e9uI9x+Fm8rutSC/NAZMQnG8lozQXDv68IoUUpGDYoBFOtpdsaEd1eNrLjWeNdxL9cCfRr8Zzn/v0CTt8RTuOVTKZ6HbyFD7Mo891w43pfldKjmF+8xm7HMD7eXOhpaQk0JYbn29kXiqbw0eRV1oq0PbJFN4KkNv62mODN5mfbOGjxxhgXj1hjU7Iq23ufAnHSq+nItt/TEoSalOb71U9vOx57w81eQVsev0cTxOiETjxHxifdkElQWBnoB8AIGH2ChiqquNZQgy+zSSLDXXRbwpLLR2Yn3XFSLOW2NmjdlMmbVw4AGXlvPlRGzeqnRvq/yZGNe2IR0mfAQAfM+PQXku8/NzVJa+8BJNeXoKuggoSi3Kw2qoveuoaY+jz07DS0MfbtHj4OC5AYUUZPBLDUcFkYnxzUqQ1u7MN7Rs2RQMZOUw37YwuOs0E7uuM62QwCQK2Q10E2s1dToZmMhjSeHR5AZQb1N1NNiaTwMHTz3HvieiizsyJ3TF5bJdaXNWfJyWRk7e8uYXoekDfEe1x9eifzQM9wHKNcKO/ELHEPJZwxw9NeSVEjdiIy7Ef8CYtDsqy8hhj1BbtG9InL/yTrGpd+/H44SPXwNHrBDrpGNb6viSFe+x4ECBwJLIP2ms5obP2NABS+Fn4CZryRmggo4X7P5ZiWNMD+JB5GUGZ1zHb7HGdrC06ovphVv7e4ejVlyq4OI7uiONbH+CVZyi09dTxxicceTlFfGb4szhakZ6YXqHbhVhWn4mWy5D5252YO++dSRtDjGg8Hwv2868uCAA6jbWwaexBxIb9hKwsAxdC90pkXazn3suxNdbspd7lb3v9EACqoOcWHICjoYF4NWoOGimp4FF8BHZ+9MXOj2QS54SpqzDO6xoCU35g50dfLLDqguVte7Lnm9GiA+ZbdWHP5WxNrawXmpGCUZ6XMa91Fzhbk3eW/JPiMNf3Po7aDkWfxsYSed78EmiVTwAAIABJREFUOBtDJsT1/kX1FO6rLzxpbT21Q2zGLNg0+Yb8krfIL3kr1tg7iWcQmR+MvPIsNFUyRVuN7uiiJf7vU1xhBG79PInssgxoy+thfNP50Fc0Enue2sI79Q4i84ORWBQLOWkFmKlYoY16Z1ip8Xqoi0p+RQ6epdxGcM4bEGCijXpX9NYejIby4t1wOt5uBa2oVl1SSwQX6REGAQIJhckSWk3NedrLDcMCVqG4UrB4JS5VhbxBFuaY0KYNNBUV8S0rE2c/fEJQMud1uD1BuNf9rbAvPOLQhj62sNTWQWFZGba+8MXP3Fx2X8djJxC91BkMadHqwTEJAnmlpRQhz0RLC+0N9FFJELgb/hWVv4sHGNN4c09oY8UW8wAgOiMDZg2FexekcOV8bWfAWwWaRSMVFcQuX4rvOTn4lPQLsVlZ8Pn2Dd+EFI4SBTohTwrAyFYtoSAjA7/4eCTm5rH7tve1Fzhfbb9X9fASl5MNv3FktU/3cFIwip21nNaWJeSxUJdXQNSMunHMcOhpKdzoP0ordY5H/6lvL+pMzAOAB3azYHZnG74MX4t1nx6hp64xHtiRUXVmd0jHhgYychhtZINrcdQq7ld7kaGBXR4fwNtBwm9SSEtJ4YzrZMxcclGobWUlEwPGk+f7vbuZY/3SgZCVlUzhSW5KSsvxxDsMB0+JLzqpqij854W8mqBroPGnl1DnPPRagSGO+zCkvwseetIfZyVBrQR0Oxl3gJNxB+GG/3HkpBl4MYC3qMK/mSnG13Aksg8WWHA81CJyvfA67SR0FEwxpMle9NRdjCORfTDXzBMdtJx47MXBocMWPP2wCf9MOIHjV8nkyTNGHcHZ3wkqWf2icuNCAEI+JWDnYSfK2KwM3uIHcvIyFA8+C+ummM4nmej/A1ci6F3IRzv3x2hnzutiZmPEfiynwAmz3f1oBfSb6wAgxcC64PO4RTyeec7W3eFs3Z3dPriZJVyDA/BiOCfM/7rjePS5d5rSxrKvYDJhefkAIpzoT0aGPHbn8QTsadAcEU5L0dx9L+KmSD7HCDczTJ/iXIxjvXhXB5QyS7AubArffpc2NwAArfQDEJlC5tZs3Zg+J+PyEFKI3tfmOqQghZWh43k8t+ILIxFfGIk7iWfQRr0zJhkKv3A6+m0T4gsjKW3JJT9wIJr8jO5qfQmy0qJVKxf1+YoCAQIrQsbR9hVXFiIk5y1CckjhU1lGFZtbCg4NZL1+rDWwtrl5l/kc7zLJk/DdVpchIyV6/qWnvdww6vVa5Ff8O2/o/Gnud98DAgQc/UW7mLfVaYs1lpP59gdziXRLunXFgi5UUde0oRb6m3FC8bKLi6GhqCh0v6ufcgpKPZ4yCZba1JQPfYzJC+OuJ04htaAAAGB2wE2s0FObw0cBAM+mT+UR7HY7CPdYmt+5E44GvgMA9L9wUaR9c4fO3hxP/73ixlBdHYbqpBdTcw0NsTzq6KgaBhu6aAEayPE/rhSVl0NJVvD3ry7eq3qorOtiC2v3w1CTV0DC70IYtc2x1+/g+vINYtbUR2iJy6es+D+yXzlpBkoqK1DOrMTQ56cxxaSj8EG/yRcj55+Zsa7QohhV8X0dBd/X9Dn65eRkYNREC7raqmigJAfydgPAZDJRXl6J7NwipKTlIiOzABUSqFTK4uVD+u/Sz6RsJCVnIyY+DSlpuSgvl9w+RWGt87/nmlZWTvLi678dJSU5+Lxch0H99sK+5w60bN0YS5YPgL4QYVPcfIvc1gRYn/p66uHifcYFVDBL8KPwI4oqsqEpT3oaykiT7s7mqtXzcty78R5mLiLHHr86F49uf8DgUTUTgc/9duF16LClRvPUIz53jz6Dx3k/jFzowPbqq2vKmZUwveiCnV15y7mLioy0NIoryvn2J0xdhQEPz6OXQXOsakfm8GMdODUV6iYEaEwz4Xcy66k5slKy6KE9AOklvxBfGIlSJv1JqiyjESwaedD2VeVZym34pN4B8buOsYqMOgwbmCKvPBs/ir6x7UJyAtFGPVCg55pb9BokFlMTSbdS6wiCYCI8jxQV14RNQkdN0fK3sJ5vQmEkfhbxT1AtClI0pxMMKQZMlVujhFmEhMJodntBRR6Wh4wVSSyMyQ/DyTiOh7KKjDqMlVsgMj8YJZUcIW51qBMmGy0Ry/PvVrcdWBY8HRpyWtjQwgUnYl0QnR+OA9bnAQA/ixLgGk3+tlz+fhI/i+LRUs0GQ/SpwqKwMNyaIMrcwmyG7LqAp2vEX6MUpJB83xDKCvJ4s4u3+JE43Az9wn5cVcijQxQhz4wrf50wwefN3NkUgSo8NQ0tdXWE7kPU+QWxtHs3tpgnCqzQ3j/Fk6hoyrYoz12YkMf9XnVs3JhHyOOmpu9VPRz6GpogeMrCP72MeoTwrM9q9HtBVglt57lOYO68x0lB2Bn+AG/6bZb4Os7FBMKjL+loseHzE4nMySQInL74Ch4+YcjOlezNs7KyCkTHpgrMx1cbiCNG1iX/JjHvZ1z6n16CSJV3JYl9T+r3NjwsETOnnBI6zuclb60EQdTIM+/Frxg8+BGGt2kJIAgCOorKmGDcDhON24s1z6+iXCx7dx9BmYlQk1PELPOumGle/dAbADjy9RUufvsAJkGgtYYetrUbgMYN/s5cC0GZiXAJ80VIVhJUZOXRTEULk006wLGx6G7oaz8+xquUOOSUFcFWzxSzLbqitYZooUj55WlwNNiEn4Uf8TnrOrrrkDlrypklkJVWQFSeN/rqix+HbmSsgx/xnC+3YTPyZI6VB6+6iOPJV4/kWLDfSWgobm1zJvwDFlh1wQQza6x9w/FEMFfnvVCo2qapQF4sugUHYJKFDQDgYuRnOFt3x1ivq7jhOAEAUEkQ8BgyDUYX9rDFPDpOf/6IXQGcMLK4Rcv42oqLsowO8stT4Zm4EmOauSO3LAlqcvwry9VTPaSlGBiqT/VUq+oRxiQKIS3VgL39+UdTtG36g++c3qm3AQBGDcywwIQ3HyeTqMTKUPKzdjHBla/AdSJ2K0XI4+eBtzxkLN5n+fJdDzeiPF9xkJZiYGaz1TBTseJrwz1/UnE8DBQF59phCXlbW56Bkgxv0Z/L3w8iOIeslCvo9aNj0WcnHG7LyXc415gMi1j4eSIOt72CJkpGbGEvOOc9XNqchXvCUZHn/y8Q6roEXdcc49vvuPUsvDbOEDpPV8OmuBEWBgA4+OYtFnetWXhSUHIyKoXkXquKtJQUO8xzyKXLIgt0NV1rVY68DRQoaM65/4D9+MDAur84W/SIk0olSgKFKKq+V9fGjRE6prrvVT3/P/jYrYX9850ASAEMAKSlpCke8PxEMYcXu5FRyhvBw4I1HwsNuQbwsVtb0yXzRUteBfPM+uJYtDft/qsiJ13zQDtVWQUAQPRIMjH/4c6jKP2sdhasfHlV+74M531d/q1iVz3iY9xCH7FfybRX0WGJMGvdWKRxT4VUna0LcjILoK7Fv4r330q1v/2mt3hzd+WUFWPzZy9s/uyFlhqNcLGXE/vgIOo8WaVF2BPqgz2hPogctQ4MIcn0WeMv9nJCFx0jhGb9wsjnVK+ggNQ49PY4gmeO/6CZihbtvmNG81a1rQr33B4Oc2CqShUD7iaEYNWHR7RjRZm/Kn7J3zAr4DqlrbSyAhklhfiQTl4sKjBkEDaCt5KuoDm8EiPglRgBZVl5BA3jdQ1upNgC934shZlqH7RUHwQNOUOYqPSCuqwBrifMQXedfzDb7BFORg+AnmIrmKsKzovCzaRXF/E+PQFRIzZizJRucOiwBcs2DqWE2ab9rnYTFvRd5HlZzF7cD1OGHoT7g8UIC/qO1jakF6GppT7SU/OgLWIZ7Xr+Tv5p3RkTnl7H4EfuUJPjHHuO9x6GlldcoaOoDN8Rsyht+7sPhKOhGT6PWwSba4cwxbIttnUmQ6XGmraBycV9eDeGEy4/xvMKYnIyEDpB8EXNrLbtMattezhcuYCYzEyJPs+s0jjcSuBUkboeP6G+IMYfIqPgJhKzN6GRqnjeDnRCHkAKYNwE57yBtXpXHrtvBeHsx85mu/iG0nbQtMWHLD+x1iYp9lpdFWqjLa+H9FIy5NI79Q6mGgnPK6LAUKQV8gDAyXAxW8yrTdRkWWESf0dAw6brz6Cl0gCLBnZDTmExXn6Nx4LT9xHqugRObtehrdoAo7q2RjcLI2y6/gy2rYzRu5UxOq06gh0THLDiogeC9lMrs1ZUMuEXHocLLz7isvM4RCalo7yyEpFJ6bAw0MagHeexbGhPyMkw0M3CiDJ2kIU5Fj8mPT0OvXmL7OJibLbrU+3nt8f/JfuxirxoSdIHWZjjYUSkcMMqLJKAmLe0ezccCHgNAHB9/UYk70QAGGpZt7nEqsqjMhLIV1eX71U9/z9oyDXAEosBcI3keMkLK0LEQpCQR0d2WaFY9tVhhrEteupYYFzA4VrfVz31iMoQp65wXUvelL7v/horXUS74ZuVzvmOtelUu7nF+XHzlB9mr6m74lHiethVl2qJeVUFOCUZORRVlFHawrNTBAp5uWUlaP+AWsVGTU4RuWXF7G2L2zugraCMN4OF3wn0+PkV6SUFWPbuPl8bbiEPAF4NWoQejw+x19tSo5HAfbCEPHmGDI+QBwAa8kqUu4c1odXd3SitFO6hdr33VL59g5+dQmRuGqVNRloaFb+TMxeUl8L01nb4D1wIfSU1ts0owyOUMRObk54IDRVMsOB3lVs56QbVypO3zsoBY/3OsrdZXnQsIY+7rbWNIcXLjs7jrmpc+UinLhjp1IU9nkUra9GKsLx69gWn93shIzUPlm2aYOvRSWigLFiQ5sdW5ysI+5QAaWlpDJvYBaOmdoesgDj44qIyrJx+BvExqTCx0MPeczMgJy96zicAeHT9HS4ff4Hy8gpYWjXB1qOTwWCIf/L9IzYNW5yvIjUpG4YmOpizYgCsOgj2mAGAXStv4q3vV8jIMjB4XGdMWyR6CPaBjXcR6BcJKSkpLNowFN3sBRfcYVE1f91VB/p8QuETefO1VG0LGr+Isr2qXS8e77s7A6jeh9yVbD+OXSB8wRLgzvdZmGPuj5NR5Nq0FSzqZL/18KKjMg06KhxhVUFW+ElKX91RAvvHN52Paz9Ij6/nqfdoxTxuGivyT5A9tsk/f0zME4VVFm5s77wvuaLdud3e6kKtrOWgzUUsCZoKbQVdrLXcg5Ox+xGV/4XirSdwfCR5Y2uxhY8QS3qORQ9CObMEo5oegIESf29Gcdl73x9bxnFyuakqKaBni2YY2M4CZRWVuOxMHjOtlrjCqVdbiu3Yblawb2OK7RN4UxcwpKWx954f0vPIC1sLA23IMhiwMCDPj35k5GDx2YcASI++qjSQk0NhGXnueCkoGJeCgmGtp4eLo0cKzMdGx4dETuXUKW1tRBrTUlf3jwlE8zt3Yot5gnifmFgHq+HPMTHCgUXlb3uv/uvkFpdg/t1H+Jj4C8pycuhlbIRtjvZQkqM//ywqK8e5959wNSgU5ZWVMNLUgMtgRxhq1E70U2FZGXb4+OPBlwgYaapjvE0bOLVrQ2vr1KwbnJp1w4W4l/D8FYy4gjQYKGpioIE1+utb892HoDBWURigb40BfObnN7egMSxMVRrhU/8dyCsvhnvcK9xP/ICSynI0V9ZBd21zzDG1q9G666lHXPqNbM8W83wfBYkk5r3yCqNs7744i4+l5Onu0AoBT8m0HvcuBNSpmFdXiC3mWd4hXZilpaQQNYq/4virKJdvHwC2kOfY2BKHu4zk6e/tcQSJhTlILylAWHay0JDQJz/DcT3uM2aZd8FKK96DG5281khRFWpyCsgtK8EwnzMie8+FDl9F295bz5Tymth5HsWPgmyR5uSGWyy11TPB6e704oR/SixfAdL89g62qBg6fBUUZXh/lFn76fXkcLU8B6uDhZouQobWnmt6dZlovxeZaXmUtvCg7xjZlXyNzj5yhoEh/4pzjlbr0dLGEPvdZ2HhuGOI+UqtvOt+xAfuR3z4VqPt32YDCC4RODIsEUM6bAGDIY0nQcILHQxquwkVFZWUtk9vvmGgDVnx9P67jVBQpL84WjfXHZ/exLDXxqoeyyI2MhkrZ5xFj36tsM6F/rNYdf9lpRW4ccYfN86Q3mKCqvA+vvkeR7Y/pLRtW0p69KzYIVj0+H+lv8EeXI0j34sKZgkySqKFjKinNvmVsxv66qSHtGaDEULtHRqNFtjfSo2TOzStNImn/2M2x7OFISX8Z7y3zhD4pj0Uavc3YKPRXbhRNZGWYsDV5gJ7e44x/9D4DS3Ic5gpRjXLHUeHrLTw/HDisHJYL2y//QJ6GiqYYdcB0lwRD3IyDEx0uwZdNWW4TR+CPq2Nsf32C3S3MIRtK2PcfvsFVkb6WHfFCwPbWSApMxcEQaC0ogLrrzzF/qmDsPmGN3u+X9l5eBEWiz6tjWHcSAsrhvZCSAJ9JfrQRQuw3tsH10JC2W3BycmwOkTeUOxhZIgLo3jPD4Vx5G0gjrwNFHvcn+T8p8+Y1q4tT/v46zfZj48OGVyXSwIA+MfXbgL+v/G9+q/gExOLf25TfxdyS0rwMDwSD8MjsbpPT8zo1I7Sb7rLFVUJTkqG/Qnypr+4RS6GnLuMiNR02Jo0w+nRw3j6q+4vOj0TW569wJZnL/B15SLIMuiT6k9t3hNTm/cUay3/ZpZc8kBcehZSc8m8zJd2Cv7dufk+FJvvP8fXnfVFR+qRPAyGNCp/FxDpb75aaC66nYs5N0SHTam9czg61h1yQn9zTgSjKOv92xBbzGN5da1pI9jjhtvTqyreSZwqNHRCHgD4DljAFptG+JwVKjbll5cCAK2QB/APhDnXYwLb4y6vvISvN2FiYQ77sbSQ0N+aUDXnCz8hDwB6NeLvAcIS8rQVlGmFPABY0soWrl/8AADRuekwU+OfgPi/TGToT4qQN3Fubxga68DPMxRvXkQAAGYMdhMoSLHmYTKZbCGvpY0hGhs1xMeAaGSm50OKz+dmULtNbCFPTl4G42fbQl5eFqdcPFFZycTQjoKLedy9+JotpElLS2POygGQkgJ8HgYhOpwUAoZ12ip0/QSTwIb5nMIKXftYQk5eFn6e5IXW/LX0FxLc4p9pC32MmNwN+bnFOL7nCQgm+bw2zLuIbcfoKxtyC3k9+rZElz4tcO2UH37Gp2Pfutt815tXWophN65gkpU1tr30hamWFma17YCV3l4AqDnq3EOCsMWf6knaVk8ft0ePp7T9yM2FrfsZShtDWhoxCzgnRIVlZWh9ghr2QDeXKNDNVXXtdDRu0B7tG06Hb/IOnI1xqA+x/cOk5Z9ji3mSQFaKI7wTNLeiIvI+sR+3VBWeo9ZCxeY/I+ZZq0k2X9m/iXlmj4UbVZP1ozghrA/XTAUA7HIi869dcR7P15ZV6CL4ABkhYaClhre7ybQD+6YMBADcWTmJbc/tgXdvFXnM72rB8ZKvyva+9hhobganm7zH+lcJ32HscgAuAxwxvIVontp/E2tse2GXH3ns3u7rRyvmceNoZloXy6KQWyJ6Zcp6/i64hbxzY0egR3Pye3ojOAzrPX14hDwWZtpa2Opoj3aN9QEAOcUl6OB2HACQX1oqcuh0ZlERIlLJvNl0Qt7Fj0EAAHkZGTydPQUGamSanCUPPPD4axRa7D30f1Mh9+x08lr5+ddYLLws/Ld8TEcrnPB9L9SuxVrXesGvHrG5+X4TRrbjRMtFhf6EuVUTWttVk6gFH+asrXvPuNNeyzDLcT97e4XTSey7PEfgmKKCUmyYdQ77r/1T28urMdXOmXcm6i2mmopeqpqbeW9uAQBGGtG7SVeX6niXWWnqsx+3u+/Cd47eHuSdYkWGeGGP4tL6Lkctrq633OGvHK8NQSHK8yy7s8W8gc9Oir0/87tbcbrbBNyKD8KzXxHs9p3thmCkIdV1fNJLd7zP4OTAixqxke+8BACLu7zeaJ5956G5Csc7roLJRMv7VIFK0Lz8cHY6CQBo2lwbp+5zcgL1dGgNgCNWOVqtFyiIVVYyMcB6I9bsHYNejqKFSJWXVaCinBTilm0bgb5DOSfzIyZ3w8Wjz3H1pODk9adcPAEAR2/Oh7EFx4N1yPjOlPXvWH6dr2cdAPS3JhPYVn2Oq/fwT0595oAX+3HVcUPGd8aDq4E4vvsxPgTQe46Ns91FO77PwDaUtfMjIScbxhqaiFu0DM0P7cfzuFjELVqGVscPYfXzZ9htR4aLqSsoUAQyj5hoLPB8hJSCAjRS5iRDtXU/g5iFSym5Ove/DaDss4GcHO6PnQgrXY5XbPND+3nmEgW6uUwOH0DzQ/uFCnpmqv1gptpPoE09dUMjNWdEpgyALIOssGisfaFW9xdbwDnemgsoLsGiuXLd5tniJrssHTsiJBd+/iefSz21Q5emTdkFDZwfe+BRJDWccrmHF5Z7eIlc9GC3Qz+0NdAXbviHmdm+HVvMA4CXCQnoaWTE3o7OyPgDq6KiJCteuLO4/C3v1X+NlnsPsR9XFcTGWrfGWOvWtOPoxDN1RQVErnaGxW43DD9/FT5zp9GMpNLv1AXEZ2bznRMAtnn7AQC+rKDmo3UdOgDhqWmIz8yGlcsRhC5fgCH681BWUo5tNxejg30r7Jx+EsPm2uOGqwe2XFsI5747MXXDCJjZGGLDmEPY77kKeVkFUNX87yXDZ/Fi1UyB/RcCPgnsr6cefigpy6Nnfyu8/O3s4TyaTAtjadMUQyd1Q2lJOU7vfoKCvGLKuD8ljDVupo1OfSzx7reDzpcP8WxvvSbGOtBroomkhAwk/8wCs1K0PJvVJSY6BWGhP6CgIAcTU12YmYtWjFQQYot5V20nY4LfRaQW58Ps1nbc7DMN1lqiV1H8lPGT/Xh3B8EhA/IMGZHyxtUUDXklZJfyL4/9LIlzYhkygj7EVlKUMyuFGwnhUPhL4UYSYtbrq2iprscW0VzDX2Dtp4fwSAzH2W4T2XaXepIVErcGe+JKHP+8SJUEgRb3tkFDTgkP7OZAV1EFTILAkOcnKEIeALS8vx1bbAZiXDPy7uGyD3dhfncrNlkPwITmolVUPrSNrBInJS1FEfK4efhhM4Z02CzSfFLSUiILeQAwvDMnCT63kMdi8nw7eN7+gOzMAtrxkx3JUK9/Vg+iCHncKDaQR3FhKV49+yJ0PeefiFch7vaFAPb+6Rg6oTMuHPZGcWEpFk04jkNXOQfygvwS5GSRuZb4iaQewVsxwFqwQNvT0Ij9+PjAIQCAGTbtcOsr5/kONacKAANMzQBPwD3kM1Z1o4ZihKelUsS1ZV14XcK5+1nQzSUKVee6N3Yihl6/zNc+INUNDClZhGbfhJmaIwrL09FQwQydtefyHVNP7dJIdR4aqUo+3JIfxZWc5NsKjAYCLEmk/kCRhnJmKdaE0XvjqsioQUfBAMoyatCU04Fv2gNaOzr4FfoQheDse/BP5a0+O9BgM0xUqN/zg5H2WGzhg5vfFyG5+CsAMhdeObMYx6LJcxdlmYaYYXKdZz4CBE5GD0Mpk/M+DW+yF00b0HtesXLtsZhmfBmqsoJz+GaXJeJi3FRK26Tm56ApR80P+yrtJD5n3cJiCx98y3+FJ0lUT29H/bUwV+VfeOJi3FRkl/HmbRtndBS6CuY87R5JWxGTTz0HESeHoNugAXAbNAAA0OrgIRSXc84BbQ4fRdDC+fyGsvmVn4/Rmpoi7/NP4jF1MgZcID3ip92+SxEs+1/geMqfGcHruVQXdG7aBKEpKbU2/9/0Xv2XKKskrzUk5dnGugH6PTtHiCXQ5/g5/MzJBUNKCpGr6R0OPv4ko0oujKNPW+E5awosdruhuLwcAFBRXonmrZqgg30rAECrLqbYOf0kMn6RgqGbN5ne58XNQOz3XIVZnTYg8VsqPDNP0c4viG+pmZh29jaMGmrg4IRB0FRWoni4nfB9h0Peb3g83g56v8FJ33c87U/DorHriT9KyyvQrpkBjjgNEXtNLFqspYYl03nd/cjMwR6Pl/CNiOUZM617O6wY0BNFZeVov/kIvJZNQ1Mtai7EqOR0DD98GcFbF0FOhj7MuZ7/PmvcJsDCuilO7eJEFEQE/UBE0A9a+3PeK6DXVIu2ry7YfHwK3r2IwOZ/3CntP2PT8DM2jc8oyeDxOBgH9j4RaDN1Ri84VTMEWWwxr4M250SRADD6xXmoyMrjM01VVDp8fnE8dOgq4v4JLvaciMHepwGQ1WLlGdSXZXHgXfbjv6NuHYe6eI3v9uEkslzSsg9ORAUgIDW2WnP1e0aGHAYO4lQ0lJaSwmN7qprv9JL8MrKEPADY32EEHv/8gi3BHiKLeR6/S2XPWTGAr42cPOfzEPw+DtYd+SebFzfHW9U8d3RMd+6H/Rvu0val/SJPnIZO4F8Jz3F4O9y7LFp1R70m1TupFmX/0V+oub9unhUuOktXs3KeLIOB0iqvbXRmBq6EhSDgx3ekFpLiaNWw9uYamhh2g8zt4DdlJpqq8U8XsMnvOcLSUvE9J4d2LnG4+iUUt79+wfecHOSWCg5r6q7rDN/knZhi8hAKDHJ9p6P71It5f4iMgivIK3mF5g1P1Nk+FRiKKKwgK4OVMouFWP8Zqgp505utRAtV+rAtccS8mkAn5AHAk6TNtILTj8JPbCEPAEorC3AihiOqFFTQe04diuRNQ3Lv58pqF8aoysu04wjKusPTfiluOhZbeIPuTKWUWcgj5AGA16+dfMW8w1GOYBL0N1TphLyqoiR3e3We+5fFi9DS7RBKKsg15JWW8rVlSEmxj8Ge0dFYLIGKs3WBeUP6XLxVf096N+d/3lGb9DUxxqn3ohWmEZW/9b2qp+ZkFxfjZ04u5GVkeDzuuLkaRHr8dGtGH6LPEJLu6EdUMi5/2QtHTfpE+w3UlDBktvjVs4vLyjHkICmyZxYUofvOk/BdXf1k/lXFtxdfY2v8dUlOAAAgAElEQVQU+trVxBBx6VlIyeVfnXf44csoLisXOA+r+Mn4E9fxeh313HLGefJ6pF7Iq2f41O4YMqkrBrXgnwufwZDG468763BV/OnUxxKeUbsxpPV6lJcJdhZr1aEZtp+eXuN9pqflCRXyAODCWX907moCE1PBN3LpqFaYbczo9dgS5IXL3z4CIPPVsUSjdg2b4HrvKXzHBmfyJvP+01io67Ift7m3F5GjqB9KVp7ABjK1G25QD5mbcKSR4OpOAPAh4zummHSS2H6HTRR8Mtm6fTOEfYzHsV2PcereIr52rPBQcelsy78aad+hbWnFvKICzoWNsHBUUTAy1RVuJMH9370ovJKfpGh+aD8UZWRxavBQbLG1Y7dVxWcSGR5yJyKcnTtviLkl3Bw4Ym/Xc6eQUpCPS8NHCZxLFFhzTbKyxt0xEwAAH38lYcxtXm8fblJLwlFYkcEW85hE7bqF18Of5FxXlFemIS2fU6VbR2VGre6zWQNLfMkl8+F8K/iCjpq9BdrTFdGoTX4UfaNsu7S5Uaf758fk5uehIUfN6/I0eQ8ic71xKLIfFlk8o/Q9SFzHFqEORtrjRMwwtNUcjR46cxCT7w+PpG2IyfeHqQq14nXTBu0wvMkeStvBSHu+ohar7UT0UIo3Hx2VRDlbyKs6F7mPvrT7OBE9FKMN3aCv2IpnzOEoByw0f0ppvxI/B0yiAhZqfeGgJzwi4VI8+Znv0nAqOjbkVPxmeTJeT5iPcUb0Yqogwp0XwdjlAHv7aOA7zO/M+9t/YfRITPqddy8mI1Ps/fxbSMjOhpGGBrqf4HgM7ehHL5LWBW31JR8C+195r/525GXEvwSMycjEgNMXhRvSsPrJM9wJDQcALO0luEL7y9gEAPQFN+jwSD9J2V7gQkYGeWWdprT3GUPeeHZ5vAIycuI//3abj6C3pTGOTuJ4z1UV5MQhbPtiMKrctG6x1hUvo+LR07yZ2POdmU56MqbmFqD3ntO0Np82L2DvB6D33iPX5ozW69142rMKivgWHqnn/w8GQxqeUbvh9csN0flvoCGnj0nNOJ+blJIY7P3aHytbePKM5W636WoCj6hdePrrIMJzn8M/7Rx66UyntX+echJB2Y/RSMEEnlHif/8ehtWNM9n5M3648vtad/osW0yY1I3WbojjPhQVlWHujLPwecm/uCw/qp0zb5ONIzbZOAIArO7uQXElqfJ/yvgJ01vb8WXEah4PNwCQ5Tpo1VUFVVHQVlBGekkBKqtcFH9I57iLBg9fWdfLqjG1/Ro3U5Gcy2zZ7xDjAQYtRbJ3//YO7t/eSWz/gjA2b4Swj/H4UUuuuM3MxFfiw4O+CzcSA73G4nnl1XT/onglSoL0IvLiOHwefxG2KiMtW2KkZUtse+mL88Gf2WJeelEhUgryheazExW6uT7+Ei68jGt2Be8zTuN2AvlDN8P0qZAR9dQWrQ0+Iiypba0LeNzY6Qxni3mfswMwoSl/DwcA8Et7VBfLYnMmnpP7VVjl3sTiuNpeDpuqQh4AOOitQmSuNwjwCuL2jXi/5z10yKTJpIC3DfEFgTxiXlUhDwB0FMyQJoGq00eiyKIVdIKdXaOleJ5yAKdjRmGWKW9BiapCHgsmQT0WZ5TGIqOU9K4XRcgDgKzS79BTbEER8gBOZd7Ukii6YSIhx2CwwwIJPh7QXZs2hbSUFLv418ekJLQ3ED0FzJ/k+YxpsDtLVgO1O3sescuXIq2QI+qOsxI9dUdtsLJnD+x9+QoAYOxyQOTchfyo+l6ZuBzAtxrOWY/4lFaIl8boWfQ3zL9D/pYcHTEY/cxNKP3ChLc7oeHo2dwIL+MSsOv5S7h/CIL/fPq8brIM8lqxNgpcjDRahO5D2mHJIf6OJ3QsvUZ613ALeQBg3VQPwT+Sq7WWqkIei3exP6sl5kkShjTp/Xj3UzhGtCOvy+LSsgAAn7cIPueoysuHokXv1fN3svdrf9g3mgcH/cX4XhCEvV/7Y7nlI0hLyaCRAlm46VnyYfTT43xuniTtg6w0p+joz6IvuJawAvaN5sFR3xm3f2ykzMO9r5FNt6C37gw8TNrDVygUxMsES3Qw8ISirFHNnrgQWEKet99aSEnz9yZ+6LUCBAH07bUD/e12w/O5eAX1qi3mcRP6O49cfH4W+nkdAwC0ursbocNX8VRS7dHIGG/TEiSxW4nyZrAz27vwdWocuumSIQ0T/Kp3B6oe8ZGTJu/0vEiORndd/pV6WYw2ssH2toLzLkqKokL+4T2SQJi7Lx0MGc5JgLBKtbXBn96/qGgr8eYUszjKe7cRAFILC6DbgJMQ+eX3BNq5bkeEY5QleXLzKJqarF1cqs61980rkcZ1bDgLHRtWP7yjHsnR2uBzne6viZJ4IXfvswQX0ZE0RRWcEJ8mSiYCLIGD0fzDM/40Bkr0SeC5KanME2oDAP3118E9bgpyy39BTbZ2Ev63UHPA85QDKKrkzVvVtAF9iDMdD36SNwFtdUW9YCNFmX5ChL/wHE+0VCfFyGGXr+C+00SB9gBwN/wrW8gDgAVd+Kd0iFm2hO3FN/baDRiqq+PFTOFhMjv9/LHWtpdQu9rCSEODb9+/IbXLnI4d2GIeQAp635YvFbq2yPR0WGhr0/Zxv1cEgD5nzv0V79X/Mywhr7oCG/c4012u+JWXj4Ov3mJxD97ImLHWrXH09Tt8TvyFto0le7y8k3BIuBEN/lHxtO3dzYyqLea9jvmOue73Ucn8d0ZXbB3eF+vvPGOLeYPc3NHOyIAt9NVTM3bdeoHIn+no08YEUYlp8PgYieDDnO+J9UJXbJnYDy9CvsH/Sxy7b/h2d1xbOREKv71Lr/kHQ06GgZHdWlPGEQA2X3nGMycATLS1QV5xKbY5OdToObjHLYSpShe01SSvx42U26KNhiNcIgazRTY12UYIzvagiHnhuS8oIty1hBWU7VFNt2Lv1/6UeQBgZNMtMFYmC7AOa7wOe7/2F3vNPY0ihBtJEEFCHtvmt0l5ufiOLhIR81g0U9HEo76z2PnnFgfexanuYyk2I4yssDf0OQDAKzECjo3/PZXpWAU35r+5zeOFpyanwGdUPZLmStwHbLQW/uW8lRBUZ2Lez3gyN1LT5vQnpjUl9ZfwpMFVaVaNuHpJUtP9S0tLg1mHJzDcobBmWg2hJs/7ne5y9iRPWzN16oWWuVZDrPT2wkpvTiXfDvqNKTbllZVY8swDURkZiM0m72R2OH0cZlpacO7clW1PN9fHWfPQ/vSxajzDev5fSSlJRCOFxrR9bzO963g1gLa8HtJLyYubr3mfYKHCP3UCgernmqwOZ7+NR0FFuki2ctLCi4uIiroc6SWWXZYoETGPX346ftB5JfKD9foY/T5hFgarQIZ7nGBPl3yu1z0sJRXGLgfQ3dAQ50YOp/VQuRIcgo0+z9nb6orCz8P0VFSQnE+Kyd9zcmDpehDv5s2Fqrw8xS7g+3csevQEuSVkjtJ/k0B0PTSM/Xhff8c/uBIO8zt3wtFATiSEicsBrOjRHbM7doA0V/6yjKIirHn6DC9iSY9bQV58/4X36m/nZ04umqjzzw0sKuIexQ8OG4jF95/gSEAgrZj3T9eOOPr6HdZ5+sBzFn0hpbpGWV6ONtdchYjVL/OLqfmQmQSBWb/zz52fMQqdjMljdE3CdiXNqA6tsPGeN64FhmB8ZzKN0Kmpw/naO7TbhKefeHOz1sOflOw8TLEjb7Z9+Z6CwtIyNJCXQ3DcL4zp0QZDO7fE0M4tMXrXJaTlFEBHXRknFozE8nOPcWQumcN3z21ftmDHPQ4Arvh+Zo9jwS3u1ZTUkm9ILfkmUFSbYLQXx2OEf49FEeaMRTwv+X9ComIeQM0/55scw9OvJc85OV749s6/KtQ2dPgqmN/egcKKMgCghNx+HLqc3zCJYqWpj9CsXwCA5KI86Cmpij0Ht6B6NfYTJhiLfkf+TxMydC3aPNiJPl6HcN9uNlRlyZP3jUGPsdWGUzE1asRGmN/diqHPT+KB3Rx2+44QL4RkJ+GmrXghbzfPvcSY6fwrkUaEkOHWswUUyqgJgirNvnlBfwdBoyHnwBwZlgiL1vQX87VFTfc/dEJnkQtz0KEqL08JUeV+vKBDZyzo0Jm2TxCi2HlOFB6aIctg4Eh/4UIzv7kkFcZbz3+Xf4w34XgsedLsErUMTZVMsMh0B8XmXeZz3Ek8U+drm2u8Adu+ktV932Q8wwgD3uOxR/I1vEi7X2drSih4hweJZC6S4U12o2kDTpEkfsJYbVQBLpdIwRIpsfPPyVdDmFSQVhHJLr88FQB+r4n/a6Ysw5uWI+D7d5gdoPeUrsqn+cIrRgfMmYW+584jLousYllWWQmbw+Ln6qtrXs6eiZ6nyO/qumccAX54yxYizzH/4SN4RfOed1eFOwchN4KEt6XduyGnpARXgkPYbfteBWDfqwCR11eVv/W9+i/gaGEKr8gY9Dl+TiKhrGYi5rZjMcDSDH3NjNFi7yGY7nLlWQMrn9+3jEyUVlTwze9XwWRCppqF0sTFqasNXJ/yft6vBYZQttWV6G863HgfRtnutJW8aVvdYhd1ybaHL2DXgoyYUpSTFWItOYb7HUZ8QSaYBBOhg7fW2X4BwOLuVkSO2Fjr+9k/k3Ot0MXSEInpuTBvrI2lZx4hK78IN19xPl9nvd9jzeg+0FVXRkA46SkalkCtNi5oXG0xpPEaWKjyv4ZWkdWGIkMVT5MPwkFvMTx+7ac9HxA3XJYfP3KPIz7bFcaaa/Ej9wS6Ngmk9H9IckQHAy+ecf4JZlCUNYSe8ljEZe9DLyMyPUhJRRLeJfaGecNdyCjyRn5pGLo0qbu878IQS8xjEgTlDpww+hnQJ/WPGb2eHdK6+bMXNrcVfOexuKKcJ1y3NuB+bkyCgO2TIwAAO32zWt83izt209mvTc8nh6oldnILqps+e2Js87ZCKz/VJsciX+HgV2qYl/ldzkE5iutgqcCQQdiwdWh9fwc6PNpLGcMt5rHGmd/dSpkLANw6il5R9tKzFZjUbx/OuT3jK+ZdO+3Hfty+m6nIc4tCC+um+BpMX8abxVbnK3z7xs3shetn/OE88cQfDXWtzv7nrBzAFvO+x6bB0FiHxyYuKoWnTRQKKooQk58IGw3yu8skmDj67S4eJr2Gty3npPNuoj9GNBb9Lv/xU774ZzZ9sYEHj4IQFZMCq1aN4diPGp63Z78HVi0TLgT3dtgD36ei5aiqp3YJznmDy98PCrRZHjKWtr0uCj4YK7fAWsvD2BlBhi38KPomcD38+lgI6+dnM99kC5o1oP7Wq8lST9IEzb2vzXWsCBkndN81hSXkSaqirLhkliYAABopSCIagYCuQu2dl8gzlFFaWYDYggC0UBPuGWagRHpeFlXkoJmyaIWpvKZOgeMFd5FsV/bsgTkdO4hkCwDe06ehgsnEQPdL+JYpuMCChbY2rowVnNexLjBQVYWKvDzyuSr2inO+XRdstbfDVns7LHr8BE8ihedA3NDHVqiN93Sy6JTDefe/5r36L3B4+CB2jjvWf2MtTRSUlSE1vwAAMKNTO6zuwzkvntW5PU4HfoTpLleMtGqJjk0McCggEEm5eZCXkRE7B58sg4GrTmMw4fJNWOw5iMhViyn9MWuWwHSXK1rtOwwAUFWQh4q8PJLz8tn5Fl0GO2Joq7qJ8JrVqwNcnwZQqs3mFpcgt4rH3bhObbD1wQvY7j4Nv9+VbsOTUnlCadsbGcA/Kh5lFZXsyrArbnjUwTMh6dvSBN7h35BXXAJVAV7Pb9b/g67bj6Ofyzn04pPHz2nAAVz2oN4MuHDsOabOs4PP42DYD7LG49sfMGiU6MdxALhnS57fWD2qfVGtNrgR/wlh2b8ERpEp8BFHtVSU4L19Ft+8ivqapLPPpP3XsGKkrcjjJI2OQnN4/TooUMwDgIXmN7D3a3846C3GlxwfWuGujFkEOWmlGq8pPtsVvYzIHMWNVafy9EtL8RY0ffXdCrLS6uhoQN5Ma6LGyef5LrE32urdhYp8KzRSHgn/BDOkFtyHrvKwGq9VEogl5hVUlKLdfRfMs+yOJa1saW1YQhQAuHQaKnTOK7Efcfd7CEKH817AHvn6Cke+vsKSVraYYyG48pGkUJSRRXFFOc5GByKlmMyFc6SL6OKQJJCRlmZX0DW9tR1LWtlinmV3ik16SQGG+ZxFC3VdnO7OeyG00cYBW4PIpPgWt3fgzWBnaCsoU2wqmExMfnkZH9J/VEs0jOJzx6Jq+4P2ZxBVINpJO0DmzjOaHItHGWcgpyBYxOW3BlHRbsQJL5jafz8uePJ6RLkfrr2Lvx0npmJ4Z1KM9PcKRS9HaqLrt76C4/qnLuqL62f8AQCjuu/A7QD+VXDycoqgql7zgyQ3E+b0xtWTpFAbHvQdLW0MxRrfQFkBhQUlmDP8EK0YOG/0kWqtS1lGiS3kAYC0lDTmGA/Dw6Tau5MydLANAMDrWRhPnyhCHoB6Ia8esdCU00ETpeb4WcS/iMS+NoIrI9cWe6yuYFWo4Jxog/SdasX7rSpZpZItFlQdInLJSrkqsrw3Lf5t2GiMRGCGOwIzLook5jF+J6f+kHlFZDHPtKEWYpcvRW5JCY4GvkNoSgoi0tJRWFYGJTk5dGrSGMu6d+Obc00YMtLSeDptCggAW5+/wNufPxGXmQU9VRXoq6hiRvt2sDcRnpuXRU2LPohC8ML5NRp/dEjdpB05NGggDg0aiJPvP8A/PgGhKcmQY8igmYYGuhk2xaKuXcT2lpLke1WPaMSsWYL+py/i2++KwrGZWQLtV/bugdOBHwGQxSxYlWkB4MuKhSJXnuWmQxMy/UAlkwm7E+fxfO40Sv+TmZMx8AyZuzyvpBR5JdT81RpKimLvsyZ83LwA7TcfoYTCHp08FPMvPqDYje7QGrc+hFHsvJZNg+P+8+zt41OGocVaV1hvpObw01Pn9Yge5OaO5Jx8dphvi7WuUFdSgImuFi7OGsO2G3rwIpJz8lFQWsa2U1GQh6muFi7Pod5UOzhxMFqsdUXnbcfZbZuG2mFsJ+p1CMvTsKyiEoedqMU/WHTrTRVUl886hy/BPzBpTm/YDyJv9hzZ/URsMe9v50D4C/TVp3dsEsbq0X2w7OxjuM2if81PLhyJgw9JT9GJtjYij5M0k5odxP6IwSCD7Tnnc7nlqVCT1eWxj8qjzwuuJqsLt8iRWNnCgz0Pk6hAfkUm7TyCUJW3EW5UBSZRgsaq0/j2f04eQdnOKw0RWcybOeUUzrjPFmgzZQL5PZw9z06kObmpVpjtsYgAHIsQ7FofOmIVFBn8hZiY0ethdms7CJCed9wi4J8kZPgqmN3azs7rB0CkkxLf5BjMDuDvjUH3/PgJaBEj1+JWfDDWfnwMAHD94gfXL360ti3U6T/gk0w6YJJJB/Z+uz4SLYzl/5HrfmswznYXUpKy4Wi1HhPn9oaRiS5ePvtCCX+tDc83RSU5du64XStvYv+Gu5gwpzeUGsjj+J4nIJgEtBupIT0ll+8cO05Mwbq57ijIK4aj1XroNdZEm47NkZNVgPcvo9l56eatGYQh4/knD68Ok+fb4db5Vygvq8CyKWRod5uOzaHXWBPJiVkIec8RGehevztv1sPRivweOFqtR4++LdG9b0vcvxLIDm0WxJR3O5BZmgtpKWkUV5ayve6OfbuHkY17QVdBtAq9/f2Xw7OXC23ffOdLKCoqQ1Z2IRz7kh53J8/64fmLryguKcNy5/7o1cOc79wubl7Q11PHhLGc137i1JNgMgmkpOayBbzT5/xx9UYgRdBbsuIasnOK8P1HBrud23uP9dh5xVWEfUmEmpoS7GwtMX+u+D8G9VCxVu8Ka3XJ3UQSx1tPWoohsv1i010AgJiCL7iTeBo5ZZloKK+LiYaLoafQVOT9S9qbkCElA5c2N8AkmLj4/QBi8sNAgICxckuMaTIXKjKcGymi7Fuc9VW1VZLhX2DgeLTkT3izyn5AU64ppe1T1k2JzN1bdxF8Uw/hYKR9rXkZdmo4CYEZ7sgvF696e3LxV3zLfwUTlR4ij1FTUBA5B1pBRRaUZajH9Jj8tzBV6YLPWQ/hk3Kc527/kaix2GQn+LMzae0lXNo5idKWkpmPRloqWHPwEXYtHoxpG67g/LaJ6Ox0AIGXlyL6ezrMDLWRlJoDfR11TN9I9lcX7+QQ9NVrU+3x3Dj6bodX79pPYTOnYweBHpMrBu/DvkeiV7GUArDJrvZCwerhxXPWZBQXlUFRifRU2bryBjbu5e9JLSgkl1/fvG6dkPEgoVpzmmlrIWbNEji034ynHzfztRPEtGO3cH5e9T06l1x4BNeppFCuJCfLExZ7xv8Dz5gtw+2xZThv+oaqY7m3t389h/Ut6IvAPHampmRZuvgyDuykVg7fvOEOHmwTLb+gfa+d8PFfK3KIr8u4AVh+3QMyDPrr4Qc338GitQGkf18vz1jUD1uWXmP3Tx7sisOXBIsZ4mL1aCMWWdhDXU4JW0MfssNwb37/gAc/gzDfvA8+Ziagr15LWKrpscdssBoMYxUduIR74WoPTpqmPWHe8Er6ij3thmJ+IPU3w+LuVqxv44jmKg0xPeAyO/x26fs7+JjxA+vaOKC4ohyrPz1g92WUFCC3rBglleXIKCG9XRtWcaoRRDsTA5zweMsuWAFQc901aaiO894fMKZHG7HGSRqGlAzmmrpj71eq08Jsk/M8tppyjfEgcSd0FHiLuM0xvYB7P7eJNI8wpKWqF81ZUpHIt6+nYQSkpBhizefttxZ9bXciIT4d9j13QFpaCjPn9IGFpT6KikoRH5eOc6d9QXAlHR0zTvzrdLHEPFVZBXwathzdHrmhpJLenXqEkRX2dBDt5Dh69HrklZfAye8SInJSefqtNPWxycYRVpq1U/mNjqo+Ag6Nq6eo15TRzawxupk1Jvtf5lv9d02bvphuJvgueMzo9TgTFYg9ofQn/f9YdsPSVvRhg9yMNPgHhpYGSEvMxOVI8gAxp+M6qGurItj/K57+9rxjtX15G43HmWcgxRUmEvHuG3Iy8tFloA2YlUwM15+LZq2aoKKsAkdebUF2ai7GGS+CqY0RlNUll3hcGOqaDeARvBXDOm1FWWkFrpyghgT3dGiNtfuEh6BVF4/grQjwCcf2pddQVlqBC4c4+XKO3VqA5uaN2IIXHe26muLRx80Y1X0HSkvKkZyYheRE3jusrdoa1cby8ejjZpSXVWBw+80AgJD3cRQRDxBcyccrdDv7+b3yDscr73BK37zRR/iG27p3WgeCICAlJYW+fpwfq3kmw5FaIvguMwCoyTZAP/+leNaLPodQdEwKIiKT8cKLLIhz/BT52XjsEYxHd5wBCA+NXe7siKs3OPkalqy4hn72rTDFqRvFbtb0XhS7u/c/oby8EhdOk/nG5jtfwlE36gUni9CwRMyY2hMTq/EjUM+/jw3rbyMuPh1XrvwDABg54iBOnJwObW3+OcxMlVthtQUZFjx2zBEsv0kVk2ZMP42z5zjVj+367MLzF2tqYfVUpKWkMdVI9Jyzq4IvYo8154KkpLIcO8NvY6vV+GqvQYGhCoaUDCqJCvgku8BebxmyyxJxMY68CysFKYkW4rgUNx3SUgwMMtiKzNJ4vE4nc6GNaLqPx/ZD5lVklMYjszQepczC3+NnQEveCCqyOtCSb4bODTmvh5XGEPilHgYBAgcj7dFafRBUZRshtzwZX3KeAJBMKPFiCx8cjLTHwUh7KDBU0EKtP+SllRCe64W88hSefbDsnySReRw7NZwMgqhEUnEYkopCoSVvBKdmNcvfWFXI46at5hC01eQ991xoLr5IfebuW4zvT8013FSf3LfriuFwmHsMT0+Q+ftSs/KRmpWPhRMEhxhVZYDvDnj05u9JLyr/fDiF4x2oF8k1EfJuHfJCYV4xkhPSsebMbIQGROFnTAq7er3jpB7YMfUE9I11ccPVA15Z5E285zfeIjE2Fc+vv8XF0D14ct4fWSm58Lr0Co6TesD39jtc2fsYalrKcPFYCSkpKThqzkLXgTZQ11bFogNOgpZVTy3CHc0tSMirCYLm3bD4CrYdrL4QTse8M/dxbGb1QuCqjmUJefyQ1C8HPyFPVDZvGymybZOmvPnKBLH8ugeG2PAPZ/b6sBkA0Pt3dJFl68a47s0R8jPT82FqKblr+TmB7pQceseiXrAf55YVQU9RDV21TdBV24RnbDcdU+grqlOEPAA4H/OWLcR9GLwKFr9TOJVUlqOrTnM4GZOFFyJHbITNw10IGkKeP21tOwi2jcgUTKs/cTw0WcKdAkOWr4hXNY9d1e3Ti3gjAyPS5qORylhoKPbkEem+ps1DC51jtONY1IawpyqrI1K+u5kmpwX2D2+yQWA/3T4klWfPWu86gpPHwVKbLJZIEOWQ+i0Kaih2w8vvluzQ3dKKZMjL6AmdU0paCj4v16Gv7U4QTAJMJoFTx5/T2iorK+C+RzXzpRNUUOWvnnoIgiCIN48/U7av7H5A7P/nDHs75FUEQRAEpa1fg8ns/7/i0gjvKwE8fQRBEIO0ZvC09WswmSgtLpPgM6jnv469rzNlO6U4k7JdWlnOYzP2zSaeNm58/SOIcZOOs7ePnXxBEARBTJl5mu8Yz6ehPG1Xrr9lPx4y6iDx/kMc7VjbfrvZj10PPyX2uXqytx0G7+ex4X5MEAQxddYZwvt5OHdT1WN6/Z8Efuemzz9PzF9xhb2975AX+/GgsYeIt+9jieXrbxIEQRDDnY4Sh076EJdvvuWZhx+3b79nP87MLBB7fWNGH+ZpmzGD/2dWVNzjfIle3uvZ2w4vthBv0iN/970genqvY/et+OxODPXfSSQWkd9Du+cbibnvTxAEQRDbwm4SPbzXEceiyc/31LeH2GNXBrkTYwJciDEBLuy5XL7eZz/eHHqd6MG1H3E4FT2ScIuwY1ztcGYAAA66SURBVP9djJtOEARBJBWFEW4RdhRbtwg7oqQin7JNZ/Pg51rKdmJhCEEQTOJE9DDKvn4WBtOuiduG3x8dlcxyWtvgrHsUu5epJwi3CDviTdo5gfvnx8noESKviSAIIjjrHo29PVFSkcd3jKiUVHC+C2e+zSIIgiCORI0XOGZPuKPQeZ3WXKRs2886QkTEpRAEQRCr3R4SBEEQG495EARBEAev+BGdJu4nfN9HEwRBEHvP+xCO/xwn3obE88w72G8XQRAE0clrNUEQBPHsF+czwGpj0f0Z+b1a/JF8n2y9NxIVzEqCIAjCPzWcYsM9du77kzz75e7fGHKdz7OmJ+JDLLFyiAvl/Ku0hHouVlpcRkxtu4Zw0JhJVJSTa7x7zJtqU1JGLB+0l73toDGT/bdpwmF2m4T4078hf8sfBZct9wlmJZPwfRrGblsy/Sz7cb92m3he6PNHn1PsWDaj7cn3+kvwd7ZtXEwK8dInnGfewV23U8bOGn2U3ee67QFlnokDDvBdC0EQxCGP1+T8Fx4RBEEQrZaS9sP2urNtph4lf4sjEtMIgiCIPltOUWyzCooIgiCIwJgfPGMJgiAmHeZ8h1hjuDnl956wXEO255YVELH5iURwdhSxNMiNIAiCcPRfRLt2bluCINj2BEEQQ14to4xlEkzK2CWLLhE5OYXEt5gUdtui+Zx1D3bcR7Fn2X7+FE8QBEFMdTrB7uvXmzxOOdpRzyfZz3mdG/v5/SlaP9zAsx2S9YPyV/n7eEkQBFFQXkKMf3mSZxxBEMSNhPdE64cbiLaPN1Paze9sod1+lfKNOB31mrZvybvb7OM0vznWfXoo6tMUytvv7YiX8cbEy3hjgiAIIrv4NfEqwYIoLv9JEATBbicIgigojSACEloRZRVZBEEQRHDyWOL199Y12v+20AeU7cLyUuLBz898rP8cwckTadv94k15/rKKXvOMffXdhviec4Jn/LvEvkTA9/ZEeuGzaq0r8E0MMXH0YcKux3bCrsd2YurE48TXL4niTEF7TJd4Ndt6/nuUFJbCqgfVQzEmOAFt+7Rkb0e+j8X/2rvzuKiqNg7gPxZBGRNQXFMRA6J63RBFBUpQQMVU1NDUChdcyhVNkpQ1UfRFkDRTX1xyyYpQc2FPcWNIERXFFETBUlkEWVSEGc77x2XuzMAAgyEy9Hw/n/th5s69Zy6HYe7Muc/znL7WZjAZ0EthG659VuC3XPkR+TWTuWio/sOVn62NkMbk0sMWA/RNcbnwNsz1axaUtx5mAt+13JW20lJprZas7LoLdddlyuTBCN4Sg4N75tW53fSpQzFlxjasWMrVrJrx8dB62969YzbsRm3ASDv6n3qVwra4yt3X05XWouzdywB6um2w0Z9L64nYx0XwTJ21HdM/qhk5uWzpfkycNAi+PocRF/8VMjJykJ9XgkePigDGkJNTjIKCUhgbd8bdzDxkZuYiMPA4YmI9MNctDI6j+qK9vgC2du9irlsYny4lElUiMTGdbzc/rwTnzt2Gt9evNSLySkqe4/z5dFy8mIk1a2qPZtiZEYuz9tyMudszYhBl64XpF4Ix1OBtfGpki0+NbHEo6xymGlpjeOf3sGEAF1G2MuUHxNn58u2ceJCMRIf1mCXcggUmwO4hXJHrQ1lc+Y6frJbzBc6rm/PWSHj3mYJZwi3YNWRhrceqiJtJuML13dr8R2GkWV3369tmnslhpY7pZaPo1NU0ldrXptM82HSq/b2mvjbmmvzaoOPqpz8B/fRffVFoh67ca2Z454bNXK9I9RTb2B3S2nXrlnBROb4LRgMA3nurK4T73fl02y9dR+BLV/myBsuS9+BG0X0UVzxT+hi+MOXe5526mQMAnovLYRXDRe7ZdHoH73d6l9+mIaIfXoFvX+WjrcwsesP/p8VYONwfO4SKZ48c1+1zRBXsxDLH9fw63Q71p49JovhI83BZeAdq6mqwtFY8sdvhhFUYY+mHk0leEIsr4bFgL65fyYbr59LoIW1tLnKln0Uvrs2kTHQ3NICung6MjDvjwM4E2IyQ/zxiMaxmtJTE2fg0RB65DACIvuQDK1vF2VHiyko4fhOGvOKnWDRauXIYb1ZNGJBbVIo+y6UpiPoCru5eXlFpvW0Ydaq7dEu7VgJoqKnjXsFDpBVzGSq9275Z77bVWbSXj4I7+fACTNr2gOkb0oh7XV0daNSS9vq8rAK3/nyIt826ym17NzOvxrYfjjdHbk4xvPzka4LJ1vszN2y6DDllDOpghJ6CDtDTUlwHXKCpjYM2c3GnJA8OcUGIGSmNeHIxHAQXw0GwigpQ6rksO/ZCWPoFzDGVvs5aa7ye4ZMhPS+hTPQXWmt2BwBkPPaGtaG0tno7bWlE+fWc2bAyTMXZe8aw6ZUB4/a+EGjVXhIIADb/GYOI7Ev4yeYLdGmjC8tIX/xu/xUEmto1th1/ejPW9GmaunwN1a/LfoXrJZF1L7MvAAx+M+aljwkALIcaw3Jowz63KqNppjohKq21QBtB8+XTY2b6TMa+tdyXlczUbEz43AEA+HUA0K699MNddOleuBhJX8Bt9QTwD3fnFwDQbKWBh3cbVqOHkOoWXQ6B/ellmCH051NvP070gdMZLuRfNh0XAIwEXfHL/VNYm/ZDjbY0NTUQedQd9k7/RVlZOb/+VLQHpn32PcZODMHpM38C4NJtbR0DERh0EraOgQCA1T4RsHUMxM5dCfy6aVOGYPu3n8HJOQQLFkufU/K4rWMgNoVGo6PBG4iP/BJOziHYtuMUP5i3NeQT2DttRNDmaH7fjcGRcJoQjE9m7+RTgsmrk19QihfliktNbF7/McxMu8J2rHxKZW2DUw4OfbB1axxY1ePGxp1h0PENdOmiiy5d9dDLqCOMjbnaqHPm/A8jRr4HDw/pzN6TJg2CbdXg7Y6ds7F5MzcwoaGhLteufnsBrK1NMW1azUHh+fN2Y+OGEzh96iYKC5/W+ntbGki/9CXm38LlgkwsNxuPikoxrGM9kf+iBEVVAxhjug3EipQ9uPYkC8mFd/j9/n5egJ4CblIDyc+wO3Fy+wK1z+SZU1aEywWZWGiq3KQypGV69Jz7UF5Y/qBJn3eEJXfRR7hf8YQYq6/+iOCBroixq5kulFpUex3YDlo1B8OEjusgdFyHjVWD4oq2YbW8r0g0dEbcUe3d8EtolFzupZZ2Kyx1WIdQd+5LjrqGOsK3RPOpt4poabdC6vnb2BtwBADgc2AhnHsuwtaVB5HzDy6GkcbjFzING7wisPgz7vO9SCRGRYUIIpEYAHAw7Ay+Xs9dlPJcuA+zF9lDT6YETsofmTCuGiy6eD4d50/dxCdzh0NXTwfB/r9hpnMoVgVw6X6y7apVe032H2SE22nc//F3B+bjm9Dp8Kza7+jPf+BUVCpfi01i3vYIfOfmDP223EBc7LV0hAtT+df7YOMeiE/NUPh76+q0xjY3Z3w4UHHa6GDjHrhxnyv9JBJXolwkhkjM1Z4WaLfClXsPkFcsPU+6fTBIYe25oP5Lce1JBjRl6mxdyL+GlELFM0FXMBGKK7h21asVfdLR0JYbyFO4f7kYIhF3nGoAP5CniFhUCXHV77RwiQOmT92KocPkB3XTApbxS/XJM5qSmFXWWBc2bCbej16PucK9OPbXVYyJlw489j3mhYjsZKQUZGH5pUOYbGjBPzYqbhOEeXeQkHMLJRXysxBP622BEVGhuJifBasTQfz6VuoaSMy9i313/oAw7y7MIvxwZbynUsc+1Wggwu+lIPlxNg5k1qyt+E91EtR+4Uy39UA8Lb8J827HAAACrbeRW3q01u0BYImZAxIcPNGljS7MT3ojabQ3JiaEKtz26PAl6K6jXF1y8oopE75HyIPMXPahwRw24x13fl15WQUb22E2i/vxfI117vZr+XXV02clvF2C2Ri9mSzM62d+XfAXYWxWfw+2elIQpdkS8s+97rQeVVheq7FOQSwt7W82fpw0jUU2zfbJk2f87ezsfBYXe52NsOPSYtzmSMsaSO6vWHGQuXz0LfPzPSzXrvOEYHbu3G1mZxvAGGPs4YNClp2dz168qGDFxc/Y8eMpLC72ep3Huvzybrn74xIC2OJL3DF4pPzA5iVtY9+nRzPGGBv1ux+fVssYY3bxXmxu0neMMcan0Hpf49KXRsb78PtWT7MdEu3BL4wxtjHtCLOKWcWE+bfqPFbScjwTFbHAG6P4hTHGkvLD2fe3XfnUW9nHkx8fVbhPU/kgdg1zT97Dp7sWvihl1jGr2eMX0rTtMlE5s475ms1P4tJkJSm4sqm4XlcPsdG/f8PKROVyj8mm0W69FcWsY77mn8cy6it+kXA5G8QmnpFPu2thXvc5RFWWRiObNssYY2tX/dKYzRMZ95/l8LcDb+6tY0spSfrtWr8j9WzJeZlyHuT1kKTUMsZYVuEW/vZfRbvkUnCfld9lF7LM2e18rhRIYrYFS7pvVWfbwrw7/O05idz/eL/j0tIqsmm24spKFvn3tWaZZtuCKXxPV2OMyV7Wq34Jr/EqQhNCCGlqDQvL+Hei8xwhhKguOs8pp9HOde6zd2FTmHTChgDPcD6ajjS+KYmeYIzh52HrlNp+pfuPSE9/hMPH6p/sYILTJhw5oTjSmPy7bLhxEicfXMXRD5ZAV0sHgyN9ETdyJdq1aoP+J6TR5lec/DHudAj8+01E1tPHGNd9wGs86n8VheN0NJhHCCEtF33JqR+d5wghRHXReU45dK4jhBDVpXCcrr4KjnSCJIQQ0pLReY4QQkhLR+c6QghpYWgCDEIIIYQQQgghhBBCVAQN5hFCCCGEEEIIIYQQ0rzxZRNoMI8QQgghhBBCCCGEEBVRX8285qilFHBVtdoVLaXfgebd96rYz825P2WpYt8CqtO/1TX3/laVfm3u/VgXVeljCVXra1XrX0D1+rg+qvg3AFT/76Bq/U793fRUtc+be1+rar8Czb9vZalyP0uoUn/LUqm+rz6bLSGEEEIIIYQQQgghpJmiNFtCCCGEEEIIIYQQQlTE/wG4u3LOHpDQ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data:image/png;base64,iVBORw0KGgoAAAANSUhEUgAABPMAAAPQCAYAAABT/z64AAAABHNCSVQICAgIfAhkiAAAAAlwSFlzAAALEgAACxIB0t1+/AAAADh0RVh0U29mdHdhcmUAbWF0cGxvdGxpYiB2ZXJzaW9uMy4xLjIsIGh0dHA6Ly9tYXRwbG90bGliLm9yZy8li6FKAAAgAElEQVR4nOydZXgUVxeA3417giW4FUlw9+IQrNBCC1RwK9IixSnFKcUpUFyLOxR3dygQrAQPbvEQInu+H7M72U02RtF+8z7PeTJzfWayc+aee+69OhERNDQ0NDQ0NDQ0NDQ0NDQ0NDQ0ND54rN53Az5idO+7Af8naPf53aLd7/eDdt/fPdo9f3fo0O7320S7t+8O7V5/eGjP5MNBe9e/W7R7/W7R7veHx//9M9GZeOYldTM+Zu+9j+0hf8z32sjHcs8/5nv9sdzj+Hys9/xjvN8f6722hHb/3w3afX43fCz3+WO8t0Y+lntsiY/5vqeEj+3Z/Jefx8fyLD7mZ/Cx3GNLaPf93fIx3+/4fIz33xIf/DNJqTFPQ0NDQ0NDQ0NDQ0NDQ0NDQ0ND4/2gGhm1abYaGhoaGhoaGhoaGhoaGhoaGhofCTbvuwEaGu+RNEAYEJ1IvI6PwL1WQ0NDQ+OjpRhQE0UXLQNCLKTJDZQGngN7SKiX0gIFAFfgCXAJiExB3bZAMyATcAbYm/rma2hoaGj8n2CDomeCSLx/9C76Tp6AD+AEPAQuA1EpyOcIfA2kAw4Dx95WAzU03hWaZ57G28QTWAUEoHRAipnElUTpPOiBq8BfwD5gKpARcANGAbuASYay3hQuwGrgBfASmI65YdsemIDSuboGtHuDdWtoaGho/H+QBZiMouvuohjZFgFNUAxpnwNngXHADEM653hl1EXRkStQ9OEq4pZFsTLkewocArYCp1GMfuNQ9Ghi6Azp/wTGoujofq95nTqgNbAdWANUes1yNDQ0NDQ+TOqi6LEXwC2gQrz4cij6JwilT5f1LbTBFlgOPAb2o+iwv1F04BAUY11i2KDoyXkoOu8or9+/swK6oejkZUDx1yxHQ+Nfo62Zp/E22QtUMzl/CORBedleBjz1ej1WVqpNORRlxOcqirKogOKl4AZcQTEGpmTkJTkmA93DwsKwtbXF3t4eFONdb0P8QGBUvLZVRlECGhoaGhoaSWEL/Az0IfHOxRUgPZBh4cKFlClThgIFCgC0AhabpDsNlNy0aROVKlUibdq0ACVQOjBfAqsjIyM5d+4cgYGBZMuWjQIFChh11zWgCvDIQv0lgdNPnjxh8eLF/PTTT+h0uiAUjwV9Kq+3JzARCAccDPkrAqdSWY6GhoaGxodHBuA24PTixQujHgpG0SM3UAahbgPpTfpOh4FP33A7OgN/hIeHc+7cOUJCQsiVKxf58+dHp9OBMjhW3dC2+NQBtt2+fZstW7bQtWtXgOtA3tdox2hgAEq/1RnFMaQEis7V0HgXaGvmabx1PIBqYWFh5M2blzNnzoAylacWitHMc9++fbi5uREQEMCDBw9wdXWNWbFixQrAG6hw9uzZDTqdLtIQ5gPUeENtawBQrVo1qlWrRlRUFMBPJuU3BahVqxYTJkww5vnyDdWtoaGhofHfxQrF++4XEXFctWoVFSpUIEeOHBQvXpy+ffvyzz//gKLTMgAMGjSIdevWGfPnMClLBxQREZo1a8b+/fuN4bkMf2sBDBw4kPLly1OvXj0KFy5M6dKlOX/+PEA+4I9E2pkT4NChQ/Tp04fQ0FBQ9LZrCq/TFigDlAW6AwH29vZ3CxQosNUQ1zGF5WhoaGhofNhUB5x27txJ+vTpjfrKHUXXWQNVgfTHjh3D09OTsLAwUDy0M77hdtQC+P7776lUqRL16tXDx8eHypUr4+/vD4pBbWwieXMCbN++nV69ehnDciSS1hL2KE4mJYEfYmNj/WxsbAJr1669HsWg1zq1F6Oh8SbQjHkab4tIQOzt7QkICGDbtm3G8KpAe4D+/fuTO3duMmXKRHR0NK6urs7W1tZexoR2dnb5s2bNmjZnzpz1DEG2hr+lgaHAFBSPgOLADygedcZODigu3gNQvCMSKJTg4GCOHTvG8OHDjUELUdbRCzXUz/r1641xNVFe5M2A8Qb5GmW9BiNpUQyB3VFe6jlN4uwNceMMeb9BefkXMrS9JfCZ4ZoWoYw+2cdvs4aGhobGB80PwNchISFUqVKFZs2aYWdnR8OGDcmTJw8zZ86kePHinD17Vs0QExNj6gUei6IbWgGzANuwsDAiIyNxdFSd/F4a/roCPHr0iC+++IKgoCCOHTuGq6srvr6+xg7VF0BhoD4wBmXZinYYDIkxMTEA8esvBAwCfkeZeutjiLNC8W6YA9wHTgDHUTpE2XLnzp0xe/bs2Q1pjWsrtUXx2hsDNCJOj2toaGhofBwIKP0mEaFdu3bcv38fFA/sPhj6TQ4ODjx//pyDBw8a89VA6bONQFlG6WegPIoHdztgmCGNO/A90BdFnxRA6b91R/EWN6LqvA4dOhAYGMiBAwd4+fIl9evXJzo6GkO52YHGKIa9CSh9rDRgUd8ClEKZpvs70AtlnVpQ9FUjlH7ZQ+AIire8i06nK5w1a9Z0GTNmzGZIa2Oo43uUGWCjUPSldYrvsobG6yBxoIkmb1jOiohUr15dqlevLqZcvHhRAFmyZImkgvIiciiZNJGGdMVEJNgk/JGIZDO067iISPny5cXe3l6srKzk6NGjxnTrRGSsiMjgwYPF2tpaIiMjjXFBFup7ICJfiMgCQ93xmScibUTkYTLttsQeEbGW9/8cNdFEE000SV48RCREr9dLw4YNxcnJSTZs2CB6vV6MPH36VLJnzy7fffedGpYmTRr57bffjKdXROSFmHDv3j0B5Pjx48agcob6VoqING3a1Ky88PBwcXZ2loULF0py/PnnnwLIy5cvjUG7E0m6SUT+Ng24evWq3LhxI7GiN4i5Djbyj4h4y/t/VppoookmmqRMqouI7Nu3T1AcNaRWrVoSGxsrIhItItVEJCY2NlZsbW2lb9++8ga5IyKehnbsFRGpVq2a9OzZU03w+PFj0el0smXLlmQLmzhxori4uJgGHbCQLFZEVouij0VERK/Xy4ULFyQgICCxoteJSLiF8L8lrv+piSZvSlQ0zzyNt8luAF9fXw4dOmT0EgBg2bJlODk58fnnnwPw7NkzlNm0gDICFAwwceJELl68aAw/ClR68eIFkydPpkePHixdupSYmBjOnDnD6tWrQfFmmwfMBtw2bdpkHCHyQvF2A8NugS4uLtSoUYPGjRvzzTffEBgYCIoXw5cAXl5exMbGGqcfAbifO3eOAQMGMHDgQE6fPg3K1OF1QOvY2Fj7Xbt2MXXqVFavXm0cIWoLzAcynj9/ngEDBjBgwABOnYpbSmjp0qU8f/6cgIAAhgwZQrt27bh37x4obu310NDQ0ND4GPgccN2/fz+bNm1i6tSpNGrUCJ1OF46y0cSL9OnT8/XXX7Nx40ZElCVPYmJisLVVHda8RSTN0aNH6du3L4MHD8bPzw+A9OnTG9M8M/x1BoiIiMDVNW52rI2NDbGxsabeB9y8eZNhw4bRu3dvdu/ebVY3YFp/jdDQUGbOnEmPHj2YO3cukZGRoHiOF7t79y6//PILRYsWxdvbm2+//RYAEWHp0qUEBQUZy2kkIm4HDx6kd+/eDB061Di9OB+wGfNNpzQ0NDQ0PlxCAZydlf2ZJk2axOHDh5k4cSIo7/LFoHh4Z8iQwdifUjKGhjJx4kR+/PFHJk+ezNOnTwF4+PAh48aNU3XR+fPn2bp1q5pv9erVnDx5EhQvO+NGFRZ1npWVFSJipvMuX77Mzz//TL9+/Thy5IgaHk/fAlQODAxkypQp9OjRgyVLlhAdHW2F0hf09vf3p1+/fvj4+FCkSBG6dOkCgF6vZ+HChbx8aXSU5wu9Xu+0Y8cOevXqxahRo7h9+zYo672vTc3N1tBIFQaj3vu2Lmry35RqIiJ+fn4CyMaNG0VEJDY2NoFnwsKFCwUw9WCIFBFxcHCQYcOGqem2b98uzs7OkilTJqlTp47Y29vL999/L2PGjBE7Ozu5evWqmvbx48fi4uIiAwcONAbNMLRrq4hI3bp1pWHDhhISEiL58+eXRo0amXlQLF++XAC5e/eu6PV66dKliwBSokQJKVu2rABy8OBBERE5ffq05MyZUzJkyCD169eXTJkySalSpSQoKEj0er1069ZNAClevLiUK1dOANm3b5+IiGTOnFmqVq0qNjY2UqRIEXF3d5fhw4cbmzH8A3iOmmiiiSaaJC9/iYh06tRJsmTJYvRaeCUihQzxnUVEZsyYYeYN5+TkJFOmTBEjnTt3FmtraylRooR4e3uLtbW1ABIYGGhMksZQ3iERkU8//VT69esnIiIRERHSrl07cXd3l+BgxTFu3LhxotPpJH/+/FK9enUBZMGCBSIiMnfuXMFkksaJEyckffr0ki5dOqlTp464uLhIo0aNRETk5s2b4urqKk5OTtKyZUtp2bKlpE+fXkREQkJCBJB169aJiMirV6+kYcOGotPppGLFilKoUCGxsbGRW7duGav65AN4XppoookmmiQvxUVEzp49K4CcOHFCFi1aJNbW1nL48GExpXDhwmr/7tatW5I5c2bJli2b+Pr6SoYMGSRfvnwSFRUl69evV/tYIooey5Qpk+j1etHr9ZI5c2YZPHiwsdjfDO24KiLi7e0t48ePFxGR4OBgadKkiWTNmlVevXolIiL9+/cXQIoUKSKVKlUSQP766y8REfn1119VvSUismvXLnF1dZWMGTNKnTp1xMHBQdq3by8iIufOnRM7Oztxd3eXDh06SOPGjcXHx0dERG7cuCGAHDqkTBgLDQ2VKlWqiI2NjVSpUkXy5s0rjo6Opnrb7QN4jpr8t0TE9OADaJAm/z2xE5FQvV4vWbJkkW7duomIyN69ewWQXbt2iZFp06aJg4OD8fSliDwVEcmQIYP06tVLRESCgoLEzc1N6tevL+Hhiidznjx5ZODAgRIWFiZeXl5SvXp11SDXv39/sbW1lXv37hnLrWNo10YRkYYNG0rjxo1FROTSpUvi7OwsQ4YMUdu0bt06VdEsXbpUAJk3b56IiBw/flwAuXTpkkRHR0u2bNmkWbNmaufMeI1XrlyRFStWCCCzZ88WEZFTp04JIBcuXBARkbRp04qjo6Ns3bpVREQqVqxo6qI+7gN4jppoookmmiQvz0VEsmTJIl26dBEDa03ix4qIjBw5Uuzs7FRdZW9vL9OnTxcRkaNHj4q1tbW69INer5fu3bsLYDQOisQtv+AnonSesmTJIpUqVZI0adKIo6OjrF69WkTidNWAAQMkNjZWnj9/bja4NmvWLLG2thYRkaioKMmWLZuUL19eXrxQZvp++umn0qZNGxER6dWrl7i5uanTjIKCguTIkSMiIvLgwQMBVD02cuRIsbGxkR07dohI3OBYRESE8Rq8PoDnpYkmmmiiSfJSSCTOOePMmTMiogxceXl5ye3bt8VIyZIlVWNe8+bNpUyZMhIeHi7R0dEyevRosbKykqCgIDlz5owAcvjwYXWaLCD37t2TmzdvCiB79+41FvuFoR2PREQyZswoOXPmlAoVKoibm5u4u7urfcrNmzcLIBMnThS9Xi9Xr14VQNWpI0eOlIwZM4qIMgjl4eEhderUkbCwMBFRDIXGPliLFi0kS5Ys8vTpUxERefLkiZw6dUpERM6fPy+Aet69e3dxdnaWY8eOiYjI77//Li4uLkY9Hysijh/Ac9TkvyUiok2z1Xi7RAF7dTodvr6+7NixA4DFixeTNWtWqlWrpiYMDg7G3d1dPQWCADw8PAgJCQFg5cqVhIWFMW/ePJyclH0nQkNDSZMmDc7OzgwaNIi9e/eyb98+wsLCmDFjBt999x1ZsmQBuADsSKyhBQoUYN68eQwbNoxFixYBcdOOrK2tmTlzJnXq1KFt27ZqvQBp0qRhz549BAQEMHHiRBwcHAC4d+8eOp2OHDlyMHPmTGrVqkWHDh0S5DXSu3dv6tatC8CYMWP44YcfjFFnUn67NTQ0NDTeE1ZAWr1ez4MHD8ibN68x/KThrzXKNFz27NlDpUqV0Ol0iAhRUVGq7li3bh21atWifPnyAOh0OqpVq4atra1xClEMcYt2uwGEhISQN29evL29GTp0KNevX+fLL5UN2GfPnk2+fPkYMWIEVlZWCfSPad3bt28nICCA2bNnq/FGHQuQP39+QkJCKFeuHC1btsTf358KFSoAig4HcHd3R0SYNWsWHTp0oHbt2mo59vb2xk08XgGP38hd19DQ0NB42wgo+siUKVOmkD17durVq6cusWBnZ4e1tTVRUVFs2bKFgQMHsmbNGgoVKsSoUaOYO3cu7u7u5MuXD4CAgAA2b96Ml5cX6dOn59KlSxw6dAgHBwejHhTggKFKVed5e3tTsGBBxo4dy/Xr16lZsyYAM2fOpFy5cvTo0QOdTpekzlu9ejXBwcHMnz9fnUIcX+fdv3+f0qVL06FDB548eUKpUqUAc5336tUrFixYwE8//US5cuXUcjw8PIz37AFxG1dpaLxRtDVLNN4224GGderUYf78+Zw9e5Y1a9bQrVs3rK3jNviJjIxUX64oO+GqxjzjC9Pf35+cOXPi5aVueIuLiws2Nsq/cceOHRk/fjwjRoygWbNmBAcH06dPH2PSsRiUEWAHygvdlGbNmuHn50f79u1xc3NTX+zW1tb4+/vTsWNHNa1xrQYbGxvOnTtHhgwZyJw5sxp/8eJFsmXLhqOjI/7+/rRu3dpiXiM5c+ZUjytVqmQ8PIC2zoKGhobGx4AAL62srBzd3d25c+eOMbwjEAg0BPLeunWLQ4cOMW7cOABevXqFiKj6LyAgwDgApaLX64mOjkZE0Ol0NoDOUJ8TKOsHtWjRQh1sMsXf35+SJUuq+tbFxQWI0z8RERFq3f7+/jg5OVGwYEE1v4uLi5q3Q4cO5M6dm61bt7J582aWLl3KgQMHqFSpknFdPRwcHHj16hUBAQGUKVNGLcfV1dVU58Wk6s5qaGhoaLxPzPpNxrVW7e3tWbduHRUqVKB+/fps374dW1tbrK2tuX//PqGhoXz//fe8fPmSrl270qNHDzJkyAAouiVLliwYdWKnTp3Yu3cvly5d4vLly1StWtWom84AL1D0nqOIEBERQZcuXfjss88SNNTf3x9fX1/V8Bhf54WHh5vpvGzZspEpUyY1v6nOGzBgAEWLFmXHjh1s2rSJxYsXc/bsWQoWLGim8548eUJISIim8zTeC5pnnsbbZjtA7dq1sbOzo127doSFhdGqVStj/AlQDGaxsUZnA6wxMeYZR1WMi6qapCNTpkzqQqv29vb88ssv7N+/n8GDB9OwYUN8fHwA7gKrTNqkKiWjQjIgI0aMoEOHDjRt2lRdiNXKygpPT0+eP39uVi9AYGAg6dOnJywsjFevXgGKolixYgWenp4ASea1QD+gGcqW6r5AdCL3VUNDQ0Pjw0FQNmmiZcuWLFiwwGjQyw3MAupHRETQtm1b3N3d1QGeiIgIQNFfALlz5+bo0aPGDZQA1GOTASh7w19rSLCg902gNLAJFL1pqn/Spk2Lra2tqn8iIiLUujNkyMDLly/VNoGir4weFzqdjpo1azJx4kTOnz9PkSJFmDx5stIQQ+cnNjYWe3t7XF1dE+i9iIgIo550BtTdPDQ0NDQ0PmjMjHkm+ik2a9as7Nq1i2vXrlGvXj2ioqKwsrLC3d0dKysrvvzyS+7evcuoUaPIkCEDYWFhnDhxAoAiRYpw6tQpdu/eTatWrfD29sbPz4+9e/dSv359Yx3GXTGsQBncArNNmw4DRTDo3+T6XPF1XlBQkFlf0FTnWVlZ0aBBA6ZOncqFCxfIkiUL06ZNA8x1nnFzqvj1BgUFISIAnoDqsaKh8SbRjHkab5tbwFl3d3fq1avHuXPnKF++PN7e3gCPgC2guGWbdFSyAnlAcYsODw8HoEaNGgQGBjJy5Ehu3LjBypUruXTpErt27VIra9WqFXnz5uXZs2emXnkTMDeKqd4MJmwDOul0OqZNm8ZXX33FlClTAKWTVaNGDZYtW8bu3bv5559/1Lhdu3ZRv359bG1t6dKlCxs2bKBOnTqEhISobto1atRgxYoV7Nq1i3/++Uft/Ji22/CyB3iOYnhcjzIVSUNDQ0Pj42AqQN++fXF2dqZIkSIMHjyYDRs2MHfuXAoUKMChQ4dYsmQJHh4eAOpOeMbORZs2bbhx4waNGjViw4YNTJ8+nc6dlY3YHz9WZ6ZmJh4m05+GAKeBq6Donz179rBq1Spu3LjB+PHjiY2NVfXPy5cv1borV66MtbU1/fv35/r162zevJljx46xe/dunj59ire3NxMmTGDXrl2sXbuWJ0+eqF4PdnZ2gNLZ0+l01KhRgz/++IMTJ07g5+fHnDlzEBH27NljbOd3b+KGa2hoaGi8ddRdZOPREDiXP39+duzYwfnz5zl+/Dj29vakTZuWxo0bs2nTJtatW8exY8dYsmQJVatWZcCAAYCiczZu3Ej58uXJlSsXJUuWZMuWLdy8edPUmLfFUoNMdN5IwA/4BxSdt2HDBrZs2YK/vz8TJkwA4vpckZGRqs6rXr06ISEhDB8+nBs3brB69Wr8/PzYuXMnN2/exMfHh2nTprF7927Wrl1LUFCQRZ3n6OhIxYoVmTBhAufOnePs2bMsWrSIoKAgTp8+DUq/s8nr334NjSSQON73In6a/Helj4jI6tWrBZCVK1eKgV9FpJOIspuQcZFtUzp16iQlSpRQz0eOHCnu7u4CSNasWaVLly5iZWWlLsgtIlK1alUpV66ccdHRFyLiEq8950VESpQoIT/++KMx2yJDXF8RZSHwZs2aibe3t+j1enn69KnUq1dPXaC1SpUqUrduXalSpYqIKIuMV6lSRd3oo3379tKsWTMREXn27Jk0aNBAzVu5cmWpV6+eVKpUSUSU3WyXLl1qbEerD+B5aaKJJppoknqxEpGDIiIBAQHSqlUrcXFxERSvPalZs6b4+fmJAb2ISGBgoDg7O6sbIomI7Ny5U4oXLy6AODk5SZcuXSRfvnymi4wXNtT3QESkcuXK6s7qItLEEFdARPSRkZHSsmVLsbW1FUCKFi0qX3/9tWTOnFlERMaOHSs1atRQ654xY4Z4enoKIOnTp5du3bqJvb29nDhxQtq0aSM2Njbq9ZQtW1ZtU3BwsPj6+qq6+Pr161KxYkUBRKfTSaNGjaRs2bLSunVrY1VLPoDnpYkmmmiiSfJSX0Rk+/btYmVlJffv3xcD+UXZzOiaiMjBgwfF09NTFi1aJCKKfuvSpYu4ubkJIO7u7tK2bVt5+PChiIhcu3ZNrKys1D7Qo0ePxM3NTRo0aGAsP0AUvYqI6EQkSq/XS+HChU11aWVDfCURRRc1btxY3QW+fPny8vnnn0vRokVFRKRPnz7SvHlzY1759ddfxcPDQwDJnDmzdO3aVaytreXq1avSpEkTsbKyUnVetWrV5MmTJyIicv/+ffH19VV3qz137pyUKFFCALGxsZHmzZtLwYIFpU+fPsaqJn0Az1GT/5aImB58AA3S5L8rWUQkKjY2Vg4dOmQ0skUawr1EMbipGHc2EhHp3bu35M+f3zRaIiMjJSAgQN3Z786dO+qugBcvXhRAVq1aZUw+ykJ75osoSsRYj4h8ZRI/xhhoLNfIixcv1F2NoqOjTXfKNaNWrVrSo0cPs7DAwEBVCcTExKh579y5I1FRUcZkPsncS0000UQTTT5cSSsGg56ISEREhFy5ckUePHhgqk9uiEhxETknougDE0JEFN0TEhIi0dHREg9/idvNdnq8uCARSWPSlnFqoSEhagdKr9fLnTt31ON49UtUVJQEBASodZvq27CwMLl69aqp7kySp0+fqp2diIgIVQeKyBB5P89HE0000UST1ElWEYmNiYmR48ePi4FrohjYEJEcohjeEvSbjGGhoaEW465du2YWfuHCBXU3dRHpHq8dq+Jlvy8i9ibxC40RQUFBqp6KjY2Vu3fvqm0x2RleRJLuVwYHB8vVq1fl2bNnCdpuiYcPH0pwcLCa1+Rausi7e16a/H+IiOnBB9AgTf7b0kJEIkQhXES+M4krLCLLDXFSvnx5qVu3roiI9OjRQ7y9vcWEnWLwaLBE165dxcvLy2gcixGRzBbakllELptk2yJxnSNEUU6dReSOiDwTkdUiMkJEridWryn+/v7i4OBg6oF4TZQOWFJEi8ggC23VRBNNNNHk4xIbEWkjIvvFnCeieH8bOx+FROSYKEY4PxH5VEQyiTKC/0QSskcUTwhjPY4iMk1EbotiQCwXrx06EWktBqNhErwQpRNUWUQ2iKKPUsJjUQa/MorIWBE5YGhPLlF05oNE8u0RETd5d89DE0000USTfyc/itKvElH6cXXjxWcTRX8EitLvaSYiX4jIIUN6EcWRY6+ItBRFXz0yhAeJohuvSBxLxbxvhoi4i8gCEbkrIrtE0aGm8dYi0jVeOZZ4LoquqiEi20UkNunkKvdEZLAo/cjfRdF540UxZk4QkaeJ5Fsn5kZHTTR5EyIiyoeecbEu8/2mNTTePBmBT1AW6H5oIX4S0GPr1q00aNCADh06sG7dOpo0acLMmTNBWTehAcraDemAxyiuzzmAayJC5syZ+frrr5k4cSIo6841TqQt1kBZIAI4T9xOt0mhAzKg7AL9EPgFGLplyxamTZtGnjx50Ov1LFmyhOzZs3P69Gns7e31QE7gHsqC37aGvO4oC6LeAvKjbFv+IgVt0NDQ0ND4ePAAMgFhKO/52KSTq+gAN+AlEJVM2pSQBkV3PgQcgSzADSzvsueIouueGerOhrIpVaChHC8gGEUH65O5howo1/wURW+7oei9lOhcDQ0NDY0Ph8woa5pfBZ6kIp8OcEXRg6Y6wxXwAa6j9IGcgBIo+sXvX7Y1PcpmUQ8BFxRddB3LOit+vzK74TjUUE56FB1ojE8MKxR9H4myBroXysYXd5LIo6HxugiAZszT+JDwQlEQHmvWrKFnz54UKVKEP//8k7Rp0wI0BVZbyCNSIJ8AACAASURBVGcHRL569UrXoEEDpkyZQoECBQC+Ata8xfa2ABbfvHmT8ePHc/fuXVxdXSlWrBidOnUyLnA+B+j4FtugoaGhoaGhoaGhoaGhoaHx/4FmzNP4IKkEbEbxXDNlNdCMxEdElgPNTc7/Qdmq/E14NCSGA8pW6MUTiV+DYvCLfItt0NDQ0NDQ0NDQ0NDQ0NDQ+P9AM+ZpfLD4AKNQpsE+AxYDU7A8HciIIzAUxRh4FejDu5m26gB8C3yKMi0pAmUK0Xrg2DuoX0NDQ0NDQ0NDQ0NDQ0ND4/8DAWVud3KJEkj0yy0Ww01F9MES/DCvvAwepoYFPyoqkaFTJCpiaaL5IgJ/SLbsD0HuhgRL7eULUx33/yYbbxZ7Hbm88WaxLzbeLJZ5481iRTbeLDb+ftj26GTqigD6AhWAtihrFbyLa3wJzAVaAfWAL1EMiUffdt0NK42SmJjY9/6Mk5J74YHyy7lNAsgPJ1YIIAU3DhVAtt6/KItvHBdAwmNeSazopebOSW+0/sAnIVLXq7MYBi3eu3TYuvFd16mRPG/9OZwPOi8zbsx47/9/qZG6mbq+0/qOnrgu5y8GmIVVrT9WALl89YE8fRYqVeop58a/LwLDBZA5iw4KIDUajn/j7Rp75JDsvHH9tfPn/n3Ca8W9adm+6+I7fZ7vUto3SLneSE1aU8kxb6wq7XatSza9IDLVf1Wq6zn+/KDF8GGX+7y1+9fl7HcWw39cuEn8Hz23GHfw6i15GhJuMa5Qn8TvcVJxSdWXjGikjLf2PwTKe3nclO1vtQ5TqbS7r1Ta3dfs/NDTSwLI0IvLEsTdCX+iHs+5scMsbtq1zcnmM553PZ24Ll944Ezi//t9//33rV6fsm/ZIv0np7jMnRf81eOifSfLtYfPBJDCvZX2Lj9yXnot3ixnb91PEN52xmo1b+Hek+TnFTvMzmNi9QLIq5gYOX/noVlcr8XKPb/7LEgt0xin14v4jpon5X+eblan8Tgw/KUAEvEq2izubUuPM/Nlwc29r52//M7+8sPpuW+0zH8jOWe9+W+m15FRx/a/9zZ8JGKR5Ix5ltEl78QXHbkVR/fhOLoPUcNE/wIH1+7YOX2bSK5Y9LGPXqtJ75rsbvFngaYsTkPjTbHp8CBsbKzfdzOSJKtzGtbeOcuOB5f4wadaounaHFlE/7PrmVex5RutP42nGw5O9uhS8M56H9RYtoCWf61Vz+8EB1Ft6XxqLFtgFlZg9u/02bvjfTRR4w2h+4id36Mio2lfcRhjuy60eG7k/s0nPLr7HIC6mbqq4YvG/MW0fiv4PHdPjJMBOlQaTt1MXdV0g0dtoGihbGbl9e1eF4AC3pkZOHxdgnbdfxjEuk1n6dCqMgAxMUntxfD6fKCvjxQxcuxmduy5BMCDR0EMHLqOFh3mAvAiMJxLVx6wbaeyznjtRhM5ez5unW7TtAC9B61i6crjADx6HMyjx8FvpI1BL8Jp32ASv/ZeAUCdgoMAGNx5MQCzf9vKN1XHqOmN8ZaIn3bx1N0M6fKnxbS3rj2iSbkRhARGpKq9j8JDk02T2t/70Eu9+fXqz+p5j3NtWXh7hsW0Xc5+x7xb09RjU+6/vEuPc20Ji1Ha+NP5jgy59BPPo54CMPX6b2bl/vh3m9d6N1X2zkUGN+dU59P473Jga1/6dK/zTussmTaP2fmuR+cA2P3oHAMLNDWL6/W38i6rn7kUi27tMYvrlq9BsvmMTC/V2ex8yrYjTN1xlCrDZ6lhRfpNZsr2I3Rf/BcAa09eVP8Ghr8EYMeFa4S+fKXmaTNrNYNW7qBQ30kAhLyMTJBmzUk/1p68qJa35e+rjP3rAC3+WIkk0tU3lnf53mMGrUz4HVm7SF71+OcvqrPbzx8ARztbABYeOE3jMoVYcuhvAIrnzAzA6PV7md/5KzVvjUJ52Hj6slnZ1laKmcHexoaiOTKZxU1sqdzz7Ok9qFfcmzUn4va7sLLS0bJKCX5qUNksz47z1wBI4+wIgJO9reWLfks0zVGRz7KU/uDL/NiYe+H0+27CR43N62R6GTwMW4d6BD3IgUfmOwQ9yIZH5gAAXoXPxd65vaHoxGdFiv4FOis3wEbNL5J4+qcR4bTbsp6nEREcaxW3n0DO6RO43fUns7SmYTF6PW02r+fS08ccb90JO2vrBOm+3biaG4EvaFu0JB2LlwJgwYWzzD13hlexMez+ug0eDg6pvEsaGhpGfDMXTBA26sJWOuVTFLWjtS17HlxhXMkmb7zu9bcmv/Ey3wSm7ynjcZUl8xK8zyyFaXw4hMaE4mrjyvZH2zn87DDDCw7nUeQj9j/dz+dZPqfr2a70yNuDEy9O8P0n39PudDumFJuCi40LAKOvjGagz0C1LEdrR2x0Nvx88WdGFhpJm1NtmF1yNsHRwfS50IcFpRfQ5lQbFpReYNYOY1inM50YWWgkGewz8MmK0QB42Dty5ouer32NTfL15q+7UwB4HPCc9hWHm517ZUvHzUv3yZQjHY4uiq7c9nC6WRndfmtOt9+a813xgfyyoBNzDv8CwHU/5dtBr0900DFxRIjVxxnwDmztm+oixp7fx6wryooIN5oPtJjG2daO3L9PAJT1SG78GPd7bL52JSfv3wOUjot/N+U++y5diP9zxbBpzHula3fsrW2SjEuqTGP6H8qUY+pJxag2q0EjauU279Ca8nNfpcO0fddFOnZbRFh4XMcwbRpn2nVdyMKZbQFYv7wbDZv+zp7NvQE4euK6WVnjR8V1cjN6vblBS4+0zszd3JMd684AsHRvPwBsbJSOYMd+9ejYrx6xsXqsra3YfmlUomXFT9vyh5pEvYph8/ITNPi6rFna1fMPsfb4YOoW+pltF0cm2cav8xdl+T/nAdj8eSvW3NtDw8yV2f34JPUyVVTTNTnSj7UVf7NYRnjMS5xtHJlybQXd8zWn7sHubKus/I6GFhwPwPHnBxly6ScmF5tPjERbLOePEktUY97owlM5E3iCg0930zPfIHY93sLkYvPperYF00soRsxhBZX/sSGXfmJYwQlqub9e/Znfiy9IYBBMjiJ9J6MXYXrbRlTxya2GF+ozKcHxmV9/wN7GJsm45Gg9YxWnb94HlN/D+d+6p6q9Gv9dPstSxuw8MjZumezRl1cx+vIq9fxxZBAAAwo0ZcsDxXhwJSQA30wlzMpILF9izNl3kotje/KDbwUWHjjDz6t2ohdhzt6TapomZQoxZM0umpQppIb5FslnZqirXuATWnxagkr5cwLg5uiQIE2jUgXMfjP9lm9Tj39ctImprRsmaN+IprUBaPr7Mi6OTfgdUHbQNCJexb1r2lZTDEs/N65OWGQUD16EUMk7J53nrufsrfsM/aqWmrZw70kJyjOydUAbihneFfM7f0XpT7IC8Dg4DE83F7O0P9SpQJsZq/mybGE1zMXejlyeac3Szd59Itl63yYV0uf/KMpMjGuBz6i9aiEAzrYJDaG5Z09Ab7AKF/fKxPrP45yvnkaEU/rPuIGgrK7uHP6mAwCxInwye4Iad+K77/FyVp5xzlnjGV6pBr8cVgzoOuBWJ+Ub48uNyzn96L6azshtQ7xGyngtY56jm3H08PVHwSOC+mJtp+wb4ODWP8m0D0JDaLBqCWfbdQHMO8H9yn/KJv+rNMzrDUCjNUu50L6bmjf/zMnc6NJLzdcgb36m1W6gxpuWFR4d9zJr5lOYNkVKqGmWNfqKClmzv/b1xqeuzwCl7Lxe3L35lLlbe5Epe7rXKmPblV/fWLuSq88zsweL9vR7J/WllO5/t6e/zzCOPjtIOvsMOFo7svzuQnI55yGbUw70oufBy3v8mNdyR8+31FAAbGytiYmOJWv2dMxb94NZvL29LZuOKN4At288oVOzP9hxemiCMkzZeGggDo526vnebRf4bfA6dDqd6p2yYkdv0qSLU2q+pYYydOLXDO213Kws07qWzTvIpfN3OX30Oos39cArs0ey1xS/DN9SQ6lWpzD7tvslmgagTulhSLzhPtM0xmsyxfSa2h5ZxKn6Sgf50+3jOFSnD5caKfmP1I17HgsqtkYS9yCmrldnGrarSufRzZjU808O/3UWt7QuTN7WD/d0LhbTm7LtsWUPB1MuHL3GtL7LeXz3OZlze9Ju8BeUqpHQCAkwos0sTu7yI2uejEza2gcHJ/tky7fET3u2A9DEW6nndtef2HXrBh22blDfS7e7/kSHrRu4GRTInm/avFY9Gm8PVxtXhl0exr2Ie8QYBqQyO2amRJoSOFk7qelKpVEGirp80oW5t+bSI28Pi2XNvzWf04GneRn7Ug23tbIlvX169dzd1tyQsipA6Xi0OaX8f8y+OZtBPol7L6WeuN+m8jqIfw65C2ahR71xTN7aJ8mSol/FkK9YDhpk+4GM2dMz94jivb9vcx+q1h9L2VK56dCqMnlyezJ74QHOnLvD3oNX2Le5D1XqjU1Q3lefl6JKvbFU/TQ/+w/981oGveT4cftmbhoMeD/t3Mbcs6dpX6IUNwNfEB0bq8b9eeEcg/buYlT1Wuz4tjWgGN9u/mhujE8qLqkyjXQqWYae5SqSEkaN20LZUrkAmDu9NVNn7aVGVR8ADh/zZ/SQxowat5mxI77iz+VHGTqwkZq3Yvm8alpLHDrqz6cV8iYan1Ja1BjLn3v64n/pPr6NS5LOy43dG/9myFTFyDRtxCa6DU7YSbVE/LTRUTGcP3mTT3wyJUh785+HAMka8gDGVPJlTCVf9fzLrDX47FAv7K3tqJepIn9cX8OXWasTEZv4fleB0aE42zhyLugaN8PuM71E3P+qIKqHXF4X5Z7b6JL3OvGwTcPiO7Mok1b5f7j38i6AasgzJa+LD4Ko5WZxzJYgTUq4MLYH4zcfTBB+cZxiKCjUZ5J6nJK4pLj9NJDoWL2aZ/nR8wxbu5shTWq+Vts1FKrUG0vbFpWY/+dhNczJ0Y5ta3skSLdvcx+qNRinhpUqnpMJJob9cxfusmbTGQ4d9adj68p827RconXGJ/77On4aF2d7tqx+PeNtX58mNMxS1mLcyCItWHJ7HzOvb+NwzbEpzpcSfLJ4kj2dOx1rpK6M9K7Je7pa6xJOqLNkoDPli1IF+e2vAwy18JvpsfAvOtUsqxrwFh04w4sw5dujYakCTNx8CCurOM/dqduPssDEG89vfOJ1Z0vnwflxyv9TmYHTeBkVjd/4nni5u/AkJMws7bnbD1SPv6QolC0j1x4+S7Le1DLlqvl96e6922K6oKhwJv3zF7UzFqVihji9WH6nYsNomKU0dlY2rAk4xuFao7HWWeEXdIeOJ2fQLV899jy6gK2V+WwqvegZdnFVgjIvBwfQ7sR0enk3ZMuDM/wTcp9jtceo9ZVPn58M9m4J6kuKF5ER1F610MxQZmpAK7n4D8617oabndKfKTh/Cg/DQsnk4gpA6T9nJGpk+2T2hATlmp6HRkWp53nmTCTPnIlc79CLNY2+tpg+ORJ7ZhOvfk1lz28plTbOznMj7Awr7gxhUMHNatioS59h/I61tbKnr89as/JGXWpAfL7I2pcC7pUThL8ua+cdpEm7N1PeaxnzYqLPY+v42b+r2L4i9s7mHVMd1lgyEDZZt4LjrTup56Oq1GSx3zlaFi5G5xJlyDNjkmrMO//4EW72yj/ikIN7Wf9lnFX5+xKlmXn2lJkx72CL9uqxqZXaKZ7F+uj9u2/UmAfQoV99Greu9Nr535UR70OncoYaZHLIwqWQ8zx4eZ+ZJf/E2dqFGIlmwa1ZCHra5epqMe+39SbiXSgrUxbG/R/4lhrKtvVnqPtFSQAGjv6S0QPXqPGdmv3B4LFNE5Q1e1UXcuT2VMv9vMqvbD+pdFRfvYrmt8HrWH9gAE7Oyv/nnCk7ae47PoEBbXT/1Szd2ov0nm4AxMTEmsV/Y/jxWzIgpvSaAPZt90tg4Fu75ChNvqsAQJ0yiiFv+8kh6AzKPL5hL7lruhX2THWzf/Eq3GJ7AVodWcCfldomGg9wZMvfbF18mJhoxWASERpJ8wJ9KFW9ICOWd0syb3LEN/7dvnKfwd9MS2AE9D93hx99x5il+yJXD9Zen4STa+q9dyfUSDglpVauT7je2fxDZU69zykw+/dUl6/x9jH1kjMa0ywRHK1MSQyKDsLNxi3Rsn4v/jttc7VNsqzQGPNpfh52HlTzrEbLHG9mmvqty8pI6Zn9VyhZ1Ydin3ozqv0cLhz1Z+XlsQnOjZTzVUbVY6JjOHvgKtY21nhmSWOxjkWnRpAuo/lAxP4t5h27DcuU3/Vgg3eZseNn/Fu4YFazcwa89iUnSZfScZ2yEdVq8unCObQvUYoh+/cypmacgadFkWLk/n2CmeEttaSkzPjfJ0kxqE99s/NRv3yhHlcqrxjixo5QOmfft6uaaFpLvAlDHsCY+e1oVHIov6/sooaNH7iGmo2UAd97t54yfuAaeo5oDMRNs91+aRQLp+zi3q1n1Ck4iO2XRiVIu2zWfm5dfcjQ6S0SpB08+Vs+Kz6Emg2L033Y56lud8X0RWmQWfmGuxvxmHATQ16MxBIZG+dRs+zuDnY/Psn80oMZU6QbARGP2P/0LL3zKwbLYZf6YG/tQLUMtfkuR3t6n++Eo7UTIwpNUj3nupz9jj9KLFHPvV0LUjF9NTrk+pGC7kUB6Ji7O73Pd6J4mjJ8m72dWXu/y9Geubemcif8JiMKTaJljk78+HdrPO0zpvra3xWj1u9luIkn0NcVilKozyTNmPcGmP/nYfXdGR0TS82GE5gxbz+d470Hqn82zszoFhlp7jFarEh2ihXJbtFYZ6RJiz8AWLXwe7w8Leu/AcPWodOZ64GkykyKeplLMfbKWtUoFxQVzit9NF4Ois6p6lmYSrsTDvwkl88SrSqXZPzmg2y/cI3vKhbn24rFKDHwd2JFmLH7OBfGJBy4i9Xr2XnBn9DIV+TMkIYynyQ0rJ+9fZ/HQWGERr6iqk9uPN1dsLG24ttpK8ifOQO/NK7B1NYNGbp2N7bWVrSuUor0rk6c8A8AgVM37qnecH8eOmvR6PciLIKs6eKubcrWI7SoHOepePTaHZqWKwJAJg9XTt+4p8alc3Vit991ahZO3DPcSN9GVRi22txIFhUTi51hqaAhq3exf0gnS1nNGPhFNdYZphi/azzsnElv72oxbmmFnuR28QJgTcAxpl3bSvf8Deh4cgY5nT35Nmdlvs1ZWTX8GbHSWVkss4B7NtV491X2CgnynXh+jSO1fk1QX1JMPHU0yfjnLyNUQx7ANz5FmXPhFL9UqE6M/t8tYdK1eNw3VMUsOTgQcOtflZcYX+cYzvybPc2MeWsDRpulWXV3OI7WLvTyXk5I9DOmXmvNxeD9FHKvCsDUa60p7FGdhlkUR7BRlxqYGQI/RF7PM8+1L0EPc+ORWRkBdM94nqCHn+Do2j/Fi8vYO7chIvAHol8dxt6lPQ4uXUFng41daYIfFcI9Y9yP9WFYqNn02K98CvH5mmW0LFwMUKbS3goKJJeHeadhxWU/Fvn9nWQ7ElvfLud0xV3UxmCIiH2dKUDJULryu3OtfV80yn0uRemCo/5h/71mr1WHvVXcy6dpthaceHGE5XcXMrnYHFrl1BOpj6SoR4kE+SLCX/HsSQhLt/ZKEDd51F+q4atK7ULk9cmsGs9cXB2oVL1AgjxGQx7A0q298C01lLDQSFxcHWj0qfIyMRq9ADp0r82aPxO+XGNj9aohD0j1uniWrqlN1xpm1wSw5fjgBHn/Wn1KNeaJXujY01c15AFma89FGKZrWbqmk0f8KVMxL/t847xOjB55lkjOkAfw/FEwhcrlYdzGuDLrenXm9N5LCdKaGuHiG+riY4yfvmcQuQtlVcOjIhNOcfrRdwyOzvasuxk3dbd/k8k0ydMzSe+/T/6YSKzBEGr0Br7d9Se+WLOMJxHh/FCqHM0LFKbVX2s5cu8u1XPmZnZdxUPGGLa00VeJlq/x/nCzdWPZ3WXcCk/648Td1p1p16dxJvCMavzb/mg7z6Kesfvxbmp61cTN1o3p16dz/+X9JMuq5VWLEZdH4GLjQpOsTajtVZthl4cx4doEboTdYHjB4WaefKklV4EsZtNkRyztYhYf/9xIc8N6STa2NpSpGTedqFX/uMG/lZfH8m2xgSw9p7wT62bqmmBK7odGesc4D0snW1uCXiqeC/dCgznz4D6XnjxR4yfWrvev6nobZX7oZMmRjo1nhpqFmU6lHTO/XaJxrbvXonX3WommbfVDzUTTZsmRjr/+Hvba7e7v0yqu3iLKgKFx2qyNzpo+3i3U+G+y+/JNdsVI6+WQFi+HtJRKG/cdYZxma2R80bj1t/4oscQsLv55Ifdi6rGnfUazvBOKzjZL2z7XD2bnvxdfmMjVfRjcDwzh79sPuHI/7vcw5ut3uy7bf5UNy+IGuW0N35kr1p5MYMwbOdjcqO/gkPp1yp49D0vWa/roiesW0/T+eRXjRyYcQE+KgQWaMrBAU9qemMLdiCd0/KQOTbN/miBd42wVXiufKX0M67r1Nlnf7ezoHwHoXDPOS9HUmGZtZUXdYuZ9QOO58W+JnFks1re0W3P1uFqBT6hW4BOz+Mo+ubjwW0IDoiUWd2tmNmXVb3xPJm2J89b858FT1vRSBg9++64eLaetVOP2D+lE2UHT6Lko7lu5UakCjGyuvOfiT4U9NjLuu+HIiM6U7B83QP1l2cK4OiY/w8Xe1ga/8T0TlP0mPfVeB6Mhz0hAxDP1eFzxVvGTp4iAiGcMv7iK22HKuy9KH4OdlWK26V+gcaL1JcaV50+STTPf74x6nMnFldweyjTny8+f4J026W9K07y/VEh8jXTrt7gIcSbHhAOM0fpXtMilGEZDop/hH3pSNc652aZnUMHNjLrUQDXmhUQ/Uw15qaFu/v6UqerNw4AXPHkQyIZzI2hcYggNv6vAyln72PaP0oaO9SYSFhxBk7bK+6KezwCadazKiplxaVLLaxnz0Nnhkelm3KlVWjwy3TBLYueUsONpXFfPiFOaqQnSOLj1TzDtNpdHGiJjYnAwrBOw8oofzQrEdRR+LFWOakvn803BIpxpG9dx/8qnII3y+VA6k+UXYmJUWDyHq526q/UZDXv/ltDgCKYN26iez/ltC44GQ8iAiV+r4XV9BrDtyq/U9RmAjY01MTGxzNrck+yfxBmLVs87yIKJ2xG9WPTQM07BzZU/I7f+eUQ6LzeW7FfCol7F0KjYYByd7dHH6vHKkoa7N57Qqnttmn9fLUEZ2T/x5O6N5F8C/wZ3u5QZNmNFn8CVuEFm5aX2S4G4H0FZw5STEmnM19Mw5eBuxQhkNLQZMZ0aayRztrh1G9buS3pauCl+Z29Tvoo3YjAGp6Su4mVyJwhLLfHrsVSXJSNhfKN1PRPjX3ySun8vniW/QPjrYGrIA2g/pDFzh60jNkaPtU3q9/MJfBICWJ6Gaxfvg7VBFuXD19SQBzBmbQ/qenVm37pTVGtseRFb41T/+Kz/8huz80WfJVwz0FKYxofDlGJTLIZ7uyre4kbDXVGPognS1MlYhzoZ4zqmlsoyXRvPeNw8W/ME6YYUGJIg7ENl3tGhNMn3E7Z2NmwOSPgd8KHxy/49NMyvTIHpuWMrgypXBWBOgy/4fstGdrd4c9Pf33SZMy6cYPvta/gHPcfZ1g4vJxda+hSnab7CyWe2QEBoMDMunGDzravoRaibMx8dC5chr0fqlglJjGnnj7P55hWuBT7DO60nPYpXoHaON+MB+KEx+uR+jj8K4MqLJ3jYO5LF2ZVm+Yvwdf6E74rkWO1/kSl/H+FheCheTi50LVqOb72LJZ/xA2dam0b8uHATm/u2ft9N+c+RxsN8Wqezkx3hEVEJ0lUq9/Z/f8b1OS154l02TIePT/zpsfHPAeaXTXyKrqX0ANvvD2N+Wcv6NLE8Hyp6vVDq56n4/Za4sSu+Iaxn/UoW44rnzJwg7YlRic+KScrA5ubogN/4ntSo9it79pm71BvzNSpdMEFYSsr+0Hj2KoSsTqnTj+V39qeyZwHmlOminpviYJ2w75gcX3kX5szjB0mmaVvYcp+vSIaMXH2RtMEwsbzvGkdrV64EH8LH/VMeR94CdGR3UmxGJ59vACxPozXiYO3CoafL+DTDN4mmSYxhs1oDyhRagNa9fNmw6IgaP23oemYbnG2MaUQvrJi5L9V1mfJ6xrx3zL5v25Jz+gS+KViEfGnTM/TQXrMF4XuVrcjvp4+z7NIFRleNG3UdWaUmOadPIJOLK52Kl2bZpfPkcE/DnHqNLFWj0qpwMaosmceMOp8x+dQxbK3NjR7RsbE8CAslKjaWGL1e9d5LLs7V3Uk12h3cdoEO/eqTLXcGi20wGvQS46t2lfnz911ERyXcNOSPEZsoU8WbYTPjRgPq+gygc8PJzNgUN1ozaPI3lKyUzyyN0Zg3tPMi0nm6seTAALP4903DQz3YUvnNTDcsXzk/k1DWtkuOpXMPqMe+pYYmmBqbGEUNaxUZ18lLSV1vgjdVz+4t5/nsK8sGqtTcv7dF+syKN27IizDSJDJ1Iylm/7Im+UQGYg07ZSbm6bdr+dFEjXkaGhpxODjZsfbamxkkexecaP+92QYYk3wVT7k8adNSLGNGNQ5g53dtyJM2bvDHSqdT4+Ovj2cpLiVlpoQc8xJ2OsOjo3gSEUafQ9vocyhu4fQ77ZJfZ3D/vVu02rE6Qfiqa36suqbsQjin5hcpMryZts1Yd7OtKzj+8K5ZukvPH9Nh9/pE22ipnORYcOkMQ48rC3Gnc3Ti7DeWO6OW7p+RI806kdXl9TYA+eKvJZx9krBD9SQijCcRYfz99CH9Dys7Tqbkmiy1835YCAOP7GTgkZ0pLseUMj/HLYi/95IyUN+wZAFGN/fFd/Q87gcqg2ALDyieGKVyZ2WhyTpaVjqduslF/PXxLMWFRUZRV+3gTQAAIABJREFUbvB0i/Xl9kxLkeyZzDbQ2NSnFbk9U/d70EiIXgQrEy8ZS4a8d0X2bIqx422seQoQEfOCoKj7/P1iFfcj/ubz7BPxdMjHsltt0GFN81xz0KFj2tXqZvmmXa1OJc/OXAjcQMtPlr6Vtr1NrKx0qpfgh8iKVf9uiZwPnRzOGeh8apY6ZTY1lDdsjOEfatmYnVqaexdm7ImDFFs4jdaFSvD72WNm8bc79SbnrPHUy50PD3sHVlz142bHuG8WD3sHcs4aT6M8PjyJCCcs+hV/NVa8z1sULKbmFWDbzWupWgOvcAYvCs6fQpfi5bj24hlTatRPPlMi9PJerkyNdf+UuTd+MFsPz9MhJ0CS02Z/8l7BqEsNOPRkOWnts/yrKbZ5C2Zl/q4+NC0zHICsuRLafFr1qE3zztUThKeGt2bMExH61R3D+QNx21TveJlwQd6Ucq5dV1r+tYa9t29a3Nnxs7ze/OV/NUH47a4/0XvPdkYe2c9X3oUYXjn5G9apeGl23LxO0/UrGVGlBnnSxH003Ah8QY1lcZ4SeWZMUutJKi61NGmbtFt3Uvy17BgLLawFcdv/sdm5qSEvPif2X+WXaS0SjX8fjLu6GID+5xVjXsDLxywtl/iudsnhnkYZlZw1cQedevkmmi7oRTiLZ+5j/YEB6PVCk2pjCAt5iYubY6J5DuxUpokbp6B26VOX6WO3vnZbU0ty15RSpv22JVFjnvH+fcw8upu8a3pKeWVhWm5KePnqEI72r/9719DQeHv0raj8NuMb4oyMr1WX8bXqJpr/+g+JT9dILC6pMhNrhylJGaLik8nZ8hpApvQ4sIX11xMuZxCfDrvX0zRfYcZ9mvj9sES5FTN4GP52vLnjYzTkASyr+3pLe7wuHXavt2jIs4SjTfJTGVP6nHPMG5sqg97JkYl3sHcMbJdonJELYxOf4mcpzsXBLslNMUY392V083//PaNhzqYt5/i8QfF3Vt/jpyF4ZbA86JrVMDB749ZTPrHQ4X0THHs6m2evbtIp3xamXa1BN+89fJNrAVH6CBZdb07rPCvp5r2XTQHmm/xlcy5JsbRf8ejlZTI6JlxiR+PN0LDBRLr9WIvatQvTpvVsFizsSId285gzrx179lxixvQ9rFn3IzWq/cqCRR3JnspNI/8NjQ/9xsOXgQAsu30IgOJpcvNH6Y5J5ltR8Scq7/5Z9azL5xq3yUdSZdbKWJTfLq/nt8vr8bB7c32ts6260mDtn2y68T/2zjosiq4N4/fS3UiJIIhiowgqBtgtdmN3d3c3NnZ3oJgoBna3SCkh0t25u98f48bszu7OFuj78bsuLnZmzpw5O1sz93me+wnD8yHj0fzMAdL2jyOmoNOl48gqLsL4huR7v08jp2LRk3u4HRWBKjq6ONmtH3fbmpbtYaNnwE21vdhTOHtEHDf6+KDblZM4+PktWtrYyfjsyOSUpgIgClxwaGDUHjfid4jaBQAQXxAGd9Oe6GAp/rWlw6rJJ9B/rCfsnIg07F4jWmJMxy0oLSmDtw+RQXh230OwWGx8eROFjSfGyXQcfjGPDUAhiczTWixHxAfJ5oadtAmxiF/kS4i3hbVNnFBbIy0tXO8/TGRfuzt2w+6OhJKbltYXZmY8JXZru87YSmE0HzamLvLy/KCnJxxp4993sNA6AHA0NhES50pYJSK3yYpLM8mGouJYN4M8g+RUV7pUYwBo2NRRcqNyZJ7zcCQUpmJjQ8XNMt19txKdmqyE/1nyDMW2w6NRz4UoeDKw4xY0cnfgCnOBb1ags/sqoeg8wYIUnOq3ANBzgDts7c0oi1bQjfIDgLzcIpw+FIyYH0Ta85oFF1HD2Qr2jlXQa1BT2s+JDpznKThm/vFu3Ddc7HPy6bAZamqq2HtpKvo0X43Ar7KLr8rAsb4twt5LZ8RKpzKuNCSm8rxgbKrcgabGv58a9V/E8bxw6jqHY56D0NpKcno8p4/PfedAT10TWcWFcL3qK7L9z0Gio17nvrqBqzFfKbft8uiNbtVEVyEV5EZsCGa+DBC5Xdw4OAg+N/51svSpiDEB4s/Tz0GLYa//34rw4Rd4vB1rY5cXdbGyeU/v4GLEV7waJN5T9Gl8DEnI+z58JnTVySk+H1MT0es6cR13MeIrJjdshuoG1IVPBDkX/pkr5D0bMAG2+uSIt72fX2HzO+HKqQAwqUFT+H15DQAYeOscLnSjvm4ThbOxaNFAUPxyOr4NJUymiNaS2fD2Me7FRnKXddU18H24sLCVXliAVpcOUm7jp/pRXnVRTVU1RIwUFob53wvOJ3wRNuLfSU2rRPn47gvC/ceh2LZuACbNIj6/d/2V8x7ZsqY/BozYDy1NdWxa1RdZ2YW4HfQVm1fzBIHbl2aga/+d6NnVBR286iA7pxBbd99FgJwFzjhU02sKFrfIIhvFzDzcT9yAhib9kFeWKnI/U03itz25MFSkmHc06C2uvviGuLQsAMCrbdPQbM5u1LAyxeXFRGGq1eeC4P+C5wf/aTfvXLtM84WZgS7ScohCcfXtLXFqDu/7rNX8fcgtJHyqzQ31ELSWuOl3n7ULgavHwkSf5+u64Nht1KlmgRHt/o60R7osX9kbTZpUR15eEY4dJ4SUQ0fGgM1mo0GDavA7wLOeKE8hDwD8Wy0QuU0w6k5w+Ul76mrp4vpc3WAwVjeg/j2TdDxJ3OzLC9QRjJ4z1tLGGx/R1wQbWnfEhtYdKbdNdHHHRBdhayvBYxzt0keoDQDc6quYAm4AoKNqgIM/pnArxPOzoLY/1oV0hwpDFWoMdZSwiuCg1xiD7YjoOW01A7xJv4436dcBAGaa1TChxj6Jx+T3u+NUqT3/chlpGQCO3JtH2u/6V+L9MWRKO2meIgmFR+ZFfozmCnlTd4xAjwntuaKdIC5edfAp+Dsenn+BtoM8hLYnxFtDV28s8vMOw9omgbtOT3869PWngcHQRWJCTejq+iAvzw/WNgkoyD8LFjMZBflnoaM7GAADCfFVoac/FWVlkTAxOYKcnA1gQBVFRfegrSPaj2pnpB+i8mOx02UjApMeICj5IbY1XIf9P4+iuq4dIvJ+YlqN8Rj9dipONyVMhv1+HsWnrK844OqLa/G3cDX+JjRUNHCoCbWvkrIYOKENWnSoK7mhGL6+i0ZTL2cFjUgx+DaSLJaOn3caB7eIFn4FkSSmCW5nqDAo95HUTyN3B6mPJYievhYmzhZt/nzw81uMb+gm03H419U/uhtfR0+T+zmdClJOyoSimLppMG4df4L4n8mwcbQQ29a1TR28f/QdhXlF0NaTvnKtKIwNFiAzZxMAID6FF9Fia/kM6mp/l6D+/0jbm36IzcsU22bU4/Ow1jHA0570bjpu/QpFPRNL9Lx7VGQb3+ai7SDcru5ARnGByO3TX1zF06Qokdv5cfX3RVZJodg2jufXo6ddXbFj4nDrVygGOrqIFfIkQWdfx/Pr8WPQYrEzkJLOk+P59XjYXbyY9S8jSsgDgC2tutCKoBsWeJH7WFR0VyNzK7wePBlNzxEXvF6XDtGOBFv47C7G1G2C5c2osyamNGyGKQ2bUW5b6ObJFfNeJQlPAgsS8JOXKVJFR4/W+BTF/j/jBIjXxduRWmw31daRKOQ5Hd8G1p+CShe7DUZTS+FKmADxejU8vQtZxUUoLBMdOe7ZdTNq1bDEwV2Ku5mq5O/n8e35+PU7A/189qFebRsc3Su9T2defjG69efd3xw8/gQHjz/h9s/B3bU6Ht+ej+NnnmPRKn/o62uhTSvy/YWuriYe356PlRuuY/Fqf+hoa2DBLOmifKXhbfopdKu6Du/ST0tuTIO4tCx82j0LLtN84bnQj/sYANJy8nHtVQhXwGOyWHCZ5ksS9O6tHcdNe+bsBwDjdl3GxK7NMdSLiKIcsPE0zj3+hMGeLnjjO12on7sfwrFp1L9RNGnQgD1QU1PB3aAFSIjPxPAdd3Hy9EQAQPu2G3H/4UIwGAysXnkVTCYL+/aPrNgBV/JPMMv5rMhtaioaYlNn/SLHY47zBWipEhGRiYWRf31FW4WLedNaEqahdFJqvfo3w6fg73jq/4ZSzDM1uwRNzRbQ0iQu8tjsPK6ox8HKOgIAUFpKzLzr6A5BQeEV6OgSxoX5+cdgYnoYWlqdkRBPhLfm5e6GtU0C2GzR/hBXfl/HBIfR0FIlIgyKWcXY1pCIKproOBpDX4+DuSYxM3DMjVeJb5IjrypnWG4kTrj7ITw3EuVJlwHu2DjnHG58oZ4NoEOTVjWxd9U1NPWiX+yhPJj5cSt2NBKfhx/6I6mcRqN4ah/eidCxog17y4uvo6dJbiSBwj/+K2pqKlDXIH/VPLz5CbvXXsfVV8vRt/kaTFrUHe17NkJebhEe3vyEGrWtUUeKKEJ5GeuxEifer0OVqqKjdNaen4YuFpPQx1G4cm1ORh4MTGS7OTQ2mAljg5koLHqMxDReaHpcEmFCbG1+FVqa1DezlSgXNkAS8va37IcOVXn2BCGZSVxBLqEgBwMfnMKFdpLtCT6mx2PxWyLtfkmj9hhdizebWVBWgjY3/dDTTvRkDL9AtdG9G/o78AzzN356gENhr3Ep6rPEcfS8e5Qr5KmrqOJh90mw1uGlQR0MfYVNnx8CAK7HhtAS8z6mxyMglog+sNU1wsHW/VHTkBcBtexdICKyRUdB8Auc6iqqCBtAnr3mFx9rnF8vMkJv65dgWuep7U3FRtr+lyhm8jx51VXEV1W3lEMcEyXk0cHbsQ5XpFv2IghrPDqIbDvr8S3u43PlmGL7KI4nrNc1tRAp5NGFP0JQlJDH4W6f0VyRdcfH55jZqIVcxy5Pduy7j0F93WBpIZs/YSWSqVbVBDcuiM52keRhp/dHgKPLyKEtMHKo+PfgykU9afcnDy2rTML+iC7ob7cXr1KJ3x2OZ96esLaY6vxQ5r696pMnYhccu411w3nCpKqKcME2FRFVPt9GxuHQdF4E46qhHTFs6zkM9uRlcRQUl0JHUx1nH3+UecwVAX/xi57ejdHTuzF3+f5D3v3n7r3DKfeppBJFUswirhk5Qh7Aq5BbxMwnrf+bULiYxxaohikOt07EhfXHYGovFnV1otqaukYDAEBpyTdoCNzU5mSvgoHhCrDZ1JEFpSWfoK5LVDERFALVNeqByaQ2lixjl0HlT9VUNthgs4WflxpDvKdJSjFxw1JLX7GVoJ7d/YboiCSUlREXdEe33oFdTUu060nM2kxf1RuBl94KFazwPT8Jzg3pCSRrDo5Cl9qL0KX2Itg7WQj57VUUumqifer+dUbcuoLCslLY798KAIiZOBf7P72B38c3qGtWBWd7EOmYl8O/Yf2rJ+jjVAdLPbwAAKPv+ONVfBwWNOOF8i58fBf3Y37i3QheOXiP0wfR2MIaezoQlXzs929FzMS5cD68AwF9hqGWiRnp+PKgrUNdbSklMQttu7tAz0AbeblFWLxtEFw9nJCXWwQA6DlYPuEq6ttvTGlHTuflL1qx6eosNPDgCTJ3kv3QxWISRrgugSCCot3Zr5swpP4CyiIY8qbfamt5wqEq8X1UVhaHX0mEwJOQ2hsAoKpiDCvzS9BQly/ithL61OCLEKMSjeoaW+LnoMXcSLJ3qZKjgwBwhTaqPnXUNPC6l2hBv+YFXij/pfbD0disKmn7Qpd2WOjSjlZ0W0gmMfGhpaqGkP7CN2TjazdDS8vq6HH3CACgweWt+NJP/PcC57l96TcXumrC3wFrmoiOLKYzpvd9ZuF7ZrLEMfl9f8F9THWeF7q0Qxfb2ugTdFzseP5lorIz4GAoexpxk7O8icp3Q6ZIte/rpDiJQhMAuFpIbwHCzy6v7lwx72ToR7FiHpPvOq6Ggqrv0mHkPV6hpdu9RohpKRn+56Aq4uafH36R1ffDvyXmXb35AR3b1qkU8yqRGx01E7iZDoObKZG1wxHqJta8Q1oWFPD4lxuaiM7kEsTMQIe0/P7Hb+yd1Fv6gf+BP1JPkOoWJvCYuwefds/C5svBmNVLOg/m5KIIvE47gdSinyhgZsFU0x6uJgNQy0A+U366xOS9RnhuMH7lvQUTZbDUcoadrhsaSXG+qUgpisCTFD8kFYZBXUUbDnoeaG81GwwIC6mKgA02niT74UfuExQwM6GjaoyaBl6ob9QDRhry/c7RISbvNV6lnURuabJCzyMApBb9wMu0Y0goDEEZqwgmmnZoZNwXtQ2pU25lJaUoAl+zbuJH7jMAgIOeB+oZdYGVdvnc92iq6AitOxk9HwDjrxXyACUVwLCrQ+9NW5BDCHAaGupgs4tRVHQHABvFxS+gqemBpERn6OqNQ37eIVjbJEBDsxk3zVZHuxfU1J1RUHAZZWU/SE+lpPglcnO3QV9/DoyMdyIxwR56+tORm+MLa5s46OlNQE72apSWfoGmFpGjvO3OUxx98g4hG4hQ5YG2vJxuBhjoZUOurHKm6SHuY3UValGvqYkrMkoyMefzEhxzI+dbi6tUK24bALTsVA8tO9WDz7T2Itvc/i76Rk5DU43yGILrJI1DWlITMmFuTc9HRxSfMsPR7QlvFpGqsu29czOwae9dLJjybxkmn+jWlyuuceB4EJSxWNx1Cx/fw4/xs7H4yT2c+PYRjSyscLhzb6gwGOhx5RRG1GvE68eTJ9jx983/+FVCHMLG8tJ6OG0Vyb71NwAA80YdxpZjYzGq6zb08WkB99a1kBiXgdHdtuPordlcQU8QUUKZZ68m8OzVhLTOoV5VqYU1uu2Nqxgo3DOPCjU1W66wx0YZ4pI8UFYWh9/JxGdeTdUaNlVuQ1VVfGpwJYpBX11T7HZ+Qa/2xU0IHSDaC4VDxEDZZpeZbOK7oJGpjZCQx08dYwt8zxQ9CdPwCq9aKpVoxt8Ph/wyetUOq+oaUgp5klDUmH7xRVM2MhV9PdLQ1Frktr+Fsc/P4HCLobTbr2jWDqv+FHloc/kwAGBek9aYKiJVVRw5JcXcx0aa0lkLXI78RkvMO9iul9TjkoUn8THcx9Y0in78rSx/EcR9PKqu4jyxVFUVYpmtMBISsyp6CJVUojCaO9vhwedIdHOTLSqXP41WkKtLR5DEvhHtmohsyyGtOApnoqkN/lOLfiAwYT0CE4hrmk5WC+BsKHqSRBRZJfE4EcWbvJhW6y5UGJwIbzb2R/RCMStfaL/Y/HeIzX+HJynEtXZHq/lSiUY7w4TvjZnMUnzPDsT37EAAgLV2PfS3E18IgS67wzuBxRb2U80rS8OHjMv4kEFM5mio6GBSzetS9y94Hmc43+fbysbOMOrXRvA8kveTTH5ZOg7/oI5gTy36iXuJm3EvkfBlbVVlAhqb9KdsSwf/X/MQVyAcVaqs10wcC+tcw6GfU5Fe/BsG6ubobjMD1XTqKe14i+8HYX37DiguK4OmmmyynFLEvNjv8bTabRhJCFwD53UHg6EJbe1e0LbhXdhxIukMDVcJreNgaSVsbC2cihsDANDXJwyCDQxXCO0zspUrzr78RGvcdPmeE45bifewp9EWyY3/DxjuuhR3EvdKbigGKvFOkI6DCf+Om/fJ742nV+WLNBOHNEUspMF+/1Z4O9VG66r28HaqDTUVFXSwJ4qj2OobIqe4GA9ifqKBuSUAoJtjLamP0cxa8g2XvExe3AOTF/P8m47d5nkfdh/YFN0HEsU79PQV50X3XyEn7wTKysgRX2XMBMQmEikWHNGvEsWy6A0vJU8aX7USFj2TfDpRNeK40F58Ou9Jr8FoclX0hU9eabHIbfLyuId0UVwcOGNqZVldruNPee7PfSzpPCkSu6P0q8hKInY0IWYebjEU1359wcJ319DNth62uVGbR3MYXdcVPrVdUOMYTxjd8u4JtvwpIrGxZScMrtVQ1O4ikaZCLgCkFYr2KuTHTFv+2e4LXQdh4O3zAACPC/vxYuBEoTY+fN5/LyUU/VAkb5N/K7Q/f75iJIe/vcPhb+8U0q+ZmT48uwq/xqJSKDv02o6SkjLSOlG+e8kpORgwcj9lP8G35oP/q1BwDJNmk/3MBvZxw+SxbSj7qoQ+0qTGKoORb9biuPtShfcbE5WK7RtuIjSE3n0oHbS1NTDQxwNDRrSErD/bflP6wGWaL1fMm3vkJhyt6EUHX1w4DC7TfPFg/QSY6uugsKQU8ek5qMG3/5zerbHs1F2cniu5CJBfRE+UsOh9PwPA3cRNuJu4CdOdgygLCtDlZ95zOOm3RnpxDE5Hj6W9H10hLyhxK1f4kURC4TfsDGsvtcDFT2ZJHE5G0feZLGEVYGdYe9Qx7IwOVvLfj0p7HqXhZNRIZJbQ/+16mnIAT1MOYLrzPakiH9lgYVcYvdeX85pNq3WXdv+yoMpQwzjHPbTaXjr7Cgf3SP8eCnpBfPd1PnkSgcOJ30xZhTwAio81VVGl32XUl18AgL4zKt6o01RPB+9Xy+8Txs+quotw0n0/DNT/3Vlgfno5EDNDXW0Ik/fFA3cDALpYTcG83r7oaj2Vuzyw7gIsG7oPC/sT4tvRdQHc/5zHsrI78jyepX1CCYva0Pnp1bmUf/wcCPfEoyQi8jAs++81tRzf0A0723WDq6Xo6JK2dg7gJN48iPlZPgOrROlkZK9D1G8rpGfxLng11GvBoWoiTAx5XiJRv60qYnj/eW7+4pnlm2gKh95XBKlFvFlsVYb431rjv2TMstDaSr7CL/wRiZLOUz0TS7mOVR70qtYAoX2WQ1tVHc7+qyUWLFFXUUXU6HmU2xY+uwvHY4qNvK5omlnx7EPi83KEticV5HEfa6uJt0dRNOk0RU26FIgpZCEPn/5cj984Pw1B12bDw534DK7fdkuobfCzcJSUlMHD3RE3L07Ho5vzoK2tgfAfSULiGwCukDdxtBce356Pa2enYNwIwhJEUBxp7u6I5u6OqPoni6N+HRvuuubujrCvZqaop1yJEsgsycG37CisDDmC3s8WIjKXmIgc93YjJr7bDDbIlkV+P3gTL0u+7seEd5ukPmZebhF6d9yKDh5rMW7YAYUKeQBQWFiC4weD0bHFWnTwWIvubTfh9YsfUvczuoMbXKb5wmWaL+5/isSVxfQKztS0MYetmRHaLT4Al2m+aD5nj9BkoE9bV9x48x317MT/noVmB0kl5PGzS0QEGF2SCkMBQCoBSleNvh0CXSGPnzdpp2VKu00rjpZKyONHlnFSoazzeCCyj1RCHj90hTlZ2wNEJKSyUqXLm8S8XIX0o/DIvDt5J9BJ2wedtH3QqE1dbLwtXEDhd0QixjQkZoVWXBRftUuQ5VeCwGSzsa5fR2y6+RgXXn/B4p5e6OdWX6ht3UW+3LTZAXvPIjErF00dbLF1ME88jE7NQPftJ7jLnPaimHwiAM8iYmCsq41JbZtiUDPyDDebDWy4+QgXXn9B3yb1sMy7ncwzOX8bxYVEOtO1n0Q498cnYbh+JJgbbXfr5FNu2wshxA9yFysiQmP0Em9c2nMPo5dINlAXx+T3G7DPdREuxQVBQ0R6sySORXbDhFqPuWLes+QdcDbsLte4FMWd/iPgdtIPdc2q4HjXvojJyUTNQ774NEp0lcyGVaww8vYVvE74jZv9iCiUmIlzsezpfdyOiuCm08ZMnAuP0wfRyMJKrB8eJ8XWfv9WjGvYBEuaeynuCdIgNcEG5ta8i7H05CYwtVBM9MHfTk7eCaRlkb8zGQwNVLeJJa0z0p8BI/0ZyCu4jJSMacgvvANdbeVVfft/RFk3zfLwIU2xUT4c5Kk8qwzWfbyPdR9lnzGXhsamVfEt4+8tmrQn9DH2hD7Gy+5zsbZxD6xt3AMDg4/igtdosfupMhjcirK+H55jx8fn3G1lLBbsjmwGA0AMzaqzdKvT/o1wCkAAQOgI8dd4iobK6F5RiKuKKy05uUWkaK0NK/uix6DduPsgBONHesLMlPDeS0vPw4r1AejQpg6WzuNdNwVemQnPrpvxPSxBqG8AOLRrBGrWINLjjY10MWxgMwwbKJz6vXEl4e907MxzHD/zHJPHtkEd578/Hb4SHk9TPyGpMA1XW25Ep8czcddzBw65Edc1nR/PQqCnL7RVNXEy5g4m1SAijTntAGBHxAXMrCm+QE1RYSl6tJNe+FMExUWlWDr3PGld0IulGN3BDQA5JZb/8fSeLTG9Z0uh/noO2o1P58nfS4JptTdWyCYc8XMqegwyisnXklW0amKw/T7K9ix2GXaHkz1ud4d3kjky6kfuU27KKQAYa9hiuMMxke1PRo3EYHvqiF5BqFJr21rOQH0j4YrubLDgF+GNUlYhXqYdp9W/IGeix5GWm5gOQgtz0eLarrAOJCFb3qhA/tTadpazUc9IdFCUNOfxQdJ2FDHJE2KTal6HBoWXHAA8Sz2E9+kXSOsO/xiAsTUuUrbn52nKAaF1ol4zANgX0QOlLGIikw0WZZt/jc+Tp8DBdzsAQE9DA1+miL7XF4dSrjLOxxDhiR8fhaCTNi/FhSPycYS8lr3c4NFDes+Pa+9DUHeRL/S0NLC2X0es8L+PuouozUE525o5VkOnek64+zWCtL26uQlCNszC8l7txB7T78Er1F3ki7CEFMzt0god6tXAmgCyUeq19yGot9gXL3/8gt+IXggOi0K9xb54E0XPFP1vp++k9sjNyoeGljo+PQ2HS6taYPEVPOk2XDrTVVkw1TDiPk4qShfZzrPvNrTqzYs+WL7lBvdxPePe3C8CFrsMzczLL+VGErVNzfF2+CQc70pc0B7s1AsR42ZBR00dan9uCvw6EpW+JjVqimmuxMXw8a59ETp2BhyNeGbna1q1x3u+4hcA8GLYeOztwPuipBL1YibO5f6Vt5BXVhbG/c/5Y4koUvNfoaDoIaLjqyHqtxVJyLOzDoFD1UQhIY8fPR2iwlla5r97o10Jffiri1aiGMo7Uktaptb2RFif5TDW4F1MSxLyBJnVuAVix8xH9Oh5qGfK8xvf+heSAAAgAElEQVRkA2hwWrJ1xb/Ale48X8HOV0XfIJb33GoTOQt8CNLQnBeJ/TLxl0L7FsT/NHH9MHXeGe66/iMI/yV+IY9DdTsiai4qRrha9bjpJ/DoaZgyhlnJX4ahuh40VXmeqWdieeIPR9CIL0iBoTp1ir04Ie/B3a/o4LG2woQ8KsZNEX//KInr5+XPCms8YweebBJ/LyMo5M1wvi9SyAMAFYaakODEYjORUhQhYg/x5JQmAX9e/xnO98UKeQAw3OE41FUkW+8Q/ZKZ4XxfpCjEgAom17wBLVUDyYOmQFA4HO14RqyQBwDTnYOE1gXECRfmon983nkUJ+QB9M8jAHzLuk1anuF8X6SQBwAtzccJvUfyyzJoHetDxiXSsnfVdSJfMwCYXPMGRjqeotX3v0TUrNmImjVbZiEPUJJnnrGFIfxer8PkZkspq8ACQPPujbHsnOhy6JLgj6BztbdB242H8Cj0J9rUJqfnXH77ldR2qTd1dR5NNVXK9QDAYrOx5/5L1K1qgYtThvD66knua8nle5jduSXGeBKzMw8XjoPPgYsYdeiyxIg/Wcgrjcb3jN1IzBdXPp2BxuarYasv+gNCly7DWmDbjFNYeWIirvjdR7fhrdCyeyPsWXgeUzcOQllpGdTUlfKW4rKm/iRuAYyLv4JwqYWwx8ugSYdhb2uKqNg07rpHL8IBEOfAzWwsDoR7AgAisgMxodZjucfFZjPxNX0TEvIfopiZJrG9CkMNVbQ94GK+Apqq5VdVTx5Y7GJ8TluHX7n0DVyraDeHpa4XqhuIn2XlUFZCROBlpvAujvSNFXezmVH0Ce9SFqCwTHx1ZlWGFtwstsBCR/kCdVIa2dzexHApjPSl8xxjsRUTql3J342RhnKqeVNVe61IDrTqj/Y2iq0CLwq6RT0qih739yMyJ4W7HNZnucx9qTAYuNVrBKY8vI6b0YSwkl1MXXRIEBabDZW/OM2AXzQLzeCJSfzFo3TVpS/KIi/Gmor9zHa2c8LnVGKC60ZUKDa2VEyhL3MzYTsY9T/XxYlJ2dx1nAlcKn89DnHxmXCwN+cuTxrjBb8jwVi54To2bLuNu1dn/2cyViqRTH4ZEU1z7hdP0DDRNIS3TWtupJ6OqhYSi9JhpWWKElYpZebNhdMvcXjfg3IbN10GDG1Oud6z62Z4d3VBwO1PeHx7Pjy7buZGv1669g79ezVB8NNwrNgQwF2flV2Axav9YWiggw0reP6o+w4/QmkZEzMmkoUk/sIXBjqiBZsrv+aQljVV6ds/dbJagLuJPPH0XMxkuaLKxjtdkXlfKs7FkEVMus9tgpM/ZUSftOir0ytEN9rxLI7+5GkIMflv5Dquos/jq7STpGVJIiE/Kgw1sNi8yebg5N3wshAtUjPZwtdd9npNJR7HUL3SVogKpSkvDg2qIbDgpOSGCsDCUA+mejqYevK6kGimCBGtzQaici2/kCcKjpDH4dSEASKjBlnsYtyIpn7zejtQF+NgsUvxIK4nCsroRiux8SF1GT6kLgMANK6yDrZ63STsQ42NQxWsPEEYS685yxMbpm4cBABcIY+/yIWox/IgqQhGfFIWnl6dS4rME0ReAY/NZuLur/YoZmZKbkwBi12GpIInCIzliVYWOi3RzJKe6WZ5wAYL75IXICFfeEaJLimFL5FS+BJf0niVkTVUDNG+2g2oqwjPimnpDENpyQfoG22X+ZiCfEvfgp/ZZyQ35IPJLsKrJN4PkZVuG7hbUH+OFYGudldYmB6ReX9tzdYKHE0lANCsih1epYiOiqwIWspZGOJf4XpsiFxinqaqGu0oxtcpiotu4hStECQuNxtvk39z/6JzMkkikziKmKVyCXhU7G3bEzePSI6S8qrqgODfUQCAdleO4FE/5ZhtK4pdXj0wPfgGaZ37eV7kyffh0tm6KAoGAOppbemZ3LAZNv0pZpJXqjgh2kDK4lPGRvQLlwzq645Bfd1x8epb7D30CF7dCCFw7bLeaNW8fET7SsoHYw0DDLHriCF2hBcWJ3UWAAZX64DB1Yj0QE7xi0BP4rrqasuN3HZUQl6nlutImUD/Ajs3DYZLfVsE3BZdXNGrVS2Ad3kM78F7hIqTXAl4L7Loi7gqt/z8LvhMWp7odJXWfgDgbNgBb9LPIrOEl2X2Nv0c3EwlF9sQRIWhCm1VQ6n3E0cRkzyZLc1zk5aA30tIy8OqH6a9r756FaF1wcl74GUhfUSWMs7jawExr53lbNr7Tq11h+Sp+DkzQKyYd0igSq6TviftYzU1Gy401n8Rpx3C95SRM2XTrJQbRlWOeDpXh/+7EMkNZSAtV7h0tiCpf9qIEu4Uwa2YFiijKOMtDR9SluBDyhK4mC+Hnb74qnh/I6tDDmF53XG4HHcfgUkvcNhN+puc4z+6Y2QN6YtesNlMXI9uAsVdlpNJLniGgCiiQqkoMbc8KGFm404s/S9WqftnZeN2DCE+Ub0PFSXk3YxuBiabXtSJJBLzHyEgygUOhoNR33SBQvrkIG812spqtsrhUOsBqH+ZqEQ+++V1bG/es4JHBFJk1OnI9xjmJNqm4nL0l/IYklK49es7dnn0ktxQBItc2mHleyK1S9J5iswWTglUNLb6hrDVN0SfGnW564YEXsDzBMlicUJBFl6nxnDTQ93N7ZUzSApOdOrHrWIblU0vdaYi8XaszRXz1r0JxhJ3L4UXoJCFkOEzUeckIWrYHdmsUP/BIyHvMKZuE7n7iY4RnVFAFUV37az0FasH9HbDgN5uKCtjoefg3Vi65ioe3pgLVSkK51Xy/0cHj7UVPQSZCI9Mgkt9W6n2oYp+7uvtSorqqwiGOxwjRbG9SD0ik5g3peZtyY3KESf91ojMfUK7fUzea9Kyqaa9XMf/nHlNJjFP0efxQZJ8913SVjkuFhBgu9oso71vs/+ImCercEfFf+YXNL+4Ys3K9TSJ9I3j4/pT/kkLk02uVhf8e6DcQh4/n1JXI680WmH9lRcfM4logmPR10UKedVsTLD9IBECzmSysGjDNTSuz6t2p6dGLySany9p63E92hXKEvIE4Yh64ihklmLdp3uY8dKf9CcPWcXflSrkCSJKUC7I24P8nPXcP2m5Hu2qMCGPn6jsc7Rem0r+fXT4vNQCYr+Jbfsrjxeh62UtXyVWuqz6cE/s9pXvxJtU96nOKxp1NearQsYkL4oakw+feCfpPP3tVNHSR1Nze7j/+atIOIKUJN4kKadQizQc/EpOYdLX0KygkQin98rrUzjXlWf/sPrVQ7xKkt+XmUVhifPuYwwAwLNlLe46+2qELUhWtuwiqZqaCm5fmgEAuHj1/6O4VSWy8bcLed17i54o2nf4EXbu56Wj1nG2xpFTT9Gt/04AxP3Jg8dEhdePf6pJXzo5CZPnnMbqzeQI4+vnp6FzX3rfv4IkFgoGulRcjrsKQ7SllSxQpWtKg7Mh/Qq9xcw8yY3KCUWfR0GvPD01cxEt5Ufe16wSYSRG5rXzknwj/SC44v127n6NgK6mcvxQWteqjifh4oUvbQ3ixs/NoapCjhmSvhMNzAgz/DuxnihhZkvYQ3oexPWGu8U2WOnKZ95ankyvOQjeT2fhVLM1Ituc2TMaX8PiEfwiAqPnnMTsce3RsC7vdalh0BYHwj1hrsW7QO1jd1Bkfzejm4LJLlbME5CCgCgXsRF69a9swpX2o9HQRDGV3spbpKpvOo9yfVZabxiZXUVqoj3MrWKQlUY/Iio+7y7epSg2co4KSa9NRRD08yc6OJaPkPT/Qn0TK3zNICIfd317iun1qD0U29z04z4+0pqeP6SstLdxwv34SLDYbLS7tR8Puk0UalPMLEMhU/wE15amPeAfTQhmc1/dQCtLB5hpiU+de5YUrdRUX2nHxGKz8SI5RuyYWGw2skoKKf0Ghz86J/+glcz9ztPBZPNSclUZ4udgOZF0Vrr62NyqC1rb2HO3JebnYsfH5zgfzovabFRF/O9H7Jj53D7zS0tgd2QzdNU14NfWGw3NrfArNwuRWek4+OUNwjJTSftVBH5tvTHpYQAA4FIkT4T/5jNDpv6KmGUIz0gliV0P46LQ3KoarHX1afvwffOZgXqniJv47OIi2B3ZjBbWdhheuxHcLW2RXJCHkPRk7Pn0EtE5xOSAqHM4zaU5GppbwSeQqBg48BbxPl7q3gbejrXBAhCdnYGToR9xLzaSm9It7WsyZwnR/6pF3tx1J/aPIbzAKNIBZcHO1oRyfd0/FWyv3vxYWc22gmCx2Zh08zoO9PCW3FgJzJp0okKOKw0z5nURuY3z+fC//gEA4Ld9GABgjA/vOqKdZ2208+RVpDYz1cO+bcOE+jI00EbgFdlsAt6mk3/nXIxlj3r/2xAUoaTxAgQABz1qv0MqXqUJvx8V4bknLSoM5SdV5pWlKu25yfualSc1T21FhI9woUhFcuT9e/zIyMAkd3dUM5QtdVriO4JfqOvZbRuu3+KZaPbrvRP7D5Grqk10W4zob3G4Wyi54gin0i2dtoJsuBGMRT28AAC9dxL7v1w+WcwesuM3shfqLvJF3UW+JA++X+lZqGbKq65qoK2Fuot8ETBzOGpY8IoaDPU7jzOTBkl1zOic82hgtlDpAsub5DnQVDVFZ7u/z1SWijZV3NCmipvEdvWdbXD9OPX7wcVkKFxMhlJuo6J79dcVFo11I9odPapTm6SebeOjECGPxS7FjWjJ51TROBhSvwZlpd8BAGpqHC8det5S4Zn7EZZJr/y6IgiIckEDs8WobjCg3I4Z9dsKDlUTMfXWTezp1h2dT52EpZ4eACApL69SzFMw1zqOguN5YkJr57en2PntKXrb18cwJ1fE5GZgzityMZjbnZXvKXagVX/umGJyM+B4fj22NusBJwNzvEuLw5oPhMelmoqKRF+27/3no84lQqhpeo0QGiy09dDJ1hn5pSX4nZ+N13y+gdPrtVK6b5+kMT1LikJyIW+GXNSYvvabi/qXCd9UV3/C/mJrsx6w0jHAsfC3uB9PVORb06Qzlr0LVMpz6dBiLYKeL5Wrj7pX12JK7dbcNJaptelFTifm53LFHlEYaGjiWg/hG0dBYsfMR7srR/Aji6ggn19aguF3L0nYq2LoWp03STf3CXHT0MbWQao+OOKlKJa9oPaRFSeW6WtokgQ9AHieEEsr1ZqK1jb2uNtnFDr58ypCrn3zCGvfPJKpvw0r+lAWtbhDISBwzPxFFcEQFPn42+nraSE3jxc179G0BmUf7q7EZ/rewxDcexgCXV1N5OcXY96MzujeqYHkJ1SJ3DAYDBhqSeelqCjYLDa+fZY/4lSZWFgZSW70FxCb/5a0bKvbuIJGonjiC8gR/FV1lPfdEJX3Uml9S4O8qb0VTXm+ZgAQk5OJiY+ukiYbY0YSQR8FZaUY9+AKQjNTENxnAgz+RPDfignDoheBKGEyYX98k9B+iqLtsWN4OGoUAKCwjJ7PMxVSybtr1vUjLS9b2RvDBu9DYBDvyUV/o//l27KXG55de4sLW29g4Fzpqq3mFBaR/On2jegFVRXpQ4cFPe74l/mFu5ANszBg71mh9vxtXi6fhGVX7sF7BzmXu20d2W6w78eJPicMhipaWB2CqRb1l3Jc3i18TduEUlaOxOMUM9ORWvga5triK8m07EPcGE0c1grD+kiuOqMMnqV9QkszF7DBxqAXi3DBY6NQm/2nnmCiD7kgwMUb7zGgBy8c/nXqfoRl30Etw85oZi6+nDsANLfah5eJksViM2131DOdC0ONmiLbhGceRFim6HLw/LDYJbgb2wGd7IRvHoYFn0ZE/yUUe9HnQ8oSxOXdkno/FYYmqug0R1XdLtBTt4OGqhHKWPnIKv6O+Py7SC18RapsJAhDTIi4kekF4r9ZAFITbES24ye7OIy2kGeu3RTNLHdBhUGddpWQfx9f0jagmJkusa8vaethrdsBmqrGtI4tD2y+1Ps93boDAC4MGABDTeJi+11CvNLH8P/Iz0GLcSX6C+a/Jnw2r8Z8pUwBLc+KsD8HLeYKegARxcaPCoOB8AELSW2o0FRVw89Bi+F+bSfSiwgbh+TCPJyMoE59Uy2HEpSKGpOOmobE8zS3gReG1Ggss5gXE6V8v72RNZqByWZDU4VeWs03nxlY8CwQt6LDRbbp71QPW1vTr1QHAA/6jgEAdA84ia9pSZRthjm7YIGbJ/eCuKIQFLKPd+wnpnX5oa+hidgx81HGYqHB6V3IF1HAok+NuvD1lFyozNnYHLFj5iOlIA9u50RfU/i19SaJnIJwxLfHt+djwYrL+Pj5F+rWtoHvBtFRxo9vz8fnb3E4euoZvoT8Rs0alpg9pQNqOVkKtb1yajK27ApEeGQS8vKK0bKZE4YNbIbatcRXJnx8ez6ePI/A1t13oa6uil7dGlUWzChHGAA2d1BMtWRp6dhyXYUcVxoOn55Aq11Fet0BAIvNJC3rqCn/erW8KBAoQqijSh3pqwhyS1MkNyoHVBnCBWL+JcrzNQMAL/+DXBHO/vgm3O5JiGc5JcVodG4nfo4gPp91zxD6TsjQWehm74xu9s6wP75J4QIeP33r1OE+zisuhraabFGXUu21ccMNnLvAM2rcvOEG6klp7smP14BmeHbtLd7c+SS1mLdhQGdsGNCZtE4w9U1cJdvg3wPgVfUi7Wq3AVEuuDhFclrdmr4dsaZvR1p9SiK/lFoYbWV9HCZa4iPFbPW6wVavG1IKnuNlkmSj4heJEySmDT7zn4uP3+IQEpEgsT9+Xn2IRrPGionmOBJ1DS3NXDD4xSKcaU79Y3/G/42QmLf76COumJdRHA0Vhgb62R/B96zrSCuKgJmWaPENAKpoe4jcZqLlgpbWR8GgaUFZy3g8ahmPR2yuPz6lrpbYvohJfcOor66JGheF/UR+DKAfCSKtkFfHZCacjEaK3K6v4Qhbfd5nOaPoM8KzDiKl4DmpnbjKsGoaxHubwdCBoelpaGhSV/HiJzhecuRrNX1vNDJfJbGdtW57WOu2RzEzDYGxksPMA2PblEvKbRlTuNAFR8gDgCbW9ITPSqSnb/UGqGdsia6BwpXL3Mxtcb6dT7mP6eegxRj75CIeJfwgrV/aqD1G1XKXqq83vWbgeMRbrP0QROkK2sXWGStcO8FcQhquIuGMiRNpSDWmPS0kF3H6OWgxnC5sEPIEk+U8CTLO54Bc+9Ph1M/XONrSh7bLkb6GJva1VV5a3E3v4XL3oegU3FN338GnE1EEosnY7ejl4oRtU2U/B8pOEVZTUVFoZd0qOnoKG/OmVWTh09t2KgbO6IIhc7uhs9l4BKbxLEka1rPFzk2STfDNTPWE+qVL6xY10bqF+OuzSqTHYed2GGtpIbOIiJI81qsPPO3sSds5RM2YLbSvIJw2VNtCp06HpqoavqUko+e5M5T78bNvh2J9Tjt0aYDhY1rD0pp+JN37N1G4d/sLHt4T7Zerpf1viipMVsV6zCsSVYGUUzaYIlrKD4PBAIW1aCVSUp6vWRGzDK5VyPdGN2NCUcekCgYFnsX93uO46z8MmoZap7YpbSyCOPgS35XbXvDuj6Nm0a8gzI9UYp6nV22Sh553L1dMnyn7rE1DT0KRjPhQ/oUYvKqKTz/5G2lquROWOtIVJ6ii0wLeDp9opYnG5vpLrHCrLcOP19y1V/DMXzE552YaRgjJjkIbCzeoyWgAeiV2HMbVJExp3cxG41BEO4yrKTnNWF3FgBvp6Gjog3qmcyTsIR47/T6w0+9D67UpZmYKRX+97yXfOaWbOqzK0Eb36rKFl5toNURzy73c5e8ZOxCZdRyWOq3F7AWwWbkoLr4HLe2+Eo/xIE7yTZssYpumqhm8HT4hvzRObJQsAERmHYGT0RipjyENJaVhQuv6XTiHD4k8kS9qpmw/BJVIppZRFbmj7xQdvXe4tXCKd3ZpOk7GbEdIzjtMbmSDHtY+qKkvOo3hUcp1BKdehxpDA4ub2sPHbibUVaT3n1VGZOLImm4YWVN+C4DIgYvEbpdn7OLSaDu0kN+8vXkVB/iGPIT2n4IsFV0E42/n3eHZmLMnQOH9Jhfmoc/dE5hUtzmGOfEyIu78CsPkp1cRPZT3HhsQdBoXOwxD9TMbSOvpsvrSAyzvX/Fexq8CPyMgbg93uWoN4ai7Sv5d3k/gZZs47NxOEtaiZswGk8WC027hogv87Rx2bsdkt6aU2+bdC8SV0O/QVCVuNetVsSBtvxEeBs9jR/B4FPna6epFamsZabhyZw4MDIV9Uuni6u4AV3cHLFpJ9pdjs4Eta68j6M6/Uy1eX90CuaXJ3OXMkjjY6NQXs4dyufkjHN1riI4UJtqEoXsNZ4l96alVIS3nKDF6zkDdElkl5AyYGc73RbQmKCoogZYOcT1VXFgCTW3i8bBGS3D6IxGQcv3oY/QcXX6FB+nQ0nwcXE2V4/9cnq+Zlqoa3qfEI+hXJJxNiOPOb0yc6+8ZKahuwLuv5nxPlReyCndUSDXyiZPaYeIkxV1gxIUTEV66BjoK6/O/SnOrfWKjwyTh7fAJj373Q07JD5FtPqWulijmUcFisdG6H0/N5hfuOKm5nP8PL8yEhrrsH5gtLsRsdl1DB7DBJpXD7uqzh+vF0qr3VtJ+XdrU5T4eVP00ghJWoLZhd4Rm38AQhwu0jt3Vnn75cmkgxNZGEFcpN+hXV5GC2suUGLiZVYOaCv3i1JFZR2m1a1P1IgzEpAxLSx2TmahjIj4ioajgPBgMLeRmToeWdl+kJtjA3Jo6hfRZwhjklYr3HJI3ak5X3Rad7R4hMFZ0hOD3jN20xLyo3+LTiqTFw7YaLg+UHBlRyf8HZ2J34WMWMctnpmmJ5OLf+JEXIlLMm/uZuFjTVtVFCbsI33PeyyTkScOXpCFoYHlW5Pb4nOOwMRip1DEoCnn98OhwuAV9f1cO1+Jmopet9JUP94W3weRasnmuyUqTsdthYqADZzsLlJYy4Te3H75GJWLruUcIjU3Gm4NE9oTXtL1oUb86gt6Fc9c1GbsdndydUVBUwo3MEyQtOx/jNl2AuZEeOjd1Rh9P2fx5LLT1YKihBT01DZSxWNzf2+dJMUKp3p5WhEefpQ5h7J2Wm4/49BxEp2Sgl3tdNF+8F+uHdEabeoQFS8Db79h0LRgv1k1GUlYu8otLkJCRA2sTA7DZwPxTt7FlOJEWPXTnOaiqqGDfuN5Iz82HoY422q86hHebp8n0vMTBEGNdM7f7Fmy9OY8UrRfzPR5xP5LQqqcrmGUsqKoJX5MMa7AQp78I26NUUvEw2WyprBTanTyGs337o1lV4Qyt/JISXAsLpYy849CjljNmBJLN8FNTJFsDiWPYqFYYMU55wgiDAcxf1hPzl9EvzFbROBu0w9t03m9uZG4w6hlJZ7OgSASFvCWPg3A14jtmubXAOJcm8L58Bp9TEjH13k38mDgbaioqeJPwG8NuXELo+Jmk92g13cb4ns2zyYjLf6+0cdc0aIM3aadpt5/rvR0hb34CAO4k7kVvx9m4ncCbHCnMK8KqUQfh0aUhAGBh/13YeGk6fBovQfeRrTFwesWkuANAeO4jpYl55fmacbDVN4KtniEpZbaxuQ2isjPgYEik+RYxZfesk5XD798jOCYaRaWl+JCYWD6ReRzy8oqgpye/Ker5zYR5uAuf0CINbDYT16OJ1Ek1FXL6T0CUC7xsziE4nrjR9bA6wPWEC4wlUugEb/IDolygoWrIrRzb3MoPVbSFK90ERLmgre1V6Ksr1wicH3mEPA5tql6mEY3FhrRly1v324ZHF2ZBXV0VRcWlaN13G55cIaLWnvnPRcs+WxUWmccPQ2Cct09NBYvFhmffbXh6VfTx9NUtUU23GT5lnIOzUTfoqpkpfGziqD/HF1+3kdO7u9o/we0Y6kqZAMDk80vjsC/0GbZ/DeYuMwBE0kyx/Z6xS2KbbvbPhT5X5UFeziqYWYYCmX/Sw8X4Q6QXif8RkDWiUBA6nnh5pbHQU7dTyPHocvTjB8z2aFGux6xEPuZ+HoitDelNIEgLR8ij039Q8mUAQGfLgWhvIf0kjjREZ25BUu4FNLYmPOtex7VAbfOdMNBqgqiMdUjNv4VG1tegoVoFURlrEZWxFi3twsV6a/4LKELsc/YnWzGE9VkucR/B38a/nXvbiYrMTcYSaSej1p/Du8PERe2uy08xvV8rNK1jh3Xju2Ld+K7Ydfkp2jepiTeHZkGFwYDPmjMi++485wC3ryZjt8ss5vGjpqKCha9uw9PaAavcOuL8D/K15I6vT+FqXhVVtIniRAbaWgj4+R1j2hFRpl51HdGmniOOPXqHUW2awNutDlgsNpgsFiyN9KGrqQFrEwMAhHjAz5kZg5FTWIQn36PwOyMb49s3hWdd6Qp8KIK2A4jracd6tshJz4OBqR7s69jgzNabaNXTlVLIA4D0xCx0MZ8IDS11XIvdJVYwrKR8Sc3Pg6Ue/cqS0ZmZlEIeANT324OfFEKe+6H9SCsoENnnigWyZ02t3NAfLTzFR3z9P1LHsBNJzPuV/6ECRyPM0hZeWOfZAY2P7cM4lyYI6DcU9vu2ImYy7z5u+9vniJgwS2i9vR7Zv50tJiiCivTiGNptaxt0kErM2xowGy8DP6N5Z0KsuxbNsxfS0tGA7+wz2HhpOq4ffYxZ3bfC9ybxvE59WIcp7TdUqJiXWiQ68Ede5H3NZEGDwnP4bOdBqHN6O6L+eOa5nt9d7tF52188x/dp0+XuR6pR86fYPghejGFD9qFT5wbwGd6Su75+S2d8fRaG635B6Dmpg9j+3gR+BgAsPC65AAGH1X07YHVfot/r0a4kQU5QqCpjF1FG5XS2uy9S1Opi9xgAkFn8DU/ih1EKfuXhj8VPp2qK849wMhqFyKxjIrdfj3JFTwfpv+jV1YkPipamOlhsNn7GpsLRzlzmcYrC//dD2OpYICY/Af1thd9fKtLaNBUAACAASURBVCoMmJvqSeynlmEX1DIkSsp/yjgjVXVbZaCuIn1p7svRn0n+eIXMUix/fwerXbuI3Y9O5VqvqhcrRMgDAE0tgR8wNrW/R2L+Q7H99Kj+FioKNIqVlK7+IM6b1neDQ1Vh7zs65BX4IyWD7H8526MFjn7kfV5HN/rvVCmrRDYaGjWj1e5JKhERoWwhDwCqG89DdeN53OWmts/xNKYGWtn/gIPJEjiYLOEu66g7wdXmjtLH9K/AL95JuuR9mLQZbS3nI76A+B6iirTzC2+HSbUekLYfjOyM8U7ETHl6cRR01cygpWqguCchBzeef8P0fq3Qu3V90jpNdVXUsbcAAHRwEx89vvIo8dy6e9QR204St7vyoq83NuNFtvwYspDULnIwMfsf0HkkAEBDTRVj2rmhyYLdeLdpGsITCB/cUW140YQhccno6VYbAFBUKt7TigEGWGw2xrcnboq2jZBcLEMRMMuY3Ii7fQvOQd9IF6rqqjAw1YPvzJP4+jwCh16K9wG+k7ofO2edRuDpZ+hqQVz7Vwp7fwd0hTw2AEeBtFx+xt8IwDJPL6EpBYed29HLuTa2dyKuUUuYTDjv2UlqExlOXVxHEk7OVpVCngiMNOT3U84s+a2AkVBT++BOrGrVDlX1Rf/m1DOzgN+H11jQjBz0oCnnfcrj5L2SG/2B6jwWMXPE/lYyy1iU64sKSvDmPs+PcfI6smVKcpzkAnyKpI3lDDxK2im5oQKges2Y7DIhLz1FkFNSDDUVFVyM/AJddQ1cjw5FZFYaYkYugJaqGsKGzcGwexcQkp6Mp30nwkSLnJofM3IBWlz2QwmTCW+HOljq1lah4+MUwFj35DFcLK3QraZsmXD08/IAzJrTBQ+Ced4yI0a2xulTZGP7rUFEdc29s0+ik7YPvr2IIG1ns9k4tOgcOmkThuHzj06UaeB0MNVqJPO+xpr1hNYFRLmgm/1zitbKw0y7CbQE8svloY7JDLHb2WChiJmmgCMp56Ls/K+7cDMRH8npf1i699Tr1IOU69uvPgSAiKR784NXjORTTAKKS8tQWFKKyETiXN35GE76X38Obwbmc0wiEjJz0HPTCbHj4C8cQYd1TcgX8Nqq6vCP+SxxP5YIcYyDmoqu2Gq8ykbfaAcyU4nnJi7F9k2y+HBkRQp5dBEnlMuLhrqwf8joRo0xoqEL968SxVF/NvEZ/hAlvkrw64yHWBUyHku/jcLeHyuQXCT6ovfcL/oXjuklydgRsQiLvg7H+tBpCM8V/9nmzG6qq9CrJFrMEo72VRZZRS9EbvuRvoK0rKry37HdUIRnHj+vUsT7C3uYE799ltrSZTuYa/IqhAbEza5wIa+aBREJHRKdhBNLiIm2aTuukNZN8PbA2SAiMnvX5aci+/J0ccSiYe2xcnRntGlcsZVQ320iUmH95wkXzFnary1U/6Turh9CLu7GSbHloK+tie6utTF+vz/C4lPx5LtyfKebdiRHMR57t44bcXcz0Q+terpiVxBxTzBrx3AcfbtWZEQePzN8h+FO6n7cSd2P/tM7oaSoFF0tJqGL+URsmXwM7EqX+XLh5GdC9M8slO63wHHndtwaSl30yePIQTyNjcUoF+qJxQ+JhL1SQWmpkJAnD/uOKtezePirTWjzcA4eJSs+mIPTd3lSzMyTqv3JqJGkZR8HelY9dNjTsQdG1G+ELyk8Iddchyz4XAkPwaTGTdHfWbLXX6kU1zZxBR/pDxRAB6t5pOUDkeInQ1t25+kQGpq8e5LTH9fhWhRxjdlztCecGlYj7Xc5nGwVpWwaGAnff4ZmK7YQDT8OeuRsw0ORkv3ROdxJoF/pusHZHfgxfB4WNvHCtIYeCOpF/p7QUFXF6Y4D8XHwdCEhj8PzfpPwduBUhQt5ALCmHVFkcUlrT1mEPO4PpVQyaE4O+QNy7+5XuLraC7ULzD+JzrpExbM57daI7K95j8ZoN/jfSRHjROaUZ2ReCyvh6onyoqFiiBJWtsjt9351Qs/q9HPYVRgMlJYyuWm2DAbgaEdOXS0oLIGOtvxeTBc9NqHbEyIk9eKvIFxqsVmozf5TT4Sq2V688R6ZNWeja9UtYvvPLSzG4nOB6O1eD8nZvB879xq8VIIl5+7i1iKitPWck7dwfcEIsX1++ZWIkLhkbBzaWWw7F7NliMu9IbYNPz7Bp/G8xwxYaBOzqcMfn0FAh7Fi94nKPiexXyrB+mJUdxQyMzDCSfRNuSIxNpeuyq4gnezEm9LKSh2TafiesVvk9u8ZO+FkNEopx9ZQF551bnP8KBJzcxEyZRoa7d+HL5OnUuxZibQ0X7wPX7cTqfDj9l/B+83CYfAZJalYH0qcb301QzDAQHR+GLaEz8GmBmdIs4wcbzpRy+vqn4CmCs+6Yv6XwWCxiRldQ3VTZJSk4FAUERkvmEIr2Ne7jMd4l/GYu8zfXrAt1TplpAAbafEu3Dh+ea3siTSOGqarSMsuVlcUfnxlERNFXWlckTxNJs4LAww0MqVOaeNw9Ic3Ghr3E3mjllj4FQAbSYUhIgW/0TWulat3HicFlv+x/zriO7RudV7BhbeHZgutG9LBVagPAKRKtvyPPV0cFTVshZKbvQD6hpuk3m9K5+YY6HsGbo5V0bpO+dm+KJLRy3pj9LLeAIBdc87gzsmneHjpNQBg8sZB6DHGqwJH99+mo2MNdDp1AmCQC1cM87+MF3G/uMsOO7fDwdgY94fzrm26nTlF6ouzf1JeHncfDnu7dkcXp5qImjEbyx7eR529u7C5QydEzZhNahcZJlvWQisvyYUS5GVH48mY8WEv2lgoftKU0zcd2jycg0dtpa+4ObFmAPZH8L4L90f2kli8gds2glxkzlTTHiYa1US0lh6Ohx5/+uzbkeSMvY+jiawUMx3hyb66Rl0QksWL5t8X0YPWc8splT4KtI5hJwQlku8j32dchKuJcDGyfw3B98i9xM2obdhRKcfqUXU1doa15y4Xs/Jp7xuRQ//apGM1J3heOYAVTdsjs7gQc57ego7av1mFWhxSiXlHDgWjabMaAAhh78P7aNy5N1+oHUOFAf+kAxhRew5yM6kvKruMboOZe0fLMGTSkVDCyoaGiiGKypRXDYWf9rY3cDumtdKKIZQHrhYb8TJRdGozmy1cJjr8ZzKmLDuPoiIiquv89ffo1akhxg5ugSdX5nALXADA0ytkvzobSyN0HEp4tCnCO+9Wa/F+b2f83wiJebuPPsKwjYCtrrvYfVdffoDdo8VXR21ek+eL1syJuLnKKSQKb3yOTUSXRsKiS11bC7z98Rt1qlqI7FeFIZ3YOdixMVrc4M1sqjAYcDQQ7//3LUO22Z4BDjfFbi9kZqCgNAWmWsq/qAKAhPwgsdu1VJXjg+hoOEKsmCcJWVNsCYQ9H7o61cStiAioqqhgWlN66ZWVSMbW1JD7uKE9ddGSDaFElM2WhudJHmVZpelC6QIcgexYzBaEZL+TKJjNcNoAK61qUGHwolzWhk5BVkkaHqZcQ9sqvAp7gmJdExNPDLKdDCr423IEQ2X59ymDt8m/MeLeZeSXlohso6mqhqMd+qKltfL9K8f5HFD6MVpZ1KDdliPAtRBY5mClXR+Taj0Uat+72m7SMh0hb//X19j96SXyxLwW/Hg71sGI2o3gWkX+lK/y4GHcT6x+/RDROZm09+lWvRZmuLRALWPRvz+lxc+RnTkGunqzoK03QWh7Vlp3qKnXh57hBhQX3UFOxniYW8chP2ctdA3IHowN7a3weSt1Qan80hJMeHgNT+NjJI57edO2GFG7sVRFtBTJ8XXXcGEHkQqta6CNLsNb4fKee9i38DwOLL2Im4n7KmRc/3Us9fRw10d4Mvp0n35i9xNX1ELcNgBY07Y91rTl3cTzt799XbooKQ5L19KP6pEVEw19nGq2UHLDv6xvDlSpja/TTqKp2XCx+5WyCoWElmHVFR9kIg/tLeeQxDyAqNhrrCF+8uvYz2EyHc9cyxGpRT+5y89SDqKRcV+oSOHxW8IqQEZxLCy1a8s0BmVA9R7ZGdaetujL4UvWDcpIP0kciuyHcU6XxbYJTpbu/utg2z6Y/fQmpj2+Dh01dZzqOBCtrO2lHtvfjlRi3oPgxbjq/w4MBrByuT8p5VYQXUMdXE7wk3uA4vB2+IjnieNRWJaAllb0Qn4Ly5Jx7xfhycXxv5Im0k5X3RYOhoMrxDtPUVAV9ZBELUcL3D8rOkVXnEh3YZ/4aDG6cCLy+JEk7PEzodZjieu3+HSF26LdcHcU/SOwtG9bDN9D3ACfnEpEtYT+TkH3jcdxYgr17IxP68Y4HvwendcpLjR9jWtXrHGVriIVlVDLj4eVbDenN3+NQlsr6SMLZOVt8jzJjZSAihI8HaRBUAyMycpCoM9wOOzYDlUGA+NcqSs6ViIdF+cMxXr/h2Cy2Dg6uT9lG05aq2CxASN1U7mPb6NtL7Ruae29mPt5IO4mXSKJeYqm9oXNuN55NJwMJQvi/FU9AcDh7HpEDRF9XZBamI8m54QjEBwMTfCoL/XvRHpRAVpdOihWwOOnmFmGoYE8gfJBnzGoYST/ayIKcUUuFJFm+yz5J8Y+P4PlLl0xxKFiPt/5pSWYFnwDD+J+Sm4sgoCf3xHw8zt32UhTC5+Hym/8rCgKy0pR+6SvXFbct6LDcSs6nLRuSsNmmNu4FVT+VLLIzV4IHb2plEIe2KUwMuNNnOXnbIK+sS9KS95D12CJxON/S09GtwDxdh5UrH79EKtfEyKvsaY2Pg1VfGVcQZ7d+IB1o3kWJ2NX9kXfKTwf5DEr+iAq5DemeK3FhR2BGDhTfGZDJf8+N6/JVphBpdJrkRbTnYOwK4z3GXuVdhKv0k6im80K1NAne9EVMXNwPmYqsksTSOudDdqVy1ilRUfNBAVlGdzlk1FEFOl053tgCDiK3YxfiZ+5z2Q+1hD7A6SoMgDYHU7oCm6mg+FhLpzynVYcjecphxCT/4a7bqCd7IEBymKG832h58ZZ7lttK6rqkCNTS1mFiM57hYfJO0kZAXTEvAlO/qQ05QJmFnaGtUc3m5Wood+S1PZ3wSdc+SVbMND2Vt1l2u9fQuo70959mqB3n7/nhrGFFe9igF9cEyW0aatZiNwmuF5Uf87Gk+BsLL5oR+3lvghdPUtsG0noqFFHhCgCXfVqyC/9JbnhX8St1rsw+s0qHHVfQbm9q88e5OYREXKtepMj0LoIVEw+FNEWLD5hi1/Qe7uBfCErWHkW4Il4HFYOIBfj4N/HpzXhHTLSyxUjvVwpx64ohjw6hbNtqL1M6MCp+MzPiUheipxgmi3/tptxvEjbesbD4GrGiw66FO2NgjJeShp/PyciPaCmoo0yViHMteqhmJmNnNI4yuPRQZVBzzPsv8DebsSPVNRM2cqZV0LN6ScfsbgP4Y9x410oejQRnj0dXG0Kzv0iBLaR9nNRz1ByYRlFwGSXKa3vZW8DETpQONpeFIKRPJ/6yfY+jMrOoFxvf3Sz3HXO2vkfAQA87jcO9gaSq1JLgyKq1UqipYUjwvosBxvA0g83cDnmI151nwcjDWp/F0XS+dpxhGYoJ+shq7gIdkc3Q1tNHWHD5btWkofpwTcQEBWqtP73fn6FvZ9fAQBiR8+HSRXC3y8t0RFmVgLi6B+f17LSMKipO0NFxRBa2v2QnTEchiYnRR4jt6QY9U4rxn8ss7gQdkc3c8eraLqY8zyN63vUxOYA0d8ZDnWrouMQD5zefKNSzFMiwcGh8PJSTITQ82cRiI/PxICBwteSFQ3Hl05Ummqbh3MQ1GYz1PgirAS97CSluIryvqPaj27fgu2kHRMHBhiUYs2t+FW09jfVtEcn60W02pY342pcFHpeALArTHya6Azn+7gVvwo/ckX7rora737iVoT8j72zDouia8P4vcDSJSGdCqJSBgYGICKi2L6KCXYLqNjdoiIqdneLIoqBivmaKBYmCBIq3b37/TFuDDubLKjvx++6uNydc+bMILszZ+7zPPeTd5W0/WnWCTzNEm5n9Ccz3eY65f+bpGIaPxRl1WGl5oJPBeRAm8upSwXu56o3FSnFcWL/zf7L/J6Y+v84KTn8/ejEoaFyR+GdJMRUrbfA9ipm3ZmjiwP3TbaoknyOV45MxZ1zxE3uXvgs0s/86ZwKr5HfAjHG6gbc9OfBx+I4xlhdq5uTrwOeZCQJaBX8WKwhT10JzNfqIYxVnPm2sQQ3b5P97PfcQl5iQTSKKzMwvPEdDGt0E+p0E5IICABuBmugrWiDjNI30JA3g4dRKN/zzCx5JvD3MFKt3Um/spzgNLH88tor6V4dy9AQhDys26I8/w/suPaI/XrdhRjKPq0adGb73B38ugFBcT6Iz5cssoCKI0mbMCtuMOmnNnGN2IFjn2JheZzw5ruZ+gkuEdsx4hYxMbU8vhq2pzdg4PXDYPwyqGf1paL5aY6vjKB+/GhxfGuNhTxuXM7uYZ93XSEtsW/yv6fgcGEV+ps54n3/xWgXKdj7taZMuHUBZvuDa03I46aksgItjv+eCIU2J7fXqpDHDUv4zs0ciIx0M2jpPQVAFHkqLTqKspLIX+29UVJECNCKykMBABVl/Be1gu5FSU3Iqw5L1JM2lrYmCE/aLFDIYyGvSIdag5pVrKyHF+70VmkJeb8DVVVF4Z1+4WXA32bn8FfCukWuWqrkvjazsMR2BGzUhXvEDX5IeMQfbT8Pt7tsxO0uGzHErAvkZajjZva1mYWAJv2Fjj3ApBP7p/p71jZxmNZEkmce2h+XXlsdcX+vjrrjAAA26rwioCh0NZgFDbqhRPv+ydAgI3ZqraT0MFokVn8aaHBo0Ffiv9l/FbHEvOxsct587PNE9Ou9iU/v/18G7jwulXGMVYkUyq9FX+D/Yixu/LjCbiuuKkbAy/FYE78YAPCp8D2mxo5i9/la9AXL3s7FinfUKU/m6tSpYywS8k5K41cQiJf1HOTniG56CQC7nRYiIvUONrw/jILKYp52GRkadLVVBY6RWfYJMjRZfCt+Cg15Ixz8/PeE4B74+Jj9etHzKzw/gviSd0xge8uG/IvV1IS73xfD1+ohZGl0yMkooZ85r0eXoXIbeJsQKchdDINhqMx/0vUmW/AqpIlqT4HtNUVJSHXp78UxtXp8bhICZmCGcwdc+vAedtvDEPxA8tSBeji42VqyXzs34e+9tsruEDY4nIKPyWQwwcS+xHVSEd1mxQ1GXO4jLGm+CxscTrF/apOY3pMwqJEDO03W3cgKd3pPxqo2HHH8cb/pONttJFa/uAkAAlNq3w4KQgWDiH7e3Vnw/QYAzn9+y35ttj8Y2aXSX1CyOLAeBeVlUh+3Ntn87ja2tx+MV30XoOWvAhjeJra1drykglxc/fqx1sanIru0pNaEI36Y7Q/Gj2LxKjrWhI++xEKjps5Z6BokQUZGCwCga5gKXcNUKCh5/2qPgJomIdYqKhPXEh0D6gUi8/3BOP3pda2et9n+YHhH8I8KFJeojJ3YdnsBFJVFi6Cfsm4Ijr+t28/G/zszAoi5ov80osiFu9sadlts7Ffk5ZVgRuAxUpuH+1oAQOgmcqSSqJSVSRZx3m+wYB9sbmY3Jb5PKcWZPG0HEq5CQYbXGN9S1QCuDR3RooFw79KfpblopGoIIyWORcX4Rj1xzZXagsZS1QB9jDoIHXuqVV/2T/X3rG3iIEOThb9NNJy0hwjtq07Xh79NNPxtBPtU/wmwfi8vQ8GWBPqKNvC3iUYrbeLz0EhN8kKcfo0Ow98mGqpyuiLv00S9C/xtov8ovzwq/G2iMa7xGZH7K8qqoYfRIrGFQFE/X/420Zj+q19N/mb/RWpkALV3Twx0dNV4tjOqGPBSFVzhk5trJeSqSE0XCxYIudNXWX3jlwdS7keV6krVb92A7ujtQP5ifcnIgvdW6knMTI+OGNuJk1Z192MiJhy9IPA44qbdaisSJa3NVRphc4u9CP24Fh56hMB3KvkwQh05KcZFlUUIa3kAr/NesvdZ0py4uTLB5PF1kpfRgCAySh7VWlXOmtLbyEVg+/m9EwW2D7YgPm8MZiV2fXDBIAvpTVRZZJQ8xo/ie8grf4/csnhUilGpRxADLBzYryfYOENFjlw048QX/pFByQUXBY6tLi92WWyhfMqLAACeSLyakFcmOJLiQfp4qR1LEmqzGE9CigHJNy82PQ0DT53E9ZF+eP2rkq3rgf2IGVXT4kL/36wc4omXX9PAYDARPEK4L2VrLRe01iKuS7PiBmP756WY3HipRMd+kk0UH/jdhSlY/nfpxQUwVSXSU1nRRUwRI9yanFwHvyZOWNzKQ2jfJY+i0b9x81oXdWyPbuabPuhlxLFYkKPLorKC7DHq1q81ZodRz234+ePVNDrPv5kbz7YNTv0pekoHMzXNWhtb6LH3B4uV2slgMhH19iN62lJHlVPhHXEYrzPFr2JYU2Rp0vP1YoIQ8uqK15nf0fnMbtz95/feW+upG0JChwEAQrcQli179xN+pmvXXMLceb2weNE5WFnp48TxfzF2nCsAgMEg7gn+Ad2RliZ60RgWb199k+hc23cUf9464tEaUmrqnLg9AIAo1zX8dhEJU+WG+FKYhpPJt+Fjynvd/tNw1h1D6e8mLTTljdjCjpfRNESlEhHYt74mAAA6mZih/cHdaG9sgq2e5KCK5Pw8DL9wBvllZejeyApru3DSPi3CNiJx6kyMjDiHR6nf4GvniAUdXdnt1upueP5NG1ufPoKaggKuDeG9Z594+wpL797CMFsHLO7kRhKgWOMvuXMT5z+8Q0cTM+zwEpzNNqZx7aXWcv8/8uPE9VgM6daSZ/u8bZFYM0XygBVluQZ1FKVHk0gE/Nux3BSCzmbm7PcH+0s2txNJzEtLy8HkiQdRkE9eKe/VuyUCZpBT2sqKy9FbW/KLA7c4x2J55C2ceBKHmzPGwFBTnXK/Nqu3Y3g7RyzowbmAXn/3idSHwWSi+ZJQnvHnnr+GOeeuYvWVGDyax/HCa6SrDS/bJggZxHmYYzKBZks2YeON+yQxr7O1BXtMqt+hJkx8PgI7Wx1BOYMTUdBMw47UR02OEFXtNBxJ+xDnzABNjCo7AJBZ8pRyu5f1HMwKHgznbrZI/vwDTexN4GU9B5fj14AJwLvpPER9JFahLhy8j75+HeFlPQfBRyfAro0lvKznIGDVQLj1kn55d25cBmwEg8HEvXAix3/x+ktYHkQYcrIeRD0MRfOJEERZVQ7eZAUjpTBKeGcpoE7npBQYq4j30JVf/kl4JykjL0t8LiXxvvtbKa3KEN5JApgUqe8tDQx5/PJu+v2ZIvzfhqM5kT7RavYWPA8Wz6g/teQr5XZ1OeI7W1pVDEVZZco+uRVZlNsvpopvbF8T5rbogiYn1yF2APV97GNuBrpfIR6C5GVkcdDNB0NvEtEaOooqeNLfH+Gefhh044hIYl5+eRmaHArh266jpIKIXiNgpEo9Bzj+IQ7zHoiWZmO2PxgJo4J4BBbWwwYATO+xHluukAvtROznU0TJdzeu318IGo0Q9W48WIiEzz+gTbHY+TewsVMPzLwnONIbAAZZ22G+kysaKPD373uUnozBUaJH+u98/RgT7Xj9tvrvPoZ36cRCyfslxGey2fJQrOjlAZtlm/BucQC7yATf871yQiIhz1JDCz7W9mitZwQTVQ2oySsgvagAH3IyEf7lLa4lCb63jmkuXZ9pUYU8PWVVrGjvAU8zK759pt6OwKXE90LHSirIRVjcI0x1qFnV9JKiMiip/P/42v6NBPofxabNwxEw/Qg2bx0BCwtdrF1zCbdvxWPuvF6YFdQDviN2IfxiAHJ+ZdfQfn33du64id59eEUFYaSlUPumCsOqib5Y/Q+1mwPfR+sQlf6EnXb7JIv4/FcPehCXQ+3mYF7cXuz6HIldn4m0+dMdFkNXQXDwxP8jYyLDMdTWHs/GTMLGxw/YAhqLtQ/v4u5IQkQed/kCGm0LwZcpnLkud//W+3YgMS8Xe3sSUYp2u7eij3VTPPQbz+67ytUDQ23t2e+H2Trgw6QAXPgQz3NsALAM24iPkwOxzMUdFz7UjRWDuExcexo751IXXWRREyGvOpM7LIHvov5o291BeOd6RGJzj57o1UT0xUh+iJRma2jYABciAnHmvD9uxsxn/1QX8gDAtynnyzb30GRcKzki9Kc66kpkD4TF3oQR+YCd/NMEC0rLSEIeAHRrRp7AeGwi0vjeLgsgbV/bn6hCk1dSyjMut5AHAFJcXBWbhCL+Xlzbv1BHM0alC47G4gcTDL5t7n1bQklZHk3siZQfVQ0lyMjKQFZWhjRJ6+tHeP659XLEs3ucCm+e/zhBXpE3nF1a+EzaC3MTcvXC2w85xz/ypR/ufA9G+a9ouV0fXLDrgwv7vShUMopwMaEFria51ZmQJwr3e/2+6oAM8FbKNVP981cnpQ1Tqk5fHCqr0gW2fy8kUsakGQFSD1BeSV0B+k5GJM821t/etSF1Ja+WDQh/m22fqYv4AIBTAyLCr7Ayn7T9XqZwcaWmrG3LSVEf37QdPvjMgQqdiP5NGDofCrLE+t+iVh6w1tRFwtD5SBg6H+995qCdnhn7/ZP+ROXzmLQv2NV5oMjHL63iTbVSocvj2ZApeD5kCl8hDwCGNnFA0ujZWNS2i0jHEiQcAoD3SF4vosPrL1P2TUrM5JkbWDbWw9wA6Vhu1DUDrfin8Q5o3ByxQ6ciafRsrO/oJVDIA4B2BqZIGj0b0xzai3TsNU+pBdN36T+xf0R/uDdphPMviZRsn9b2+KelLd4uDsCqqzFCx378XfToH21FZXz0nYGk0bNxe8BYTLBrg1YNjdBQWRVKcnRYamjBy9wau937IWn0bCSNno1TPYbwFIUBgMUifiZFoYeI1WrfDPfHE5/JAoU8AAhz642k0bPRy8JG6Jjrn98V6diC6G/urA991gAAIABJREFUL7Cdu0BGPbVPcnIW3N3WwN1tDS6EPwcADPynDXp6bcCAgZyAhRvX32Dx0n4AAHV1JYRsGgZPj3W4GvWKaL85F54ewdi5W7LFxIJ83uev2sBUmbBJWR9/mrRdnS4dX8Y1DmNxuN0c9niDHixHUtEPqYwtChEH7uLm2Sc4HByJkkIiAKSHyXQcWncJK8YSnnd5WYWY0TsES/12oaSI6DOu8wrsXHwW53bdQs7PfKybchBeRtOwbyWRceZlNA1LRu7EeNdVmOq5jjQuK6Ldy2ga+lnNRNAAjoenl9E0hM2lzjJY5Uos8s1sS6RMJuZyIjq3d+fMofb07MvjdzujLSfN8qHfeNxM5BQTKiwvx0pXjqeaMp2OBTFEemZGMfGcx2rv26QplOl03E5KJI2/rXsv9rW8bxPJ02HbjdqE0BN30MaPmG+w/gWApXuusvvsOPcAs7cSmUyno1/CZcJW7Dz/AMWl5VhzkBOBxtr/4p3XyMwtwsU7HJsFlwlbMWHNaYxZSUQJPo//hiELD5P2ZfXh3nb+9iscu/pc4t+xNjl5/gli7n8Q2u/WXd4FqRXreefofxrSEPIAMdNstbSEX+xyfhLFH6hEOmFU/QrTdjCmXmnJLeZ/sb8wRXgFz7Rc4uFI2OqtMDybW+Ha208oLq+AsnztiVIsWBF2rH8BoK0WOV98o8MOyn28DPrU8tkBpo30uF4TN8qykgosHr8f645MQHlZJerSdzz1ey7uhc/iqWjLjYv+bNz7sRGd9GbCWt0TbgbzcfhLX4xsdIHvPgDw7OccpBb+uQUz9JX4P+zWJg2V7HHl2zj4Wj0Eg1mJckYBFGWJ1Dx3w4049MkZXQzXQU/JEVml73ErbQ6GNb71W871b6W8gnOz+llUhIYqKsgv40Tr3kpMwFA7+99xav8ZKqsYkJOVgd2MTXgdIjiy+lLaEVxK473PydHo8NAbQLmPhQrxwJxemkzy1uNOqW0grwsaaFj6dhxp36XNd+Nk8na8L6Cuxv6n0fb8Zixz8oSrYSOJx7j3z3iYipn2ObZ5a4xt3lpoum4FowrlVVWQl6WOWt808xi6+XCikA6ti4RbP+oIK1f3ZpTbf/6QTjGs38FTn8lwOrkdALDauRuG2dQsmn5Wq06Y1aoTbA5vQkllhcC+Cx/ewEpncjTng1kToK2iDGdLMzRfsRn9HZtDT43wx5Wl0XDuxRss8uK/eCRq+rZ1Ax3c6CeZTUE7fRN88eNU/Au6F0Up7klKXlkp3mYJFgY++80EXUa8TAyAEPXC3HoL/X9qeTwMsUOnij1+PX8WLx99wYKx+3H5zSrcvE2uUNqhozUuR5ErV1bvY2Gpi0kjOqLvUEKkp9GAazeIFHlJKtmWlgm+Jkgb1sLb6nfEgsvFTsulNraJckP2eD3vzIff42AcbDsbZip6QvaUDgU5RRg5m4jICgk8CiaDiZNbrrPbfeznkaLQp3UPxp67RCECL6Np6NKvNeZs80N6UhbGLOyLH9+IqMllhyey+wDgGRcAwj8R6csX9txGypefCD7rD7v2jXH5CNnP2VqLHHAxuJkd9r58xhb4mACmX4vE49QU0jyXfc5OnHsz1T3cIozaW3v5vduU7QfjYuFmZsF+79VYOrZDDCYTx69xhLLhXq3xPP4bKqsYWDquO7vPgUuPSfvd2cWx/Jjn1xXnb79Cfzd7jO5NfLf6uNgh6t949HGx49mHJfi1amoC3QZkD3lWH1ZabksbY/R3s8faQ39uyqqsrAy69tmIGxdmgkYDXHoG487l2bh5Nx7ZOUWQp8shZNt1LFtHiKF3Ls9Gt34hKCuvRHTMO9y5TFyXghadQUZWAfaHjYKMDA0uPYPRytEM7z6k4+rZAEGnUGswmExYhW5ih4AkBAovCkVFjTzz+GFgIdggnh+yMoTIdu/TV9L2E0/iAADjO/M3Om2ip8O3rTrCPPmqk5ydiwsv3+FRwjek5uTjZ0HdmSb/DbyL/QpGFRHJ9+GX70XG91y079ocAPAw+i0GjuX43N04/wxuvVrU/Yn+wkK1ExjMSiQUxKC4MgtlVcTfkyYkUPViQu2mBotLRmkhdBXJF+olsVexrKX0qrlW97pjva+eNutlvBPPM7fh8KeOaKhkj7a6M9hinrFKe/haPcTlb2OQU/YZDRSsMNDivNTO8W8iIcVAKuM0VCEWVu4nJ6GHFTHpUJOvT12qKXKyxDWAW8gLDxpJ2VdSTzvu/TxiAnHDlfd+tN6BNy3RI4Y4pz1O1JWeH2e9w0zr7TBQ0qZsr06w/Qn2fqbKeiLvJyqP+wuOwBHGv4MnwVBF8jTVpNGzYXlgPaoErCRZHdrI16Nt48UZJA89k8Z62H2H2v9u7hKOCfmJC/5s/zxpVbP9HTRUVkXiqKAaL35W5/3IQKGC0ZH3L3jEPK+wg3gyZzLeff+JKgYDY4+eh4IcZwprpMF/IUtUIU8cvz5RWN/JS6rj2R/bIrBdGuefNHq2wP+vrNJizL5/FcEda7dqfD21i2M78iKLV9N5iIonPOMuHH4AAHDt6YCRXdbhaMxcqP+qKDyl3xYUFZRi7YGx7L77N14l9ZGEqkr+2UDS5myHJRj4YBle5nzBje/P4a5Xe88jl11Ww+3WTNzPeFNnYp66Fue5oLGdCQwtdOEz3ZO9jSZDvqY3aWEu0XF853iTxq2OcaOG+PgqGXbteQt8/CgiZ0JlFBfBRpsoItFoWwgYTCYp9ZWfOMeP6mmzLDQVFDHCzhHLXdzFGk9SJg3ogFG9OOL29MGd2WLbk4MzKPtQsfZQNFSU5DGxPyeQh+VTWRNefkwFAMz15a0OW1lRBW8dzqKykwfZ3uvYuggcWc0JgLmat5/U7tVgDJhc56ikooDwNCLw6EdyJnztyPer6vuzePc+DdEXZ7JFvOr06eGIkG3XSW2Rp6YjaPEZbF5LFHkJj4zF+hVEITbucUJW1bxgXU2wDduKLxIKeNyIJeZ9+vgdVtZE1JzPoDB492qB4SN4K4qUl0q+wnJ0zCAM33cabhv3YmEPN7z/noGw2/9ChkZDYFfpVC+RlRF9cmq7NJQdMVgPNVEf12FI+xWg0cD2yzO20MW6GSdw/ewzhIVPR8xlQpCNjF8D/wFbceviCzRublQr52NqpIWQ3cQqQ1UVAwuDI9DSjlP6vZvRShz83AueRqugKW+CJxl7seuDC3qZbKYcr6wqE1eTpFcGW05GBSpyRpCX1YIK3QjKckZQkNWCspwxHqSPrdHYl5PfSlXME8frrpXOFLTSmcK3vafJPqHH4Pe6Hmo6mHI+1wZqgqs41yMZjQ2kK3JJyinn5Vj5jn+K3YXUe3DQbAwfU/EmqZLuV5v4NWtZIyGPxZdRQRIXCmjW2oIUvSAqOrpqtSriWR5fzX4tqJqwNJC2kMdiQ6cemCWCJx83RWXlsFlGCN/vlwSyX4feeogHX75idrfONTonaQt50qaMIgWdm54WRLqOp8pIXCuqWVEv6wY6+JjDW/GTxamPr2pFzBvcZJbwTvXUGSO7rENE3Aq20BccdArbwslWLg5tG5H6/A1oKxDCf+jHcwCABc2HSWXch5lv4azTnLQtIJaIbvY2qpnXJDenk2MwyNRVpL69R7ugt0UgGFUMHNt0FZeTN+PIsxWY0TsEeiZaGDzNE1PXDMK4zivQ2q0ZRswSXvCLxfFNV8GoYuDVv5+x9vQ0nva+49zgZTQNPyn8EPPKyJl2t74mYElnwo6AwWTCz0F830VRmOLUDh0P7q4zMW/fxUdIz8xHys88bJ9DWI50crSEHFc04b6Lj1DFYGLvxX/xaD91RsiKiT2w5mA0PNtx7BBefkzFzvMPSAIfNw9eJSIjpxB3Yr/ApSV1hoSqkgLa+IUgwMcFQ7u3IrV564yDz0xv+C3uj/zsQgyymA7vsRzLiCOrLyAqZx9oMjScD7uG7hqj2YJcSWEpaDQaovKI5774J19QmMsRcPVMdbDiTACcutmjKL8EA0ymIDMtBzqGDXjO0bpxzUXw5y+TUFxSDgAY71ezuYI0MdGQjp+mWGLe3bvvYWWtj62br2NdsA+WLjmP799zMSuoJ6lfVrr4lYxYtDIzwmAne5x6+grTT16CvoYawicPh42+6GWfhfFmqWjhlPwKWUw9HoGb779Q7fKfhyXWVefEv4t4tm3luulbNiXM5GVlZRB2oWYRG8I4FjYar9+nIubhR4yeeRgzxnWFQ3NjUh+/xpfYr130g+CiH1R9GACEN564Qp6Vph+aadV9yG5RZTn0lf8uw/UqRiHiUpqhpWmyWG2CcDM+K63Tkwi6jGBRjbsarTgUFp/Hz2yyWKqhwPEXbW1YO+J4PX8GWvJqUJPj70+2xn6CRONKul9tsqyddBZPaAAMVdWRVpjPt8/cB9ewtgP/6II/jYSh8zHh7lncSPn4u09FJLxM/BH1jbxQ9o+VLZY+ikZhRbnI47xdTL6nsopgfPqZhb4OTWGuzfsQAIgWlfduBPX92mk0EUHxdH/NV86FIexY1kI8Hre7EZYqxlY1j/6+0W80LA6s5/Gp4oYJiFwuoKf+ZHb2BiDYF+98InXkcT11z4zVZL/T25EvMXs9OZLFQswCFH8KB9oGYdTj9QD4F75wu8Ub3cW9jbsiLgAseEUdWXTSeSE0qnnyiTs2CyMlHez4fAk7Pl+i7Nt7FK9QEZFIPMsODSQihbX1NBASQb7OsNJsuQmNJM5Hz0SLtLDFes0Zl7wdIIQ87m2TVpA/S06GxrAI2wif5vY4+ZbwXTRVJ4SNBopKOBgXC21FJZyKf42cUvH8FE/3HwyLsI1ooKgEywYN8Dw9DV3MLbHPux/0VVShTJeHRdhGtNQ3REZxEb7l5/GN5Ksp9/fyPu9uDOhL2WdsH0LwHdSVNwtMU1UJ/7iTt7Mi+wCQKtmytnewt0AHewuB/aO3TQYA9AzYzSPmAYDfYqK6Kne0JwAsHx6GobN7saM8+0/1xO4Fp7Bx8j7M3D4G8oryYFQxkPr5O4wa66NpG14x0akbYQukoq4En5neuLT7JkYt5fVY3rr7Ftw62fAsLoZuj8bIIUSav1YDFVRUVIFOJ0RSeXk5JH3jiMiz/bujsKgMhvqayMkV3R+/trk2kqi0vOXRIxSUl2FBZxche1Ajlpjn4GAGALgQ/gzT/Lth5iwvBPgfJYl510qOwFNpBIK6rcL66wvEPqGEzGycevpKapVgJSXyFeFP1cue1xT4brU04D+VMS3mYt+LtRLtK0tTFN7pD8bOxggRBydTtv37cxsqmCVQp3MmvY5a1Ctzl7+KFg3ayfAwtBTrxq8suTAH/aP3I7ecXN20oaIqHvb+PXn/kiIrQPgS1CYIdXnekH5p4XpzFi52XsYzMasL5Om816KFN6Ox0l16UaP11D6sdFmA9yGCu22sZS8MNhXNOJ+13wq7sWinTY4MGP5oBX6UciY185uNgFvDlkL34z6X5bZj0F7Hlr2dOzXYIyYQbbWbYaXdOJ79AFCmEQtinK2T8E5i8O+giQIFnRMf4ijFPO4UW26oovXGjdiFPUf+DFG008VtyCsvRUT3UTBX02JvzykrhuflPcgrL8WQxi2wtHU3kdr6Wgfhwsf16GEWgCtJoRjYbC7OvluLgc3nwsBMG31Hu8J9oBO8TPzRQEcNjexMUFFeibUnp2D/GuKBc/+aSxg1x5uU3vXYZzKaH6m5cGPVsGaRs7WRSixtpsVcEtgeM3Ac5faZ3VZh4/UF7Gi9vKwCaGir4eWdd0h88w19J3fD8iFbsOQk7wNn4qgggd8b+6Ob8Xq4aAuzl78T0UlMJhM9Gk5CVMZOkfarp+75mZbLfl39a+HclXOPqKygLgz1t2Cuos9XMGMhrL0m/cUdm8XR9vOEd/oLKCovZwtoa9zIlgqxYznPblOdeCMaqYQ37m1OhsYCxblX4wV7ftaWsCcpvWbswSCPFpjyT0epjz125UkkpGYhfP0YoX0tmpuwXz+8FIvhc3k9+W+d+hczt4+BrJwMwtN2YGK7RfiRnImOvVth4RFyMEJ3DbI37aAA3qhQn/5t4NOfsFi7HUkE3bBSZC+d5MzRwo/yZoVdOMbZpq6mBHU1YjG8gaYKaZzfiW3YVryaMhXT29UsclcsMW9O0Ano62tgpB9R5e3GjTdo1ow3GmTyxhHYPpMQ9QBAXpEOLX1Nnjx9Fgffci5q8ekZAICb77/A3UZy42wqlvZyx9JLN2G/bAteLeGt+slgMtmTOuMGxApBbHIaT7+KKsE3MTlZGVRW1dz/oagiBSp0Y8q2ca3mYc/zNdg19zgmrB2KNw8/IMhrLaLyDsBbewzGrvQBAOT8yENJUSlSP/9gq+CioKskvZDw34G37zbk5RNil5amMi4e4NwcPuZfh29j4VV+ryYJf5DuYLAHOkrSffgUhqlqAzzrO5PSM08QSnL6KKn8LtExMwuPITmbM4mwM3oGumxDJGXPhixNFT8L9qKh2ij8LDgAAOxouhfJlmCCkx4kbpSdJFQxSyBLE1xh8W9Ens5b9ejC+/h6Me8vwiMmENddQkD7dZ/hFr66xczAddcQtsDnERMosph3w3UTdn3hvabt/HwBFioGONqOd9Vd0H5Ugp23oTP8rf8ReB57Ey5ha8sA2KibiXTeVCxsU/cVsDfE3sOsluTqtb38OmPyKsG/L4vyMsEpkHWF5fHV7NTblmc34Uy3kWikTohdrc6FstuKqkXECWorKynHhX13cOEDEcUyfR0RmXP2LbFQ6GXiD/dfVS+Pv1jJ3gYAo+f1wpnt0Rg9j7e6s+qvKsn8yCgpgq4SZ9GElVZbHVaEHhXBQqqvytBof7yQBwARCfF82xoqq8JCnToqsfUvjyMdI0LU1dAmIvez0nPRb4onPFVGYtQy0T7j1ckv5zWlFwbtL/i//n/i8ptV7NesFNmGhproO5K8iM1qW7R1OHubHF2W1O9vSbGt58+AiXr7KlG5FEK9WCMN9i70Ebnv13cp7NcuA9ri7vmnsLQ1IfVx+4ejHSipKODQa2JB6B/zaaQ03O4aoxGVu499TwiZQh3V+l/nzdRpqGIyYRu2FRUMBj5MlyxzUawyWwEzusPIWAu+v8S8yIgXmDyF/CDpqUQIedyUl1bg+9cMpCf8pPzhpqcd8cA69XgEmi7eRPrps038CrncDHayh4GGGiqqqtB+7Q48/JKE2OQ0bIp+gKaLN6H5Es4qsaMJEbWVmpuPzEIiJPNHfiGaLt4EWyPB+dtLexG5+KMOnkNBaRkKy8oRHf9Z7PPNK+c/gQuOmgsAiNh9EwCwa+4JdtuY5YPQdxKx0qGoqoCALivw9tEn0v4MpuD0ltqMbqpt+o3ZifLySsyf7oWxQzuiuKQCA8bt4rSb7UBJlfBU8LIqXp8HbuRlNepcyONGHCEPABoo2AnvxIfk7Hmw0b+ElqbJaGmaDLosp8iNgpwpWpom42fBAbZYx2AWAwDMtDew91GQM0VBae374GWVvqj1Y0iKpCm2BLwVu4orKmAZGsL+qefPh98DLRNMUqSeLE0GZVWipyFScS7lDlbY1cyHEwAcG1ghMk34d9fX3AvTYkOxN0FwJFFd083USmD73jfPeLaZWouePjZvab/fXrl28+t7CG7nzX5/pcdY+N4+QdlXRYCQVr3Nvn1jhO+NgbwiHYV5xejcqwWYDCb+sZ2HS4fuSefkKajuqaREp+P9kkCeH0Fsi3sksD2i14gan+fvJsyVLJRWVVWhIIeYsx5dFY5X9+Khpc9bEbq8tAJz9k+EzyxeobU2cezMG2FeTz1/O0UV5fA6fQgdj+wBAOyP41QwZb02374BwyPOoPkewnbg0OsXeJ3xA7Z7t+BzThZ7OwB0PXGgDs++nnqEw+SyXQjaOQYnN0by9AnY4ke5bxtPB55t3HPh60fv87T/vyBLoyF20mR4W/MGbIiKWJF5vXq3RK/enLzsmzG85svV86rF4eW3dAzZcxJqigrYMawPVBSISeXP/EL4n4rExx+ZmHH6CkIGiW7QWZ1bM8ciOv4zpp24hDGHOBU1ZWVksOEfcuWx+OWBaLp4EzoF72Zv2za0N7rYNBJYEXdAS1tcf/cZdz8mos3q7aTxxCGlMAqGKh6UbQ0aamDjxL24lEHcOJaeCsAoByIEdd/i01BUJipb+rsuR8iNBYg+QX4Q+1bI+yXkxlSNN3z2byEzuxD3wjlGyr7/tEOnfhvY7/PKU3j2MVEhV0pmQnhkpZfZnRqcZd1jpt4PaUU3+LYnFZyHmVp/yjZZGTW8/94L9savICdDfjDQVfPj6V9c/g6qCq2hpcIZr5HuIWQVnYaaojNPf3EwVvVCSmEU3/ZPuQfRUEnwMfxjd2CFnS8G3F+GURaeGGpORECd/XYPA0064UTSbTRTN4VDg0YIT3kAeRk6uuqTK5553J6LKNdVeJnzBf9mvsM0675Uh5Iq1cXAhIDa93Kqh5fcNAsA5GgsTcNvNR735g+OqBRkM+SPWbvWU6CO/KkOXUYON1w34XtpFjxiAmGhYoDdTr8/lWFP134CUwZLKnmLdm2bfxrevp0oevPy/EkCwk8/QV5eMduzhcWVmLpJizr+KRYZpUWY/Yj63p4wdD4aHV8NJoCpth0ww95FpLbp63zg35PInlg39TBWHJmIqyf+xZk3a1BUUILtC2vHozSnjGwjEeQh2t+CRSVD+D3cTkc0wZblZ8dCWYGOOzvIadgdJ25BWTlvhCaVB1718Qx1+Jtgx/7kzQ7hpq0+OTLi4GvOXOdyLiEIbL27lNTH3cdZpEIZZmqaSCrI5dsujm8eizXn/i4rkHrqEQXvM0dwe6jwVMWjvcmRsHa6engzlsgUezvOH832bMa7cf4orpC8kKSopKVk4/6dDzh55CEK8kuE7/ALm2aGcHFvhoFDJMvg6mJuiS7mlhLt+7fy6P4nHD90H/FvU8Xaz7OnA3zHukBXj3+19toiMmM3KRV27PJB7Ndy8nKYunE4qZ27Gu3RtRdxdA0n60NGVgZXsvey32+ImsveV8ewAcJTt+PEesG6hCAO7o5B9NXX+PFdtEVVm2aGmBzoiaY1LMSpoCiWjMZDjyNHkF1SjEfjJ2Bjd8mLSkl0FuXVJizy8pxhzqTukPhkhuw5CQB4Mp/sdWajr4sXi6ah6eJNiHrzgSTmVRfIzuy6jeKCUqR/y8LczURIeH+7BegxtD0UleUx3L8bNvbcifiEDbhz6SVyMgrQd3QneFnOwneVzxg88hhOPV+GHo2D0NevE8yPpiIqYQOqI0yY2zW85g/26UW3BLbP3MmJuNA20ETET0LYi8wiqsd4jXJlt/stHkDa922WYB8jFbqJwHZBHEvahmFmU8BgVkGGxhtN9LthCXcMJv906ftpo/m2AYC9jvSrCBZWJInVv/FpIqXJQcsQb3LSUcVk4vMg/lUUhQlcLzOW8xXzHIzfAgCSs+cgs/CECOmyhAwRm2wKdcXOsNDZCSZTPBNbfthpzxUo5mWWPBE6xoJmQ6BOV4aPmRt6GnFKwivJKmDg/RXIqyjEPyad4dCgETZ/CEeMO/ka8G/mO1QwKtH11hz2troQ8wTx77dvaG8i+fe2HuHkppkCYkhsuWnE34Nb6GMymZTReTQaDR11HaAgQ6/xebLoYdAeq98dwfxmNYtAuvb9CbwMRJ+46ytq44brJnjEBPL9falwN5GutUZNofLNo/LMG+bXEcP8pO9nIw6DGzvCQFkdQxq34Nvny69UWrszG0iCnaA2IwtdnH1HpNSuOEIULvAaRtxLVNSU2MUtuItc8HtdE5ZfuYWhTryr+/wIvHtZKscFgJMrRqKRkQ77vdPoEMR9SoODlSF72/2dvNYtTqNDMGXDWWybNZC0DSCLfIt2RyEtk/ohZPi10zU+fypEqXg70MoWG2P5R0wciY/FyKa1U3Wynv8e796k4MO7NDy4+wFxseLNd/nh4bxSKuOIw42HvPPsFno1LzwDAIOb2qGoogIPR46XynjcHNl3F0cO3AOTUbNlwvfv0vD+XRp2bY1mb2ugpYLjF/whJydWwt9/kq8JGQhecRGfPkhma8TNtctxuHY5jrRt1UYftGlf+9lzcvJyJIGuOt5ju5Cq23IzfG4fSk89FrbO1jxjj17GW/yCHwtmnsSTf8XPeGTx/l0apo8jR78ePDUZRiZafPagxtBItIVuflwZQT03L8/wBF37CGgyDSnbqyOWmOfuupp3ALosrt2YQ9H79/DywSesOky+CJ5/TfhC9GgUhOH+3Xj2KSkqYwt2fkGEULhouy/ad7OFYwfB6Tl/KxWMgloZ91txAnxMiQl/XQp5KenE6rGsDA0HNvnCf/Fp+I/pgqzcIuw9fh9ndnE8BxIL7iI6fSnkaIooZxShlbYfWuuMIo2XXfpS4PEs1AcJbJcEUUQoboxVNBHTk2PkmltegpF3juGwC3UxD2lgqrUOCnKN8CN/N/TUhU82aDQ5NG54FABQVimdyZu8bM1LecvJEJ9NWS6ngdKqCtz4/hxnOxL+Yrs/838YZICJW13W/za/pZ9FRWioooL8Mo5vUWJuTr2YV4tUlERCHCGPio2OU9HtzgyMb9Qbj7LeQkGWk9J4qeNaeN+djTZaTWGhaoDTybdx3ZUTwfOjNBsFlSVILPoOfUVtKHLt+7M0B9nl+UgpzkCxZhmUZYnI7MAmg+ARE4jH2e/Qz6gzItLuY17TEXDSshG43/ZWM+ARE4gxlt6Iz/8KAJjRhPBK66hrD887MzGhUW9EpD6AHNd1ftzTdbBWM4WdhiUeZ78DIJ5PlqsxZ7U+/WsGJndZhc69WyEwlJjwbJ55DI+vv8bqM9NhbmMIL/3JiPplrs967aU/Ge29HJCbUYCQSE6Eto6SCjJLRK9iRiXa/cnMsHeB5fHVJDEvrSgfhiq8K/plVfw9/gS1/W6ofPP4pdpeEuAzBxAOQfYiAAAgAElEQVQVdUWFW8hjEbg5HLfCeE23q/Msnjdily5HnhutGO+Fq4+oz7e6h2Fd0lRL8IPEs59pUhPzKiuqIEf/8xZ/6xGPVy+S8CE+HQ/ufsDbVzWPVv9bOP/hHULcOYEmDr/EvdQC/pXUqVjSsQum34jEFg9v4Z1F5OyJx9i1lX9WjjTIyS6CV2dCIzh6fhr09Gs+T69Nlr89jsXNh0p1zLzcYgzsUft2NwtmEoFPw/w6wm+8a60fT1SuJX1CUn4uxtvVnv3UretvsGbphVoZ228wMZc8Fj4NDfVE+/yK2o8fDCYTVqGb2E8WCYHEIp+87jUwSqNRnjcLCnqC9QhATDFvzFhXDB3ujAF9Q3HuQgDG+O1B4Cwv4TtKAZaf3T5f6sghFqsOj0d5aQWm9g7F7utBOL7lBooKSjFuQS9SvjdAiHgA8OVtKmzbkEN+NbSJdOE2bk1FOj/Hy4vwsucKodv+BEqrMsTqH/jSB3IydFQyKrDJ8SR7m7yMAsoZZextYZ+Xo7SqGIqyygCAqY0XAwBmxg0FQAODWYX1DkcgR5Ne5AmLY+cfk94b6mngTCThU2FpqoNDZx5hzhSiYmF0+lKMs76F2KxDaKntixMJQ3jEvN/Bq0zxDIRXtiKnm2vKKyG5ULgXoCAepk+EswFvpbmX36yhpz4JSvLNkJq7Eo4mnyj25oXJrERG4WHI0lSRUXgYqgptSe2VjKxf/2ZDTkZL5DYNBRvklb0X+fcShYyyXHTUJR7whj5cA9eGRMGYqdZ9cDX9Kdz1OA8tHXSaw/XmLBxsNwta8uoIT3kAXwsiJX5K4FG8jeeE0sdclf5iR0MVwhj+fnISelhZAwDU5BWkfpx6OBTlTGK/5o60Y0XfUUKTB5jlKC+5CHmlPrDXbMQuLPGPCbnQg4KsPKnoxFhLspeVnqIWQhypq7A1VGyAeU2pV/i4x/SzIN+v+e13YvUj3FhDHb29pDnnWtnfmBzdtceJ81nvbkD+rotCv0bN2K9Ht1vCFuoA4MapR/DfSCxUHAmOhLmNIc/+LBYfICrLcot9w5o4YPNL8T07M9NzoWPA6znGjx/pudATo7845JeXwvEs52HB8vhqdDexwfZOxLwoYeh89Irah/e5P9HFyAq7OnNWuifcPYtbqZ+hLq+IaG9y5V1BbX8KwvzxqiNMdl/bQfKUFmtTXXxM5p1HMZhMBB+5idgPKcgrKmVvq47/oM4SH7su0VcWbJsTnSx+ZISX7kREpIaB/iuj5+Xd95g3gONXfSF5CxSUBBdHqef3sGtrNCIvPEdpSe2ngP5tfJ08i/S+lT5xfzJSU8doh1aUfXztqKOoH6XWXAQtLi5Hn678rSVqk+H9iYWwCdO6SpyKCwCdbwahn7EznmR9wAlnwid++L/BaKPdBHqKmhhs6oLc8iLMe3UAmnQVrHHgzE22fYpEJbMS/tZ94XprNgaadMLp5Lu4674ekWmPEf39BVo2aISehm1IXsWSMLhXKLKzCms0hiQcO3gfxw7eh46uGg6cnAxFJcmerR8mWcLZLEHi82ACsNofgp1dOZF4Xc/uh5yMDK7080VJZQXJi7e4sgLKcuKd65A+m5GZUTtBSNUZ1o/4/J6M8Ie2jprAvqbmvAt94mAbthVfAnmtOCrzFoFRepUt5JX/aA15PV5vZxZiiXkGhsQENTeXMLdftXYQRo3chajrvJ44TCYTc7zWIu7OO/a2ayWCC1i8WjId9su28PWjm+TaFs6NBFfJ87KchREBnuyS6m3dm2GB7x58+8IptGHTwgyHQ67i7bNEtO9qC9s2lvCynIX+Y1xw49xTnI5djrnDdsK9fyukJ2Vh7bGJAo9Zm5RVZUFBVluqY15PFjyJpctwPryHv25mi3XccG+LTD8Bb4MhmNp4MZKKPsFMhRPNmFuRhcXNwqBBJ8SYwJc+lOPVFJZQJwpOOkSU3tPM/ShnFENL4c9I7RLFp4+bGY8vYGyT9hhv0x4vs1Ix6u5xvOgXJHAfQxUPgb55GSXUhuGOJh/Zr7lTbM20gnm2c7dzv+b2z2MhJ6PNN2VXUJur0UlcTHCkbAOAy187oKf5A77tWvLEZ9zPkhOpa6KsCxNlXQDAcWeOz9VAE45XE3e6LfdrlpAHAC0dzbBtE6fqm6gUlUShtPwxwBT8OdDWXM5+zRLyiNf/zSjiuqC4ogKvfnyHmYYmnqWlwUhdDS0NOGJRRSnnOyOON56iygSUFm5FWeFuyCv9uT6kC2eewMqNQ9jvF68Rv8JlbLJpjatVcwvSUd+3Y5nvTqR++Ynd9xfj9rkn8BhMPBj0GCF+Smtvy6YCxbxXmd9hz+Whxp1iG5W6FXlZhbh9/in6jqOutuvRgZPudePBQuTlFuPmtTfoP7gNZX9JUJdXZFed5cclL2rfJm5hT5w2UYjP/ono5C+4mfIF3wryxIqA/F3IyUieDqYoz/sgwkqfnTnUDTOGuEKeLsfjjcdCTVl6Cy+CvCBrG0mjBulc1jwsIS8qYyc2+R9GX9PpiMrgXVCsR3rsiX+McU2FL7YEPIhAaIfe7PePH3yqF/JqkdUP7+DZ91Q88ZskvDMfnj9JwNyA41I8K8nZtTUau7ZGo7mdMUJ3+Uk0RmCTfgCA4Piz+FiQgqPtCb2h880gDDZ1Qe97S3HXfT1pn7Pf7mOKFSeykcFk4nQyp7K5t2FbBMefhbeh+AuO3IwesgPfkrJqNIY0yMwoQC/3dQCoU8CF0dq4ZoUJzfeuR9LYIKx+cgc6SkQwT/TA0ey2r2OD0PRgKOL9AtDq2HY8HzZZ0HAkfHpvRlZm3Yh4VMcGgEs350gslApjQDNiAXvV3Ttw1DdAT2vimU5OYwWgwQkGEyTkAWKKeYcO3INbF87K+arlF2BMkV9cUVYJb03hkU6eSkREAEvko8vKIn55IPbce4pD/8aiuLwCuqoqGNbWASPbixbKz0qXHTqdeLhu1NwIJ58tJfXZdI7CB+fXfuMWENEQEe/XinS8j/nfceIrIYAse8UJ/SyokI4/2JMfgehkKNzbRByYArziAKCFLkcsSCz6QNkn8KUPjJTM0UjVBnQa/1XUL4XxuP6dU2ikoQL/aIq6wlGLeGgd3+Q2nmXuh6dR3XtuSIPssmIEv7qJ4Fc32dtYPnoAKP3zWjZcibREweH2JZXfoSQneiXHP5FKxu97mDwT/hRjRDTOB4Dyio9I+eEivOMvuMU8bmRr8HD6/44ynQ6/8PN4P80fvZo0QZOtm/FhGqdEfPkvfykldfGKGcjIEYtPjCrBJvaiUFJSjvu347Fj03WcvxGEFfPPYtHqgejWfgWu/7sIP35ZDbCiwqaP3Q9ZWRls2uWH9NQcfE/PxZF9dxGywxcDu2/AwpUDYd3UAMoqCkhLySFFlE0dvRdh+wlP1pmTDmHUxC54/OAjxkx2r/HvIQ5LDk1EP0vCMN9zKMfz88qR+xgxW7w0JDN1wdFyH3IySWIeXV4OEYmb2KKehrYqLh28RynmbQ+9hj1HJ8DcQpct6mloKuPi+WdSFfMAwLPFEnTuZou719/g2otlAIAdwVG4fO4ZLBo3xNZjE9j97Fqawc3LHj0HtsbhHbcR9ywRpSXl6De0Hbp6818MEUbszzQE3IkUWByhLrBZtknsiD1p8OkbOSpv3VHiHnwrbIpIQt2nlMxaOa+/lanriXS3wM0jcf147Ve8rwcIe/MQ5xJe41bvCaABsDhGZIYkDiPucX2vHkJcVhoufn2Lz0PnQJZWP7+obeY7iz4PpOLU0YfYu12w1/rv4O3rFAzpsxknLvoL7ywAUSPo1OhKWPrmKJbaEovq21pNgZ2meY2OzQ2DwYRnx1VSG0+aeDivxJLVA9HRlX/V8IqqDFQxi/EitSvam5GzrB5/c4Cl1hJUMYrxveAIrHXD8LPwLMwbzENJxRfEpfdCO9N3lOO2amiIpIJc5JeXITDmMsbYtmZHyLMWz8RZ6PP9Z9tvE/K46eW+DtfvLwBNRvq2SivcuwIgFrJffk9ni3niIpaYd/AIMUm8GTMfvXpsQK8+LTF+Aq/5IbeQ5z6kA26eoI6QkVeko7y0AlnpOdA24JgIjuvkhHGdai/nuibcef4ZLq04xpPW6vpYYt8XESkvENSMk/YoLysLOZpPjY+XXfoKZVWZUJCtWSgni5JK4YacBiqch5UeBoORUpIIYyUL9ra43MfY4HAMsjRZZJR9x+Ms/jePVg064k3ec/ia1+wiLm3e5V5EctEjmKpIHgIuTQRFmfFDULELfsjShD9oXE/ujj6WwnP0fzfq8tbIL//It/1u6gh0NhIcDVwbjPXtjLPhnFWUgf1aC+zPLeTRaHTIyGiiqioDtF8iOZNJRD/IyKjDqOEV0r6WoSE40Lc/EnKyseJOTH112xrwfpo/eh0/ChsdHZKQBwAV5cQ9TEFlHNWufKHRiFVKMIWnYGyevBcDAnvC2IraSFteXg5XL71EUXEZZXv11M4te0ejsJBYVJrit5f9GgDsHM3g2NocN6++hnt3O8jKyZD2p9M5U4PcnGLYOpjA1oFIJ45NNkXjhtJdYKJi0dAwvLj7HmvOEH8Ll76tsW3uSdyPfIEVJ4h04ytp2zDRZQU0dcm+cMt8dyInI5+UpkuXEezH9SmXLLBMXTOYp09BLvVE9PLFF5gcwBsdLk6FQFFhCXgL1v2DqioGZGVlcD3iBSIfL2L3uXjyMbufZ4sl6DmwNUZOcgPgxt4mjpiXWVKE4dfOID77p/DO/weUlFVggKs9+/3Np8R9SNSIu6NXn5FSbUspquD+PzCpM7Ew1dPv70g7/i8x1dYZU22dYXFsDRKHzUPisHlsQQ8ALnT3ZbfV82eTk12EQd6Cixr+bjIzCuDhvBIDfNpi4nQP4Tv8IuTDebzI+YIj7YisIyLN1gajf2XVnO+4CJOehcFAUQuLbYlFAU/9VminbQPPmIW45roSAS92obtBK6QWZyG0JaFj/GPSCQcSb2CUhejnAgBBU4/iZexXsfapa5bNPwsaDbj+gPoZMSF7Max0NkFZnlfwa6ITBk2lTniYZAlluhWU6VbILYkBGszDy7TuaNpwL88+LO/wlY9jMKKZI7a8eIh93fpj60tOptfrkdPR/uQuvBnJWyiKit9R2EYQ3TqugrKyPC5G82aiSoPp7ThaBLOKW6epAE1WuBe6xDV1L12ZRbm9u8pIAOSUWn5i3uSNIxA6ZT/C/A9hyem/o1z9phN3SGIeiwCbblCWqx2fj6tJXaUmrghLse1iEk5676Tlgn+zbiL040K0bNARQ00nwUGzLTZ+mIefZWlYZcf7xa5OH6PhWP9hNkqrSjC18RI0kJeOMCkpF5Ino6/pdjTTJNLewpMmoZ+Z5FWYa8qlRMFijyCmPjyLqynvoSgrh0Muw9BKR/iX3kFnIeIyBV8oLya0QB/LFxKfV13gZnxaoAiaU/YaUV9d4GV+pw7PihDvJgcQ17/toYKriOYWEN4MMjKaMDfkGKAnpBjAwohcMCQhxQDfvneEpXE6e9twBwe4mJvDxdwcCTk180usB+jVxAbjW7VGSWUllOQ4t0cZWUMwKpPAqEqBjJyFgBHIlJcQ11M5BeFpoZf3RMN1sDNfMW9ewDGMndIVS+ecAgDcux2Pd69TSKuFD+68RwcX3gnajsPjkPw1E7dvEFWpZaqtMLZoZY6P8emwbkocu6KiEpWVDMjJyUBZWR7vXqfg0f2PGD2pC5oZ3IYindeagAbpmtevOM7rDzhlrQ+mrOUsktFkaNh5ZxFPvyWHxLfGyCotJr3fNPMYuvlwJljzfcIQfI56UWrB8v7YvS0a46d0ZW+bE3AMG8NqVkWYCr9em3HwEvk8jEzJVhyMKk6qPreox3otKh9zMuERzr+aXW3DHXlHVfyirnAaHYIhHi1h3FAT648Ri5dzR3L+1ocWDUPv2XvRYcIWbJs1AJH33+LivTdo08wUT96RU88n9e+AHecfoN3YUMwa5oa3Cd8R+eBtnf4+fwpf49Nw5lPtG8bXU89/leXzz+JejHT9o2uTcycfI/z0E1y7v0Ck/jOakO15WGm2LHQU1LGjNe9cQYOugmuuxHPOTTdeP/Jp1r15tgmirKwS3m6iZez9CTCZhCA2YZoHBg4hpxMbaUzCizR3aCkResCzFGfQaHJob/oRpZXJiE11g7NZAl6mkRcomahCYs5ytFC6SdqeOIbQg+4NJi92T3Nsh2mOnDlUJaNKqLf3h/g0TB3z++YcgiguLoeH80qJUpnFgSYrfmacWHHT2dnkVemL4c+xJfQaaZs4Ja+dPB0AAC9i/p6JTFpGHuX2EZYdavW4N7/1rfEY0d+EpyWp0XkfVNtru2ODwzEMNeX4OMxssgbr7A9BjkaHtyGnIhC3Xx4LTbo2gpoEY1Gzrb9dyAMAxWrVUJXleEtLW2uOFTjGvTRfqZzLw/SJYDAlW5VvfHolZtu74/OghXgzYC42vL6ND3nCIyfM1QdCQ76JkF5MRCS0RE2rd9Y2xqo9BLaXM/JwI7n2i/TkcUUIDh+zG9tDR2B76AiMGLNH4H75hQcBgCTksaisIkfRGutFAwAqKj7BMjQElqEhOBoXx3597FUczxj1iI7Djm0Y34oQ1lvs2EZqU1Inbt4FmYILMFWH5bWnrClYiEh4LdxrLnjrCDS1NcKpy0T05fV/F6GZnTGuca2+VhfyVFUVARBRe07tG2P2YmIBY9FqwiPNvbsdAGDyjO5sIQ8AwvaPhZwcMT3Yun8MmtkZY/QkIgqfSsgDgBamiUJ/h7qAOxpPHPLKyNYYZ+OD2Sm2XkbToGOgybfohnMnayLy4FeKrUeHldDRVYdFI8HVQCUhPSUba+aeRYAv/4W0fsPaw7PFEqyafRqeLZYAADS1VLBzfRQGua0TeowqJhPm+4N/q5AHkItePAyaiPdLAkk/dUFXJ2s83T8D337kYsuZu+jh3AxP95MjoA101PF0/wzYNzLApOAz0FBVwtP9MxAynXfeNtq7LZ7unwFHayPsCn8IVSV5nvH+y2jra8BLdyK8dAnBXVVTmd12eE0E3/3SC39/utV/iTbnt8AjcjcmNCMetm+nfQEA3EjhpN2NtnHC5tf3f8v51SOcPl2D/yohjwWDwYSH88o/IoVSFOJik/4qIY+bXVtvYKIv+TlEVd4erYwewEKLWAh1NktAe1PiGUZfbRhaGt0GADgaXmP/W8nIgZPxY55ihKLAYDLRL+IYfJsJtktL+PzzjxXyuPnTogaBGkTmAYCJqRYOHriL6dXSS4ytRFMVZX+Voa/8zSkGgSE1L3P8ozQfeorkVJ/HmV/QVkc6xRUKK76igpEPuoy68M4UPEgfh6KKFIF9NBT459j/F4hOI6ISFGU1cOBTDxiptMK3oifwMuK9SDfW9MPHXP4PS9mlNRdOSip/8C04IQoLHD1gqsoRIk+4jYRH1Hbc8BJuLupqfEpoai8TjF8RetJPuS2rysbn3ENorl2zB7JWDVcjpfCKwD7Flel4lbka9jqCjeMlg4krXzujglHA/n9q58T5zretViW7OlVV/MXXispPkONaoZGnNwcAZOWvQkLAwRqccz1UOOoT/9cMJhNdLcnXbboisYLJZGSCUZkoUnQek5HNfk2TEezXtnfuMXFP94/gRbIlmODcv2taAON3okonrxirqCshKnWryPvPX9oP85f2k/Zp8UAVXRd2nLcCLTsd99f7UzeJiIaJQcIXNywPrBfaR1S0FZVhqq4JU1UNaCspw0RVE6ZqGtBWUkHfS6LbIGgpK0ntnESFW2TbFCB8QXXHbHLhGAV5Ob5C3c5qff9fBL2jr9dh/sDNKC4oQei1uaS2EyFX0K67Pc8+5tsJT2tWNdBGOzbiy6SZtX+y/1HGNW3LUwDDzbART0rtolZdUU/dsnxjJBbPFB544eWyBpUVgv3P/3R8em8WGOVUvbDF72LW1Lq365EmXz79QFpKNgyNxRfiWMjJEM+advpnxN5XhkZDeO9hQvtNGLlb7LF/FzevvYa7p12tjF2WTn5uVDAQXmm4RmLe3j0x0NHlLdubliCar0r4VkL1bd9TtOIWovA0+x4Siz5gkIngyCpuHsRJXpKZxcTHBxHuQs4Fn/D4IF72XMFnD/G58rUzDFU84KQn3gUuMrEtqpjUPkvcuBpJv8rsn0RXwyXs1676cwX0BOgyqkLHi0hoid6WsRKdiyQeedWhMiRmihFIZ6U5Gp9yha+CXExwhAxNDh0ND6KBgq04p0giLnMFvuafY79vrDFS4rG46WP5Uuj/Z2L+aSTmn4aOUmt0MBCeGs4PJrMKCfkn8CZrA98+cnKycO1ORL+MHyXY0Fie3hRlFa9BRECSUx+z89bAqCFvIY2S0lvIq+BvIqtBVxF4zHqoOdRvAABi4hHWk2oyLQegEvk/O0NeaQCUG4TyHSs33QL4FXErS+e/SHImJBIHFp5gT8qDulIXNzmTvgcaOrz32jMhkdgz5yiuV3Cu3T6mE5GdTi5MoKalinM/OJ/7cQ6zkPQuBRo6ajiTLjh6FAC60YnU1p3P18HSnijq8SrFHi1ME5BRcAi6ar5IzeVNZfmb0FaUXCxaNPsUVgTzeuz9brLLv2H/l7ForNYefY2XirSPuNVRV7T3wHAbR7ZvTl3yO4pf/EmMad4a42z/TH9pQaw+S52uTlXF1nz7BnydPIst6AFE5Gg99fxtDJ+0DxrqSmigqYyV8/qi++DN6N3dASfDn+JuRBAir79C9J14tLQzRU8Pe/C7pP4XhDwWdZG2KCl/UmXgmuI7aDuOnJ0KfUPBC8u/iz8x2k0Qa5ddxLED97H/pOSVp/khinhXHW4xj+9MLC0tB5MnHuQxc+7VuyUCZpA92GRkZUh+LYI4teESAGDBMd7qsgChTlb/pai2sfB/MQTuer3wIPMmW8w7mbwHPqbCTcufHBJtVbSNL7W/R255MeV2aZNWdIMtXLTQXQZTtT58+73KXIOyqmzK9uq4V/PKq0sYzHLkl38W2KegIhFFFd+gQhfuCSctGio542cJ/8pqROSao8gCUVZpLO6njebbLkNTAEME0ZXF8hfXsDruBmbaueHe9wQ8/JEoVlGMZlrTkVxwQaTPCINZibupw9nvNRRsoK3YEgbKblCS04OsjBLKq3KRX/4ZWaWxyCp5hoIK0dLufmYXoKEWhVBx/QX+6dZCpDH6WL7AxQThfTNLnpGEPyOVbjBS9YQq3Rx0WXVUMgpRVpWNwookZJfGIaXwChjMCpHOgcXEsa6YONZVpL7amsuRltEPP7LGQU+b8xlSlHdCaflTVFVlQFZWFwBQUUl8R+hyViisZF2LaRjycC32tgmALE0GY56EIqaL8DS6enixDA1hFxDpd/I4wn2Gkto1DRORm0Zcf8pLzqG85BypndVWHTVd6urRLIFMGjy9FgcnTwe+YxZkkwtw7InbgG50H+RlFuBHUgb0zHT5jr2wN+fzxBLyAECRTlTdSsvbAF01X2QXnYGRZt2Zpe9ZfBbjlg8UuT9DiABgoiZ8kutlNI0yWm/gkHbsFFt3TzvMXUx9X5Y2nwseorGaM992LXkTDDBZhbjcSJHGE1XIm2TfFnNb16zy4t9CZVUm4tM49ww7EyLD4fU3YyjLt0IjvYvsttffjNnt/Pb7kReCn/mbwG1hYaV/HYr0ZmKfW0ZJEQxUeO+dtUl51XfIV/P0eZpsDifTr3V6HvXU8zexZnMUklOzgVTOtvEjO2H/cY6nvHc3ewSHXYN3N97oVBbDB4RJXchr6WSBSQHdYG7Bfx7AIvJCLLZsiBLLUksYHs4rceXOPNDp1L67bSM34rH3TJRUVkBJjg7rcyvwccAiXP72FhllhahiMDDQ3BE0Gg1tLm3A+/4LMeLuYRzpPBKznl7ABiciqtr+whq86ivaHCU3p0jqQp6yigJmzvOGc+cmbBsTfryOS0Z01GtciZCed/mIgWFobmeM0F1+NR5ry5JwRJ1+gqh4YhH325efMJHQVkTaQp6srAwWrugvsKIvAJSVVuDA7hhEhj9HWZn4GaLfkrPwOq52slEYZTFglD8HAMipCY9CFykyz9CwAS5EBCI7uwhaWoKjPrbcW4qpzv9j76zjotjeMP5s0d1dBigqYouFqCCo2IFxFTuurder1+7u7sbEFkXFbhExMOmU7tz4/TFusTUbgPd3+X4+ftg5c86ZYVlnZ57zvu+zGINsJuNckuTaNbO8iIg1M1tjiX3kpZF+M/hbDcW9n9d4bZG5L0mJeWQxNRAfsdXLpikSi7Nhq6V4GGtlvGyCEZYkuUZTRMYSRGQskbhfHnTE1MpTlIKKWJQwU5Ff/h355T+QX/4dJcw0lLNyZQ+WwNecffias09qH026OXTV6kKTZg49tbrQVasDPbW6UKcp9hlra7mbVAQdVyDSolvDUtsTxhrNQKWooYSZhtyyKCQUXAEHsgXuXo4v8TR1LDJL3sjsCxButqMensa6yHvQoNFxsatkoVAS3e3DcC22hdx1+/LKviCv7Ati8lT7Zddt/C4smeSL9u78MOM/V5/HzgUDMXTeUfh1cMXwni1x8OIzxCZnYdW0Xr96UWCp3QWpRffETyyB5KJQJBeFqvA3AKbMPIlPn/l3bA9uzZPYV0OdqFdTVHJDqN3MeA8SUlsgPrUJbC2egkLRRGIaEaVnoDsFOpr82pN3Oq+GOpVBvPZcrbLf479MXI74a5WBVSLyUuuBwykVu19cf0nsf8ePsB7flHBqm31wIpxbiJZm0DWU/r37+cU37Jx6CAAwZF4fjFjUHwx1BnLT8zHV4x9oaEsuOjzTcwlOx0r+rn4VIv5m0smEuB7rabTH2wQ7NLSU7GpeFcgj5AFAYqH4erdcXAwVr+fq5m6PO08XIjOjAAF9tuHe7Q9o3tIJa7cOlT2YBLnlqTgWOxG6dFOMrnMQsYWvcSt1MwjHQ1UAACAASURBVIqYxELMnAa3sef7EEyqR0RocsBGYUUWdBniH84OR4+FHsMcA+xW8dr2vH9J6lziR1eNm5ssvHccQejUQKE2QYOMquJzSlM0tk0EQEFpxTd8TLRHI9t42BhtRFK2eCM4aeMIOHCxegMGzQIVzCR8SW3DE/vkQdZnWtWwOSVgsrJFxLxa/htURRQKl4O7w3D2pOTFc0n8rlFdleFwOHh0da5QW+rPPFw/NRWT/iJfZuNnquLPUYKoqdERfHsO1NXlS9Dr2acZevYhsukuBL3Avh13VXI+fp3WSPxblrOYuJzwHn3sJIuc+mpEZD130e5lRjzqXyR0Bq6YN6uRF+nzGdhDdYZL7T1dsGS1fPcrjd3s0NjNDjP/7oH0n3kY1pd8yQ9pfPog//dMZc4feoSQc6+E2sb33MIT9uTh25dU2Z1IQqVScPPhfNBo5Owg1DUYmDitG89d+a9ppxDxRr7az7MmHZf7PMnAYWeCVXwKVDVyfgxy/S+WJeQBQD13R1jVMUdK9E/4aAo7uVXeBoAT30RTlTgVX8AqPgoAYObx0yE57Hypx26iL5puoE2XvWpJNioPAFq62oltn9WgO5reEHbVe+Yj6rInD7pqTnDSH4aYvKqrp8Sg6sLP4bHK5nuXsQzxBTUT5VfC/IkS5k+R9qami2GvK1/hei519UfiR94xUn2LmcmIzjuFaAX+Xtx03TYWu3A9trWM3nyOdlL+YbGX4xuEJnRHCTNNducq5s7+KXgSwY+87fnnPlzfSdSDiknKws6gRxjesyV0tNUFhDyCVuabEJN3Ch+yarbORrOm9ti1ZbjsjgJYmAh/Zug0a97rxDThi7mOlvBn+W5aBHpYtSJe/4yAr6Xi7sj/ZQw1NHivIyZJrjupb0kUCC/KDkRFqeiNLF2tNXRMLsg8noOraCSfhYOZ2HZZnFxJRAkKptsCgIGZHk78EH8T2D2wM24duY/MJHLR24c/CUel038tkjia7IGqloKi87JQR98Yl/eHofe4zlgxah8WH5uI2T02YNONufA1nchLxVsz7iDmHyAi8POzC5GZkgOnRra4vD8MfcZ7YdGQnVhxhu9ydyvum9hjcmltaScUecc1v5AHE1Nd3PllSJKakoNu7VbytpXhYPQozGnANxtz1GmJSfWChCLzJtU7g5jCV3DSaYXtX/tgurN4M4GNn314cwm+XvtGtut3TQl5ADClUxu4LNuCdwumQoOhVIUY0sRmBPx6RSSuaDDqgwMiKsZQe4iQmJeRvwvWhmtljuPC+CWIMeg2Cp9fRHqK2HZupFxkcluwOIVoYvVQqHD5z4LDSMxdA221xmhgHiw0NiVvB/Q1OyI6cxqoFA00siQ+Hwk5y/Cz4IhQ38rReJKOV5k1Yw/gWUikxHrZgum24YGTeSm23J+fx4tP062lFgC4tIt/rew7xUdKz+pjwQw/dB+8DT5errgS8g4PLs/B7ftRiE/KFhIfBvo3x5GgZwgMEI64zs0pUonA1LFzAyxa1V/peQAiIn1AALEgPWnUQfz4ptwzxMhBu3HsnOi9V0RvYkG8+dX1CPfnfwdFZCfBRlt8RP1M186Y5NJeqM1QTUts38oM8d9G9pSloiqh2cxcnzfX04dfsXS+/HXrBFE2tfnwxhCEfF4D3wbKZ2JMGX1I6Tm6dm+MeSrIhli/najrx+EA3u1qNu2Xw4wGXXsU2OXvSfWvkjuiIx83IuZ9Aia3WQiOhNSWtj2bYel58SuqFIYL6PprwSo+B7reYoEdapB2yqcT9sFSkxDb2BwWZr4bjm3uQQr/HuJYOr67xH2qrI/HpbHxXDQ2nquSGmuV0aJbo5vdDdkd/8O4Gs9Eeskz5Jd/l91ZASigCtXdo1Gk23ZXFd52t5BW/BAv06r/JplZKS2fJbB9fecEvP4Yj5aN7DF+QDvYmBNf3LvOPIamOgO9Owuv1DnpD4OT/jBcjW0ODqdmaop8+JSEC5fe8BY/vDo1kNrfyUb8yhTRzkFa5khwUA4L48OgUERvRsrZTHS8R6z4Tq3vr9zJ/4cJnyjbOEYQbaMjsjtVI6tvyHdjNWv/BNw6QriWvX8UhSYdRdP8dk0nfkd1LXXY1Bfv5MrlbYKd0gYYV6I/Y1az9ugz3gu+phMx6h9iRf3rW2K11MRK1HkcAPSMdHgPRH3Ge6GX9Z+4miQsYl788VHqsSmAUArtmfdroG8sHIkvS+B7Fx6HudNOAgD6DW6lEiEPICLvLiUtRXTBcyFRrzLBiYswsd5pGKmJX3TkEpJCiCKu+sSKdDFTdimBmhTyAMDGQA9flsxE8zW78Jd3BwxuLjlKgwzvMlLR1NRSap9yJhFZm1vMF7xsjbfzXrtYhSMmfSCczM4jLW8NL7pO1rjq4GOqN9ysnwMQToN9l9wCNgbz0cL2u8g+APhZcAQm2v3RxEpY3LUzXIIKVgYs9SZDS030WiHpeJXhuthKYt6+MULbxppaPOOLWmqRxRyf1dh4uyrMzpTn1lni/nrmBMJY5OqJKbh06jmMBL5npo4VHz2mrJDn0aE+lq0bpNQc0thzlFhYm/DHfsT8IFc3vzIpSdn4/jUN9Zz5kb8cAL3v7kdmaSFPyHvZczYaXVqNB37TcT2R+F7f/eUxLsW/x9f+RBBNF8v6aHdjC2y1DXDGM1DkWJJQRT3CqowWbdfJGXeeLcT3L6mYrIQQ5ttxNUIe1ez/E2U/05qaarh6T/X3JRQK8Te8d/sD1i67IntAFUDXJQRs8YnnYvpX1Yk4NbHDrWIlww8paoCYh1dJbHMPwoWko2BQGdjwdb7KhTwylLIqoEalgSrGnEAZyBT5l4c2FjthrtVedsda0NmGWAVRtaBaz2AMGhqJPhySNaZQNRZandDb6R1i8oLwIav66q5ZmeoLbXdqURcAePXyWjYi6nSN7tuG1+fx0RlS5/R3DEcpKxOh8d6kUpyVxdeB/+CzdX2AlJ7yQoGFifTraF8bD/S1kVw3qxZy9D1zGkf79gPlVzSNnnrNCOuK0sLbTeGxc7osF4nqA4Aruwnh6GruUV5bZJIr3Gw+4W2CdMFIEfZ+eIVZzdrz6vEE77mDwTO643rqbvhb/4nTn4iablxBwL2jC7qPEP4e47A5YJYzsX7iYSFh4GtOplznUlnIAwA9CenO3Hp5Pj3cVCbgCVLEzEZfm6VILfks1P6t4IlQzbwAh83Y+30Y5jS4JXGuurpt0c1yKugUdfwoIMQX/6vSrzHn/FR5TVOO8PlTsC70Ebpsk/4g42ZiichMySk8I26fw4fh0hevHEyO4FtaZxhoiY/sZ9DMUVT2HMk5fwOgkh5XHTSyFC0fweYUo4KVCRNtfmSOnoYHisujeAIdk50NNbp04Z7s8STBjbwLaDAXR8JXQkOLuNYOqDsL5WXy1aitpRZBvr+Lq+lTkElAl/UIkkOE6N5BufIpwbdmQ1evetzA9x0fj8SELIweskeh8ZMDDwqJYRQAV7uOF+pjqK6Fj30JIWpU3dY49O05Jrt0wGQXvmFcfX0zPO0hHDDU2066+2j0959KCXmNm9ph827VGPvJop6LJe48W6hwvTkmkw3v9qsQ+uQf2Z0r0aiFI2b++vsmx2Vi6eTj6NJbfiPT3BzJRn6ycG1ii617R8o1ZuKg3Yj9zs/eux2xjPf67wnHEPMtDX2Ht0XAmI4AiPrHXXwa14g5B7vsV9kaDhNUDW+Z/VWrOKkYdYsvco8ZYDMKG92OY56LfI5sZHkYLtmooemNRWhzazk+5iXztlVJb6d3pFxWycxTK+TJj6LOtZLmEifkAUB9gzFi26sLJ/0A9HIkVz9JUVqab4CrMfn0dkXQoJnA3+ktHPWqZjWSAircTZeit9M7qFH1ZQ+oIrZ/u8KLzDsaK95soRbZ/Cwsgr66BvTU1f91Qp6izNw3XuK+uyf55RcoArZ6bjafeK+b2SXw/qmCMhaRdudnPgkhGXtx9usm3r6ryTuhY0As7oVk7EVIxl4hIU9bX0tobG5mgUrOSZCzH9eKbR883AN3ni7EnAW9xO5Xllupm7D5ix9eZp0Tai9lFWD3d77pibWmK/QZ/CLUmz774mLiP/hR8BwbPxPpZn1sluJs/Dzs/zECJb/q2H7PzZJ6/NYW1Wc8RYZ53h3BYktfpBlYX7rzen65bLMpdUY9aKq54WOSI9LzNyMx6098SBRNi80uPAlb4x1yjyODj309hcaJo7QiXqRNg1EPJRX8FHQKRU1lx5OFrqE2MlP4NcDOftmILdOEheWlj/m1OGffC0GdPZtQS9Xy8Krq7nWrm9KiMvjojOT9q0q6N12MozvvYlAn/vfC2D7bMcZ/Gy4eJ4wtHt76IPTzVnA4crIKcSs4nJe5dunUcxzbdQ8z/xDvLM8iaSopjtCnC6tNyONia2eM5q2cZHeUwJH9D1R3MnIwcaT4958MPfs2rzYhT5DrYZJrcstCUROTDSfG4+t7Ivp8rO8mJMdnYs7agXLNsWTeOdmdpCCvkOfbfBn8+jXHpkNEbflLT/hRiT1aLgeTycLg0R1wbFcYHoUKZ3HURF1OqlobUNXagapeBTXzah425NUff5amwFxD/lVGSWwJeohOzeuKtM8KD8K7HitULuBVxs/hCQAguzQSj1PIf5ibmPwNRz3VuSf+F6GAit5O7wAAkZmrEJcvX90CU83W8LCUbuIBAHSq7NqUVQ2Vos77XdmcCjxOGYncsiiF57PR8UNzs1WQYppdZTQxWYAmJsSFOzrvJD5mbVRoHhpFAy3M18NCq6MqT09pPEwa4EIicV3oZ0Puwl+LKPYG+gi4wL/BCBpQdSkpvwu+o72wZcJ+AEDo8Yfw/oPvULo+cBcAvkhWmcoCnqoEPUC4ZpaiY9dc5Efvbgh/pPQ5SWPsJCI1is3m4P7dT+jc1RVUququdf1tV4lt72crXNojPDsY4+ryxZDZDULEjhvmIFqruLo58PG1XP2b21kLbT+YKd3YbISLOxY+U35xo665cCkSW+OdQtuSjCskjTPXnwVzfeGFLGnmF/u79JXqMvzn/avY2ZlceQUtNdGSD5mFF2Bnu1hMb3FQIOjCqyzOzR3xIPg1hv/VEwBAE+PwePTDWyzt4IWC8jKEpyUjetJsOOzeWJt6W4tYbheSq3ENAMWsEmjRFBe6NLXV8TkyEeceErXd/wzYg4OXpwEghL7+f4jej3Xv1xxbl19B937NeW2dujdG32FtEXRAtG6pT3vx134y3H7yDyjVf8sNAFi7dajCdfROH30CewcTeHlLXpC5mfgJfrauAIAx9duSmrfrrZ242/1PsfsS46UvaEmjTbt6mD7XF8/S4jDyfhC+B/BLnkx5EoxlLXxgokE8112Pj0JPe+EyBTOeXcFWD37NtxsJn9HDTnp5Hi7qGgxcufsXendVLIBJ0fp5N6MUjxaNj83Es8fSaxhLQ97zLSurAJvNhv8Qoh79mj1/4Ozhxwic2hWTh+wBk8nCxl8iX/8RHvBxX4KOlT57Nx/Oh18n+Q0+JNHFS/xc98J+fXZ4WankAgtqXMz7GZ8Jc3vxLnJlqU5Qt4zhvaZq+oNdcpXXRobVn2erNN02JUO8e9jrLPLnpAqMNNx4You8/Eiug7rW0So+I4KmpkvQ1FQ1Dru/M24m/8DNRP7wZLIo+retCqgUBjpZq9a1tqaooz8cdfTJm1O0Df0bz73FR+OoEg6nFLHJwjYClWvpJaQSBj92lsIPwU0N+e6nWeUF0GOQL01QCx9B8e7Mxw8S+7GZMSjMHAA2O4P03NJcbWuaa3nH0Et/JDaO2SMk5nG5lCk+5b+MmQB1Oj/VlsXOA60GI1SlsTPyhdT9S9t0EWkLbLsUR54vJX2Mbu1WQktLDd183bBt/U2UlJRXScqtNJob1Vxap7ysfHW/yo/Rwtwab34mS9zfJfgQ7vWr2Uh4ZbkW+wU7OvuTXiZraHENrxMc4Gi8ATnFoWBzikAhWZnH1uBvRKa0g63BP2BximCtL73chSwmrBiIgfVm8cS8spJyiX0bH9xRK+BVEed338XAyV1525tmnkIn/2ZYNGIvVpyYiH4ufyH4CyEWPA/9ANcWTlg18TDWnZsKX9vpCEnchsne67A7dB5YTDZodCrys4ugracJGp3K61MdcKPxdA21Yd/ABptCJdcFG/mSENUb67tgfoPJYFAZch3r0lPiGWCk32YcuzkLLo1FI5gL8ksAAFHvE9Gpu/g0TyMxJR0AYO7Uk2ArGD21fvswpReUmKxU0GnS64pKY8/RsQrXHVuz9LJEMS8oJhxL3t7EjJdETdJvAxbhasIHLHp7A1ta94OXZX0AwOD7R0CjUHHaUzjwpf6FFfg2QDjwZnSAYmnBVCoFKzYMBgB4WDgI7bsWH4WQhC9Y08oPAHDq+1ssen0L055eBgDEDF2AvrePIjIrBVfjPiFmKPFZrSzkvUpPwB9hQZjj5omxDUQNErW01JRKuS0sKIWOrobsjr8oL2NCTU4XZEHGDlN8sXbvMemLeOJQV2eAQqHg+YMvcKxnjvmTjvNSbKO/pqFJCweZczAYNKXe48rcC5uPYcP24NQpvkP4sGH8zyC79DaoGj5glz0BVV12JmWNi3l/uMzE7ZIT0jtxSkHTHgm63hKUlYh3aFOGmZsvKz3HEPs2KGX9O2p9SLpxKyoNg7YGeevuWmqpRXnKysORnN5TZj8mS3z0hs8DQjBgczgY+WIjHnWpWTff/wcW3L2DIY1Eb7xzU36vdENVoK7FX/l7fPElOvRvjagXsldNozNGoaElPwXu288BaGCpfCTU4hd3sbxNV9kdVUhgw+YibZ59RNskEXT8KTbsGI6mzRwAAH/O8sH7iHicPPIYwwM7SB9Mgn1fO2GCMxG18Tx9F9qaTVF6zpokJo+cg7IgNz5+xeyLN0XavywRb6QGAHu9+qBF0C6J+3/ISC/+t+B7+Qhu9SFX5F1brTHsjVYiLns+tNWaSDSqEIca3RrG2r2RlLcB2mqNFBbzCnKKoGuozUub9zWdCO+hHgg9/Uyh+WpRnE+vY4SEPAAYPZ8oF9B1YCsAQElRGXxtifqSbbo1wvNbH/D++Q9eGwBMWzsYfw/eibVnicingyuv4M75qi3XIo4B031x+/gjXEjcjUX9N8seAOBD3hcMfTENdlpW2NSUfHbVtGH70LqjM37+ShX/c0FPjO2zHRwOByN+RWvvXH0d3z+nIDUxhzeu77C2OLn3PoZP7Cx1/nfhcaTPpTLuLRT3mM8t2IXsPEK0cLJJRX7hUWTmLoSTjeQIYkl08WmssIlAVmYBjE10RdoDnJpjydubQoLcudgIRPb5G0PuH4WXZX3Uv7AC7/vOB4fDwbe8dNTXNwMFFGz6GCYi5CnDjQeSjcd62TfExRi+G+mwes2w6PUtnmgHAJd8RiHg7kkEdZUcZLD1w2N8GTIPM59J1z8srQyRmpIjtY84BvXcgpsPyRuo9W66CCGfhSPLfBvMF2lTNVbWhqhTz1yhsbfeLoVv82XQM9DE7KV9eO00GhUJMeQX5lUJnUZFWVkF1NUZKCwsBU1QfOcujJP0jahRMS/pm+TixIKUpTWGuqV4N9HpEQFQoypX3+hppPJRdVOcu8DzDvFB/uMpkbZUFe62qqCOtfgHtZTM4ahnk1LNZ0OerJJHMNb8vVIca1Ed3cbuxJ2D4kPg5aXt0E2YP84b/p2lF7z9HeAKecb6i6GvS6zSxCSJroYa6E5HbsE25BcehZ7OKF77vc5r8CzzM55nRdUKeUrgtHUzYmZIruP4/yjkcdEx1EZhThFWDNmC0IozmNGBSLvTF3MjzYXFFi5ezGSrRhg5FvVWpWLetnfSBQInfSOx7Rd238PIeeRq4B0//AghlW7qm7jbY96MU0qLeQe/dQW3PEFQTABMNVx4+yKyTiKu8An62u/F1cTpyC9PRlerJbDQbIyssmhcTZiKwHqEAJZcHI6bSfMwxPEEdBmKR1uogs4XD8o9ZvbFm/iyZCaarNyO9wunod3GfXg6Z4LUMaaasktWjLkbjENdf++IxuhRc1DnqOTyEJ+zhR9GKgt0lbfNdIbDTEf8w2MLW+lCvpPxNjgZC0dZyTqeIJVT6A88X4ZxbZfwhLzK+w/36AeH3RvxeLj8ERm1yMa+vgXYLDaoNH6Ks6GZnkg/wci6q0cewcrRBEOm8guzuzRzwNqzf2JU22U4+nwJ6ja2wazNQ6v25MVw49B9jF42EJ9f/sDXcOnPduc9iEiY8W/+Rk55HhKKUzDwGXEP5qzrhJWN50odv/0Ucf0ZNsGT18ZNs+Vy691ykXET5vryXvcd1lZs36QE+Rc8uMgSZkLTTsDbYoRI+8usm2ht7Iec/PVwsknl3Yfq6YxCZi55sacyl0Pnoo+3/PemQ/y3kU6pPNmJqFcX1HkUAIBOpUKDRkgc015cxC2fSSisKMOTtBjMbiQctOKtYCqzjZ0R6GJKA6gaV0ML7I16DmcDU6n9jl+YolDkWIWS7r3yoEw9xGPnFV/E9HFfgkOXpsLGQTgT9NLTBfBvw3/P3ofHQU1NsjSmyui8Y8cn4OfPPBw69BCBgR1x/ATf6Z1Cc0RFzjjQ9ZZJmYFPjYp5cVHSVX6a5gCUpTqBwmgouQ+Fjg1uRyXunx5BzoXt1TFyxfhbjZS80vOgm+IXO3lJzZqAwpJrAABbs+vILtgBK+MjSMueCHOjnaD8+tN+T7ISEOhY+JHsBA6nQkS0+55kJfSzrnUsKBRCJI1Org82pxAAoKXhCWuTmkm5jPw5Dl4OX2vk2LVI5sCFZ/D3bARzE9EbQHmg02rej+d03GPs+EbUOhpgJ+wQeys1Ass+nOVtC6bfXk56iXVRl3jb1zr9AxN1Qghpf2cBWBy22HE5+UTqiqHeTJ6QJwkDvT+RW7ANeYX7hMQ8gKibV4tyCAp5lUU9zq/rH5eqSpv9ERELt06Sv++qiuD0Q/BmiNZUPZ8quSB0Y+uXeJtgBwbNDBWsdJXWzNsR+RxT3cjVwZHF5rdPpO6/33+s2PYWXg3haz0VFCoFdDo/mv1q7BaRvuMnd8GdkPfo5tuE13b7RiQmz/BR8KwJLsaNxdj6d7HvK5H+HOAUhLsp/Js7d+PhaGjAr7UzvM4FXhRfZPYZBNa7icjsILgZBSCu8CnG1b+r1PmoAkXTa1f6dwMAWBkQ3zNP50xAv32nEDxhmNRxU93aYkfkc4n77yb8gPvpHYgYKt6Q6neATqViUWsvrHgZJrGP/eH1iB9N3iHzd8GmrrnUGple9k4i6bW16baqQ0dfC0fWXsOVw49w/OVSsY7dIYnbMKz5InDYHBx9vgT+gR0R9yUFvRxnYcQcPwya0hWHVl1F8IH7mLeDEFX8Azti/dTjeHz9Ha9PdXA5jV+X+lzcTik9+exvwb8nW/RhI74URONrQQxP2HM3dMWCBqpZaCZL4JDdCo3be2wcGAzpafOPM4LFinkROffR2tgPJgaqLS2jraN4wA2HA7F1/0w1hFOThz04hlOeIxFw/yjOdB4FNoeDkl/ZcptaE5FY2gw1nPcajbspX9HVyhkAcC04XCEjCAoFOHJmstzjTDW0Uc5mQY3K/xtF50tfCA2OfY/w/pIj0AXZuHME5vwpI9tRDCMH7pIplvk2mC/2NQBQSKZ0nz4q/X5MEm071FdoHECkEQPA7SsR0NRSQ2Z6AW5ceI3bEcugrs7A7Yhl+HviMUR/SUOfYW1w7WXVeh8I8uNHOtq3qw9jYx2UlTGh/it9mV1yEezSe2Br+IGm2VfmPFLFvAsnxK9oDxhBPOQW5RXj/tnn6DletN4MGeI+SRfz6AbrQTcQLupYuV7e5qbSP7QLGqjW+crBSngV/1TsMwxz9MCj9K/oaOas0mNJo7DkGk+Qy8ojG9pKQ13reJ5gJ0g9m5RKwh9BbuFh2JhdhvovQVVwLDNN1AiEbvED79Mng8NhIavkAQDAVMsHjc22AwC+ZC1CSgG/yLyRZns0NT8EAPicOR+phcG8fda6AXA2XooH8Y3B5hC1VMLiiPfY0/49qBR1kfk87T+AKsONjVPxDqycsaBQzUHVXwEKQ35L7aogoTAX4x6cx+2eqluBZhduBrtQ+KaAZngYFHXVRTgeDn6O9s3qKC3mheyT/4tR1ez4doMntn3JT8aFBP41cNmHs7x9HHDQ8e5CPOpKrNCsi7oksbbek278QrFXkl7hdNxjDHUgonXyCogoXkM92Q9hVApx81LBVJ1oUgufovJydDt+DGmFBYiYNBn66vwaIkXZhOsrhWoEfYtIlR/bZ1Rn3D56H/vmnoD/JG8w1OWr3aNKIh8SRjcdB7SR2VeVAp4gG8Mf42t2BunC/pJwkGIcIIslRyQ7/Vam76BWGNRrC9av5KfBWFoZ4rgSK8kAYKRRR2YfioQK51llPwAAbkbEgqYmzUDiHCNc3HHiS4TE/f88C8UqD2+J+8nyLSdTbuMLLkeehWOAeyMMadEEFSwWGDQaUvLyZY6b07yDVDEPALJLS9Ds9E68HVq9D+zyMNa1hVQxD6geQY8D4FPWTzQyVizdSVFSCwtgqSM5UrgWxQn8uxcC/+ZHIXfybyb0EwBOhQtnGjm4WOFaLD+4Ycw//hjzD3G9zskvxpiFpxC8Yxz+2lH9Dp9cIh99hltH+RY6VzTmC8V7o0/i3s+niMj5xBP2PExaYGb937fOpqJpiACQXkZ8n2fkzIKuNj8QJjVjMJQ1r1M0osmn/UqEiqk9+7SnsLh16lddvDO/IvO+9OePcTUgIgy55hdcIQ8Atm8UbxIlC3HnBEDI/AIAjnYWXiR92W86KvNKTJsgZIU8AHBrZg+3ZvaIfCvqXC6NlOQcpCTnwMraUGIfbhptdaTUVmb5OsUN6fp3XIN/1g9Cx26uvLYbF4TvQ9bK4Y4b8nA+fFVghjF2zEEcPDQWQUHPoaZGx4D+23HhwbhjsgAAIABJREFUIhHZS9XwAwo2gsqQbAIjiFQxz8qWEK5O7H+A/sPaIiUpGx/exvPEvH4WRIjxuwdRWHiaWNX00RRV+2sSMk62ZKPyAKCho4XQtpOOGQBg2uuT1ZpWS6fZ8F4b6E7Czxzy/9nlITt/I1jsXKE2DqcEFIp0B6iskge8KLqwOGcUV8RDi2EPZ6MlcDEm3qcSZhKeJ/GF4NTCYHS2/wQKRfhj6Wn/ASx2MR4muItE5lWe703qALSyklZXgAVW1gDi92DngpU1CHSLrwDJAtBViZ2O5IetWqofFz2+e2JmWT7cDZ142xRQUMFm8rZ16BoY+GQDDrWeItWAoqmhI26kvOFtc8CW2LcyHE4xAIBOs8CiD8ehSVPHgoaDMfKFcPrVsTa1UQuK0OnIIbyZQNywN9+3B+ET+JGSbCYhjGgZiEZlqYLZBybg9lEiYqmHzgj0HN8NJjZGiI6MQ3REHI5+rfri4W6dGiLyYRTmdiVSfRacnCZjBJCStxEUMGCpPx0cTgUoFNWJkPIW9q9Mk1PbZfpu7vPqI6MHec5dI76DY378hFNd1QgdnS3m48C3rtBXI1K8uRF61nnN0UBfep1Nb6sVOPitK0bVvQ46VXpx6ylubaSKeSe/vFNazHuQFIORoRcUHh+dSaSdjWrTDC7LiP+Hm/r7kRrrZVsHYYnSTb+ySosx9m4wDlZBym1iQR6MNDShzZC+0CiLha06y4xsbHhiK6JGKGdMIYkp96/ieuwXbO3Uo1rFPIfdxHccNyKvzp5NiJ40u9qOX4t8GOppQV9HcZdYRchOy4WRhQEK84p5bUnf0+QW8wSZWGc4JtYZjpSSn5gesRQA8CzzDZ5lvsFW9yWw1rSQPgFJSpgV0KTzvzufPPii0Dz1XaSXTwhO2i72NQB8KwhHBZsImmDQnXgpttyfjtbKl6OydzRBfGymXGM4HMnRebWIZ+POEQoJp39NPYmTwVUXoa6MY7CynD/2lCfmsdnkn7vEQZcR+UqW9HThxUhBw5ryTGJxpTzDT2KZOaFzkrbTw5OozfL9cwq69nADAOzfGirSj81S7o2RCKcc5Vl9wKkQvrBJc7ONL47Gx7xwGKuZoY2xp8pPaen47kLbB348QFtT0Qi1qoZCoQq8rrooDg7YStfR02TY423aULS3fQoKhY6c0hf4nr0axRVxQv101BrgfrwrXE03w1y7B6m5KRQ6onM2IKvkMYor4sDmlEntz0wTjZ5kpjmDbvGDt+14cg1+DJuHNhd34vWAaWgQtAFz3T0x2oVwE00rLsCA2ydQxmLijv84GKgJ37T4hxzFj7xMTGnkgSmN+KmassZJQnDc6AYtMclVNelnyjJj7UXe683HwqCtSTyobP27P6+948itqKhggUqlCLlyPT/NvxE/d+st3n9Lwb0XX4XauRy/8hJ7zj4BnUYFm80Bm8PBuAEeGN2P/z60HUpE4DIYNFRUsGBiKN4dTBYMqviLdFZZAcw0JDt13vFaCgBY8+kiria/ForSaxv6NxY3GoROZq4oZwub5OjrjEZuwS6UlD6Epoaok6ggiWlENKWR/mKssOSn1tWKd6phq68f9rx+hbDYGOzuIVwrjcMh6sMxNKQXrFaGVdfn45+exGrf9f3KG0nIy4a7i4VSbaky0t5/pI9AXbMTiM8iFsM+pXZEIyvpEVDy4nB4Pf5u0QmTmog6uEnDnmREXncH4dSNtIQsWNgZy3WsyqhKyOMimBrLNcEQRI1KXOv8bbcJ9dFXs8FYgbHNjCVHyFhqy454Uibqy/XEVhRWSHYqJYOg0YU00wtxHOnWnydESeNOwg/YH14PK21dPB8sveyBNDJLirAu/BHOfeO7YqtCYBvXqCVWv34ANkeyTF1UUQ77w+uhzVBT+pgRGakYcOMUmEo+/AjiazpRalpt5f0OuzcibvIcnqAHACwpv38tVUvbgE14HkTcp735mIAWjexQWlYBDXUGek/Zjyu7RCOaz4aEY7Bvc6HxU1acw65Fg7B0100snUJOlJeGkQWxGP427CM69iWMO7T1FRcUWRw2hr2YBhaHX09MjcpAG+NmeJTxEjN+uWGe89gNCihodX0DXvWci9vJUVgUcQPnPceg5909+NCHcLztfmcXLDX1caT9cATHR2Ldh1C87DkX7lfXophZjkkuHTCjIXF/sWyBYoseuw5LjxjsZzMNXwveICLnPsrZpUL7Whh5o6s5UbLA1uKp3Me+9fYrujdz5v0EgE7z90JTnYFbS4nzOnhqokIiUx/vDbhyR3r9QkW4e+uD7E5i6DOwpYrP5PfgZ1oeqX6KRuWNH7FPdicxjBwr/dlIFrcjluHVk+/o0341NDQY6NDNledmW5NcvTYLPXtsQklJOU6feo5r1/mBZeoW8n02SdXMY7M58GmxFADQX6BYpzQXWpkOtQAu7wrFnjmS+5WluUDN7CHKM7yhbvEZHHYG2MVnJPafHhGApgat0dSgNdLL0jA9IgDrmhyGBq3qVoiaGNqh6Q0iv5r7U5CqitYTTLWLS20LDXXii1JboxvSssbD0viwSo7jaBmOH8n2qGstX8iuEAL1wsLinNHEbDcveo6bNgsArawIV+GiimiExTmjntE/sNWTHqIfFucML4evqGM4V2Q+ZTj1LQLLWnrD8eQaxA6fD8eTa3hi3ouf8XjSl0gJdTy5Bqe6DoWHhT1vO3Y4EWadVVosNKe0cdIQHNfp8h64GVuRGlfVcEW7tkM3YdZILzRwkvwQ+/Sk5OjXQd2bYVD3Zrj3Qnw9xD1nn+DR8Rlg/Kpbdf/VdyzYepUn5q3adxtUKkXoGFxxT14q2Pwbt8Ri/gqis541bqdGYGljwoKezeGAThEV/ua79kc/2zY4HH0Po+sQUaeaNDX4WhHpKkdiwmCjxRcLjPQXIrdgF1Izh8DJRrIhUGHxZTBZyQAAHa3eEvvVojjt7ezR3s4ek1q2EtmnphWAssJ9qCgNBUNDuTpokmjp44bQCsnfb+IYOKsnBs6S7YRMFnevRogI+4huI2Sn4ZdXcldm0KomUmftm4dY+4YQqM74DkFbSzux/S7++IRZj26QnlecMBXYdilCkncAAD69ioZrK9lpropQwqxAkQxxK6WoABZaOqBWU0hCI2NzfMz6KbWP/eH1CHB2w9p2sv8PPEqOw4jb56T28XNwxs04cnVwr3/4gpOv3qGi0uLxxfHkiuzv6uyPOwk/UMZiyuybUlQgJAh729VD7zoN4GxoCkttXXA4HGSUFCEuPwdPU+IRHP0J2aUlpM5DWWID55ISq7miHhcf+3roW8cVzoYmMNfSAYvDQVFFOWLysvE2PQWRmam4k/BDyoy1/NeIKUzFmFcbEdJpDTRoxGLtqfVEOtry3SFYPNkXhcVl6DZmJ9bN7o307ALSczs7muH4lVdwsjGR3VkOuEIeAHToI7/oMurVLBQxhf8vj3IciB6WfNOEqfVG4UzCVVxMCsGgZ5Nx3mMPVjXrhQo2C/PeXMGmVv1gqqEDHYY6tkbdx7QGnkgozMEVLyKb7Xt+Ol72JJ5ZXvSYg8c/f6CrlQuqA2fdFgCAIXbyL8wUFl+Gjha5aPaJu4PxcM1E2R1JUFwkPUhDUdYtV8xld8rMqrkHBIAK5g+Ulr1EVs4cOIh5Jigte4X0zGFgcwrF7ucydFR7herTsdkcoQgxsvz1x36sPy69NAmTqdii0PDRypmIAUCr9vVw+ckC2R1JsmhVf6z456LsjjK4fkN8hDmr+AJoWgN4P2VBSswLnNIFgVMUq4snDTMSK+AUmi0oVCKHm0I1BbNgC2g64sNA7bTqINCRvxLpbdEH67/MwzwX+evmlJYzsfLQbYS++IoN0/zRqbn46LsZLt6Y4eKNdrdX4qkPOdcdVaCt6c2rX2djegk5hcRKpq5Wf6RlT+Xt01JvzxsT/7MzyiuIG+fvSVZg0O3gYPGCt59Bd+CN40bjUSnaoFGNhGrlyRupV8JMhIMBvx6aiRbxWSpniQ+31mbUgbl2L3zPXs0T82TVwZM2nyL84UyIoz0TREP0+zgK57A/T4sTEtdYHA5oFAqMNbTkGicJwXFb2/sjLOnHbyHmVQdpmUQYMkOgAH3nVvWE+lx/+BETBrWHqlgXdQltTepj3jvhhQYahYp1UcHwMHXBXxHHEdaF7zzmeXcRFrj2hwaNgXnvTuBhV/7qYwmrHB9zE5BUkoWM0nwhMQ8gIms5nArEJFnC2GA5dDT5UWFMZgLSsgJRXkHUMWPQ/xt/95ogrbAQHgeJGobPx42HuTY/ulNDdw7KCvehJHc+GBZVdyNX00SEfQQAzDkkOyrJ2fwaPqV0Ao2qhU8pndDQUvlowj1evTEpTPIN9pAQ+cROSZzvoTqXRTaHg685mfiWk4Hkonx84b4uzEd+ueIPIW3P7pG631BdE86GJqj/65+Vth6cDU1goyM5glgaN3qPJCUSBX2NRNDXSGgz1DC5SRs0N7OCFoOBtKJCPEmJx4u0BHzLkf1dfLP3SNCoVNJi3pzgELSws4YmQ/FMhG8jZ5GO2hQkNOE7QhNkp7pUF59GzIDria1yjbkd/x2343+f36GWmofDAVacuYvFAV2RkpUPK2Phuscn44nIXq6QBwBOtiZ4+Po7Qh5HYfFkX6w7eAcHlgegUT3JJY10tETT/PW0NfFHb9GFM1VCo5NPh9v5/RgeZrwQahvp0B89rcQbdwyx88fFJH69tW5WLtgW9QD+do3RxdIZbldWI7L3AmyNug8qhYKovgvRKWQrHvrOgBad/37SKFQhgzRFkVbrrDJdzKV//7HZBcgt2Aktza7QUCME0bgUF7DZeUjPniR14ZnL3sn90G7ebtAoFDxay7+fMLfQJx0B9l+EQa8LBr0usnLEZ9xoqLcChaoJsArF7ucSON5TITFv3447mDRd/pIaH17HSt3/5qX0MheS0NCsufrR0ujYWXnTwS5ea3AvjF9jceaMk9iylesyz83iIrdISErMWz73LJ7e/4zbb5bCt9VyhLxaLM/5SsTR1ZZUP6omuUiU9ibCF10KKKBAfofMGZsu4dl78R/MViM3i62xN66ucmGg8mJlfFRomyvmAZLFNntz6bVWDgTNx6qZvUTaHS0l19KRhAbdihclZ6rlAycDosCnjpoLr53bxqVyVF1n+yjeawqFDk26Ha8Pt3aetPnEQjUD2OlCTRSGu8Tu4h6MBtw+gfCMJNB+pTozBb6IY4fPh/e1A/ielykSeSdtnDQEx+mpqWNwXTdS4/4fCHv5DQDQd5qwq6ZFJbONVo1VI3IJpsdWNrQQNLKovO9B1xUS93G3GxnYobul6GfN0ToBZeXvkZzug6zcxcjKJa6v3FolXGwtnoNBdxAZ/zk/EQ30yF1La5FM76BTPBfblvv34vV4AZt4CvEwwmZnID/dE3pmD+Sef++N5/gYlwYzAx242JphzZkwvNk5HTQqcT1wn7wF4/xaw0RPG2vOhCFiN5FKGLjpLJaO8Ia9GXGzXlrORI9Fh3Bv3QSp47j7AMCjoT0MdbXwT0AXaKqJvzma5blU4PeVvTJLo+rA1Uo07VMZ/Byc0cbSDi9Sq87kpbdTA7QytxG7j0anwtdaes0YbuQeF8cjG1R2bvKQU1aCF2mJeJEm7KxsraOHZ4MUi4iIH/0XabGrqKIcG8IfKXwceRnYrBFW9Oqm0PEqH7vhia0yIyN/Z3QYanL9rf4tDHYWfYAND5zMS7Hl/vw8nsS9Xi0yCdxyFkdnEdkGx+69wfxBXkL7H2eIT/X6e/NVrJtNPJetmNYTo/85CSN9vgtu24BNvJ+zR3lhgI87+k07gIE+fEONDi3qoNekvbA008f+ZQFQFdunH8W0baNI9T2beB0XEoWjuT1MmmNG/TGgkKjW2sywEd7mfORtT2/oyXsd2ZuIAuKmzgLAQ18i2GRqA/7zIp1KhY8138F+/QppNb8lc/A0+Wu+p9lAqfvjUurD0uQM8gp2o0LDB7raQ8Bm5/0S8VjIzP0HJgarhMZcexWF7s2cseZ8GLo3c0ZKdj6erpuMChZLqN/hM5PQw1N+t9zQG5Hw7lHzzz5ct9H/V4LPvhIr5qUlZkNNgwEjU128VKCm47rlin2uN+8mb0zxb6aigoWMDH5kM00r4NdPcj4UpD6Vdo4mePpLBxo+TrpoRSa9loulk5nU/TStIQCYoOvOQ1kqUXyewpCshj7KDEUFpwLOuo2RXZ6B3T9WY5nrTmSWpQEATNTJFSt99j6WJ9i1GrlZRm+CUXWUDwNVFR6DN6FlY3t8/J6Ce8eIIuZd/tiO+o7m2LNsMC7dicT24w9QVk6kmzw7Oxt3n33B/RffVHYOZcyfImYVANDKSjjqQjBiT1x/QdraiEZ+SJtPHHSzZ8IuvFQD0IzPSx0jSLtLu5BeUshLpXU8KVo7ILTXON6+Bc29MK5Ba1LjyBwvJOEL3mfJXhX7f6F9MyfsOPUQl7ZLd/gNj0pAwzqqKUZcE6irNYGTTSpY7GzkFx5AYfFVACww6PVhYrgGdJq1xLG1Qp5qsNPXx8BzROSXg4EBBp47g/OD+DXkDKwSkZtiCzYzGrkpttAy2AA1rSGSphNLBZONxcMIQcLJwhgLjoRg3Zge2HvjOZb94Q3/NkSBXs8mdeC78CBCVo7FkdmD4T55C0+kazdzJ8J3EQ8F0sZxERT3pPHxKXGDtvrGfBk9+bxN4Ke8qsrZ9qzvEIy7e6lKIqFGNmyG5W3ER1oAwPV4ou4cm8XG5/DYKkuz/Z15NmgiPM5JrmmmLIrW3Tv/9iPOv/0o0i5v/TyAqF93LOotFr+4K7vzb0z86L8w93EIzn1XrPZTddHDYrJQbW1fU8nCQ3CscMShsaYWz/iiFtWSW8SP+rj+6rOImFdPxxqf80Wv69yaeVwOrxoudT8ABP+6hwvoQWS91LE1wbU9qknDFOTemWekxTyukGemYYLVjedCn6EnY0TVcyfkvULjGHIU5S9hFUKTxs88yCxLQXxxFJobEt+N9pbvQaOZQlOjE2KTbKGrLXifQ0NBUZCImLdrYl8AwMM1RBSelRHxXjJowuelpqaYGLZh1TWVinn3bit2zdy4S3Lpp7gkS17qa1ySJTQ1OsHc5AxY7Ezk5W+FkcFKxCfbgcOpgK72MBQUnQIAqemyvwsJMemgUCgwMnXG0knH0D9QPs0jN6dIoePWc/59n+vGTvbCwd3SHealoa5OR/kvHUZNjY6Tp/gRrKzCXaBpj0XZz2ZQt/gkaQoKCIN5cmLemV+hmkGHHyHoyGMMkyHoyYM08Y+uz4+EkWZ6wcVG0wGJxbFILCai6toYd0ZIGj+nOcBOej63MiyODMbSJn1ApcgfCagKrIyPCG1vW8jPsfYYvAnPzhJfrluOhGFmoBd6eLpCjcH/83f1cMGNBxI/MDXCif0PMGK8p8rnFTS7kJeRzs2x5u19vM1IxrYPT0QMExoEbcDatn68enl/1G9OahwAxBfkoIzFQk5ZCQzVNcWOKygvQ2vz30+8OX7lJdbM9Ff5vHaWhKN21zE7cPcQP2KmuLQcWhpEqsKuhYMwZeU5jOhVtSkb1QGNagRDvXkw1JtHeoz/46W42mFp1Z3Uf4Tzg4bgZGQkGpqZoZmlqCtcborw/7vi3LkoziVXlNnAioie6teOnzJvbqiDkjIilP7C4w/Iyi/CkuOiBlOVESx+L884QR4Hv8S3N9FQ01DD8+vh+BHBj0Rv4U3uhvldorOQgPcusT6a2qpmQehAV+LBQJWRR2+H/ilS+kASssw//p+x1tFDTOBc1DmyQaYbsDwc6NoX3nb1RNq1GWqkouQW+XlhWEvVPcyNbNgMIxs2g8vxLShhVsge8JuyoYMvNnTwxZi7wbhbDTXvjvsMRCdrR7nG3EjbDQDgcDjwM5sk1QCjlurj8qJROPsoEh/j0/B04xSR/TubT0WX+6o3HqhKxiwfhKv7+CK9/wTJizcLGvwJd0NXhY81v4Hoe6YMLAXNJIeM8JDdSYDVUSOwovElAEBeRQa2fZsCfYYpLiftworGl5D4sz0crL6irOIjOGAiNVM4cpJOFx/Z/m9iy1ry9XUFcWkoOZ2cSiGiUwuLz4NGM0NJKZG5kJ27BKZGO8BipYPDqeCJd8aGGxGfXAclpfegqaH6UmaK1s0TR6tO/JqOFCoFY/8SNq25eOSxSo5TE3h1ISJFDx0cA0dHU9L7Bg/3UErMuxki+dpKobugLK0R1EzI1XUkJebderUEm5Zdhpa2Oq4/q766cPJSlWKdLO6mfcJyt341dnxp0AUeTF59UMLIopopL63AwC7rcf7eX7gU9AIHt93BjReLMH7Qbuw/N5kn9mX8zMP4Qbtx6SH5iBJFGd+wDTRoDAy+cxIrWvmgjp5w/bOJrm0x/0UIjNS18H3oPNB/pdBJGxedn4WuV/fztpudJ1amY4fPFxk3pG5TrIuQni5d3VApFDx4/R3dx+9GXmGJWEdaSeTkFyP4TiRikogaS/O3XIWTjTG6erjA0Zp4jxZN7I4Ve2+JmFpwj9OsISGytB26CZrqDJSUVaCevfBF9/+Z3PIidLzH/1J41KVm0v7+7Yy9chm7evTE86REjLt6GQf8yRV6VgX2ZgY4NGsgL5W2Mu0bOSItuwBmBjqwNtYnPU4ShblFOLtBNO3hWt4x0nPoaQibZOhqqD46PX70X3A6skEp90o1Gg3fR5K/JnH5L0blcaFRKIgb/Recj21GKQnDCFlc6DEULSWkNv/p1gbr3shO19314Dm6udSBma5iTuWS+PLHTGSXlsD99A7ZnRXASEMTF3sMgzZDdt1fZTjUtR/eZaSi9zXy2THyMNylKVZ5yF9LSRAy6fuV+ZyZAd9zotel2mg91TC4oxsGQ7xIzg1OWPD+EFY3ke6UKolmNxfirZ/8DqaKIk28q4wyQl5VEHojUqFxfr0llwqSxfZv0zC+zjrYatXHog/EIhqbXcQr8+Jkk4qYJEtYmp5Ddv5alJQ+hLH+EoWP97tQVqb891pldLSHgsMpRn7BHuhoByAvn4j0Ly6+ChjtQl7BTmhrCesEWhpeKCy+WCVinl+vpgqJeR8iE9DYTbzRGADc/LRapM1cjpqNvxt3Qv/C7DlBcu9TBVFRyfj8mV8arX//X6Y9VB2oW34FuzQUFEZDCaP5kBLzSorLMHtJ9T3YsMseg6reAWWpTqQi8gR5nBGK51lhsNCwwR8OfwrtO3fupUj/QYNai52HwwEq33fkFZaK7QsAwx3lWxmpTths4kGotKwCS6cSaroag46KCpZcodlkaWK2WyXzsNgcnL9HpOTYO5nixotF8GmxFPaV0rOjv6apVMjjprQCwDz3ziJt+5+8xfcx4iOnpjdpj+lNxJsx/OHcnGesIUgdPWOh+WWN457T78LTU5Kdah8dmyFxHwAY6mlhTP+2Uvv4dXSFX0fpN13yCIj/b9SKd6qhiYUF1Ol0eNja4W2KaN1RhoafmFGq4dCsQUKptACQll0ACyNdAMCOyX3gPnkLjPW0cHftBNLjJNGwbX04NrJD/OckmNmaYPaBCXDzlO/BJrfktlCaLUCk3aoq3ZZLTCAhVN+M+yrVHKMyx7wHwtNGvgiiWoT5OpK4tk9/eB2Xo6Nk9BbG36kBdniK1uCtzOQm5MS8no1dcPDpG5H2Bd095TovcRhpaPLSf/PLy+B/9Thi83MUmkuDRsfGjn7o5Vg97pSCNDW15P0eEekpGHDzNJhsxaJ9ujvUxy5Pf96CpKpo2lG+98X33LFa4a6KmL7vCrZNIGrfzT96E2tGiX7H3ffaBP9HC9E5bDYG2Xmiv017aNFFDS0AQIeuWaXnSwYfHeEaW7cLyS9QyUvbgE0Y4tcc00d4qmS+44cUq0FqaaWYkJJdnopydilsteoDABy1GwMAnGyEneq5hhc0qil0tQaBQXdS6Hhceg9oiSsXXis1R03Qq5/o85sgRgZLkZ23AuUVn2FlHoaCwsMAAA4I4ZDJSgGLlYSsXL6rKpVmCgZdvMGmsphbGig0bv/Oe9hxIFCuMUfvKlY+43eARqNCV1f8NU3aPmUZNmwPTp2ahIYNRcsoccrDUZYVALrBJjEjRSEl5p079hQjJ3nJ7qgiWIU7QVWXf5V/ekQABtmOwSznFfhZmoLpEQHY5s5XVAcNao2TJ59h+HBCeBsyZLdYMW/H3P5oPYpfK2/udn4EQ9Aq8fnyQx3aolXIMvS0aQp9Bv8LbbqLciuZisBNqeXy5AxxQ66hzoCzozmvvbKQt2VB/6o/OTnQ1OKvZK/46xx2HB+HWYt7IyE2A29fRuPiyWcYMd4T6hrV63bTyMxcdqdaaiEBh1OB+NRGMDFYBR0S9uNcHqS/RwfTRjwzlVqUZ1rrNgCISK5ZHu1E9msb7avS40fsnomANafwLTkDHRs5YctE0bT1rPxihcZVxr6BDfZFKJfCqmrRThZ+Ds4K11uTh7rrtght/5gnvSZbVZ3TiDMX8DoxGYu6emKYe80W/t7WqSe2deoptY/g+3YtcDgamJGPjibzHqpCtCODnpo6HgyQXqP134C7mRWiR/1+Itiai9IX+GqpPnIK+TXzkrPyxfbpHMZ/njiX8ADnEh5InO++l+iDJxkjCVUiKN5tmXJYZfNu/LofKSVp2NyUbwD5PGg2bj76xDP8GNW3NSYMEr+YT4ZMgQL4VU1aaRx2fZ8JJ53GvLa4ItGapIKoMVSzQDFkhIdCYt7LZz/Q2kN54UvRuoSDh8sK2qEiv4Bv1mditBMsVgZv29hgJRJTW8DS7JZCx68uvnxKlrp/yUTxAvmyveLNKr5+Fm/KKYsuPo1F2nr22oLi4jLedti9v4ljL7uMh4+Ius8eHvXw7Nl3WFjo4/SpSbh1+wPWrxdOq+aOq0n69mmOmJh0OInxj6Bq+AEFG0FlNBIzUhRSYl7w6RcKiXlPr77B8sHcqMz7AAAgAElEQVTbRNrNbI1xNGqTRNtwdvlrnuEF96cgkqL17LXrot0vR1trTXtscw/C4dgtGO3Ivxk/fuIpT8zz9BR/YWrdyB59PBvj8gPhApkDuzZFHRsTsWM87xCGBsEJwivHNSHm/b8gWC+PG3lnY89//y8/IlY33Fspt0okLz516+JwxFsYaRKibR8X5S2qa/lvkluwHWx2PrLzVssl5m34fAGeZk2q8Mz+m7AEolhoKo5ImdhDOALV1tQA2ycLR7wHzR8mcTw3+u7ioUfoP0Y4xVXSOLLmF4pQUPoEuhrtUcaMR1RqF7jbVn29rt+Z6IIs1NE1lt3xF3XPrcSPQeLLliy/ex/P44k6i0tCw5QW8wL+PISgnZLT5GTt/x248fErZl+8KdKuiAGGIMXMcgQnvsGbrDhsbTGU17biwxWscZfu+lhLLf9mCorL0Hv5UTR2sBC7UKQKwv1WoM/DLQjuOANUBdKslSEl+qfK5vqU9w2FTNEi/tzMkdX7Q3H00kscvfQS+5YOQRNnyaZlNU2g4zLs+j7z1+vlvHbOryqphcWXkZ49SWSck4qMGkxMpWcOSCL8VYxKxLx3bxUrN2VuoS+7E1jQUCcWhrU0vJGeFQgqlTADodEsALCQmt4LlmbXAAAlZY+gqd5R0mRKY+dggoS4TJXO+eqhqJutbR3JhqZfoxQT89xbOAhtB515geLiMp4Q9/gx3zTz4aMvCLv3N7p0XQtTU10EX5yGfv23AwC6+zRGAxdL2NubgMMBunSV3025Ktiz555I270wQusozySyGsoz/KBuKdsMjpSYN2ZqV1w994q37T9IeqH5xf034+XNCIn70xOz4Kc7CoB4AwyuWCdvmm0n0+4ibd8KhFcabt+ayytoOHCA5N9jQWA3LAjsRvrY73qsIN23ln83fRvIzl+vpRYy5BUStRKtzOSzba+ra4WVn4Kw0DVAdudaSNHmwD68GEeksM65fQsbfUS/T2rhE5M5AW42nxCV0hnudjH4kNwcja3Da/q0/i84Hv5OaPvIm7cIbNFM4flkCXWV9wddeY2A3i0VPl5VMPviTXxZMhNNVm7H+4XT0G7jPjydM0H2QBlo0dUw3NEDb7LihNp62jRVem5ZDGi5DBde//71p1a+v4mFTYRTMF2vLMWn3kur/NgUAA67N4q016beKs+lReIjaQQRF20nDz3uE3+7Xg+E57nRuWr+fpd23QYAaOtrYX2I6qJvxAl5gowb4IHwTwlISc/DnjNP8O5LEsxN9HB5x+8X5euk04RngCEIty09exKcbFIRm2wPR+t4xKc2gbnxoeo+TRFCrkVg8gzlA2Tu3apa929T44O818Ult2BqzK+J7mCTipKyR0hIaQAqVR+62gE8MS81vQfKyt/y+sb9qlvINcyQtV8c3n5NlDJpEEfI5zUibb4NJJeKevZYMWO0dh2dhbYH9G+JAwceYP/+Bxg/3hMdOjiLjOni5Yrp00Q/I/a/AoEoFMDNzQ7l5UyFnZVVBVe4E4e6hXyfUVK/iSzxTpAnl1/zhDzruhY4/EG0nlP0+3hMbk2sSPtojpDoaEuVU60+HrcTbgatQKcQaZfz34/DYlfhyEAKRXZ4ZauRm6GlwUDfzk0wfYh8zr2lrAqoUWk15moLAGBngJnRCeDIdogThKa/ERRN1dZGZBduA7uQRGFpqjHoZqI1DeWFw4oHK0O+QqJUvSWgao0gfwwAE65ewX7/3ihlMqFBl/OC8Bv9feSFmSZ+VYyqMw1UnWkKzckpewJWzihSfWkmN0Chi17AycLK/gOc8me8bapmf1D111Xq9BPMrL4AO13mfFTt8aDqKp5mR6FoAsgHnSafO9i2ZhMBAO9yYkSckV317RU+n/8yPZ2JSO1FYfeQWlhYJcfwrT8PhiY6qNPQGhXlTKw9Ph7jfDaCzWYjPTkX16KIwsLjfDbCob4FnoZ+xM2va3ljPXs2RUlRmUhkXk1gpNUXWYVn4G7Hjcj7fVO+SwpL8fjiC3iP9KyyY0x6cg79Hd2w/dMjfOr/N4beP4Fu1s7Y9ukh3vWdi5fp8bgU/x4Jhbk43Zn/fdP26lY895eeeuhsKj4jQBznrodjUM/m8By4GQ/OEyU2Og7YhEcXiHS57iN24NaJqWBzOLxIGcH9lWnfbyOeBM9BTl4xDPW1eNuvI+PR0q36rjUr/YnFVSsDIsrh6ZwJ6LfvFIInEFGpTW8sElpUbXpjEYI7TUW/hzvwrscK3v4KNgsMKk2kf03wbxDynqT/QFDsKxExr7qIrRXtqoXX3xLRsr6t7I5yUlWinST6TvHBpV23UZRXjMu7Q9F3ik+VHm/JzpsIffoZLRvb4/yWMaBS+dGH4xafrtJjVxWmhoTwyr0vtbd8j5gkS15k3t5dd1FWWoHps33RteMqGJvo4sDRcdDTq9qaiaUlqnEdV9Q1WBxFzHQ8TluF7jaE1uBgk4rbybORXPQSo+s/ESu0aap3hJ3VZ952RNZh6KvZwclMusOupYz94mjZpo5CYt7b17Fo1lI1NYcjIxSLhNSpVKuOwaAh7N7fSE3LhVeXtXByNMXBg2N4+yQxeMguZGQUYMOGIWj6S8j7HenitUaqwCcNUnffy+eehU+LpQAA31bLpfZdEUCENR56v0GskAcAdZrYCwl47x6IL6zMMDpK5vR4DLefjNnv/sD0iABMjwgAhQJo0YSdz/LySuDVZS3vnzhszQ1RXFqBUyHhaDVyM1qN3Azfafvw7H2s1OM3vbEIbW4tx8e8ZN52dcPK6g1melu5hSIAYOXNATOtLlhZqkktYf5sSk7IAwB2FphpdcEu3KqSY1cldbZuxt2YaADA8IsX5Br7O/195IVdIP7/M1VvmcJCHiujC2khDwBYmT3k6i8LdolwQX120REwM9qREvKI/vvB/Kl4pKaOJlHfrKJCdhi1OJoaOsFV317oXy2KsbAjsXCzwqsLTvWXlfLMQl5aQ+Sm2Ir8y0utDw5HslnS6WeLsOLgaES+IK4hHA4Hh+78hWtRq3F8ayiv7Z8dw9FjaBsc3xqK7x+TcPPLWszbHIDsDPG1jaobW6OVKKn4DO5thI1h9X/fkUURF015WejujQkuHqirRwhvpzuPQGD9ViisIOq7DHtwAmtb9hIS8lpc3oS7fpNF5qochedhL2w00tFf+Fr81zL+99D2w4TbuYmReNfXU9tHo8uQrXKlvLXvtxG9AncjLjGL11adQh4AfEohrslNrC14bV/T+elDVAoFqz9eExrjpCOa+sNd/DDVUCzVSxG+f0rG3lXX4Ov8P/bOOiyKtQ3j9wa7dJeAlCgqBgIWgt3tsTuO3R47zlG/o2KhYid2F3Z3F7YYgIB0d258f4xbzOzubICcc/hd117svvPOO8PO7uzM/T7P/czDi3tEatCdC6/RyV0ysbx9+QWc2fsAAPDqoSSSoZP7PMwesgOda8q/yG94SVJd0OPcErxIjRI/j8whPJsORj6F54W/MfgBOcJm+1fCeL/jzY3oeUdSwCzg/RWMe3JIPJbHuSWkdac+P4Yml1cio7hs0jQrKTtyCorEj+hk9Qq+VDQ6GA6HmY2J+FGWNB0YiOuPwnB771RsXNBHRsgDgB6tK6YVSlj2M7kPACgqITzluBzqKrl+/u7o0p1YNmhoMxw/MxXzyrDi5z+NDvaBGFVD9SqyZYEzhR8bHSLD6d0D0YFXwtfaWABQxdYUt2/NQ+T3FOWdAaSk5GD37t/h7eUMFouJ+HjtnetMzQzUWm/QwK1o0zpA5qEJtEKKHF0s8Yi4PsSQMfQi1Ryq2yrts/3FCoxvuAArhm7GiR/kCqhCXjgYpaq8lKQNgo4F9WxHQ3N/NDRXXDijX//NSiPzTq8mV3F58yUOR6+HYnrgWTzfT67e+cero+LZ318BL6UFwFdsWkkXpslyjdYXFt4AP5Pst0AHQe5mCPJ2g20jmx69+/MzfMxIgruJFcbXboo+Nw7gVDvqYiRlzSgvbwSHEulksdlZtNapSMdHHeRF5LHMdoDBVb2kOj9rFoQFIWrti7DoIXiJbmCZ7QSDq2lhHskMDS+pFiBUY+ZPWAxeohvYtqp7hlmY/g9ZubvwI6m51vxIKlGP3a9eYbS3N2pv3ohHv4+BmR7VLDMPmfGKZyuFwgJkJVQHAJjYfgCDqfiGQlefg8C5JwAAVRwtSG1mlkZ4ejsM1esQs+T+nX5tMQRpHMyWip+b6SsvvFEWnFh7Hv1mdUcnvcG4UnCYtFwoEOLJRdn03x5mI3AuY59W90NUNVQgJHyHFHniidjh1w/D7h7C6bajZNoXtmmBhW3oZwV8jZRceC+d2RXP3kTh1I6xlH2NDLm4dWy6OMKOiqRSRuxU/UI/xMCrjiOpvaw4+vItFndpjdW9OqLmUqLYRmBvSbRYaGdionl26DGs8RpAOcaNhA/wsXCBGccA+TzVJ9TUZd6wnTj9aikatagJLz/i3NCqWwOsnnVc3Gf8wm7o5D4Pv430x6Lfg3Hly0qcP/gYV35G5l46Kj9zYWn9bkguzIG1rhGGujbBHy9P4kFHogq0q5EVml9di5ke7fCmG3F9WjpF9lDEUzxOjsDVtrKTcvPrdkJaUR6uxH2gTKntcXsrzrWeSDlmWeK6LRCRE/67Fey1xdPP0WjXgKhkaqjHLbPteF0mzoOhnZcBAHyu/IWXnRQHhqhLu8F+aNmnCam972P17kkU8eSo4s9g15b0zOs1wcHRXOV1TsTIpjzzfl73uhjURS3jxsjO3Q9L05WwNt+MyJ+pnNLUqUdEcN659QkCAfF79yM6jdTv30puSQJORw2BObca2tnLFhIL/iopgFJa0CvkZ+Fs1FAUCXJQ06Q7mlhL/F4ZYOFW/Hz8yHuKeuZD4GUha31x4nsfFPFz0MNxD4w5DrTGBEASmOny/k00+gwkFwgFqFNqjz8pe+1j1O+7UVzMw+BBvnj6LEKldSdO3I+VAX0xZ+4J1KkjmwmVk1OInJxCfI9KhbGxHiwsDGktA4CqThbIzFCcgk/FkaMTSZF4mgh6tMS8Y/uID+TR4Ps4uvcBBisR9Bxr2tHauEudnyHdQurlxWl9wGCag2NFhIgWJVSHjinZO0OaF+kP8D3vC/pVHU25/PixSVi56iIaNaoGAGjdSn7xgjsvv+GvHVdQJBWS6d+AutjCizT63n4imAwueri+Ud5RCfKEFrVgGIDBrqH++oJstYU8McJC8DNGgGW2T9y06cNDvO0zE9s/PQEAxOZlarYNDaj3s5qt64Z1iJxOFnZLo9XjA2h2fNRArpBncRoMHdWFBX5KWwj5URruFcDPGAum8Z9g6iv3fVGGNo6RuoKei300vsc5ISaxERxtnytfoZIyYdPzp+AJ+Pg0eSpqbNyAr1NLpz6ShTyWTl2wOV5gshwg4MeAV/wK/BJJpHlWYh2YVAkDg0EdJQUAEZ/ise7YRHB0dZCXXSBu2xwyDbwSPooKimFgrIezex+g10h/BK+5jL40J9X+C/Sb1R25mXk4n7kPANDLYhROxO8Ak8UEi80Cg8lA7cbV8fbeR2yaEox+s7ohP7tA8aBq0MDCHt4ha7HLjxCS5tZvA98LQahlSvxehPdbhKbnN8BO31gs3nlbVsXptqNwJuodfnOmF8VRwiNmuf9eR6TccDlshOyXRPe1aUYu7CWdQsvRIS77pAW60im200dLJklKC3mi1+Up5AGyhS6oil54Xf4LflY18DBFvj+Pj4ULZr06BitdI7gbExPONxI+IL4gE99zU3Ax7g262nviRsIH3E4MQ1hWPGz1TNDVXjP/vNOvlqKbx0J06OsjFvOoWBBEpAwPnkwUchNIFeTpIufGCgA6O9TF7Fen0cTSBfPqdsTByKcAADOOPgAgrSgXPapKfqsbW7rgc1YiapoQ70FGcT4O+JEnsZUhEvLKG5FgXolmiIQ84rn8z2ViYToGPpadRJb20nuaFoackny0s/Umret1eRFCOy8TC3oAIBBqL81RRAdDyXXgjcMSEUW6ui0A+FvRt42S5kFKxbw2c6hKv+iSiMV1TlC2//m+FwDZQhdUk8zFxTwIBEK0alMb7jWroEu7Vbh0Y67K+1GWHAlvjEFumls3UXHie1+xUBf81Q92+pLP/agaD/E8ZTM+ZBwj71NEF/F6JQLZSOY7CX+Klx2J6AILbg04GfqLtyFadjiiM7pW3QYTjpPSMTVBkThL5ZlXHgTvkeg6nTrJXi9du0pMXi1Y0E3cJgrckg7gun5tNmlcIyNdbFhPXURO0TIAsK1iivdvYmjsPZnSKbXqptgCNMW8q88lvh4DRyn36on5TK9yybX99wAAc/ZSiz9cmzcQlLxGSWpvCEpeg2vzBvhZFYaKaa8Hoo1NNzxKvSUW847F7MIAR4kBqampPubN7apwvxoNXwcA8KntiJMrR8LWQnk6xrmW0zHo4Xbx613hd8sljUOZCMHUHwCm8TLqhYIs8DOnQVgs+eFj27zVbH+SS5l0M03Btn5J3RmAIGseBAXkVFVh0UMIcreAaTgJAPC2z0zUObkW+bxibP30GO/6UM+IMVhOCgUVQc4aCPJ20PhP5NO9Zk142RGCdWx2NhyM5X8mtX18GGztlIanhxC8ROoLPHVEK0DB+8EwAttGftEcIS8M/NRupHZB9t8Q5h0Ay4pcFUiTfWIaTgfTcLKcfQkHP5W6OII6gl5UPDGhwOP9oJwFLU1lBF/Z8HbCJBTzCaHkZD9yZI+0kGdq90PpeFmJDSAUpCIroZa4/5WvEn9G0XPpNoOfnjOiNrYOC2wdoq3XSH9Sf1XJKgpDZnEYMgrfI7s4Avm8ePCFBeALCsBkcMBicsFhmsFQxxlGHFcYc9xgqdcIuiz6nm2/gl4Wo3CDT0Q5uTVwwfpxOzFzN+ErOaLmdMwOJkSH36Z2wnivsrnpMOPq41VPifA1xr0pxrjLVjCW9saTjtqjK+QBgA6bhdWL+6CJt3b8bP4tiCLzRIj88Er/3dNUNuKhXRUiema4q59Mm6hdG+TlFILH4+P2udeYtLgnGAwGrp58AQA4uvU2mratDecatvDvWBej26/F7uvE56jncD90cp8H/451EfroG069XCJ3G5dj3+Ny7Hv0dvKCPpsDnoCP5Q2oPXbt9E2RVJAtFvM4zF9rBF6aBsFbAACvR02iLH5RifY4ePsVviem469B1AX/poVuwbtMxcEKTSxqodXtmZRiXnlRWrSTx9TqqovWAH0xLzUzD5am6qXeqYOltfz7D1VxNvCg1S/8WxLCPkkyjSqakFeWXI+biU4OG8WvOzlsxNt0ep89AHiRug0NLSdAh6kv0+5pIflcdq26A89SNsLJ0B9XY6fjN+dD4mWDq12WEfcUjakJ8XHyU1Hnj9wtd5mIgL3UAVX/NswtNPuut2u7EsTclBA3b5WxmLdm8VnMXtqL1oAzd45F4NidyjsCWDee+ED4tKsrtw9TpwFK+BHgVokAUddKPnVMvNDdbhBuJUl8U95mPpMR86RJTc2BpSW14MZiMWFrYQQTQ13K5aUx5xggvoD48A97RPz/ZW2uzEuSHxXF0O0Oluk6xQMwTcD66Uso5H0BP7WLFvcOYOjUBstCcZVOpslKCIW5EBZeJS0T5K4Xi3kA8KFvxTBC9ti8EdOb+opfj/H2oexXFseHZU5OIysr5Ap51o8p25XCT6RsZrCcwbK6qXBVBrsW2LbhlMKbkK+euao8lIlxDLYb2DbvwUuSf95SBaGw0muoosBhEX5a9W3l20QYWSv+rIowsX2NzHjtG4rTRSjk403q/xCTc055ZwB8YSH4/EIU87OQWxKFxPy7lP2qGLRGDdPRMOVWnKreIiEPANbclE332PeZ8GH18CWiUM6mBZffjpURlULeP4s+PkvE6bJjOwVi55WZ6Ni3ITr2JVcMFgl5IkTrqcJQ1ya4m/QVbatQZ55ci/+IpZ7kyTEq1HWbPBepXjRjD9c3eD1qkkxb6cq1lQKfdvCcvB4zejVH54a14Dl5Pd5sJke8ioS81Z5j0dDcHa1uy08tvZLwHJ2qqBf5pi36OU3GiejNAIA+VSfiFIWFk6ZE/kiVuyziRyra+ZbfpDuXqz0hPiafKMogqmIrj4P7HqB9x1/nB3g/YTY4LGM0sf4TR8LlRyyXBTklCTDhSKLSpVNelTGqxkMEf/XH+/TD8DQfDi9LqUAjjpQHrdRJN6M4Emeihqg1piYoKhKSk1WAiDB6QVv/drhcHbXXnT7tEC5cnAldXR0UFZVg2tSDCNpIvxinNLTOArOX9sKrpxFYMPkgmrWuhb9W95fbt/1Qfzw+/xId9IaCxWZh5aW5qNdcckGRHJOKK3vv4shK4gaDqpJtUQI5lbUooZr4ObcK9SxRPRPyhZEBW1asy82VGJM/eRqBbl3JFxwiT7y7r8LRduJWcVoLAAzt0hBT+lH78t1tp76qKiLgE+EBw2ZwMLtWCARCPr7kPEYt41LbFOYCQuo8bXWiphhsd7WjrSjH4/qJ02SFQqFCA3KW6WalfmWuR1cgcuACAMCN2K+Y8eT8LxP32rhWw7nPYeKKxZRiXgU/PsqQF0HHtnkLMNSbieCl+JHaGDqeYFnQLyIiT9DjpfiBbaW54Szt95ihB5blNfBTyZXSBPnHwdSXf44sjbJIu/TETJjbmsq0bZl1CJPWyv+Br0QzSqfQ52cR53aO/mCwVKimzDUYjqK8/cjPmg99k7JPTbgXNwiZRdQFpbRFQt5tJOSRq6PVtZgDV5NBZbptZRx49QZPY37gZWwc8opLYKGvh7q2Nuhbrw5aVHNRW5iQ5vmPWKy99wgfk5LBZDDgbW+HGf6+qG+n3CdYW2wJvoOL199jSB/JjczgPqrf1BSU8LD23kPc+BaOpJxcGOly4Whqgt/qeMDPxQnOZqbKB6kA7Hr2EkfevENqXh70dThoX8MNS9q3BkvLhU94AgEWXb2JW+GRKOTxYGdshGHenhjcQLHdBIPBwI4VF/Ho+nusOTxeK/uy+PQNxKRlYe9YSbEeIx1i8nlqrdbwu7JaLOadaDEWHueWYFmDHrid8AX5vGKwGPSqT8+o3RaX4z5gX/hj5PGKMalmS63sP13aOFcjtZV9OZv/Bv2b18fwNkQ0XT9/8mf4YNQNALIptYo4En2LJObdbDtfnGIr+vu4Q9lVce40UmJB0X6I5L7JimsOR317tcfVZXFRyCeKGa3ZewvGBtSBHtl5hWqJeeoWCeCoIeaJ0mnlYWKo2CopYA21J2l54V9lFRhSZ4GB1cgBBkcjfElt2sDR0B+ROTdRx4x4D37kPVFp/VE1iCJHB8Pb0xLe3I27wUDHBu4m8j2JVR1TUyLC4kmptp1qzf9l6be/Eh2O+mI6ny/QWnE22nvBZhM//HyeRK3toKdYQeTz+JjdYYXCPh30hpIEPXlinTKOxOxAFT1CMRcI+ZjxZgiCGshW2OneY4M4f9rAQLHha0tvNzzaMw0A8CEiAWfuvMPBSy/kinkxeWkY+WQ3cksKMbyaHybWUL0wAIeph5k1TyMq7w2EEILJYJGFPBCVYqlg26pXFVObMPX7g2ks8de4uv8+Oo0gfmAPrQjBkAXk1A+2TRi1gCRIBpjWiBy4AGve3sWDhEicaT/il0bpMRgMXBys+LNfkY+PsiLWcoU82y8A5Jf/VoSg4CSpjcHxBcv8gMpjMXS7QFhYqkS7nKg/VVBVLGWwq4Gp1xuCgtMy7YLshSqJeYrgFfOQnZ5HEvMu7LxVKeZpGUUemCX5RLEWPZOllMvloWe8BEV5+4n1f4p5j6Nd0cTxM/iCXOiwzPE42hW+TpEo4adBh2WB5z+8oa9TDa4Wy/AxaRAaOsi3KQCAV8nzEZt7RaX9Kgvep63G+7TVWvGBVYXF12/j8Gtqe4j47BzEZ+fg2lfZ73b4XHIEijLcVq2nbH8YFY2HUZIoBlXHljeuNKXHvHr7I64cU6+CeHp+ARpt2k65LLOgEJkFhXiXkCTTHtitE3rU1n60SZ3ATSjkSTyJjblchE6n58O2/NY97H0ZSmovKOHh6Jt3OPqGqMhoaaCPp5PH0RpT+li0r+GGrb2I6LXfDhwhvScAEJGWjsXXb2PxdULcvjFmBFzMzUj9Ln8mvvvjFii2eKFLQXEJTj2XLRJWuvjEw05zxM89TO3Ey3s5kitUvu4mv1CLnb4pZWGL0m1lVfxiT2ey8PB9YsXI0vinc/z+Wxy/Lzl3nnhAPBdF6B2JJk/aKCKugOyzZc4xEBe+KA8enX+F7PRcvL0XBj5fgLEBAwEAW701Kxy3vO4csZi3eWFfsFjU19E5efIr2SuCraPetbX0PTldZtckp0ka60i897Jyt8LcRH6hyLbNZd/Lm/cXqrwPmsAodQ/DYKj33qlDQ8sJCP7qByGEEAoFiMl9ADZToiUUC3JRwCO+B/m8FOizrcTLTn7vj/rmw1DEz6Ttb+dlOQbBX/0QnXsfVrq1EZV7Dy1sF8GcW13tMf9NJCdm4f61Dzh/7BkOXFHuYa9t5J0H6LBp8zB8/BiLVSsv4q+/eqkdlQfQFPM6+CxBn6G+uKbAr6MisNhjE5Z+nAIAmPFmCNyNyGlwixb1ED+3spLvaXfg0gtcfvQJkXGyP05+ntQFMACg+90NqGpgDhtdE+z8dheROSlY663aDEYbm9G4HB+Et5nXAAAza54Gk8ECm8FRui7LdDMqwpyltJA3u2MA0hMzcfsYMXPy7uFnSjFPHoKC82AaELn3s+u3xI6wJ2Az1f/yaIMLXz7jwpfP4td0imBI+PXHByz5pcr5mdMo2wkRUv19F2SRo1bVEfIAgGUaBF7iJYolAigTKuXBNFDPR4Vpspwk5gFAdlouhnnMgkAoRHFBMa5kBoPxs6rUtzdRmNKcEIWuZu8FAFzeexdbZh4EnyeAd+s6WB4yE7M7r4SAL0BJYQm4BlysuUbBipMAACAASURBVExcXM3uvFLm75rL89DReCQupu0GW4cFoUCITqajxGNXQg/p7/Gi5qULTBCz5gwa52EZfl5kClEk08xkcMBkSarQPY4mflc87a6BJ8hAdtErxGfvhq2h/B/3EkEurkS3gFCo3oz+vwE6QpgmiNKuVdlOjdUb8HVO6eIp2mX7msFYsPwsViykZ38iou+hY3gdp7rnZlkIeY+iYmSEPAC0hbxNj55SCnlUpOblo9nWXXg0UbWIhRs/BeCgh08ohTwq2u3ap5ZQrCp6HPVTeyqpRARVWq0mWHN/fSTv7tCV+PDkK37/Xz8YatG7zlFfUthR0Q28kVTE3pv0E8gqiUMLmxl4m3ESb9KPo79zMHRZ2vO5K1Ejok9auKPC3Hg+cvKOwsigP6iuqctbvFOEvCIXtnrkTD1t0dflOM5EDYU51w3dHHfiaqzkvulQuMRP+1hkL1jquqO74x4AgBnXFY+TV4PDNERfl+OkceUxqsZDnIsehTdp+1DVsJlYyNNkTE0RCoTiexqh4NcVJLK2NYFPs+o4f6xsip2UNR4eDjhwUPNofVpinjwRjypFVqsIi1Gc1hPCks8yzfIi98w5lqRIvNJIV6+tW4c6173R8HXQ5bDRs2U9HF0+HHSiIFvcCCB55HleUr1Us6dZJ3iadUJnO2pRBQCEBWcp2xm61Kb8v5I1V+fjyr574sg8VREWXgMMJEaa4QM0T2XWlMjpf6D38aOoY22Dpa1ak5bLOz7lmSarCAabOvJOfkRexdhvGRhGgDBHpomfPhgsc8Xff3kwjdS9OJF/Ci3MLxILah2NR4qfH1t7UUZoS4lNx8Zp+2X6AoRIV5BXhKToVDjXlqSHiMQ7kbgHAEe/bUBXi9G4mr0X3W3GYv3NinOx9U/g1KePMq+NdWVTaNjcFigpvIqivD3gGtA39i3KJWbAdbjk84Q0vk4ST1hH0z/AZdshPG0emjpSV+a8HNUcJYJs2vvxb0SZwKbP0UF+Mdm6YUxjao9TKqpbWsBn4zaZNiaDgcEN6oPFZCA8LR0Pv8t6CwmEQgw7dhoHBvSmtY3wuTMQlpyCl7FxeBkbj8i0dIQlp8jt/yz0OwCgRydP8XMAaOyl2EdP2ftlyOUgt6iY1j5rSumIvKqmJrgzbhStdaecu4Qrn8nfiy613OFsZoqUvDyceCsbtZaUkwu3VetVEtqEAHw2bkNmgWykTRu3avCwsUJofALp2ANQeTvq8nFV2W+jIhCWmoJOJ8gG86V99CpRnaBzDzGthx8Cz9yHgS4H4zs3kVne37El9n+/Tnu8qTXIkwuiarbSNL++DPfby48G1ZRvod/x7ee5sdckshVKeaHD1EULG+J7+ih5Kya638Hub10xuvpFrW0jM53azkcRrzNu40zsJsplf9c9i6xcwlc2I1vW19uxygtS/7bNl1cocU9Ea/vNZTa2kY49hleXRK12dAgSP5cuTFGatnbUaagNLGR/+4x1HNDOfrVMWw8naq9feWNqirGJntxlV8IC0KnWfFJbReT4nvs4uO0Oans6YvVu2aCND6HRWDz1MPh8AXoP88XQCbLX6RP6bUF0eAo8G7lgxfbh0DYnTzzDhQuvsXBRD6wMuIAuXTzRp696nqMqJ/s+ufcZTVuUj7lnUWJNcKzvoTilPbi2YRAKUiDIJ5d7liY6PwIfsl7BgmONJhYtScs3b7mJyZPaAgAGDd6GI4fJ3gAizzxV6GynHTPQAn42NnyRRPPNr32Z1IefRS6tzNSjd+NQ1jANxpLa1BXyAEDIly35zJcqaU/X80XbtN63F7dHECeFvieOkSpfVuTjQ0B+36iFPNbP1FoNESSTmhg6mn1fmEazIMiW9V0RFpMvNCoidX4a8YuIeBcNptRMrzoRdWY2JnD3JqK7hEKgViPFVZQrkaVPbQ90P3II5wcRqcvdjxxCn9qSym4GZluRmeCKgqyl4BqMAt0I0IJsosKmgbmkKJSvk+xkVOnXDiZEFWUrg98ox1TXWL48qGU2SXknDeEJBKi5JojU/mb6JBhyFUdOzrp4FXNbUttkUPExSXLuOjCgN3ydHCn7Xf3yDZNDJDdoj6Nj8CExCXVsbWhtp5a1FWpZW2GoF3Fs51y6hjMfqL0PG3u5oHn3Nbh/XvI7c+DEU6zYcAXnDlBHtnXfRy6cNL5JQ8xqQfYxleZeZBQyCwpo/Q90KS3k1bK2woWR9CwDGm7cjgyp/WniWBWHBvYh9VvRkajMOerkWdyPjBK3qyq0iYQ8KwMDPJlMvraRHlcaVY59JYrpdGJ/pXBXRrB+ZrnUsLfEt3hyUYcRLh2w//t1tLo9U65v3sv0r5j9ZgcAwNeSXjXUXJ56qah0mNVhBdZeW1Bm4wPAlOVk2xhpNi3sCwC4l7Qe33JuIyH/PbgsIhPMnOus1X1JSsxSeZ0zsZvwd13qoAOAWrQDgN7d1uP0hRmkNNtfzYf0PUgsINuRtLXfRtG7EjpUdVQcvVlRxTtpuvosxYwlPXHx5WIUF/HQ0fMvXH1DXJMn/EjHslnHcPohca5480z2Oly6L48nP/q1oED9CdBz50Jx6KcGtXffWAwetLVsxLzl805i4cq+GNd/q7j8dWpyNm0xj1fCR8qPNPBKeAr7VXW3k7uMwaoKBpuYcWYwrcDLWQ+W4RTKvtNeD4SnaWN4mjZGclEipr0eiFX1gqHLkijMkye1xd59D2Bqok8p5KkLh8kmReLZ6pnA+/JiiAJQQzsr91va9HUopYCnDKbJKpXXKQuYRnNIbR0Mh+PvU3+gUcf6mNtlFVZdUqGM+c9Kn52v7MaJtkPxPj0BoalxaGtfHe6m8tNFyxKmGtmmTJNVePw8Ar6NyGbOvxYBeIk1yM0MfbBt3mllC/ws8meCaaSZtwGDo0VzW4ah9sYqRXFBMe6ceobJgfLTJZt0bgAGA4gOi4OZjQlCtt3AsJ/pc3oGXOxedBzLzpDfr/ycAugbSc5tQXf+RMCo7biQQq+aeCWyTGrUGH9cvYIX8XGY799cdiFDktaWGe8EI+tbYLEpvjc/4Ze8R05KZ6kWzSce8nkJuBHTSeNxypIaZmVvvkwl5NEVaNZ2VS96/cigvmhUVX7Vuo7u1WGmpycjNPXcf6RMI7TWbrkOfX0OJo5sia8RiTh3YCKmLTyGoOWyk0tzLl3DpyTZCZUvs6eJb+QV0cLVWZu7TBLyGjs64PDAvrTXl35/7YyNKIU8aYL79oL7miDwBZJJQJ5AoJJVBwNQKOQBwIeZU1AnUBLpoujYe8wlhL+Pq2Zg0r5zuBsmexOxtHc79GlUR+G60tCN0HsaHoPfd5EtIVhMJkKXTQGbInUwKSsXrVfskmlrW8cNQUPpVcKtpGKz+9oz7Lv5Ai+DpmHwmiOUfQ41nY8hTwJIVWxLv77aQvbm/kt2AuXz5MKyjSj/9iaqTMZd+2Un4gsSsc7zL/w5gfgdEQqE6DllFzYv6gdbSyO8+BCDS/ckUf4T3e+QxvnNUbsRYxHfVPeLrmHkjcTCKNjqOivsx+MngM2qIn59+gJxrpGOxPvVwt6R8Maw0fOBh9mwX7ofdMnMzkef0Ttw80TFjqx2crFS3qkCc+7oU/B4fLTpShT2ERWKKS7igcNlw8hETyaq1bMx2UItJ6sARiZ6YLPlezJmqBEZKyIhIRNtWsueN9u0DsCt26pnICoU8xauJC6yJs7uhPo+hKD2/JFyA/+e1mNQkEN/5kVZui6TSy+yy1G/Gka6SLxq2tv2xOrPczG3JhGuOmQoYfqsp8dBbGw6Tp95gUNayFUGgOi8NLS0qUVqr6miNUJL6xEKlwv5UbTHyi7Jwqy3U8FkMOFj1hijXcdDIBRg/KuRsOJaIaUoBTt9iPSF4O878TTtkXhdUfv4VyNhqmOG9OI0cZuqDJzdDY06El+oen70K0FKE5ObAUMdLr5lpWKSRzN4nl6HN73L3uwyMToVtk6WMm1tXavBdQMRfq6aX17Fg1LIA7Qm5AGAsIgcds7Q8dZoTAZTewIcg+b5RR3+7LsBeVn52PxgicJ+l9L3YILvX8jPLkD3cbKFc4oKi9HXaTJORksuAhcfnYohNWfCobotNt79S9x+79QzzA/Wzjntv0YHt+ro4FZd7nJ9s43IzyCKDuQktwGDaQR903Vg6XiBybKGgJ8AfvEr5GfOhFAoMSI2srqhlf2r6ELer+Lu+N/LfBuKhDwRZ4cPRMvt1KkwADAldDDm1lqBByk3MNCRfqo2FQwGMGtSe/FrfT3CgPv9pzhS39IRfno6OrSEPE3Q1yF7upUW8gCoJORNPHtB5vX9CfTew+ujh6PNTkm08+iTIdjXnzrqlYoXU5VP+uqyVa9od/blR5KQBxBVan9r6AGmFivx3v4UgSn7z1Mu4wsElEKeQCgkCXkAcPNDODzmrv/PpPn+m5H2zDswk9rf217PEtPde2PDF7IQLGJmzb7gsmSjoteFXcGLNOLzPfDhFpllC+rIr8ypKYV5RehgKEmJu5ar3n1LaT5mfUUuj7hxtzYnouyaDgzEk6MSUdPexhTXH4XJrPc245T4eX0zxZMP6lBUpDhYhopmlt2x5Rv19/fvumeRmbMF6VlEarSrQwKyc/chNXMRXB1iSf1FAt+vpI39FuWdKgi3HnxGUbHqx0xd8vOKlHeiwKXarwmW0RbP7xNWHB09/5Jp//E9BdVqVoGhsR64ujro6PkXnKvbYPtJ2aySsTM7ou/PCYqQJ4ugq0ed9ZGemkPZTgd1RDt50LoCEQl5ANComfybHYC6wi1TzWofLP0BAHhgG81FUQKhmjJ0yIKZCD/LtjKvGWDIVL3RlnBHxQafQVoZh8Fg4EV6iPh1Q3PZYhHCQvr+FbPeTiUJcONfjRS38YV8vM54hQZm3uhg2xlWXGt0s+uJHB4xczb25XCsrrcBphwzZBZn4FP2B9Q2pp4xVsSxwIuo4eUCEytjHF17AYPn0y+AIeJw68FIK8zD4fDXWPLqOoJbaqdaKBWdbCdi7/O/cffsC6QmZGLyStmLnHn+zTGvdOQOTb5Hp2L89IO4dpb4AWzReTXuXZ4j8zzmRxocq1qgfc912BE0DC5OlgiPTMboKfsg/Bnmee/yHOw+8ADHTj/H6v/1gVd9JwDA4RNPcfv+Z+jrc7BpteLPJC+pPmV7eXjk8ZLIxWl+FQyu4lQzTVh1kRyV2Gtie4qewLbH/6Nsl/bGE9G0SwOcidtKardxtCS1VaIdOHq9IODFojCHmBwSCnKQl644Es3Q8iRYOprbUlyJLjvB+Z/EvMuyv3/zWzWHg4n2zMSp8HGwV94JgIOJicLlm7wOI7YgGm8ynmss5u1ePxzNu68BAJibGSAvrwjzpnVEEx/5BbpEvP9jMmV7J/d5uPJlpdL1n9z8iJqejjCzlF9AzMlM1gi/tJDXp64HVnamPg/K4/pX9X6XSu+LdOVhZfg42MNUT1d5RxCfxYA792mPvejkdTxdMhFGepJKiFGpGeiyZh/qzttAKZZJt1FF6VGRU1AkFvKeLp0II12uzPI7nyJI64j2o/Q2AaD+giDw+AJ4L9qEV8uos2Q0xXnrWoWvgUrPPG2jSODvYe+LHvaSbIi04myY6RiCqcDqZkdjwgeMyjOvLNGWeFcakZCnjGZekuybkJhp6OlIjiT/1ez9vlhhmm1G9mq4OiQgMpaIyjM2HIHUTInw8OljHMKkJo56q5ka+F+kdxcv9O7iVW7be/mcusaAMjx9nLW2D1xdHRQVkv2LyxLDn55/olRZKs49JbIpv39NkkmrBYDfhvrit6HEOa+j518YOqE1Bo9rSRrjRzS5gjddhEKgXduVEAqFYDAYuHFzHq0aDVSoPJ347lUU6nk7K+zD1ePgfPoe9fZICrbJCsmYcopeSHM/9TpKhCVwN6qL9OIUbA1fgaUem5FaRIQhW3JtNd6nsqa0eFcaYclrrW2LxWAhtiAGDcy8YcQ2gg6T+DgwpKqWmnCIC2FTjhlMOWZqbedq9j7x84tp6n0u6lsQqdjXOpd9GteVxK3Yv/I8ajd0xYBp5LSs4x/eo38dQoxqsG0rXk+gV4EPABzszXDt7AwZEY+KN+9icD1EEvU3Zsp+3L00R5yqGxWThlFD/DB6mD/Wb70hFvN27ruvcFwR/LR+gFDOxYkgFWD+d0QhBkt51E1Fp6/TZBibG2L/hzW/elf+1egaTYGu0RQU5qxDYY78m2l9syBw9OhH/yiiRJCNYr7qvjjlTUObsv/snXovW6jk90aaRfjS4bCSVE66HI3ZjS/ZH7CqvuZp8NVdrWU880SUrm578p3s+7Wsg+yEpzQOZZRWU1rIG9ekIWYr8epTRv0qml3LRaSlo5qFudJ+qhz7BvZVZF6X8PnQYclPz+ndsI6MkAcAzpbqXWMposkSYtJHXiRdq9pk6w+RkPdmxVTSsrcrpsFj7noUKrHP0YRKoa5iY8GhP4FSnkIeAHFUnpGZAZxqOSDwetn553E5bDQdGChOs733MhybD9/D4K5EkaWUIuoCVr+altZ9kVGcBDMOta+npaniSZ3aHvao7UFvkkubuLqRo8XaOezEjdixaOdA/3e1UdNqeP6EPIlR1vj3lFwjPQgh/34DQGR0CuYsO4O8/CL41HfG33Nko1i37ruLkxdeoVaNKtgaoDyI6OGdz0r7UOGsxeuBBt7OeEojq7M0+fnF0NdX7IMsj/kr++Le1fe0+rrUsAFTwWTGmUcLMaxjILWYF6O+mNexw2rcvCUJ1ujQfjWuXVd+/06FymJeSpJyvwM9Q3ozmbQRFgAM+ZVVRMTmf8fJ/O8ybYs/SmahlVW6/Ucg0OymTto/8EnaQ7S1ke8h5KTvjF2RWzHWVXum5lGfYuFcW3XxJKMoH95nNsi0RQ7U3o/0+BaSSsQMBgOmVkY4vvEaHKvbYvs9+VWJTUrNcitDR0HuvTSe9WSN1gU/Q/Levv8B30bVcPXmexw99Vy8fMZEwvC7Go0TsCB7MYQloXKX85KbVMwKtmUFjXOLqhhbGKpVyEJdpFNwKyl7dI3+gK7RHz9Ta0Mh4MeDyXYCm9MYDKbiCC1VuRrdRnmnCoCdQbtfst2o2CpwdkhQ3lFNtJWSqmk0niK2BN/FpFEtSe1nSomfAzzpRUR3qb0AAftG42DQDaw5PA5Bi07Dy68GmrWTGNx381iICx8V+yU13LidlFqrqZAHAG2ra+Y9GxqXQEvMU+XY65VKLRb9Zstjae+y/74kZ+dqtL48MVJXh12mYl4llahLn2mdcO3AfZz6sRV/9l6nfAUNuLt/GobM2Y/Jy06I27b+JckaKhEUYuuXVuLXVB56v4K7ySdxN5m6iAdRzXYHjAwGitv4/KTy2jWF1GvgRGq7EUv4mR4Jb0xaNsjtGeU4nt4uv0TM+3tOd9x/+g037odRLu8+fAsysvLBZDDAYjNx97FsAcLfZx7A14gk1PdwwLtPsfDvuUauKCji7Wv6kehlhXstO7XEvM8f4+DV0EXu8rzcQiTHZ+Hl428oLCjGy0ff4FTNGla2xDX4/FX90NHzLzRrUxtFhSV4+eibOPou8M8z+PAmBq061UNUeBIEUr66ABGN99sQXzBZDJza/wi7zpIntjRl5MjmyMkpgJGRHtLT8zB0WDO1x1Io5nXwWYJrL5fItDFZimMAr+YdQEeDYbh5+CHaDtbsoq0kfQQERUTagigyryjBVW6U3j9drDsbuwKfsx/C1VASbdDf8W/ZTkL6+e87ffZjw9c1iMqLxHi3KahpVBsbG2zH1vAgvM96i8luM6DHki9kLKy9FOnF6ZgSOg7OBi6Y6U5O96O1HwuOQcDjIz0pC5PWyS8EoIimIZu0Kt6VRpFgJw1fKARPIEQRjwcWk4m7I1XzayosKoEul+wnpAxzMwMAwITfWwIAOrSpg9HDmoPNlr3ZYCuIBBAhyCdXNiwNL6kO2DYfVN7PSir5L9Fo61ls7N4V6x5m49Tg9miwcQsCu3RCS1cXMBkMnPnwCctu30Ho1EnY9Pgpjrx5iycTx+Hi5y9YcvMWNnXvirq2tjDkUM8+hiYvhEConfQEFkMXTatsgYWuetFs+bx4RGQdQmQWtVH6ryY37why809BT7cl8guuooo1UUgqOs4ZVe0+gPmz0E1y2igAQlhblJ/YLs2ct2Owuj7Zi0wTjoe8oBTzXsSSPfToMHlxT9Rr5Ir8vCJkZ+Rh2jKiGvvyqYfRursnJvXYqFTIG3MqRKZgRUCnduhbT3WbDgAyFWkBIPD+IwTef0TdmQbRGZlqr6sttGiJJ5eN1x5rtL6yVN4faZmoamGqsI+mOG9dS4rUo2qrRDOuJlBXMFWFjlUaktrKO8320p47GLW0L8KehePLK8m9Yt/H2it4KM2h1cPlLlNVvGPrsMArkV85U1soSrEFAKGwRJxiK/rrYi95L0sXvZAuiEGH+7epxSxl9OpHTueVJ9gp4rf+jbBz802V17t+6S3ad6G2J6JDS193WFkYUYp5iSnZyMjKlyvOjZ19CF8jkmSW+/dcg4fPwuHX2E3uNtPTNJvQ0QZ+rWpi/+57Kq938+p7hWKegaEuXGrowqWGDfqOIOtNLTrUQYsO1NccM/8mZ85cT9yK9rZEpp10yu3oGR1U3XVaMFkMXLki8afncNg4ceIZ+vUjC9PKUCjmlRbyAKBZK/medQDAYDJQw8sFa0bvwJrRO2jthLwCGIKi++BWiRT75f3b6eWwAJ+y76G2sQJ/JJYNoMK93fQa5BPDRLdppDZjHRN0tO0KAOAWHQXYxGyHOcccm7zoHUd5jF1BeM7dOvoIJhbyfXbkcSH6E9Y17Y6ax1dhTZOuwM804G5OtTXaL0U8vvwGkZ/iMGRWF5l2FoOBwfXqqT1uQmIWxk07IE6FvXNpNtp2D0RdD8XRinl5RQhYdxl5+UVwd7PF0AFNcfrcK+w+8AD16jhg1VL1UsGYhlPB1B8GXrKP7AJhIfiZE8EyJfuyaYOyivybdvMSgtp2Ud6xkkq0gK+TI3ydHDH2jMTntHU1ye/VyfcfkFtMlK7f/OQpLg4fiuPv3qN/vbq4/PkLmjo64tynMPSoTf27+iP3ksb72N01VMY7Vl302XaoazEHdS1k0wCisk/hWyY9YcxKzwDRo9RLI1BEds4OGBuNQ27+KZgYTYWRAXGDFRXrAGeHWMQmeMGhChGNzOfHo6Sk/Gbl83i5OBi9DelFqQCAJR70vM4U0bz7GuzZIP8mUh34fAFysvJhZKKPrf87B3sXS7DZTBibGWDDwtPwaV4D89YPxPM7YdhybipmDtyGwKPUN8hnPnzCnQjZLIn5V26gmoU5vOztVN63T8kpav1P8igRlP0Nc0UgPIlIATIz0H70OQDkFZWvD1IlZceqsGMaj0El5pU3IYmS+5UTUeSMBX8r9fzdHqQ8p2y//zIc5++8B6QCcdfO6UXq9z33EVwMFUfeDBnpj30776q1f9qkqq3iiRJVxbvSHNxD31tUGjt77dgQsNT08T8Q/EAjMU8Ri9ecR7f28u8tw74R2QfSqboAcPjMM4Vinjq0kSOAqYu6Kbs3rrzDnD/LrlhOaV6lXxSLeeWBSLTj8yVRgep+Nmml2QqFQiydeQxL1g1ERmoubOzkz8RRFcCoyAiEQiy8cxPHPmqveicA9HSvhWmNmsLZVLWTj0IhDwBDp6FKRTAqEm0GqhdCKhLtOjsqFpK1xW/VZuDE57Xw7eyJ36rNwJkI2Zuv1Q8fYI6fP+pv24K3E+inIPs2IlKDpL3wmAwGbp6fKdPPsaoFad3A5f1Q18MBAqEQS1cSZta9e3ijdw/ZKJudG+mXZ5cW1JgmARBkyVbWERZeBy+pNtg2n0qvqgV4kD79OG+TGFxHTZiFkG9hWHDvOja27Yq2ztXgvG0t9Ng6mOLdBP5VnVHXygYL79/A6S8fMbORH8bU90GP04fxNjkB576FIXzcH2AzmeJxPo0mC9i/CpdNgSqv833KTOWdKil37n7/jkfRMfCwoa78NbeFP8aHnAMADPKsh+qWFhh+4hT616urtFplAU+z1JbqpiNQ23y68o4a4mzcB87G2q/SpwolvNKTA8R7q8ttAgDg8YkL4fTMhbA0C0JRCT0vFW1gwDbE+GqKU2FU5cKhyTAxlgg0VhaaV/cOviHZR1HUXdApwqZk+vLe4mVN2xKptvKEPACYc+kaZXu/Q8fxdc50lSu1lvD/G+KbtqlqYYL3PxKRkVegvDMFlRVr/zvcaU19XRJXkIohTwKgz+Li92qd0cHWBwZsXZQIeLiT/AYBn4iMqLP+SynXl/bgLg+6W4/BsIWSqJs+02SrwE+tPlKtcanEvKYDA2FqpIed/xso839ei1+KDnaLcSxqFAzZhP90Li9VqZg3eISfWmLe2RPPKaPW1EUoLAGDIT+DKODvc7h14wNu3l+IaRP3I2irahNLUd+1NzkTk3sbDxOpq4IqitqzsjGmZRsmTVJC2UV0CwRCpbYOttYmOLlzLO0xL59Xz2N/wjTVilOVF4ei5oDJYGGQUwACPnVGS+sRaGrZD49SjsLXagAYYOBQ1Bz8yCeyypgMFubWugAAeJByGI0tfkPgZ8m1zPzaRPbGrogJSC0i0pEDPnUGAMyuFQI2Qz2/PrqMGb0HQRuH4MuXRHz6GAdf3+pwcVVP+KQl5nVsKDlJr/v7HFZtU/7FlRdtpxIMAxSn9hC/5OduBoNFbdipKhMun8fVCNVzuOkS8iUMIV8kobSTfBpjVlPlaccBnzqLP2BUMDiqzQoIBWkozBgNBtMcXNONYDAMUJDSCixuCzBY9mDr9URh+igISt5Bx2AcOMZEKmt+cmMwwAVLtyM4xguQl+AEHYORKMnbC4Mqvz4Hvyw5+SUQrJ/pq6e+ki9w4nKyUcjj4dmYcRh46gSO9ulX5vt07PQLTJ9/DHVqOyCoVHVdVWHo9QTLgI8xRAAAIABJREFURLY6HFOvL0nMAwAIi4lCGQwDjbZJHjYUDI7k4iNqwizMuHUZA2sRM1NHP73Dp9HT0OfsUbR1JkTQt6MmIykvF80P78L3CbOwyLclljdvB699WzGmvg/O9R6M/ueO43gPwrPkVWK8eJxq2wMRMb5SEKtEu7R2dUUzJ0c0cyI8Ll9PlRX3Pe2q4OlEoor64jatAQCPJ44DAGzu0Q0A5EblPU/S7Ea6PIS8ioKF2Zqf6bOy2FqdQnScExztCBPo7NxgmJsuh46Odmey6SIQEqIUk0HPO1Ue0kIeAJzeWzYpZJpybfRwLLp2Ey9+SNJ9a6zegPC5qn22S1eUvTv+9zKvYvxvwK+GMy6/+aK8YyWVyGHIkwB4mVVHYIPxMu06TDba2/qgva0PNn49i14PFlMKgq86/42e99bjTHPVRXx1sKlqSRLwypIrO8mRPA5YDADwt54Ce/0GAIDoPNXTQely8uhTrYp53+McweU0QBXLY2AyyefZ+X/2wK0bhGDy5XO81rarDg8T56OZzd9wMmqPAl4quCxjHIvwV5p+26uveqm2ZUVrv5rYdfgBZo6X76WamKyaZ/7pY+p95kxM9cXPm1yjFkqpeNohQK3t0cXLrDPOxa0Wv36edhZNLfvhXeYNNLMiPB5/5H8QaygbvvRHWtEPWHCrAgACP/eWWjYAX3OeoIZRU4yptg2Acv1F28THZ0Bfn4vo6FQMHuKLHt3X49x59a77pWVguW69vw1qKn5exUG5aXAVF+ooBVXh2r4Hx+IowDRFUWJ9gKEHjvUTtcdrfTAYLpsC4bIpsEyFPCq2vHwm3jbdyBw+hVcSQ0deSWvqw5ef5AU9i7PQNdtDCHmpXaBndQcc4yUoziZ8LFjc1mDqNADHeAGE/FgAgL71M+hZ30dJHhGyrm/7ERzjJdC3UV3pX9xPUrhi5chtKq8PAP7ntwAAvE6vR4mAj4G3Dqk1Dh2eXH0rfv74ylvS8u8Zmai9eSN02Wy8T6IbPUN9fPo5TERceCI+PP6K89tvIvZrAnpaSyr2Hlx2BgDwMuAM9q0ZhHE9vfHuwWckfE9GQU4hAODO8ccY4DSZcnwqmLrUYcts23DKYhC8JM3Cyhl6PUhtghxZz43MokIsa94WjeyIdGORIHeyl8SEl8NioaqxifidrLUrCNe/h8PBkPqmbubty+JxFFuRV1KJepTl5yqzSL2IWCaDjR6ub7S8NxUXUfELa4tg2FoR50vpGxAn+2gwfxYlkRTK0ExMUxcBBDgcrblfXkFhMZp3XyPzoEKXrXKNM61gZWCA8LkzUM3CHEcH9SNFHHQJVm2yt7WbrNXK05gfGu/jf4Ee3ppZkTz+9usnbqMmzoLz1rUyj0q/PM3Il0qPDo+XX43xXBzhuVhayCvN1BpEWumFOPL9WZc7a1Ei4KPb3UB0ubNW/CgrbOWk9FlxzeFtRq8AEBW6LNWK3QEQC3kA4GRAzwervhe5yIMyVI0wU4arQwJsLIIRl9IVkbFVkJA6AEJhsXj5zGnE/dfhA4+wbbdqvuHqwuHI/y1zMiIiybJLYsBkcDDI7RnuJyi28+g7qIla+7FhVdmIPQN7NkRJCR/Ne60B72fa5ZOXEp9CkVfe/BUSv8P9JxTrITFRqRrv19VWi8SPa63/xMxaxP3j8vqDcLXVIqzzGgEnAyssrddfyUiaU9ukpfi5k0E95PMJcTOzJBEAcDR6IcZU2y7uM939OHZGjBO/9rOSVP8d5rIObzOpMwjoEhWpWYRp4LpByMzMx4XzoWjTOgALF6mfUkzrSq9GbcLjpIPPEixZN1Bh32sFB9FBbyhiwuLgWEsLpasZ+uDayK+8SYfGwduRnJen+b6UA2wGB7yfJ01VQjz5aT3AsjhPsUT2Ipql04DUg8FQ/jEQFL8Fi9sMgpJ3YHFb0t4vAMhKyxE/T4xR7+Riq28EvlCAns51oMNk4X16olrj0OH7pzgsH03ccI1Z0pu0/PygweLn7ydNoTWmvONTs7Eb7N1sYe9mi5lt/sa1goNYsF8S3VOQKyl4UtVd4jV0OCAEnX9vBV0DLur61cTmx/+DNmDbvAcvkRy1wkt0A9v6FaBGpU6WyWrwCs7JtAlLZKssbnz5GH81ay1+3e/cMZzoMQB9zx7FqV7U55zN7buhvYsbxl6V+JVFZEguTLe07y4eR6iksmAllahDULeK58/YzeXlr96FSuSw4N1EVNWXb+hMly4DN+H+eeWpu5N8G8sUirgVHoE2bppVgqVDcD9Zz6gvs6fBbZXEruJLSircVq2nHaFnbyw7YRN47xH61PWQ07sSaa7P+x3tV+6Bx9z1eBcwjSSsFhSXQI8jm1J3a/5otAnYjTG7z+DirBFwsSLbxfTbeAQnpg4itZcFleKddtl79Tkm9SBSPq+9+Ay3HtTpn9vDL6g07pbw8+hm31Sm7VKr8j12z6++RQdDSfbYtdz9AICt3ooL9ihjed05KOTLFiC8FTwFTQcGYlTvpnC2kwS6tPOtCQA4EzMZiQWSa106BTFWBQ1GR/8VKu/fxZBQdO0pL9hDddgsW1S1IbztSnjR+B7nClcHItgjMGiI2uPevq5eYb1VQYOV9nmVshadHYkCXQn56gf+KOLSuVBMn9tZ5fVOXHiFTXtui1+LvO+mj2mD3l2I4/YgZDbehcWi9+jt4JXw0cTbFU19JBNZD0Jm49TFULQbsAFsFhNjBvtr+N8ox5Qjm5UVGHZeJgLP18odvlbuaHJtPjpU8ZQ7jpOLJaK/q37///rldzTwkb1mKuTnobv9HOwIHyNOqQWArJIkxOZ/QmKhxHalm73k/COK0AN+GrFoeFsYuEK182NpatYk7un3BI9R0lM5tMS8Vh3rolVHejMa+dkFaDOoGcZ40a98Kr8AxiMwueqX6hUIhai2uWxLk6tDFUP5RSDa2o5VKuIxDcZCkLdTpk1YQh3FoW/9FAVpvcBkVYWO4SRwTJb9TLNtCY7RH5TrAEB+kg8YTBPoGBIzcoXpg6BjMAolecEqp9nmZuThd8+5cG9YDRlJqoUJizjZdhg6X9mNy51GIzYvC0Oqa+9HqzRD53TF0DldafWlShpQ5fh8ePQF8RFJ+P7xByasHYrYrwlYMXwLQpJ3IfTWB1zecxtjV8qKWQ9DXqD1AF98fhaBpt28cO3AfdhVs0Grfk0pt6EqbOtX4CWTK17ykr3VLFyhOArmdVICgt+FIvgdIdpHTZiF0fV8UGtXEAJby0+X2Pn6Bc58+Yi1rTqK2/rWrIvqO9bj27gZ8LC0xuh6Pqi9OwjfJ1TeDFRSiTLuxo9FSsEr9K32SmtjnozwhoVuXbS236fxWGwmEzyBxCyYLxSCVR5lQbWEtqrYNvetgeJinsJoBQAY5u0pI+YtuHITz6aUvZhHxZ1xo9BqR7BMW2xWtlrpsin/kMlZbTJix0l8S0xFZn6hTLuo4qwBlwM3GwscmSRrw2FvJnl/680PAgC4WpsjLj0bRTweALI3nq2pERb1bI1lIbfRde0+AEBVC1NkFxQiq9T2K/nn8eLLD8rnpWEyVDNjZ5WzPx4VIvFO2zjqkwv3tBm1CQAQfFpWOBKJeUywVK5oq64B/tb117Qq5gGAQJiHqLjqAITgSlk8vX4VhQbezmqNGbTmilrr1alfVWmfzOIIPE5agtTCd3A1pncPV1706+aNft3I91WlqVfLAef2yi/C0KerF/p0VX6c1a2K3KipYgsSSy61fmHJVfw73qN3Q2xcq/qx3731NrYES6I/qxk2xLvM62hk0Qs+5j0QmnEZxjpENC5Rc0CIOiat5YymXT5/0izF/P69z2jUuBq4XDZ69dyAkHPqW+sovBLs4LOEsp2qyq2IXjb0zRmVUZI+FNwqkco7UnDg3WssvndbecdfwM0h8g1YG5h1hhBCCIXEDQuVtw7TaA5JLAIA8OMAlmw0JINlAz0L2TLkelayPy46hlOgYzjlZ38H6BiMhY6B7HEUCXgc48Vy910eu0NXqrwOFZc7jQYAOBiYYJ5n+XxZqbjwhfCgeZ0Qj4mNGsNSX19mubzjw0uqC7aNrPH6mZ+Vt+yqSbwgQ5KJGz6vNnUQkkI8lxa8/XoSFcNE6eyD5/fU6P8hwTQB02QlBFlkQZ6X5Am2jXZS+Pjpg8AyP4IGNlUQVUpsa+/ihrAxkqIV0stFz8/3Ic8Ozm3ij7lNJLNV7V3cKlTxi0oqHiMeKk/52+dXvoWdwtLJVfjoUM+Svr8JFZ6WsxCaop3ztQgzbk00tKY2RxchEJbgUeIM+FdR/H/fGTcK/tt2i1+7q+G/9quZEjoYm7wOazTG7QefcfvBZ5k2qkg9A47sxGBafj7uR0ahuauzRttXh6qmJgifO0MmQq/l9j20jx+LwQD/Pxxh/SIyVuHyvKJivI1JoFz2cdUMnH35EYtOEsXTIpPTxcssDPUp1xnYtD4GNKmPOvOI4/UjTWL+zmQw8OAvxamXlVRc1k/oAa/x68FkMHBl5Wi5/ebW6o/F7/fj9I8H6F1VfhRQSCwxYTCrJrV/tP/1v5HHk41qC+28TI09r1g8OarYhzml6Gs57QlQoqZ4Q0VkbBUAgA7bFa4OZMGigbczXr6IxLyZR/G/FX3h61eD9tj5eUXKO6mAtDfeILdneJa8DM5GHVHPXLkWMWZSG+zackvlbebnFUHfQPW06/Kkb5f1yjtRsDxQsSd7alEOeEI+2KW0idQixane3X7zVkvM+/pZ9jeti90MbPo6BI0seqGF9TAEfOqMgU5EJGtz66EI+NQZX3OewIrrjIjcl+hmPws2uq5UQ1NyKGoOahk3h7e5YjG4qFDzSu4BARdw5epstGkdgFu356NP7404dXqqWmMpFPNEot3GgIuYOp/4x7YqUdW1UvhCQ9SpFlme6OvIrxK0J3ISfnfdgpj8D4grCIOvJf1iB7yUFmBZnAFDR35561/B6Y1XsHMBUfZ+2MJe2hefyplu7u7ivzU3BeHzFJpikbAAwpJ3Fe74UMHU6wNh/iEIS0qFxAtzwc+aA5bJauoV5cC2/QxeYk3ZoYqfg58+ECzzo5rubiWVqM1Kb4mno0AoxOSnJzC3bjtU0TfBotALCGpMr1IrrzgUWandYWp9B/nZy1BceAsWdsQNeEnRQ2SnDYC+8Xzwil+guPCmeBkV37L2qvW/uBhr5ltiyqmB1vbByjuqQFsH5cLVnbjfkV70UWm/KsbkWWFV0jV/BUs//qFyhIsy6KTYivCwscbHpGTx61Enz/7S9+vRxDFotlUSoUj3+H2ZM11GCKzox10eyirEyluuaWXZXj4e6OWjWmoyg6F8u56X/sSbLn9rsmuVlDNmRnoI3a7889TcirhW3fwtBJu/EXYmrW0awIxjiMziPNxOeg2hVK5aKxtymp3X5UV41OEvtLqxAk87LsHDlK8wZFdsIUQVouPTMWDmXiye1Bkd/WrhW3Qy8o2J9NRGlr/jbcYpcd/6ZvSuJSZOb4+tG66rvC+xMelwcFTua68MVwfqSQFp2GxCzOHzBUp6SkhNyVHeiQJHZ0vafRtbL6Ldt9/gpmqJeT3br8H1R/S3czx6Nvo7EWm1a8M6YFYtzbza6JCbWzYR1M4G1vC7Tv7f7fUtlK5rbmGI9LRclbcZsCQE85cQuoEB2xTzal8ULytdsEL6dSsbSVE0fyvZNG0zjh36Oi6Ru64yRvTfSruvPGbO7ITfem3AiZNEMJW5ufqFJmldYV46/RLvQqNw+tBjnDtedhV5SsOxvISixJrgZS0AL2e1+KEIty3qqdEVBVG1uxfpIQqFPHnpjvy03yAsLPsThSok/0jDtdz9uJa7HzkZ//z0GNcN68SPJ6OpZ3/+ScdHHiyLELDMtpPahQVnICwJo1hDEWxQpdsKi1+An6l55Jyg4ITGY1Ty38RWz1j8aHU1CGdaj0FjK2c4GpjhgP8wNLlIz6w7K7U72BwfsNjVYWQum+qTnTYAptYPoGc4CUbm+2BeJQLpCdRVbAFAKNTeLPs/ATpCnohHE8n+Im6r1tOyP8koKID76g3KO2qRxR7r8GftteJHe1tyQaCy5NyIwTDmyt48u61aj6tf6BUBG378tFb3x8bIEDP8fUn7Q4da1rLm9m6r1mPfS3pFufa9fE17OxWVL9nKb7IrwpiV/HO4+zZC4fI7rQNR3UiS8XM76TVO/3iAW0mhYiHPycCGspKtCD0WB1X0TAEAflY1MOqJduwGfjV+Q9Zj7OKjMhF6S7dcQX2zPj8fvaWe0xPyAKhdmXbkAM0FBjq8eBYBzwZOuHl/Ifxb1FS+wk8G9ghSa3t7jsiPAj4S3hhHwhsjTc2CYeqgSoD424xLyOWl432mJBAq6EsPHIuWZBvF5L/F2rAO4tdrwzrgSvxamT6X4lfhbcYlvExX/nusri9h7ToOSvsc85uBpx0CENJ8Lv6s0wenm8/G0w4BOO2v3Mpo3wn56cOKUPf/UcaFKPmVg5WhrjAtTdt2dXDm7HRYWBgCAHbuUr+YDC3PvGsvl2BjwEVUdbJUmGKrbYpTCXNxfv4xmXa2EXWVGr5QCL6A/izBr6BZVcWVirrYEbNlGcWJapdJ5mdOAstkDRh6vZR3lkKQtxeCnOVq+qLJ5+VNyRfxxY33+KcnZ0ROl+81SAfNjk8A2LblF7rP4LalbOendQPb5gPA0KU9Ftv2E3iJ7qR2YeElCLLNwVQxhVvIjwY/pS0AocrrVlKJttHh+qGk6LHc5Sy2xMSXweBCKNT8YkAeb9PW4WvmYUrvuxfJSxGVc15m2ckIWS8XRZ55pfsCQE3TEahrMUVuP1fj3vC2WqB0LOnXNUyHoL4FOXrExsgQ45s0xPanL2Taq69aj4YO9hju0wAd3asDALIKC3En4jt2PXuJLymaV3bTBt3sqFPRpNF2Mmno9IkkIWtyCDG7Pa5JQ4xt7AMTXV3wBQK8T0zC3pevceXzVwjKKK11km9j3IuMQmicJIWr5pogfJ6teGLnwsghqLkmSMY3cdmtu1h+6y429uiCZi5OMOZywRcI8CT6Bx5Hx2Dns39HQZhHKd9gyTWs8GNqE55AADZTu1Gt/2Vaz9qO22vHw2u87LlAWZTezoZ/oJBfjPNxj3Eh/ilSirJgxTVG5yqNMdCJnuWNh6lyoeBXwBfyMeDJZNr9T/puk6zLF+Darkkyy5t6Sn7nP2VdRm0T4j72eWowGlmOwj+B3PwQJKdPILWLIvYaNlbdd/XJA/XuW3T15GeyAURq7Z34qbj2YyQYYKKZ7TI4GrahPX7/Ib44fkj+dZs8rl9+h/adlWdZeZi2w+fsu6hrKvH/nuZOFAT8mHUDHibt4Khfn7ReJ7tZ4j4O+nXQxW4uACAkdgl8zMmFGaUJWBKicLnc9dYrLnAqja2eKbrYK/cAlEZPj35RT1U4GeENN5N+SMx/jE6OxHv7JHEODHTswGLowcN8HL5k7keJIBcR2afRw/k2UgpeoZCfju/ZxHvlYtwTZ7/7w82kPz5n7NWqbzRd9u9/gOHD1StqQkvMAyBOs6VLUUExbh15hJjPcUr7jl9DXRlHVb88t/+zd9ZhUW1dGH+HGbpDUhREQVFMMBADA7AQUQz02t2diN3dHdit2IiKiWKgoqIgISWCdNfMfH+cO3GYLsD78XueeZhzztr7bJhhZu+113pXDSx2UZkzXsJ3Z8zVCWfHBJsDQu0AIvqrIt0ZYKTzXKPnLgByiVQcikoHKKkPAqhmAEUVoCeCWRELRvE1gC6bgKM4HPuwETumHUdsRAKOfZCvHpNAmMVgVkSDWREN0H8RP8ujwKTzprYx8jeAWXwdoJqBQmsECs2W/RwU3olum0MH8H4S8UW3KPgBNvV04zsESV4fimpHUJRbE68PIw/M8vdV9vqIgmYaw7/CbVozCR2/VFB1t4Gey6szwig6DUYRkaJPUWkHJY2hgJIpQFEG6L/BpMeDWXJXiojAWmoRHzUqDb2D92NFy94w09DFtFcXoaIkvIALCx3DCygu2IusVBvQVNrD0PynYgcrhBaGcxGdcxaEW4gsSv4z/yYa6ZKrULImLh8yNiEmV3CU6+XYNjBQbYrudU+xz71KW4TG+ryLFFaf/Jx/gmzEnUDN7+ICBpPJ46h5m5yCt8mi5xw1gVY79yO/VDz9IGERZdv6eqB/U8FRnix+LJqDRnz6OfT6LQ5VcoxWBZdGDIHt5p1sh2EFg4HxV27g6CDhMhzfF8yC4+4DyCnmpBExAcwIvKPI4UpFUUkI6IwsZOcfBpVqCGO9DSinJ+FP9hLUN32O1MzJ0Ncej6y8PTA3CkB5BVGMQJlGFntveWc5T9+s1NaOQWtJemTcKa/P06Mw4+0Z9vEwq/ZY1LSPyD6zygrRLZgzV5vd2A2jbYhFRnDqVywIJzbYG2qbgKLAogcNj27Dz4kLSMcx44XrlNUimMdbia30Q3MGwcmOeI+9+BIvVls1qgoG1+uKwfW6SnRPzX9Tate2GITWd8VPTawKyhjlGP5afI2q7iaiCzLGJhGbRjeSZqOoIhPRecFgMplILY6QyJm3cacvFs8+J7Y9iyH9duLirdkSt+MmPWsKGtRNRXxKfVhbJCAhtTlMDI+xr29YE4hHwV/w8NkyzJoagF37RwnpjcB/kXTZM7ceLRJp42q+m/38Q8ZuvPi9FBQowdl0NeprCY++Gj+1m1TOvC1rb6JLtyZQVRPubBRGCV10ymkJvQC6ymbY+s0DmjQ9TGl0Qai9tNGZTZpa1GgdQG+Pbbh2X/Bnfysj4n3y7s8aONZZjgpmCeLzAlHGyENTg0kwUmuNL1l70d+KqKVQR52Yc1rrcOYbDgbT8SNX9P/c8AF7ZPlVAADZ2YVQViavLU4FvFC8M08S3NUlEwsX5MyThA0vn8nch6JRoYpeFIZlXoOhal38KfmJDkaid/BpxqGo+NMJoAtOlWCWvQK9TDFlusWlXmNzKLroID+Hk1gwy8AsjwDKI8CE4BRYJZ3VUNLwxdBmnMrON6O+C3TmAeK/Psxqfn1EIdCh97uhRA49inp/0NT7C32tmGVhoJdVXTp/LbWw+NR/Kd5lJOJg1AtklhbAr4UH2tWxEqstg56KoryNMDSLJ5zQXFCp9ZD5qx4MzRMBAFmpdtAzfi7XsRuo8e7u3ojvAi9rzndjUJIPAKClkfQLYhtdH9JxB5NNUvclCwu7dsLCrp0w8NR5fEr9LXY7XTXxo4n/S1AAxCyag7dJKRh2rmbIEkRX0sF7EhuPN0nJaGspPIrn3cwpyCgsQvu9hyS6X+X03qpAW2Mg6IwsZOXvRWK6OxgMjlC4umo7pGZOQsW/84PKTjwWH/uswaIPlzDWphPsdMxI1166cxwkxfQydAxayz434+0ZnO44CQ58oqKE9dkteCM+9FnNdtS1vLOc7cxbEH4B4b1XQ4lCARNMtLrjL+mfRCyaHCfS4a0Ob2GfuzdQtNOgFtGwHHkA4NLMWoil7Dx34ziNa1rRC5Yjb3OLpbDWJP4mI8PmoJhewo7AozPp+CdsNsoZFZhsQ16rtmxSFx2GbcO5LaNRWlaOG48i8Ooj4Rz1styJyNw77Mg8SWnTVnzRfm6yMguwZM55iaKsKlNHn0iZplGJz436ZhGISzZjR+YtWd4fj4KJjKvU1Bz+nXCxcZV0kWKS8iFjN77lEBq93S32ITbvJl7+9iMVyeDHgxfL4OayTuL79e22CcGhwh3UNIoKkooi8OJPAFzq8P/8iit4A4BIt+UXpUfARGFFNt5lXRUamZecmCXwmjB2HxFcmJOb9kGCi6y9dt8gsv2K9YOwaukVkXaVyc8rFstOR9kar9OWoJMZ4eBlbRQbqjmgi/kh3E3oh971b/Ftq6/aBL3qBSIw3lXoPdLTciUYOX/09TXZhS/kgdydecFnxF+g6Bvr4lSUMA2TCpSmNgbASalQNYsGv2EfDpffzrKFtg7WdO2BrlbWYu85xmZn4Vb0d5z4FI48Abvti5xFe1yfpgdgYZNA/Cn5KfZ4aXWeo+I3UT68JuKuNQoT1g1FtyHOcNcapbDS8VXFgbdvsKCjC+hMJsa0El0ivKa/PuJCM/mCirRmPOcZ+ZugpC1694zUl/E7VKQ7ymtotdQiNxyN6uGoka9ow0ooUc1AoWgjM5WzONKtcxc05ebQMwlFdpozMn8Rk2MKRYuUdisPtJXJk397/YmIzCZX1c4rk646PAtlJW28TV+JwvJfaGowSaa+5MXVkcOQV1oK14PHkVsiWPS5cR0jnBo6CAYa6lU4upqHk6UFYhbNwYzAO7j3XXDqkxKFgl2evdGrsfiVCqUheMJo9Dxykn3se+4yPs6eBi1V4Sk5RpoaiFk0By9+JmD0xWsC7Qw01BEwZCCP3l51oKXeByb6HG2xsopoWJu9x49kc7n0r05VIUXpWWoY4J+Xh3C9y0xYa0n2+3NH3FEpSiihl0ONSmxSKP27M6vIqLxvY2ej7Zn9eDNCOp2lWgTDZELhm+t/EyxHHgBo0TRRTOd8j1ApVJxrvwc+oVMQU5CAhlocqaQD/kPgv+cOfBecZJ8LOcmJ9JPWkcfCxEwPaWI4yyrzLky4DqIoSssjoA1fqKq04nt93iwi2vfsqZfYtE200/BRkHSaZ6MndhXLLqPkMx4kE1WZrbTd4WyyGgBgrN4aFpqd8TR1PrqYCdY+pihJ/8+QnpYLYxNdoTbcBS+4n7cxIKSWGmi1FWpzKXER+9z+6MECnXlDPaXTJJSUCQ17YJxNd1xPCoNnXSesiLgII1Xe4mT8cOkqvsZiZYQ5qcP/bMCfkvdwt7yCnNIoRGYfRVZJBPv65dg2aGowGYUVnGy3Rrq+iMw+jOKKDLSpsxQvf8+Fnd4o6KgITiO/cl5+gSZ+fvLTT5a7M2/rBGLxwF3VdrDlVORm5JPOFReUwKvOBMR+SkCTdvyjdEpTbaFqEg4o6XEhTsFRAAAgAElEQVSda8CTftv2GK9Iv6RMadMWCys524rpxZgaPhUnnERXFrTRN8Dsds6Y3Y535/dS5BcsehSEsS1F55cPq78O0fmvUETPxc6ooZhtJzyklgXN9AfASEfFH1eAKUPpb6qp9G0F4DmxBwbNIvQC+o4XT1+jJhM3ey7e/UpBI0NDLOzoIlYbmikhNl6R1lS216c6oaiBqn8Y9Gxy0Q9G4REwiq+AZiyBQ11JDzTTGDDLP4GeKVz/QWRX2vOhpCFZNHAttQjC/8NtXIwPxxbHAfCs54DY/AzYaIuuppb5qy5PhVruc/omkqdySII6jRxd09RgEo8zDwDs9XkLSIiLl/UT5JXFISjJh923u+Vl6KhIF0UgL3RUVfF+Fq/GjzSwKqROfDcKhx3JG0/zP83Eksb+MFTlvB9upFyBl8UgTHk/FjGLjiO/Ih/aNGJiu+rrMiy3X40p78ehm0lP9DMfgNkfpuCwYwA+zK5eJ8We/n2A/rItNrmRtrKstYG+TFVpXazqy62qLaufsrIK9Ou4DpBgj6qJcR3ecdCIHX49rQnQ0+L9vzPWIyIZGtWVXk6j5Z3lsNQ0wP62o2CpQa5kecuVGM/BHyE4GP0YT3suga6Khlj93kn5xH6+uoU3qWppVVHryFMMN15+wQAXYmP20O3XmNS3PV+7uIJUjHuzFfe6bIAaVTq9q9Z3/Xgi8jo/WItnbjUj5ba1PnmDuo6qAf6UZvLYGasZYUnERpJmHgCsntEHq2fw/xz9mHUJoX8I+7ZGY+BoOFKisZ25Oh09naWLZnTruFaiiqvc5BUEwEhvI4wN9iIu2Yzn+rZd4mfT9eoiOlpLEMNHi15fnYtpBx0VK4HRd/W0uuF1+mqR/Uib1jx8wB6R0XmyYq3phLCM82CAAaoS/7TeyC/JyMyQTof5dshisW01aaoYZ0NoEiYU/gGVooS1LYahfdASzG4smRybpLwLi4X/oktYvYk3a7F1HU6Em56qHfRUyfrsLAkX7vlv5QwVT6uHAAA7PcHryUN7giUfuABcu9mTjmWJ0lNImq0SlSxYa2iuj9xKbzJ1LTUMXdAPs7uuwo30I1DXFpD6wuXIE8SfIukrpCpRKIidzr+ggTpVPjv4g+2bYbA9b0QTPyw1CDtb7Q7obiLhokvJGDQToiogszwcjIIDYJaGCG9DUYGSWn8o6a5HZW0lUYibXnnz8EPcPPyQfXz7KJGzXjlCT9bCG/Iu3CEMR3ML0UZ8qMrXBwCUtOZCSUu2gh2k4ah2k+vfmaLcgt0fI88PjKJL4I7E5UUJStrzoKQxBqBIPrmkGpwSbSQhVfm+q0Wx2F9fi2Ut3BHl7Y+biZ8BAL2D9yPKW7xUMiazGBQK8b1RXLAfNGXRAsnyQoXK/7vy5s/u8LR6hJAUQq+nqYFsJYh0VBqwJ0bfs08gKMkHykpa8LJ+KlO/NQ0dZd7ddh2aDsmRdzX5IoJ+38XdVE7ahjZNG+siVyC9NA3FdCI1xE67CVrqtYEGVTxHCj+8h+xFdnYhQh5IFgX9X+FD1iW0MhAtPfJfRYOqgrSSPJ6UWAC41ZVw2r1I5x9pObmRKyY3ckXruysQ3nuVWH32MLWHKpX/wpHBZLKj8xTJi5QENNI3hImGFmyPbUf0OPnNZf5f6bnwEDLzirDmDLEo9e0uOLtkQ+R5AJDakSeIggrBEdRVTV45WbfMVrsBIvN4K333MXPFifjLEvVdUJGGqXbEHP9F+l6pxhcc6ieVQ4/JBCaNPIxDpyaKNq4EK5228nNJkdYRCQDrt4uXJiwqhRYABjd4ItJG2rRmgPg9FenQczLkaO13MBrOc33+9NP4FJ4gdf+qquK7grgjv28kv2E78Jrp1RO7j3tPl0jt5H31PBo52YXQ09eUqr0syPJ+rszLF9FQolKwfds9zJrtgYMHHuHgoTHQ0pJOBkYhZaLMbUxIxw0c+L/IY1YTE7Mlfflr7igbnEFZmiPALAAYuajI3w5lA3KUXFKe9LnLu9z78Djy9sYI/8C9kcKb+/8ph7ODue7bOoF24vA97wUAgAkmdkRJP3GlKLcGVf8IaKYxwh8mkVDS3QBpHEXiElQQwPchDfO7r4ab8lCkJfyR8yirlqp8fd69iMbauZLvOFU1SjprQTONFvE3iYaS5iSJHXm2V9ewH7XUIgg6k4HhDZykamtonozCnMXI/FUfuRkDQFNuBt06klcjlxZ+KW+eVg9RSs8BnVmGjJJP6G4hX4mDxvqEzko5Q7SQ899GXjnv3IJKIevetjfsiANtjuOwYwA7im/iu1FYZr8Ku1pxZQz8RSltrm6K10A8EOVBOs4sJXSmriYQKWpHfngCgMBosL3fiQj/g1FExP/TtN3sc28yAtjPi+lEitrL9IO49FM+kZvVxYrmXpj59gxa3lkOlyCyvlPLO8vR8s5yaCmr8T3PenA78ir3yV0Q47WHP9rfX0Nqy2J9y0FofdcfLe8sh++LA2jMxxEoL6YEB8JEQwt9rgUgetxcOJ2RTty9Fg7Bmyfh8FwfhB+cg/CDczDfp4tA24SiNKnvE5WXiqi8VNLzqLxUPE+PkrpPRRBT8JN07GNJRNldT75POh+W+VGs/v5kcb4LI7KvoYxRhOSicERkX5V6jE7tJa8eCwBxMekYP1z2zDVpkMXxMX5qN7F/55/590UbiYksDrmezmuR9lt2LTVJmT05QCZHnjS/czmDDgAooZcjMPktwjJ/4EtOotjtacpUzJzfS7ShAHz67ACdzgn6qIrKs/J05AFARxdbrFxxHZevzISLiy3OnJ2Cgd67RTcUgEIi837Fkr8ArJvxF/VlEfeF/CYoTSV7yEt/c6Ib6CBXufULeQhp8bTlzd02UTPhY0lMKnPKctClDvHFt/TzUqx3WA8AaKHXAjd/3UTXOl0RWxCL7LJstp2kPE47isY6LtgVNRQzbWu+A6aWWv4GogcSi5FaZ14tikRLfxe09KtGt0QcVKn6AIBPGYROl4GaeBHiggj9PR/OphztmfxyYhJJpcinChqdWSpRX4ein+Hiz3fY2mYQWhvWw7BnR5FclI3nHgsw+uVJdDS2waPU77jQWfLU4p4mHtjwbTW0aFrwshgESw3eTUkL9bqY+G4U2ui3xfvsNzjsGABtmg4uJp1FWGbNLmpUnbgYC3es+VqfwMGoXphsd4/vdR1lwoHkaDQCiYXvYKrWBJ9BbKCW/lshkOXQ87UmNoB7mAmOaMzNLsL0UYehpaWGmUv6onFTwZH3x/Y+xI3zYXBybojZfp7Q0eWfwREeFoetq26guKgMDe1MsWiNN4yMdXjsPryNx441N1GQX4xGTcyxcd9IgXpm3JVqBZ3jPuZnL06falRlfOjDPzWtt0UL9LYQJNIuX4zUiUjWrxnpAIDsEvFE0GsRjqOt8AIzLBpqmeNbnviLdG62f7uHt5nEWm3Yi32ka0ubeUrVp7zRommioIKc2aXybxrjucRADKjL2XTgjtY7FfgGI/u3xctwXg3axNRsDOtDSCpNtQvB5YSJMFGzZ0foScP67cOkdiYkxGegr+tGiVIpZcXbY5toIyEMGSF+oaLQtBWw0vYQbVgFjPBWfMotN2GhMfgakSR1expN8niu3uatoaxEbGr2s3DEhq+C9WqF0c+7DXZv5f/9Lg4endZX2d/araNiCvdMnOSKMaMPY8lST6xdcwPjxkvnNwIUFJnHoJPT5AbN7g0AGNGIXC47P5uYdOkakSc4qmZxQh/cPEv8KdUY343nP5mkUqiY8WEGAOBMAiHyufH7RlBAwb7YfdgdQ3hOVZRUEJxGhKl/zPmI26m3oaOsg+NOx0l2/Bh74irs/fgX/tBWNkJy0Vc01e0GKkUhvlah3L77SbRRDeizpuKmPLS6h8CXF8FEeu/ADsTEvay0HM8fEKK0A9oRu/W9mhMfjMO6bsCSCccBAMunngKTwcSPyBT0baWYqnW11FJTcDKqjyFPjiMm7w9KGOXwCN4Hr3pVlyqrKGLzBFcP+5Z9FJdj2+BybBvE5BJVTlnHrEpgLFIKQ0jX7id6w9l0C7wbkPUAK7ePy7vKPn71eyHPGHxs3kNbuT6uxTmz7YSNmcWL9Bg8dpuLf14cRzmDjvOdx+O5xwKs/nQbADChUScc7iC+vg9pTJbDsKSJP2Y0mst25C2zX8Vjd9gxAJNsprEj87a13IMhlsOxveVeHHYMgBKFirm2i2Cn3ZhtX1OJ/Ca9dpskvPxDjhZJKiR21lOLie8kNao2JtvdYzvkACC/nLNJnFdORPy8yziDepqOfCMfpzd+jOmNH8NAlRCsp1L4p4y6O63CYLctqG9dB517NMXSGWcwZQRvldxLAS/h7rQK1869xoTZboj7kQafHpsxYTBvtJi70yosmX4afQc6YvDIjijIL8HwPrxzPnenVVg89RTauTSC77jOiI9Jg0fbVSguKuM71v83QoaMx+pXj/Fz4gIAwA5X+Wk8/j/TevIOtJ5MvB8n7RD8Obu3zQyp73Go3Vi2Vl5477Wkx6B6baXuV54cc9oMACilk3WsD7QhIl99QqewHwAwyorQdw6PJBwo87dcR3hkEunxPZ4czGKr4wZdlbr4lC15BU9uNu/mTa8Ul9LSCvR0XouiQsXqdZ89+QI9ndeKXXmUH8fOySYDIivBoX4yFcTo6bwW+3YEiTaUgfJyOnp12QC/+eJp6vNDVU0Z954tlbidv4MP+/myZgPx2n0D+yEp3d1l21zu6bwWB3fLT8OuMqeOPUNP57VgKkguduBAJ5w4ORG2tqY4dXoyBg9uJ3VfcvcWjVoxCAGreD+0TOobIS0hA0PrT8eY1T5IS8zE2fXXAQD+F2by2CsaQ3X+2jXKFGXsabUHADCi/giMqM9ZCPg14XiBVzZdyX7eUq8lDrc5zNdOUv6xIqIe6mo0BVH9tGrzc44HPEff3vLddVVEn5QaWIrrwqaqKb8uDR1cmwAABo/vDABYMf00NhwhNLSO3iL0dlq0Japreg5rzw5hfvs8Cr1aKGb3Y6DFFIzyHwjPST14rkWHx2NG55Xs47YeLbDmCq9eTmU7WSol/yzIwoinp6Crogb/lr3Qrg6napnt1TXs6D4WJfQKNL+xgXS+mF6OvsGHQGcyMMHWGcNtaiv2/k2c6TwK8fmZWP3pHlKKcnCgw1Cxil/UZESlIDTRH48m+uPl0pekdtx41JN8h9dQVYv9nLVbDABORlaIK8gAoNiKm4oiK6sQA4eSJT/atLbC+2xyFMmsuWcR8YVcdOXk0fGoX8+QfezqtgnBdxegZ+8tJLvjh8fC2qoO24Yb7uO7gXOgri5fzazJtuQd+ZYGhCbQ9MaEni71XxkF1jEAdDbhOBZY51mRe3Y6PWGn0xMA0MlkGjqZTCP139GY/wKxtKSc6GeeBwYMJSbSw8Z2Qv/O63lsj+19CHUNFdx4SohUe/oQ6fjuTmQHL2vBHPR2BfvcsLHk4mosuG0AYNAIZ7g7rcKo/rtwKXgB3zb/b/h34Dh0+9lIXwmxFg7Du7fG2UfhAADLOoJ1yZUoSuho1Ayuj+chpJt00VaVi1/UJJQoSjwFLQDASNUAq5vNg/8Xzu880mog+poTc9WdSwb+256CGSPI0TQFRVyaYomz4FVPPpH6rRytce3+PJmi3vr3JL4DFizrB7c+8luTvXoeDf9Fl2Tup0FDY9Szkmy+ZarRFkwwQJFjbNKDF8tkSqu8cfktblx+C8v6hjh+Xn7yDkwGE24u60QbisHtx9Wvvbt4hZfUlY5ZXL0QhqsXwnDt/jxo68inzsHH9z+xYMYZufRVVcg9Ms93MVFq908yuRpQwLftAIDs9Fxsn3yU7cijKVPRqJW1vIchFAN1wS94P/N+VTgSUch/EfLrVw48vXfBo992nD3PSQO6F/QZHv22ITu7EK5um3gm99duvIdHv23wHrIX+flk8VpXt01gMpmYt+gCfHz3i91nRQUDC5ZcgpfPbpSX03n6BMDTJwvVfxcXM5z90E9nJFYOFFx2nEVo4FtMb78UnnqjcGTxWZH2KTG/MaHFfPRSH47hDabh6s47Qu1Pr5FeE0PRUCuFUxubcSZwf9g6D/zfb/c/r2M/5ElBbhH2zTvN95q2viZsmosWVBXXThQDHx+DW9A+ZJcV4UfeH/zz7BS+5pCFf3PKyLuN01+TxZAPRb1EixsbkVqci9/FeVj18R72fnsm89hqqVqstQ1xwmUEHrhN/+sdef9vDH9+DC73NqOXhWw7vtXNwKF7oaREQciDRQh5sAhbNg7B+/CfPHYRX5Kxc6sv286xjTVGjz+KigpydkTP3ltw9uQkth0AjJ14nH2ddX7TOh/ScciDRXJ35NUkzh9/DgBsRx6LSXPcScdMBrE1v2Ir/8j78yees59raBJp4sN6SbfoVlWlITenSKq2/0Xcr5yA1eEt7EctsnP+8QcAwLF7Ybj9OlKo7drmY6BNU4fr43k4EHML6SXZKKgo5vv4L9FEpyEuOx9gP/qZ8246vzzHu8GspcGRidBWka+epLaOukxRYyy2rLuFns5r8Sc9T6Z+7t/+iJ7Oa+XiyAMgVbGObua7cT6mAz5nHcGP3Gukhyys2TxEpvYAkJSQiZ7OazFj/HHRxkIoyC+Bu8s6uTnyNu2SPsoTAFZ+voT2QUvYjy4Ppc/amjid9/9KGrw9tsHNZR0qKvkSJOHpo0j07rJBIkeeXRNzqe8nTxSSxxlUzLtAp1AouJV9HP30x7LPdfR0hP/FWVLfJ71Quiq2oWMk/8CQJ9UZJzB89CH2ZD6Ha8LYy90Bvdwd4D1kL65dnM7TrrdHc3h7ESlTrm6beCrqnT4bim2byBNdUX26992KR/cXCuyT3zkWv3+mw8ec8zqG3nwHN+WhuFt0FjRlKo995fTXy9tu4fK2W6hvXxdHPvE6Aivb/0nKxKEFp3FowWk8KOeENoc/+ozFHuuEth00py8mbpYu1UtRzFntDQ+HZWjRtgG+hifg9gf++jiXX/hhWNcNMLM0QOTHRLk69IRF0ZlZG2N/KJES7K41SmY7YdCZTHzO/oXv3n6kCn3c0Xibnfqj7a2tpCi8Z79j0MmEI9K77ctjfB2wlBQhZHt1DaY36SzVuGqpeuyurcbtHlPQSKdOdQ+lFjHY6UQUifrafyUA4GyncexrJzuOBgBoK0tXHay6YX03AoBjayue614+hJRHi+YcTeItGwbD1W0TevbeQvru1NZWg7k5ZwPn/q258Oi3XQGj/rt48oB/VIBLN3vsWn+bffw4iKhs3cqJ/8bzjQthGDaGE3138PwUTB52gB21N2Zadwwd7cLTLiM9D9P+OYycLOnmsv91WgbswcdRM+Bwcjc+j56JjWH/rYrZ1cW7AxzJo3G9hKd2uT6ex35+KfEJLiU+EWjLL3pvc+RtLLQnKl76f7qKu78+4V0v/vPN/xpRuUGIyuWkXMqim8dC1qgxbny9yHJQBoZa6ObWDM2aW8LYVBeqqjQUFZUhKSEDSYmZCAn+it+/cuRy78o8eLFMqnZh6etho+OJoop0FFWky2087V0aoVPXxnj+5LvMfX2P/MXzmnXpbg/Hdg1gaq4HXV0N0OkMZKTnI/VXNl48jULEB+mLWgijYxc7tBbwPSYO7YOIyPTg7iugTVNDTlkhlkdcQPugJVKl2vr4tseRfQ/lksrKZDBJVXJVVGjo49UarR2toW+oCTU1FRQWliAjPR9fIpLw9FEksjJlK96299hYuRfHkAa5OfPcVHzxoExwwYaPIV9xzO8CX0eftAREfJCqnSqV99fOKiyCywZenZTr0/+BnSk5OoOld3d0tDfGnyR7/yPXziEdu24+grQ88ptlpHNrvIrlFZV18N8JOoP8jh7XyRHz3MkpGtPP3sTjb7F87/9lzWySQ4If1268h7dXG+jp8U815oeaGn+9GRYjR3QUuy8AmDQtAEG357OPZ07rieMnn2PsaM7vKsiRBxARedxONYBwovXWGM73PAC+5xMik1GYWwRNXc7foq/2P3zt+dG6uwPbTtB9JGH79Wc49fg9Pu4hv48m7L6CIzMHCWhFZsPlx/BxaYGGZkSqlaOLLRxdbAEAQ8ZxUgIqO+Y2HiUc7cMmubLPaeuq4/yTJZL/In8Rs8OuwlhNm+//TTmDDmUlKrzqNcfCt4Hs84x/v3mOufgCAB7+Iiq0Nb3Om54lT67E/ltplUKBBtUEhRVkjStbvRFoYTiHT8taxCHK2x9jX5zBy3RCmzXEYxbMNXSreVR/F+6uG9hp+mcuToOpmeA0LhY9OhOfRUcDJsLKuo7Y1+TNz7yr+JFzDEUV4mvHUaCEBrrD0Vh/MmhKmgobG41GRUUFZ9c5N7cY/fu1Eqvt+DHkDQVVVeHf51VBGT0X0TlHEJd7DkwwRDf4F3WaKRrrT0Y9bS+Zx8CKouMZW1kF6VhXT/jrWrkIhnVDY3YK7Yq553Fi3yOc2PeIlFYbH5OOycMOwNbeHBeDOHOhymm7spBe9BJJBbeRXCCe0DiFQoWd3gTY6VevbhULW30jlDPo6GVNzF+uRH/F4nbSi4TXQjB68wVExHEyD8IPCp4zbG05SaZ7Xfj5Ggvt+6KgogSfshPxrtdqtL7rV6PTb8Xl2bsYdHZsKPC6PJx3/AgO9VOIAyErswBXzr/GlfOv5d63MGQpZNDOWDonoDj4rx+EwoJSeLnJPyL46aNIPH0kPCpW3lx/MB9aWrJvbnI77fRUNLHHcRw6BEmuv8fiwUs/jBm6H8mJWTKPjZuysgpcv/QG1y+9kWu/AKCsTMXdfyU3Gtub43tk1egNC0IqZ972SYcx95Bk0W0tXZtiz0v5VpJ8l5oit75Yjryr04ajiZkxsgqL4Lr5KAbsPc3joGMx/uQ17Bnuie5NbMBkAkMOkp2ZCy/fQ1peAexMjXB9OuEgGnHkEk6FhvP0FRqTADqDiRNjB6FdA2Kn3WPHCRx7/g4NjQ3Rv5U93/s7WddFwDgf9v1FOfKC785Hz95bsWf/Q2zfPBStWtYXas+ClfZKpconM/tnQgaPhk+/Pi3Fbs8v+s6mhRViP/3EveOP0WssobMS/Z5YlA+czSucvPjUDGwcuQdLeq/H7pecL8ayf3V0ahIaNWDxxY+Kcjr66I8lRdm5a41Ck7Y22PmYCL2+sPU2zmy4jtuZx0CvoKO3Hic618hcH2ejd1b5uLlJKcqBuQZvlUEASC7MgbU2R3+qhF4BNSoNS97fQkOu6K3EwmwAgIWCHT+DbN6yn9+I70zSJiuW467k/zPHXYgo2tUf78H1/i7oKKvhbT/eog3yopxRgJzSr0gtfIzUohCU/OWvI53OwMNnkk2wHz5bBv+llyW+JisMZjlepo5DVkmE1H0wwUBs7mnE5hIblSpUXbjWvQI1qnSOx9LSCr7ntbXVkF1JM09dTbwUWHlM4OVBRsl7hKZOBJMpfSpMccVvfPizEh/+rAQAWGh5wNF4o1R9tWlvg9jo3zznP72LJx07diAisN+/jkWb9jY89q7uDgLvsWr7MAC8Trr1Swlt6T0BkldaFkZG8Rt8zFiNwvJk0caVYDLp+J59EN+ziQIlltr90LpO9VWAP9CzP/LLSrG5iwesDm/Bw8FjRTeqRSQ0qpJQBx43bQxs5XLPSWHHcaPrbNGG1cj5xJuIK0gEwMQye9HFPxZtC8Sr8/NE2imCm48WwrP75mq5tzy5/mC+aKNqRFNLFc1b1VdYpFxVYd+srlzmAXoq/De2dFXEDw7ix4kLU2tEhJu4sBx5ANCzV/O/z5lXkxwdb1Ikn6zw49p7otLnpSm+aGJmDAAw0NTAp1UzYe+3AzPO3sSe4byl1LmdfBQK0Z6b25+I8FyWIw8AzkwYzFPJlsFkYvzJa1g7wI3tyAOA+3PGwN5vB5ZcDeLrzBN1f37QaFR2xJuwNFZuhow4gPu35kFVlcZuJyu93B3Q3dUeDs3qStV+1gHeCfC2xyvgZTgGO6ccYTvzZrkQaZGTtvzDY99tWEdsHLkH39/EkM7vfLYaszv7w015KDbeX4bW3QVP1KuKXZP6V/cQ+MJyqmam5sDQTA/3Tj6FqoYKvr2JZducXH0F8w4QAvtUGhVBBQEoKylHPyPxRPcVjYeFPbZ+ecT3Grcjb3vbAWgVuAnfvJfhesInUsqtq2kjbIwIRkivqivmU86otLCnGeNqXAcMbPBKQItaJMG/ZS+EZybhWy7vYl8cCssTkVoYgtSix8gqUXxF708Z6/ApQ766lqLoYxUKmhJnEsdgKKjslxxJLriH9+mKizYuo+ciKKEn+7iF0TJY6fgIaUGG9T1bmcqOPAB4/PQbJk3oKvEYqwoGsxSvf8/En+Iwhd0jpeA+Ugrus4/7WL0UO0Jy3IweuHTqJYa6b8UFrui4zf7X+dovnXGGFF33/Quxoew7jhP5mJtdBF190QsbFQGvs3QwERgnXpSmJCTl30JS/i0AgI6KLVzrSqKNRQFRxE16uAvVsSra1iI73xKrfsPoW+6vGlmMKLU4DTM/rBRp5xM6BWuazUNjHcGReJUpLDgCTS3Rzvqc7GnQ098n1CYz3QOGxpzPOXV1FYVF6FUVQS+WQUkOGoD8OBfTDr4N5fO9s23fPzh24DEunA6VS39VjZePE6ZV0oGVlpyyQhRWlEKTpspzXlb+lvfzzUfkzX3PgY7Ys+2+AOuqQaLZRNbvHJQWl6GsuBxZv4m8eQNTIoVGTVMV7mrDseWBH+b3WINbOSegyiUE+vvnH1zcchOz9nE0bdxUfEFRosDv3EzcPBiMn1+TcTnlIPvahYT90NRVRz+9MUJTeGXF7/oDAEAzCxO+1x99i+V7XhzUVXgjqsz1dPArhyM8uvx6MHscrLEoioVLL8G7fxskp2TzvZ6dXYhDR5/A2qoO3Ho0BQAM6N8aw0cfwtqV3jge8Bw0Gm9UnDD49Tl7hhtc3e8LzNAAACAASURBVDbBuI4Ohvi0xa07H3HiyDgRPXFo0q4RzzmNfyvZMLkWlPR/05Iq69gJw76DLR6UX4Cb8lCSHt7t/NNQEZFuLA2tZ+5kp23O9yankLSbuwel5RXQUlfFi81TSdccZ+9CBZ2TnvRw3UQY6RCLGDqdgZYzOE5j7rRdrzUn8TOdeP0tjfRwa8UY9rUrLyOw9gLHscXdpzCOLD2PxSemYOf047iffxIe2qPZ15gMJnoOJ+sFKeLvKC0T7Zyx9csjbPn8CAscugMAPmTybhT0tWyGuW+u8xTCADhOv9Y3NyPck/NBX1hRBk2a4gTkE/Jvo752X1QwihGcPBROxtIL0dZC4Hp/F34V5YJKoSCi/zLQlHijkd+nL0FqYQjozBI+Pfx/8iUiied5s3/13Hp0XkeK1qt8rGiYTDpCUgYjv0z673Jp4XayejYIF7vq3sXLbzDEp63A69cvz8AAnz2kc6xCUtI6+Kzqy6fgS2J+ID78WSHaUAHc+UlIfjiabIaFpptI+z4DHXHn6jtS5Ny1kMXwdiVH+wW9XYF+HdfxRNidvUOOcHp8PwIHtwehMpUdfPtOT4S70yqe/sbP7Imju4NFjhsAUgsf4U1a1UQG5ZVFIzCuJdSoRnCrFwQKRfg8UFe1MXJLv8l0T6vDW2qdeHLk3L8VbKd5OrOfA4Bv99YKu+cux3/Q+q4fbnWtngg2YTDBZDvylJWUMby+F07GC44CX/5lG6n67Vjv9piy6iIOrBBcLCHtV0MoqzQHk1kOwzq38DvFHBpa41FUcBSmFr9QXHgOJUXXUazSEeqawwBQ8DulLjS1p4Ne8QN6BseE/g7BoX6YMvooYvhEGNdUrG2Mcfh09WrXS8q4Kd3Qp39r/DNor2jjGsSJC1NRt56B1O1ZGnncdH+0UoYRCSc41A/uLutq7MZw4MOFNbIomETOPANTPRQXlEBFXZntxGNRUljKdrjdyDiGnVOPYdFJjvNBXUB4Z1AJUVW0k3c7uKmQI8sMxNDakRQ1mmS7oXoaasgpkn7BVs+A93eoZ6hHcubFpBOVfwe2UXwFvs3rB7OfD/J25LnOL1JvqE87DPVpx9OeX5uOc/eiS3MbrB/dCwDQaf5+PBcQ/cfdjlVcQ9g4uCkpLBV6vTLS6Nix2szu7I/IV9Hoq/0P7BxtsOeV/KJfHn78gV6OjbFupAcAkBxwABC2nQj1d1nIW9GXwWDyaOuxmHnoBvua5+oTaDVzBz7snoOPcb/Q1q4ebiwfDQDw2XAarWftRPguIv1h7YVHAvsURsjl11h8gijBTuFK9Y7/kiSoSZVxJvYtVn/k7JrYXuWkDbGi6755+6Fl4EYciQ7lucYNlUJB21tbsbQF7yIxeuByDHlygtS/shIVXwdIryUhDB+b9/iadQBX4zrAQNUeLma7oK1spZB7/b9gd201PnguhoYIB6y4GlT/TzTjKsTA/by6CYwTX75B0dyMIxbNbvWCoE7jv3kIAJfPTYWP734cPMLRXBrk7Ygr196xj/V0NdCjmz1PpPyBPSPR2E66KorGxoTcAHef4kTvs3iWMhLZpdKnLMuTd2kL8Q4LYa7ZA04mgqvdz1zcBzMX88pwcEfgsbj1UrQDesCw9hgwrL1YY+R3DwDw+cdZaLvMkvd48Uv8zU95UkLPwM34NlBR0kUvK8EFKQxUm8vkzGNVrq1cwbbWuSc9LKcdk0lk80gKg8nAlaRnyC4vgLmaIfpZdBDZppOxHY8+Xk3RyxscSqxRuR10wpx5lTl+jdCW6zCMXPiDO/XWxJzI/PmdYv7vcRQoFG1oaRNzbnVNX+TmzIe6Jvf6l4HCfHJxCmEcOElkufwNUU0nL06FhaX0ziUAuBRLBD0MtnmKczHCC7jIE1NzPQSH+mHGhBP4/lV+Ml+KwL5ZXew6PFrmfqQpaiErQS+WYdrYY4j+nirauIqgKFGEFmlp2twSXyOqb72rkGq2GjrqMpUHZlFRTuerjSYL2ir8BY8FIYsjDwDJaccivVJBDCsjfXxO/o01A3ry2P5NjNtxCS+3k6vWPt86VYC1cDrM2YNXOwRrVvwIj4Ntmwakc/lZxN9ViUvXj0KhgMlkoqSwFGoCxK5FsfMZUXnLTXkoot7FoiC7EFr68hE6D3j0DrsmclJoXZvbICRCvOgRBpOJfqtP4Jb/GJ5ri326sZ93aFIfic+ISNrNV57g1DxOlOLAjg7YeJmzYNRSVxXYpyCad2qMiOfkik/6JrqIDo9HyKXqT/kcYeOEETZOeBgVi4SsHIzrQDiO2287yLahUij47CU69e6bt3Ch3otdxf+7yYOmBlPQ1GBKld7zv0yUd21k43+FhPzr+PhHfsUE5MmDRHd0Mg+AgVoLvteNjLSxfcsw7NrzAOUVdAQcHY/I76kkZx4ALFvcD45trLF7bzC0tNSwcd0gWFvJViTkcdAijB5/FMkpWbBvYiF2u3sJXVBGz5Xp3orgV+FDhCT7wLWuYnQXq5r8srhqc+RxU8bIxYNEd7jV441CBAAtGTeWfk5cAJsjWxE7oWZrav2N3Hj5BQNciOCB/TdDMdVTuPO4nFEBtye8Tv3tUVegr6KNMx2WQIMq3fz6b0GJogQGk1yoRyq9PCYTorKNDeoEQkXFSeKua3qa4tGzk2V25AGAj00IKWV7mA1v+uv5WOHvaVnYc2RMjY6GbNLUQi6OvOpk3/Fx6Ou6UaCGcFUjqtpyz14O1eHMY4cvyqeagQJw8eJ8kMkzxVZfjTdCkKWH9yGRv4ChSyMrqe+XX8IbQRb3h1yxZcNAIpd98AH5phKfjZ+KpMKP+FnwFhd+zgIA7Ivqj2fpR7DjGxFZxPoJAEG/pK/Y477sCMJjUtBq2g58jie86a2m7UCraeRIsxMP3uLqi8/osoCzE7bh4mN0mr8fYd+JCr/T9l1HSVkF3/Ysdk/jDT2f67oSADD/KMe5sfURsTgfbCF7SDerrys778jcF4vMvCIYaHPSb0z1tcVu+3HPHNzyHwPn+XvRaib572RZh39Ua0pWLsKiEvEy8ideRv6EpZEe9k0ZwL7+YvNUgX0KYu5+Xu07v9PTsHn8IVzby3+iXxN4Pa9mVOyThY8Z2/A6bQnpUYv0PEqNqu4h1CIHAuNa1lhHHovnv0bhVrwTBOmKtWpRDyePjsfZk5NAo1HRvFldvlFy7j2b4U7gHFw8O4WvIy/kwSJ069qE73l+UChAwLHxeHR/IfbsGC7y93iTNgeBcS1rpCOPRV7ZDwTGtcSPnBPVPRSZeJk6AY+Tvat7GGyKK9IQGNcSheW8ixgj9TZ8WkjGhX7iy6PUIh4Ttl/GqeB3mLD9MsZtvYSjd4Xrit1PfcvjyFPnctxll+Wjz9OlCIhXrESQonA2Eu99ShWRVi4uaamNkZ+7AumpnEwsTa0JKMjnRPdlZ/igIH87fqcQEe5lZWFgMLJQXHQVDEaG0P6DQ/1kqg6rCI6enYzgUD/Ut5aPjAMhVcFx5lEoVJ6HojlwcjyCQ/3QtAZlIXTsYofgUD/sPlK1QQWK4nbI4mpPxx40rJ1Y/099+itOqkAcJHbmqWup4f6JJ/jyMgo3D4j/4V2YVyRR8YzI1z/QW/MfuKn4YqTtLEmHKRAqH/2j7k2I6mTDD1/El5Q0AEB2UTFariTCnA+PGsDTRhxY/XrvO8M+N+cCryNIiULBuYlD8SUlDSOOcASG0/MLMPjAOQw9eF6q+6eXxOB2yhrc+7UJqcVEukNH47H4msNJOXQzm4eI7DuIL3gDd3Pp0xeC1k2ArqYaPuybAwdrIsXnwz7edM3dgS8w0MUBT7dwHG5NLI3xfOtUtGtcDwCwb9oAdnt+fQAAk8nEuwccUfmM5CwkRCZDVUMVPUZ0Yp936NQEvcd3R0lhKZb35y3ccZWPY25Y/SmI+fiT5/z87kSE3qiV/MXMvaYTqbK+1uJHI87u3wn+Zzj/R+effhS7LYvQrdPBZAKH7okuJ799vCcuv4xAR3sr0kOWPs2siQXkxW23MXE9Mflu5myHpGjCqTvSr3oXH/ZriWq5K+6Si1zYreE4Kx3WE//r488RwucBYeGISssg2f1ziojsmH+DSLE88/YjWmwga1ZVJZdj26Cetgfam2wgPWqRnqmvLlb3EP6TUChAxCdis0aRWijh6ctqVFqtKBjMcgTGtUJi/s3qHopUBMa1RGphiGjDGkJk1i7ciq+6tCx5cvenCzKK34o2rAYeJvUjFSEBiIIZsuJkKl2BtFoEc2SuD0b2dMSRuT44Nn+wyKq2m75dgCpVBSHdtrEfd7usJx2rKinjZHzN3bgVxrss8WQByhmc9euaA8R7/dm7GEHmAEAqfmFq8Yv9U1t3FfsYALR1V0FLmzs19ye0tOfC1IJwkquotEMd0zdQ1xgIJSXxHGLBoX548LL6nHrKylS2Y1FeTjx+CCpyIa/iF6LYeXAUgkP9YC9lMUd5wHKWrtwgfqGtvwVrG2MEh/rh4q2qrYQ9dpIrgkP9MGnG35ExKVWare8SLyzouRa9x3cTaZuRkgVfa07qZfDpZ2jeuQm2PuTVo+Im63cOlp2bCSUlCsIffcGw+tNwPkF4tR9ZCF8xA61X7eGJjjs5Tvp/jj3DPdFp4yF8T/1DqmB74B8vTDl9g2Tbsp4ZjLQ0EZ6QwlPttnldU6nub6HhgLTiKNCZFbDUINJ58sp+Y4rtVVz4SfxjNNVzx45vbqApqWKG3S2p7iMJjSx4P9RPBL/FxWefcH6x6CgAFlse+mNBj9U85wOzeHfeZx+YgLtHHyHs7ge+hTAGzibr5WT+ysZUp8V879tjRCeSJhw3U3eMxo2995GRnEW6z5xDE9nVdSvj1toWC0/cgQqNirpGurC3NEFkUhr7Op3BwO/sfDAZTJRV0KHCVXxk6v5r6NfWHln5RQCA0T14NRAr06ahBcbtugQP/6MY1d0RV15GwLKOHnZOIKJT283dg5W+PSXqk8WjC6HY/5L3NekrxueEIqH/W1xkQXcXZBbyFq8AgPndiQIdA1pwqkbbmZDfq28SktmOva1ehCbk3G4d5T5eSTBQbVqt96+lFnG4emsuvPtuZx/X4yq00M99C4qLywAAoS+iAYBdHEPYtcoUlMcjqUB+UdNVyYc//qir5QElSs0TVhbEw6R+1T0EqWAwSxEY1xL9G0i+cVZd3PnZERUM2asFKpJ36YthoeVR3cOoRQxYKbaieJpOOLrudxG+SXi/60a4Pp6Hx2kf0M1E/lWVFUkZQ/wgE2UlYsncpAGhd7poW6B0qbZVBIVCOPVyc4owqPd20Q3kxMadvmjTtoFow/8QrLTWUYP341dylnBjOdG1hz2Wra45kdqKxMBQi3DqnXmFo/sfiW4gA3eeLIaKikJU6BQGhclkcm+TV/ZSVEs5kQubb6L3uG7QMdRin3NT8eVJt7Xes61yU5E0MaqDu8NGyjzGv4GssiRklSailF4ACw0H6KmY42C0D0zV7VDGKMLg+sSHe1ReCGLzX6G3hWxC/V0XHsCTzWT9rlbTdpCi63w3ncO5Rb6VmwIA2s3ajbBdM/m2E8QMZz/ERSTA0a05Vl0THlmYkZyFw4vP4PnVMBhZ6GPoIi/0mdCDr23Es0gcX3YBMR/joW2ghTY9mmP+MfG0ya7tuosza69CQ0cdDVtZY/6RyXLT2KupnFl/A6fXX0dQQQD7nLvWKADge44firKzW7MDUcvnYPfTV9BUUWFr5rHOA8Cdr1Ho09SO/TMgLByj2rUm2R14EYYpLpyojjNvP0JHTRWeDrwpbMKQ5nMrfgbvhPFybBv42LwX1VQKmev/O9jfc7sin2CCrbPIAhh/U/SXIuljFQqakoZoQwWTWvgYb9LmVvcwZKZnvXvQoElXvKIquRXvBAZT/EVwTUWUQ89x4R4M6uCAs88/YP8EL3RqYg2HuTugQqOikZkRDkwcAH1NdTgv2w9nu/oI+hiNz9vnwGHuDnzeTny3sJ7zOycOwYm9UVTBXwKmJtLZ4gz0VQlnkTSfk9yvSWlFBVTFK1pX+z0nHkwAOHT7FQ7d5mRdCIrO6//cH3nlhQjpJnrO4vp4HnSVNXGjE++Gbk2lnFEO39fEmmN/m7Woo2oIn1Bins8qirHl+0G8yfpEOjdz/RXsXjoIHYZtq9HOPEEsnHkWH97Fy60/hxb1sGXvCFCp1aPclVr0Ck9+zQUTDOiqNEDvemfFrhqvSC6fe43Dex/KrT8aTQlb941EU4eaHbE84ukpnOnC8bM4396O0L7yn5/5L7qEV8+jZe5HVZWGM9dmQO/vWKdzf9ex1y410vU4dKEnT2Vbeerm/b9goGIJAxVyPv9kW14RaDWqjsyOPH6w9O5aTduBf7q3wVzvznzt3JYeAYPJZDvyAODi0hHoseQwGlvWwd6p/NOc6x/fDIzXQcLY03yvNz61A99HciYpRnUNsPTMTOAMX3MSzTvbY+fz1ez7hCIfe45vRsLYhSLbes/qDe9ZvUXf5D/EiKVeGLHUi3SO2+lW+dz8BRfg1b81XFxsERDwAqNGEZFxBQUlePjwK7aHrUfTphaYPuMUJk5wRfPmlti5KwizZ7mLvEdlvi+fg2brdyN07iRc/vAF2UXF7OIX3A49UXS3tUHTdbvgYG6KC2OGiNVGkRirt8XlWF69FzEcfLUIYP/3Z9j//RnP+drCGDWXtKLn/wlHHgAEJ/aCGs0Y7vVqrv7Uf8mRLSpCj85kYPGAruhsbw1nu/rs8+83zyTZha4jpDU+xBFOt/menbHrzkvM6tMRXm2J6OkDE4l5zM13kRjeSbzopW/Z+/4qRx4APEsZAc8G4XJZTLf224OvG8nfz+dffcKwDvwLx9QiHsWl5dDVVEPItimYufeGQDtJPaSVC0TIk2UR3ljX/Jpc+1FWUsZs23HYGX0MU9+TU1JZTj0W6x04c/8v0b/YFWwrV7IFpCyMUYVs3s2bBfXqeTQivyTj+9dfSEzIQF5eMeh0BrS01FDHWAdm5npo0qwuunZvAhMz/prc1cGVuB5ggo5+9S9DhaqL9OJwnI/pAG/re1Cjyl5sQxZ8fNvDx5dc2Tz2Rxo+f0xExIcEREf9RlFhKQryi6GurgJtHXWYmOnBtrEpnDvboUnTuqDRqt8pyWJoyAl8z03H7Z6T0P3eHixp4YbRjYgAB9sraxA9iH/GZUYJOaqc5ewbGnISF1xHw/bKGtzqORF2uib4kJmMVobiOStXbxrMcy4sNAYvn35H5Jdk5GQXIT+vGGpqylDXUIVNIxO0aF0frRyt0ciOk/F48sl7vo68zv4H8Wy1cG11cWzE4U9eIeroSO9MrJHOPOD/y3nnv/wKVq8ZJFMfb9/EwUmKsObd3/vAuc5o1NeUXay4clQev8g6flF5D9ZP4Dlna1EHDzcIF75MGLuQcOgJgNuRx019IU65hS/uY7MLOVWEZSvsXv91InLeobme+Cm3oti6RbCwtZcX5704ZkxnNP9XYFZbSw0rV13HyhWSaVhSAHxZSiy+WFF5lR14fZrakX6yovK4bW2NjfB1GUe/c4RT9S5qu5gfEG1Ui0TUOu3+Lu4n9EApXbgguDToqzaHnf5EmGi4CLTJLo1AauFT/MjhLcYkCyUV6XiWMgKdLcTYdRJAam4++uwLQFEZ/+i57yvF28CojCIceVSKGhobTIWJugu0VfjPYZhgILngHqKyD/IttiALgXEt0dc6DFQKbzXOjcN7odWCXfBu14zkzOPmwadoONlYQl9LHUVlREr4qK5t4DB3B4x1tbBmKFFkzKWxFTzWHkdKVq5YUXlPkocgt0y+BXmUKKqor90ftvoToUblr2OVWxaNmJyTSCkMApNJl+o+N+Nao3+Dj6Apaco9PfheRFStM09Grj7/jOleHRERl4qvCYIrck5u2A+bvl0Qu99ZdoJT/mR1xsnDkcePjkaO6GjkiPupT3Asnlczd7S1D/qYkaViHp8k5pOKiMyj0xlVGuHGul+HTrbo0El2nUtxGbbxLL4npQMAnm2dCm116aohlzHySfp4dTW7wLdhGC7FdcXgBk/kMVS8yLgBFyMv0YaV2BE1BXPsyPN0m0YmsGlkAi8fyasVyxPu4pLiZMEBQGfThqAzmairqSdT2iYrau+862j2OTtdInX9U1aK2M48frRzboh2zg1lGB0HcZx08nDkAZDJkQfUYGdeLVXDzMZ/p8ZQLbITU/ANesqGeJ8dCndTL7zNegEmmGhr0Al3U6+it9lArI9chPmNV6OcWY5SRglUldRwJ/UKXvx5iA3ND0p976XLLmOgtxPatLHCjcD3UFGlYdjQ9kLbjBvXBZ79d0p9z1pqkReK1tuSxmnSwmgZrHT+ewLIgmCCIVdHnraKDbrVvQJx41H0VZtDX7U57A1mAAA+/lmFhPzrchlLdukXqdve/vwd86/ek8s4uAn7Lb9CZADQWH8K7PQniWVLgRIstfrAUovQt61gFCI4sTfKGPKpoHs7vh3f/+n5p+4gbMN0aKgqC2ybV1QKfS11AEBBSRn7/GDn5th4IwTDXDiOp5SsXPRubSfWmOTpyNNVsUPXuuIV99FVsUUb4/Vog/UAgIiMDYjPk7wwkCyO37WBj3H+FZHa2HTxDhHWtUjK853TAACLj97FvpmCHXAeZk7Y9O0C+j3zw63OawXa9XlKZPZ0N+Ff0bGMUSLDaKsGD7Ou8DDrWt3DQF+7RbgXs6VK7nVm9wOc3R1cZffjhuXIUxSaNOm05hXJpaT7GGwpma7ondSn6GPWhX38NTcG+iq6MFfnrVzPTUFFEbRo/CVQgt7L57tFR1mN73kGU7ir71V6PDoYW+P571h0NrWRy1hkpfvqI1Cl0dCjeUPM7dsJb2KSMO7AFXzeRjg6z7/4CC11VST8ycYYV0doqqrw2DjM24HP2+YgMjkN5158xNqh7pgbcBsWBjpQV1HGVPcOcJi3A/2d7BH4NpLd7sGnaHSwrS/Qob03ZhWmN1whdPy1zrwaRvduG/Do8RLS8+7dNuDe/QXIyipEVlYB7O0tSHYsWBF+nv224+Yt+acdMQE8jo/Fvndh+PA7Vex2Wioq6GVjizntnWGmpS33cVWGzmTCNmAbKhgMUgReo4BtKKMTO82sKLvoUXOhSqWRou4uRhOiv+Kk1Nqf3onCcmIC38XCGqfc5bOYTsjNwb63Ybj8TbJFXQsTU8xp1xFd6luJtG2o1QT3U6/jTdZztDXoBCcDIgqlmF5EslNRUoUyRRmqSsQHdx+zQaDIKFGzfh3n73T9GmeRqKVF/nJo09qKdHwzUD4Vje7GROPa90g8io8Vy15LRQWLO3bG8GY1JyKgnJGPG/FdARCptdml30FTUoO2slW1jutvx//DbVyMD8cWxwHwrOeA2PwM2Ggrrhrbf5X0ggK47D4CAFjaowtGt22N21+jYKqjBUdLC5n7vxnHf+EoKfJyzLasswIt6xATrsdJA5BfLpsmUWBcS3jUfwxVCVOF5l+9ByUKBZEriM/KEScu4cwYIh2l8coduDqRv2atMORVgMFEoxPam8peAZympIleVk8BEE5debwXghJ6wr1+MOnczjH92I48z40BuLl4FE9U3aAODuzn3NeWD+qO5YO6k2z9BnXDEGfR3yHyioD0qP8QqgIi8MSludESNDci5poPk/qisDxZHkMTil//bvDr3w1NF+/gSbOtRT6sOROMZlYmaGxpLNSur3l73P71Gq6PiQg0CoUCA2VtZJXng1tyfZYtf6dgaMZtlDNK2c8BwEK9IeprNgYAhKRfhrlaA5z6uQ51NRoitTgeqx04ckCZpan4WfQN15L28o3O8/88GDSKMhrrOOFTzjM013PBkHqc9c+yCG8013PBt7y30KLpivOnAQC4zTiAIT1bYZyn4E1mflF5WXlFMNAhnChvIxMxY+tVvD4u3nv49aOvYo9PHpzdHSzaqIbT2WwLPmbuR0vDqexz52Law7fhayGtJGfL9/GgUZRhr9se7qajsParL9oZ9sazP1exxuE6CivysPHbKHQxHoTOdQZCRYmzlln+eQDWOFxHGaMcI8MWI6DdBhRVlOBY/FWEZnzEhQ5bMSN8HboZt8OAuj2wPSoA3/PjcNhxFaePL7uxptlMLP1MBDQEuuzlsRsUOhs7Wy1BXXUTDH+9kG1XmcXH78rlb+Jt1QKu9/ZAWYlKOt/GyBJON7fgrSehYx8xYAmaXluPlgYWONt1FAorytDi+kZscuovl3HIg0f+RIagw7wdmNu3E9o2tOSxySksxnQPZ/ZxZZs1Q4go/CE7zrEddcVl5bj+5ityi0ow1b0DAGDtUHd0tLNit3NrYYv84lKBY8spyxQ5/hrtzEvJz0NE2m88iIvBg7gYFJXLLrj8LeOPVAL0ssBPvF5SVFRoMDXVxcOHX2BvbwEDA96QTFaq7jDfDjLfDwCiMzMwL/g+vvxJE20shIKyMlz+9oXHMXW8nzdcraxl6psfVAoFsaPn86TF/hhFvA780mwTxi5EYXkZVoU95kmzFcTJyHBc7eOLJgbG7H6H3ruAC70Ep5AKYtebV9gZFipxu8p8SvuN0Tevks4NbNIUG7u5gaZEDt3/khuOB2mB8DQfCn0VQ6z6OhcUAP5NtyOjNB0BPznVo++lXsPlpJNY48D7xfA3cPtHFGbcvy11+4KyMviFPIRfCEfMdrpTO8xrLzgNT9HciO8KH5v3bN08fdXGuJ3QC33ryz8q5/8F++trsayFO6K8/XEz8TMAoHfw/v+b9FsmgwmKkny05F12H0H0UmJCc/JNOACgb1M7dNx9GC9nCpdQEIXszg4K+li9VFjxjm6WRIReaOok/CkOE2EtmPsJ3aRyNh705aQExWVwKuttG9gbAw+fkyjNNq3ohcyOPGudwWhuJH9dXoCI2uvf4COKKlIQnNhHdAMBlND/IL04FMbqnMn6wtN3McS5BYIjAVYGJwAAIABJREFUfiBgOq8+jyQsOnMPH+N/iXTmyeoEBgBNZUv0sLwlcz+V6WFJfIcGJ/ZCUYX4G7rS0tDEUOH3+H/Ec/kJ3FwzBgAwcGUArq4UXEhsXmMfjG7gjkEvCIcBk8lEZlke+7omTQ1XOq6AGpV/0Shno74ooRfiwe+zcDbqy9fm1M91AtNoDVXNYKhqhmtJvHPP5Z99wGDSsdrhEgBgQN0pWPllGNuZtyzCGzNtd8BEjUiR/5D9FFeSdgn8XVkMWRqAnPxiHLoWynbmDVkaACpVCWdWj0B2XhF2nHsC//HucJ95ECEHpuNBWBT8DtzBo/3T2P042dfj6ffieuJv3WXSHjw9RER1J8WmY6I7JzquV0NOMb9rEWuhrkFE7GSm52GE8xpSn74zeuKfWW6kc1GfEjF7IHnTZMG2YejWvzVP/5WPWVF6vRouAIVCwd0f5HXU0LYrQaVRcTaUvz6aODAYstXWPBfTjudcZHYAjw13+q2sLGh8FADhmHM3HYWepiMQmsH5jN34bRTWOJAj83WUDRGYcoB9nslk4lS7jRj2egGOOq7G/9g767AoujaM37t0i5SkCIiiiIKBgYqogKLYio3YnZiv+dqF3d2J3YqdCKKCgSANKkhI1+73x7i7zObs7C7o+/G7Li53Z86cOazLzJz7PM/9TKk7BFPqDgEAJBak4VD8Rfiad4C5hjHCsqJwLOEK9FV1MeLVAhxssQIA0MeiM4ZZEyIYpx0AsMGGrZYlLDRMuOcXJuTJwgSHtpjg0BYAuP5497tMFmg309EDMx15qenqSsqI6s27/3cyq4e3veZy31f02uN48MnCovlnMWhoG9R3MAMArFl5BXPmd5e5X30tDbH7e7ZoiLWXHmJxP6KwZuDR69g5mrCFajSTeoQ5i80C67fFBYPBxD8Ntkg8psrFvIScbER8T8Odr7G48zWGGzlVjXiyswskN6JJZmEhmu7bobD+OQRcIW7ek5q3xMyWbRR+PnkT9OYJsovJ6QPP0xKl6sPr+CFEZ0pW3WXh/MconP8YBRMtbbwI4KU1Oeq5YGOTQ9z3ixvyStcPsyb7H85xWEl639W0j2IGK2fKWCzU3a6YNJ1toS+xLfQlRjZpin/auivkHNJSXJ5V1UP4qylnszDYpmq9TORJZGorlJSlwMUqESVlKVBVFh8R5910CRq51Mb6/QEKG1N2oWwpV+E/Fsg8hh42b2TugwqtTXcjJLk3cku+0u7j9Y+5aGa8Wqpjcip8xpn5hdzXrnWk96J58W2S1MdUxESzrcKEvIpoKpujh02ETELv87QJJPGUU+hids/2og6hzJohXSi1C0mSzhOWH1u9IXA0mCVTH5LobHUDl7+6gA3FFTwAgEvTh0luVI3UtG7I839sVk8wAoUfA1Vd3PfYgDJWOc4mPURyYQZM1GrAr7YHVJmyTyNttZ1oHcdil6Nxjbbc9ypMwTQ1jpAHAM767SmJeadXDkcL/414dWgGaVt+YQl8Z+7D4cWDsHy8D7dNcUkZPF3rwdO1HnILREfYxKXynvU3TuMtuFjaGuNGzDqsmHQET26+F5n2qqevBWUVJSzbNxL6htrYOOcMTmy9QxLzSorLMK3PVrh5O2HsP74IfxyNo5tvoYMvr+hORcGu4vuKGJvVwI/UbIHtOZn52HMrUGC7NOy/9Uqm4+Up0tElq+Q7ptfbiT2xc0W2SSn8gvj8KPQwJ+ZTiQXEAoi5umA0bEXhTUtZE4darMTpJGJhfkED4XYUnHYAwAADaxrPxIWUe+hl3lHm7Km/mcj3yVwhDwCysiQvRnZYsge6mmoI6EB4wz/+SCyq3Y+MRQdHwVTgchYLzz4nAABexSRxo/SOPgrnRuUFeDTD7jsv8TZB9MJXOYuF22+/IK+oGLWN9NHCzhJMBhNMhnS+mRKvwgXlv0Tu01TSlXiCDkcPID67eoIpitOnXyAh4ScuXgxDz55NMcCvJQJnncT37+K9YHr3aY5JEw9DV1cDASNlf9AEgBb7dyG9QL5mxVTYFvoC20JfoJa2Nu4NCYCmimh/mj+JcjabUiouP9tfv8T6508UMCLxfM/P40alzndrj9HO8itoIQyPzqvRvl19LPqnBxiMyr2xnP7wHnPvVU5FyP0RYdgfEQa/hk5Y5dG5Us4pjNT8h2hiqNhJXDV/D+GJVmhk/grvU1oAAFSVzRGbPgq2RvtEHmNooov34QnwcibSRZu0qIM1u/3lNqazbyMxrX1ryQ3FkJRH3+dVmakFH+unpG2bHj3D/pdheB9IrDA7rd+KzvZ22ODbBZ9+ZKD/kZN4OHEU9DU08Cw+EQtv3sNhv96wqEEtZcvDgli0oisypeTdlFrMm3fpFro71ee+fxmXBNc6llh89Z5U/UT+XC9Ve34U7S0p6pyyCE2SKtzyc+DjawQ48O6lHhf3IqSnYFEvYW35YbHLqA9UCJXpm+lrE46bCR0UvoB0LyoW519HAhVSOnf4S29GXw2PMw/e4syDt9z3Zx8Sr8N3iY/YVWYqYWBtD7Ft6KCnQj8CM6M4FVdS9nLftzSgJpoDvIq1Z1uLLyaWW1CMJXtuYKCXC35k5nK317cmoqAyfxXA1FDyfPjxHmJxYOGu6/h3XFfK4+SgrKKEKx9594ItF6cKRNldOvQYALBg21AAgGe/5vCkUWzh8KMF6GIXiPS0bBjxVa+1tBWfmi2JHVdlz0KqbNZ8HAENJW20NSIWWyKyH0BbRR9MBpFiOrv+fix83wvtjfuikV5bmKhbQUe5JqbX24kNn8diZr3dXFFufRPxYmg3M2JOP6S2YDQZJyqvYruK9DInrB0uugm3s3gcKXvk95+OlrYakpMyYWFJzaLE370p/N3JRUDbOtThinIAMNCN/PymxGQKtOHHwdwYDubkvxVO+y7O9bj9cF5XJD4/GgkFMdz37Y3EXy8kinlF5YS4E5XzCDVVzWCqYYvHP86ghwU176pqIU88Awa0xIABPE+GMWM6CLSp6I03ZAgRwTZ+fEeBdhwGDpQuzbbTsYOIzcqU3FDBfMvLQ8NdRDipPFKTpUVLRRUhSdQ81ADg5YDxsDu0ATH+vLFmFxehhppwU9AnSQkYevGczOOUByufPMTKJw9xfeAwOBiKN1KlS8iduRg19gA6eq4BAPT0dcGUyZ4SjpKNhwnxAmnGlcWpqHc4FfUOgxydsKKD4kW9iim2Z2ObQk2pJnyt/34PlKqkuWFtDHhwACtcuqOIVQrvO9vR04pe1EBVY1lzOVSUyCbQvwrFiznHbxLXsrzcIvR1X42IV3FcYa9pK1us3EE9UubjvGmwX8mLil15l/A446Te0kGWqCsmQ1VAyAOAae1aY1q71jge/hYHXoXj3azJ3AyBfS9f492sybBfFYToedNx78tX3Bs3gtb5ZYkak0Zg2tTPB8de8do2q22O4Yd59x2vBnUpnzc2h35F3aoQ8jj42oTL9F35lLUL9fWJKnXP0hLAZDCwMeIxzngPxvgHF7HTvScufI1CL5uGOPrpDTwt68JCW1DcdTyxCUFtfbA36hXOeA8W2xYArsTRX2DTV3Oq9AI43rXvIzX/DkK/yxapI4qGc4Ogr6WB4+P9UMnrgf9pJIl28kaJoZgkMCaDibSiOEyoK7qAQ3pxMozUiIjkj79CaZ1n/+UX2DCtJw5ekS0iTE1VGb4z9yLzV6HkxiJgs9gImncG71/FITeHyNAqLCjmpuL2G9sBwQceoYtdIJxcbbHmOP1qm6PmdcOwtiu4kXtjvdfD2Fyfdn9/K26GPQWq2c51OMzdBwA6KjUF0mw5lWxn1ttdCaOkxpSdF6t6CApn/+Ex6NqZnB7eqf1KoW3vPpRf1kDTOVvwbr18rq3WWvaw1qJeXVriFbamqikA4E3WXUyxJ1Y/elhMw5oPfpjTgHrJ8mr+PHqdPYEIKQpZVCacCDJRot6LtEQMuEF8/zjeeJwouYpeefz7AOD9kKlwOBIEG72auNaD7BXiZ+8E20PrUV/fiLtPVH9aKqqIGjoV/rfP4UlqAqY0aYUpTQSjTmKzMtHp2EEpfvvKo+vJIwCAd2MnQUeVXml4cezbzUvXmzrjODw6E6uKI4a3xdAh8k2tdti5GUVlskU2yIMTke9wIvIdIsZMhJ4IYVde9LMNU2j//28cazcccbk/seztDaQUZGNnK7+/tvhFeu4RGGnzxLfS8h8w0qEmRGnrqONm2BIAhM9Lvw5rEPY8livsLVjbH+06NxTbhxKDIZNwx085m/4EqJaWO1xNhFfCLikvh6qSEhqYGMPVipj0qSoRq+2fvqcDAKLnEb+HgaZ4zxRJdK/zElfi6HnC5BR/hJ6ag8R23g3t4d2Q9xDIKX7xq7AIuhrUr0c3E0QvGEqistKYxY8hAg9TBiG7+IPUx36uIOYNun0K8cPnIK+0RGhbFSZTpDiXV1qM0SHBlNo+TRsl9Tgr0s78iEzH08VMqzNUmLooZYnO4pGFJwvpixHVSGbG7JOIi8/AhTOC3ldU6OC1BvdvzRHbhpP+eix+FdSVtFBHqyGa1qR2fUkqiMb3IsK+5k3WAxirW8JYzRIqTFX82+gc/o0aggXvesNW2wlf896DDTbXf2+FUzC3AEZ0bjj0VATv5boq2kLPWzHFdpofEQE1orsrRnTnXb+PLBkMAKSoPB1N8nM0f/GLsnIWHu2m91n3dVmE/F+F2Hd3DmasIX4X/sg8ADj5krhPB3isFptKK4k+I9tj3yqe13RizHfalW9vhX3GlZcf8DQqXmBfu1nUbZ26Nq+PFf7Uoy/5uR0ejX8O30RpmXhLrwUDO6Kvm2IWcoOfvse/J+6KbaOhqoJurg0w30/2SNi4b5nYEPxQ6GcPAM4TqVsRvdku+zPdylMhOPfkLUQVve3dphEWDupEu39VVWWuSJebW4QVyy5i9TrpveylJWzNFLn1lVqYCDMNK8kNf0N5uSS7hFwEQV/1zyv7/Dfx4Nu/qKvbBeaaoldik/JfwFTTGcoM+Yssgy6c+WOFvIrYbN2Ar0IEvZamViJTXCWlvuqqquHjMOEXpFlN22JW07akbeL6U1NSxiHPviL3ZxQU/LFCXkWcdm/Dl4nTBYpkyJPNGwdj1577OHP2JQ4efoyDhx9j88bBaNRIsmeLJPyCT/8RQl5FmuzZrtAIUxa7FK/T/0Upnzl9m1qVW+Dnv0YdHQMcdBtS1cOQmaLSaPzMJ6oCFpd9RVSqO1yspPP0BIjqheceEL4wezbewvmjz7Bi9hmsADBjcQ949ZRPVVlJ3EqgH9UrSsgDgO1PX+LA7zRbZ3NTNAvaCR11NdwfH4BtvbujWdBOeNevi+Vd6D9ccmDKcC9/kDJQpmg3aYS8MlY+isvpebkyGErAH+LX0978BO0IvR+Fz2Gs0QqtahEP1B8yfwAAUvLIFigayqJtQerrG+GmbwClthmFr2mNEwDamO4Ru/9AtBsC7OVj7SGsr67Wj+RWgbeayuPV669o2MAcG9cOVPi5xtiuxIGvi6GmpAFXA2pF5gBgVwzPk+xcEpG508dyElz0CZFjYcNjuJyyB6GZt1FXxxnepkNJxw+vsxDH4lfBxywArgbeWPCOXHX3V2ke3V+JFjl5RWDSKDJVUlSK/F+FOP16KXRrUCvcdCBkLuI/p2G8z0asmnIM87bQe6559zIWTq6CvmHiuBfxBRvOP0JapmJEfmnZee059lynXuF2xcl7WHHyHvw7N8PUnm0lH0CBjcGPcPQetQX4wpJSnH38Fmcfv4WqijIerh0PdVVqkk1SejY2BD/Cw3fUM80qg9i0n+i7XPKiU/DT98TPwuGoU4taqqwodHQUG1ChKNZ9JusOQU3EB88x2GySNsp/hWHzXrDxbySRq11D1RhT7EX77lSksivH/okIm9Dvi24LA7W60FezQWZxDBz1+8Nel8iJLmHl40gM+WY3yv6xXMZSVFYGh52SDWD/NKQVRZqf2o5QP6KqVDmbjR8FeWh1ZifiRxB/INYH1yJm+Cwc/xyBXe9forWpFb5k/0SwzxBcifuItWGP0NrUCmMbuWLwzdO43H0YTLV0UM5mo+7h9fjqLzmt5G/87isxGIiZNENyQylITPoJ/wAiqtenaxPMnE58tz9/TsP4SYexaeNgOMkg6DXesw2/ikWbDlc1XyfPJF1Y6XwvhH3/z8Y2pRKZ92fMqv9sRJZWY7HZYMoxv6vlrt0oZZXjWL9+cDASnd5OZ2IszC8rLScIGXnHoKZsA3uTs1L3yWHNgvMIuf6O+37Q6Pa4dTEcP9MJ/6AV24eiWWs70jEdtu/H/YkjSdsuR35Ci9oWqKUjPBpCHHTFgnbmR6Gv1ojWsfKic+vluPPsH+57ur+LoUYLicKNPKA7PgaY8LUJl/NoZONb/gO8/E7NFoafykwVpvuZ19Mfi/r65IJVaQXhMNXkieyKFvMA4EaCO0rKBQ3zpaXiZ55fXIIWi7djfMeWsDHmTeq6NhbwGKq+z1GDe6/7GpeOc8GhYLHZaNTQAj5dGqOD1xqoq6ugc8eGmDHFCwAwbORe6OlpYsuGwWAwiEi8IQNb4fK1CFw6O4V7jH3dWti8fpDQk+YXl0BLjVfttrCkFM0WbkPUGmJR/ciTcKy58hBdG9fD8v6e6L/lBC7NGIawuBQcehSGV1+TcGBMX/jvOovQf4mCPN03HMaVmaKr8FJh2pulSCn8JtEzr7LYu/IKgg88Ehr99i3pJ0Z0WE3ax2ax0dV+NqnirTDmDtmFmKgUnHtDroRLJWov9kMKJvlugme/5ogKjcO+u+KjMDlIE+0lDdJE5pWVs9B8inzmu7JGpMnj86htrI+Li/0r5VyioPM5lJSVw3Wq5IqswlBiMvF661Rax3KYG3iqUiLzKomK9zru9ZxyGA4DDCxyvIxFjpcpC3nViOdn8RfE/LqFwvIsPPq2CsEJRArU+XgiNWqU/WOMsn8MJkMZKQX0V205vEhJ+iuFPIAQQHxOHaXcPtRvItf/zvHYJphq6QhttzcyFEtcO2FDWx+41iIEpV62DbnbPC8cQKjfRLQ6s5Pb16ehksWuv1HIAwjhU15j7+i5Gh6dV8M/YC/OnJyIkDtzuUIeANSrZ4p7t+cgcA79dP06Wzf80UIeQESXVsS+Jn2z54o4GUxFdPYxZBV/IP1UQ596wctIr/s92I+GF5eLPSa3tBCd7/8Dt7uz4XZXfFTwi3FjETZhAhyMjNDr+Am036vYe6mp3nQ0Mg+jJeTtDboNL+fF8HJejJDr78BgMnD99WLcerMUwyd44MTtWbj1ZikAYMFEwWtzSo7giryvY30EnAwW2C6JF9/opSUBkFnI69x6Oa5dCkcvL14xiI2rr6F/tyDEfyXScLOz8tHLaz16e5P/1nt6rkPYK8FKtnRFooxC2aoAAkD9JYp70OcX8grLc7Eiqhte/ryIkO+KjVBfEdVN6PZaWu60+8wvTaJ9rDTcSfShfSy/kPc6Yyde/AjC64ydeJ3BEylOxvriaExn3EgmJkbHYrxxJXEMDka347YJSSUE53eZxxCRSXhCHf7SEZFZp3Ag2o1boON4bFfcTpnF7QsAutR+QPt3EMWhx2GY0KklGAwgLj2T+1ON7NjUMYJTI0uukMfhxqUZXCFvzYbrSErORGRUMv5ZSngRa2qowtLSAJfOTiEds3n9IJy7IHyeoqWmimYLiWqd7f7dDQ1V4RGq6wZ1Rdd1h9ClcT18z8nD7fdfkJyZg5dLJ6L/lhMI/XcS8ouJdPfCklKZP4NNv20jlkQp7pooDaPnEwUPutgFcn841LI0gLFZDXSxC0SvRkRxiq72gs8boz3Xko7vYheIty9iBYQ8AJiwpJfI83GwbWAOALh9NpSykPenoKwkv0wjugLZ848JchPXqAh5fxppmb9oC3kAUe3VeWIQWCyRa+4SqQohr53vOrTzpZaS/iw0Fu181+FrQjp327GEbZgeQYx7y5dFEvugnGZbzi7Fiqg+MFAzx8S6O5FTmg49FcUY5/8/UTHibl80EcqbX/aD1KaN8Ux8yD4vNiVXEjdjv2D89cu0j/8T+JD+Awk52aitV0NyYwCj7wUj1j8QhWWib/pWOjWgp0asaGkp81YOOdsqtgOAwrJSrp+SKOx3iE7p+ltoc2gvnvoLr8hHFTYbOLh/NGpbiRavGAwGtLXphUF7HD1Ad2iVTp2tG7jRdfUNjRCdSS+FrSLvfgoX5qt99OTH+Q6jSAIfP0Ofb0Bc/neR+93uzsaTTmsFtn/Py8O7b9+wrFNH2G7YiCdjRsNUR/iCQ2Xz6X0ypg7jVQdkMBm49moRlEQ8GG8/MQ4TB+2i3H9cpvRFsb4X0ItMb2y4kNZx/DRrYQOfHkSkU3FxGZq52mDGXB/4dlyLy/dmg8Fg4MItopL06CG7sffYWIwZugcXbwfi1rW34rqWmnJ2EZQYiksd+Zi5TW59PU0/AwBwNaja6qMNak7Gh0zh1f3E8TBlELpayycrQhwFZSm0jlNiCHo4NjMcj/yydDQzJIt8A22J578D0W4AADOt5vAwJSb4oRk70ZyvPYehdrfAZCjjVfo2MH8XMuhjfRzqSvrcvhTFxE7SFXOrRr6wWGwBP7xrF6fj1p1ISl55FeEIKz/zCsS2M9DShJqKMspYLOhraQikFo7Ycw5nJg/C/tGi7W2k4Wzrnej3bDz6PRuPLc5LYKphIpd+6XIjZh2m9dmKhOhvaNetMWnf4UcLsGTMQbx9HoORc3zQd7Q7Zg8iRxXuvT0blw4/weldIcjLKYRHDxdMXNpL6Lm6D2mNZu3qYVqfrVBVU4ZLW+qG+5IQF8HFL249Wj8BOhryt5MCAOMa2viRTU6l1tVUx6AOzhjdxZWUeZFfVIIeSw/h5698/m5oM2Gb8MVLr6b1sMLfG0p81kbpOXnYGPwIN19/Jm2XJt1Ums9eUntZKCkrR9eF+4Xuq2tmiEOz/KCpxhP2479nof/Ko0L9DJtO3kR5nPn5xdDSUsz3SRE41jcDAFy9/R5TRhP2AUNqT0JYFhEBn1ggOV2aspi3IqoPFjlexvYvxA3/cNy86gg9GWCACWMN8QbiHGx1O+P5D/oRdY8T4/96IY+D+5H9eDR8FCx1hZtIV6S7jQN6XDmKd4NFh+hSzc141HcMQr8ni+0LIIS80nLxxqp/A6m5v9DywG68CBhLu4+QO3MlNwJwnobx8oGIMMT9ZZWyOYJeG8vauBz9SS59Vgt3imFd5F3c8xJvZrvty1XE5X9HbS1jHG81S2RU3r7Y2xhlS/i91d0YBA8bG+zq2QOxM4kI38GNG8NxyxZETpGfeS4AvEmyg7NlDFJz1uNbzhYwGMpoYHofasq1RR7DKXABAEeuTYeJmeSFEzsHU8pjCk1MQR8navc9Dq9/ULuO8KPC1IG1bh9ax/JjYsr7HBbNPo01mwnj84OniechvRqamBCwH6nJmcjPIyKF42KJRTkvn8ZYv+KKQJ9daj/EjYT2Uo/lalxLgci+y+8+Ujq2qFSyr2h0Nr3num51npPeH/w6HamFXwDwouYWNCTM1LdFB6CJvidstF1wNH4uGtfoBG/TCbwx5L7AhaS1cK7pDc9aY0j9Pss4i0c/jqOWuh2G1VkDJoO8uLY12h9ayvoIsOFNWurWGInPWXtQzpYuiruUlYuc4k/QU6sv1XGVBf9nLg319LpzX3/JuUYS81jgPcOc/NoDzQ0nQFfFgrtNXUl4RctGBnPw/uca2mMSRlx6JrptOIzVA7zR3dkBn1LTUd+sOpCgMpgX6AOfnkHw7OyIAX1boJaJHsZPPkLLFuXFkgkIPHkdL5ZOIG1PzZLOU01DRRmBJ69j3cCuUo+Bn37PyAL2lDdLJB5TGSm5m86LfiZesodcxKrT+kyBFNsew93QYzg1od3UygCnQ5dIbGdtX7U++TOeX0ZYRhL2tx8AO11DXE38gG5WDbj/2p5aiVg/ouhB4MsrWOdKXN9urRgN54lBqFVTBzf+FV9kSEtdFXdXEfcb16lbUMInKrWYugWvNsv2nDbfzwP92jYWud9ITxurRnTFqhG873enubsRvFC2lPKqQFhEXoBXC0z2FV780NpEn/v5ukwKEiiQsfPac4z3kbzAM2HMQew9OAqqvxcC/vQ0W10dYlHuzsMPXDFvewwRRHDn+wXMrLdKYh+UxTz+ByY1JjUDzmqEU1fXC9G/bgjZIxhKWlCWDlUl6T2GAOBnYQGGXTpP61hRaKuqYk1HL3ja2EksmBCamoyFD+7h888MuZ2/3eF9aGpqhnN9xZv2bmrXDW5nd0P3d5XWr/6B8LxwAIYaWrTO2+/6Ca7nnjAUkVo7uXlLdLOvLzE1M6uoEDdivmDhg7tgiSoRJCXf8/NIEWV/CkMvnsOTpAS59jm+aQv4NXSClZ54kfhS9EccfReBsLRUWuepuz0Itwf70zpWGGdjmwpsqxb46KOtosaNxAt0FF/w4FTCI2xwHglXAwH/JhIXU55zxbwvM4SvLMpbyAMAS30iBfZbzha4WCUAYOBdchM4WYhO8WzayhYrdwwTuV8YxUWlGD1dsDjF06ljYL+SEFTsjQ0R/YO4B0hb4TYl76ZU7TkoKqLKuzvP2+zqhXAMH92e5InXubX4tGwOqkqSF6SoMjuY3mckT/ijxEbYBOFa6hZEZN3mingVCf15GU41OmKOQzCySnjFuFZEdUNLw96Y0yAY6cWJWPnBF/MbXObu8zQdi7kNLgodw56YCZhsfwg5pT+wIqob6bzd6ryk5Uv3IMVPQDz1ez4bAyy90cvCA6s+7sc8h5Ho/ngyrrTdirfZn7Ekcid2NVsIE3UD9H06E60MnTCznvDJWEKu9GnnktBXlWxWfyt5JgLsHyO96AN8rYhI3Pi8hwCA8Iy9cDEkIvNtdTxhr+cDez3JqcA2egPlKuY5zd8MbXVVRK2ejitvCMF63pmbuDBtqIRqZlXPAAAgAElEQVQjq6GCtyfZgkBYpN21i+Tr9c6txP1h/JgOAsf07UVkDw313YQfabxCMbdCiUWi0Nhk6KgTz+McvzwzfV0Mc3PBMDci8vnMFJ7v3riOrhjX0ZXU/uDYfvBYwYscr4hX86Xc13XsjLHrpPBoUw5GarKZ60tLxfGdD5kD7Qrm/IXl2biW/A8sNJ3R1GAQPmRfR+OaxGLUtk8emFQ/BOE/T6GElY/I7CsYVfciUgoiEP3rHiw0ietagxo+2PbJA431++Bt1nlMqh+CM/Hjoamsj5ySNCgzVTHAeje2f+qIpgaDkFmSgK7my/Au6yKep+9BE/2+cDbwg2qF+f3elcRC1M7rVTcPKCgrxcZWvviQ9R12uoIViQFgjSuxYPQgNZYr5HGgE3n2cvMUgSg2SRVw+dlx5ZnANnFCnijurqYWVFFYViq2yFJlMnD1cYFtfu5NRAp5/IRvmy7w+e+5/gI9WzWEaU1dEUcRZGXmcYW8v4nSUt73a6Kd5NTailD+bbuajsOySF8wwMCySF8scqQW6aVIIYCOeOJgaITrA6WbrCiCdrXmIzb3Lje1FgA6mv6Lfb/9S2qo1kZOSTJ0VExxJm4guljQy7lvtk8+q0jLO3TCYEfpL0LNzSxwcxDvITYhJxu9z55AZmGhTOMJS0vFxc8f0bOeg8g2+6Ne40k/3kWQyWDgdq8AUpvj3gO4r6c58y4yLX9XsKso3vnZiy5TLi8hz8HQCGf7+EFLVVVy4wroq2tgkKMTBjnyxrjq6SPsCQ+VeUx0BT2PzqspR+dRpbS8XG5C3ijnpljg5i7VMT3sHdDDnvedS839hTaHhD9YCqOMxZJbenC1aCd/wroLTmY+9xZ9U5Uk5AGAEkN0Wr7tho3cCD15k1N4F/qaPaCj3gacGGQ2SsQeI62QBwBq6iroO0zwAc1ISwvR86ejnMXCx+/pcDSt2vQledGhU0NsXX8Tj+5/xMqNxILS/hPj0LX9KvQe0ILb7s6zf9Cj8zosWSU6HcxMqzNS8+9IPYbvBY9hosl7dtDTUMfLOeInrhzEeeaF/Zgn9VgAwErHV+pjCsp/Qfe3VYu+Kjm6s6MJcZ82UrMCm81CKasYKkw16Kua4nbabthoOcNAzUKgzzF2OwAAeirGUo+HKqWsMvS16IxeFh5C97/8+R4X3AirjTGhS3GuzQaUskRHREaki07jF0ctTXeR+5xqDia9r1iwgvM64LfFi5F6gwr7HpPaPPuxAa2NiXt/YVkmNJRrCu2rInRTmoVRzmLh2SLy97qzY1259F1N5cFiszF052k8+GeM5MZiWH/tEQ4+CuMKe+KIi/khsc2OpitkGo882f+lNybVDxHbxkzTCS/S92FUXWIxw7yCiMdhjP1VqDI10dyQqFxrrd0SLQyJOdi2T8Q1iw02Xv8kiy1j7a+T3lf0zxNXIKMy0FRW4UbgccgpKQIAhGekoJtVA/St44Tlb+7i4OdX3Ag9WenYpC7uRXwhbbsX8QUdm1C7BkWnyi+IhQoayipoc20DMorz8br7HOioVF2q6ack8t9fW8c6mNOvg1R9nJ4/BANWHiNt67pwv0RxduIUT3RqvxJduzWBmZk+vqVl49Rx4VHsfoOr3sqhix+Redm1kyN3GxtsMKSo60RZzHOp6QU7naZIyI9Eoxru1EcpgfaDN6FJfQtsXtgX/SbvB5PJwOnNAdh/9hlG9muNwTMPobycjR8/czHYtxlG9mstt3NXNSPqhuBq0iR8K3yHRvr9UUfHHaN0iIepUlYhDsfwoh3o+OW1PLBbLuOUpyBbW68GwkZNwK3YLxgnY+rv9NvXRYp5vleOcH3uZMX3yhGk5ufi9e/quPz8LBTvAUKVGwOHob6h/NJH5rVph7lt2gkUYKBDbkkxdFSr3oOg4W75TBLk9Z0209FF3OSZcD+yHwk5slfyk4brib7ILxX0WqoW+SqPgvJiaCqJ/7twqmGNsZcuVdKIeOQU3sPb5AZwsUrkbtNWq/z7pxKTKVTIC1h3Gpsn9oSOmCp8GUX0vssqTHqR7MKoWIWWw+RZ3pg8i1fMx8raENcfEkLYqAkdudsv3QkU2QcANDVejtQ46cW8N+lL4F37Hve9jaF8IkyS84RlC0imsaF0q8gAoMQQHUHAX8yioDwbekwTTKi7FzG5odgVMw5qTE3Mcjgj5Tk1UM6WfiGRDRYYv+vFqTCV0dPCAwveb8WKRpPBn02hp8LzvmSBja/5yQAAGy1B8VEWGhsJ/05Ji3+frTj0O62PzQa2rL2GqXMIcSCjiFdQ6VPORTgbBAjtoyJ1awTITcwTxrukNMmNqvmjYDIYOD5B9jS3iZ7mmOXTTnLD/yi1NBqgm+UqbqSecMjXI4aQxcQ+tbfAVMNRYHtFqlrA42fqs4sIfHEFH/rPAQPAotc3EZmZhoQ83nP3wc+vSIKfrIz0biEg5kUlfKcs5plJiCBTBE99iLnNzNBgvEyPR7DHaBirV64fc7EQO48t46X3zbU3pzcf9urihHWrr+L6VV5E/b4994W2laeYt2SdoJ2KsG0cSkrK8OpNPEpKiM9rvL87d580Qh4ghZgHALoqhnIV8lhsNurVMcG6uT2R/asQZ7eOBABkZOUJtA05OgWnr/33JqndLIWbTaswNUjFMaRFHt5tioyq9LKti7jJM/H+x3f4nj4m+QAR1N0ehC8TBVX6y92JCJMXiQ5oaUWkZ0SkeqGJ2S0kZW+GZQ2y911i9jpY1QhEWEobNDa9gdRfe2BVYxapL2F8ykhHl5NHaI8fAF4GjIOxFr3UX0kwwPt/lCV60Gn3NlzxGwJHo6qLrsktKZb5O73Zywe+9vL3P3owjLh2Ndy1BQWlsldZo0J+aUq1cFeFGKvXgOf9hbjvsQoqTMEH5oR8YmXy30ZDYHtbeASe7YaNChtfRRGPez4j2X1uvZwXc6vYSqKorAzRPzIEUv+bmJviQCARFX349mtcef4Bu6f3gYEu+Tr4LJVeER5Pq1u0jqtsmAw1MMAEGyypjisuJxfQOTlygIiWgoiqJFnKEnzuogKDocQtjCAvhKXlcrDTaY4FDa8itywT6z72Q6AD9UrNnlY3afkUPk7xRztz4j4fnZuAOW+DcNiVSKe21jLHzIj1qKUumP61r/kSDHw+B1rKGtjXfInAfjpRmRzUlYSnm0W8jsPSuWcwOKAd+g5qhb5e6/ArpxA3nv4DJSUmPFsuw+0XPPGVqcyzSmHwzR98rXjm5VSEvN+9UP4dJNGsjjkazg3C5RnDUFxahm4bDiEu/e/yyq1Gdr6kT4SqkjFq11wstp1dvVqI+fwNAHDunvjK8n8aI+zO4lzCJFhoOqOurgca1+yNC4nToadqzm2z7ZMHXA39Scc1rtkHrzIOo6AsE+61pmNPdHc0rtkHbzPPixT8LibORDODwXiVcQQT699V5K8lFxqeXcuNtvO5uQ/XvEeJjL7b3Fp+xZYcLAUjvPmLaYhjWk83nHzwhrRt+PpTODxLcf5tTS6vggpDCaHdie9/uZxsl6Sh+2LFVq6nwt2HvO9HZXnmhTwW9EIXtk0YwYfGQ0WFN4+Y/W4YfEz9oKVMCLHN9NuKOhSAFGLe4bj5GF5nJff9uo+DEeggmBMtDY9exWDJ5K7wDtiBkKNTcOvxR7DZbHi3a4DzNyOgViHnOTE1EztOPMYAH0GPqGrIfEj/IZPo0cLcAqd7U58cyEIjYxPETZ5JW2gqY7HwMiUZrubCV705Ql7qr71QYhJ/FLkl4QLtisqI1fOm5k9RxvoFPXVqar2sQl5l+tHJGkHW/dQxqca7bElvLF95Gf/Mlz4FSxhOu2WrslgZn3XUuClY+eQh9r55rfBztam1sdozrwoJdpsPt7uz0SGEnJpYsRCGlynhAyQqlVZRKbZ/AvVWBoHJZKKNtRWYTPIEf0//nnj8/itm7LyCkwsGY7in8MhzaUUuDspMwcWRrYfu4/SVMDw5P0tg36rtN3EtJJK0r6ycBff+ZLFV2LEA4NZnvdDtVmY1cWKreBGktdlePE0dKbaNMN7/XIdGBoGSG/LxZv4kodufpok3BxdFG1P5FkIz06j72zevD3JLfyIq5wFX3FsR1Q1ONTqhtpYjrqVuQzcz6bwm6foUZhW/476216nNTaMFgIFWXTDQqgv3/QArL9KxJ1uJ9pB7ky5enBCFjZ5ov+Ata69jwDA39B1EPMOcu0X+jlQU8v50Do/tDwAYte88UrJ+YfvwHrAxrlyfs2qqjjfJxHeYydRAVsEtZBbchLOF6KIv24/RL9hW1WgpG6BvbfIzbi8rwhLBoxZx3+GIc80NeQEGbY3JGUOcNpztzQ2GCOwbX+8WqR8n/aqtNi6JqH6z0ejcetjqGuCat/D7lMOZNYiRU3qtONhSiGOqKoISy7u4NDhPDMIIz+aY0kO+1cDzy0oQ4Ut+HlXiX6GpBNJz6C0MUiXlZw7MDeTnOSwvHl3m3Wvb+RKRrecPjBPZXk1NmVv8gp+1TtJpC7SXU1ls2St2ursSoaohR4kHMq+2vJTJ6/uJikdDerSA37SDsDKriYfHp8l8zj+NvNJviM97DGGFLxz1+9Pq0+fUUdrjGezYGMs7iDd+VwQfxk9Bg52ClW+o4Bd8WqRQ8zbNB4WlX9HS6iNMtAfiVVJT1Km5AAAQnT4ZOUXP0NwyDEZaPfEi0QF1DYOgp04tFe30h/e0xsvhqwRxqdWkrejTzgmz+hORBLN3X8WcgR4w0BVefMZlbBDCd4v3EngwbKRMEXobXjzBzJbUbkCLlhDG3iH3Pwjsk7eXniQix0pfMZcu893aV4qY9/TbDLQz2wFN5f+GF9nfyJNOa9Ht0VJkl+QL7DNS08PChlVbQSsytRVKylLgYpWIkrIUqCqbSz5ITrABfJwruvq3uaEeQneIrw4uTyb7d8DpK8KF7mshkdDTJT9UcYS8Dq3sYWKoi1NXXsOtz3oBQY8j5F05MAHKSkx0GU5MyG4enQxtMSnEHAzV6S1QxuWcpCXmiSKnmF6FbQN1Z7mNASAKZ/woisex+HlQV9LGFPvD3H2dao3Cm6ybiMx5gFaGvdGohnDfur+FMhY9iw4b3UEi9x04MxFlZSzMnnQUa7f9NwpF7Bsln6rU1fxdiBPuqvn/4n1f4QtpHD72F/Q7/hPwaGyHkLcxAtsP3g7FwduhWOHfBV2byydbSF3pzyz6oKupLrmRFLz9miaVmLd8FT0tRRacGlrgXVQyjAwrJ8VZ4v98bulP3Erbh4T8SCyL5EXYUC2A8V+EU62uk3cjzFnUg3Y/FYtfCIOOmBeblUl3OPCwtqkSIQ8gjDsjx06GI01PNFFFGhqbXuO+VmJqo4UlbzJnb8Q7l75GB24UHwDoqUuuuDP33m1aYwUkR4m1nbodxaVlOHEvHLP6t8et0M+4G/4FC4d25rYJWHsaHxJ/YHmANzq5EMJ470WH4GJvgX+GiP5/jJs8E91OHUVUumSDYH62hb6kLObJU7CTxfdve5fuUhcUkZW4yTPR48xxvPv+TWHnMNJoChMNV4X1//+Iu89adO7QEAtm+WDgyD1ITcvGw+vi03WutqMeXfM8MRE3v3zBsYi3iJ05AyODL2B/716yDlso4YlWaGT+Cu9TiKIMqsrmiE0fRUq19XKmFxkkD2xMeRW6XcYFIXyX9BXn6LB6xy3MncCLnjp+4RUA4NpBXoTDpIWnAJAj8Sb5u8Otz3qhgl7F90/Oz4Jbn/VYs+MW/p0ln6hkYVCJWiwoEZ7yryki1Vbe+JhNgY+Q6LlJ9uKLABmrW2NG/ZMC210NesLVQHgUCX9qrrhU3b8dLRVLkftmjT+MD++TcPIqL+q3d+e1CL4zG8EnX2DXZuK55faLRTi4KwTJCT+5qbeeLYliHM7N6qBdR/reU5ba3ZCUJ/vnf/3tZ3RtTC4y9CQ6Hm721jL3Xc3fQ0LmUigxicm7RY3/XlBHNbIxbvUZ7JpLfb5cWFKKy88/4FhIGJIzciQfIAMbxnRHdEq6QCEHDgsO3cCCQzfAZDLwbOMkqAmJ5qNKgwvLxRZsqyp+FRQJVKaVhRQp/8+UK1hJUKHVIOnnm89PkOf0kwI6YMxM+oFVxxK2ISzrCYKanMKWL4swpa74QlkSvzU6KgboazVHIM1WFN9SzMTur2WeKrEPfk5tGiH1MYqEY2ad+6uQK+wNGNKKZHwtiYuJhBeQLL54wuh0jF6uuhKDgf3dFTOppIqWqqpMKbc5xUXQU5PvCoAoBl+g7tPDD5V0z8ebJ+LCk0j0ciNMar2a18Pl51GkNlN6u6GJHTnSJniZP848eCux/6t+Q2l/zk32bEfEGOHFQBTBhhdPhcStUkOZyURXO3uxbWz3bEDsGPmn4F7qP1huVY6Foa5kgBffBatPtjRZpbBz/td5cG02vsR+BwD49WkBDXX5ih4BwRfwcdpUHIsg/kZDUwQLmMgLy5rLoaJUi7TtV+E9Ea3lz2IvD+x69grjWrcQ2Oe78CCUmeLTP+J/nad1Xrsaw0XuC+jfGgfOPCOJeTuPPRJoF/EhGf27yWbpUVQsuoKpIrn6/hNmnRdfyOLTksoRTv9E7GoMR0z2YckN+fhR+AzGGuKj9q2PrAYAxA8jFrJsj65B7NDKjRhZv1Pw+x98h1iQ6D2wJXoPbMndPmKcB0aM40U3yisF166Gv1zEvMCT1wXEvONPI6rFvP8zJHnlVfPfwG3UZjzZNxUt/Dfi1aEZcB+3FQ92EVk1D8Nj0d7FFn3nHsTxZUORmVsAUwPqBSbexKYgYKN0BZPkhb25Ed5sny5W0GKx2Gg5jQgw0VJXxZMN0s2xricT88N6wYToY6iujadd6du4TJ5+HOkZv3DqKFFNPGjLbdy68x43Ls8Ag8GA/+j9OLSXsAfp4rsRNy5XnmVMoYhFSnFEvU/G82dfBLaPGitdhV2q1K9bC77ejWkfP6T2JIRlEdXif5ZIDrypKOaJfbKmIuT9SGsIAFBSroPysjgwGNpgMLXAKv8OVbW2qGl4WmIffxM6uhq48+wfsNmA/4AdOH3sOY6dnwQTU8lVVDOLBcNuZUUWgenThD9ntctKTw+JOdKvlrTYvwufK+n3eJYsaC5PhUbG8kuJvBP2BQHrzuD1rmlgVvBF0NOiJmjSjYTMKS6S+hhZ2Bb6gvaxkeMqL71WGDu6+mKCjFWbRVEt2smfdZtv4u7DjwAbaNPKDpoaqvD0aCi3/kc3a8Y1JC5jsTCzjeQIYLqUlacLbNNQFUznoFrMggPVaL6ltwh/no0Pngrs+7xsOsls32Wc4EMu3eIAZlqdRe4LGECIefyYGApOCs5cDcOZq9T8Jy/feQffzk4AgIioJABEJF9VwBHywuZNhJaaKkYfu4C9Q3rhROhbrL39CBELqvaaWNWYaXWmJeal5N0UK+bZHV2LZa6eWPSSF7FfFebjfwK6qnYK67uBuaApfTXyo6y0HMN6bMbP9Fyh+xlMBmYs9IVntyZS9/3gdiTWLAwGiyX4d7HrxDjUqSv8+fhdKm/xxcmM8Hvzai7+vtWslS1WbBkitg1VXj39goXTTojcb21rjNXbh0LfQH5V1AEg+mMqJg/bS9p2K5Ta/XdZ4Gk8fSBonaCsooSLD+ZBRVWwaJcwOJ9zG/f6WLSO8FIvK2Nh3qSjeBcWL9Bev6YWTt0SnxIrion9ydlqBUWlaOFP2F20c7ZFexdbONqYot3YLXh5kLp4JM+oMFl4s306hq0/hfdx4ity5xeVwHliELyb1cOqEV0p9d3VoiEOfnmBsx2k99/lZ+S4A9iz3R9KSryItgljO2D6FE/0H7QDZ05MQEJCBgBg2857WPlvX5nPqUg6tRetXylKzAOAWRM8aR+7PYYQZe98v4BxtpK9IGnHcy6L9BVItWWxsriRdz/SnKCkZAYD45sAgG8pVgDKZDnlH0dM9DeM9ydSlg6cHA/L2gaYM/U4wkPjuNF7orDX7YJPOaJLFtOBrsBUp4Y+lJnShaEK42tUCmwaSvZkKioogbqm6LTHh8NG0YpoKpGx0ilV4rLpV1O7PEA+DxdsNhA4wB2BA9zhPn0nHgSNl7oPLVVVGGtp4Ue+oN+XJKh653l0JiIVTEz0cPLYeLx7n4QjR59i/VrFe4ld8RsCNQoeEgwFGsR2saVWwp4u5AIYDPSzVbxX33+ZwKneCJzqTantsBcbEejQB430aots0+n+P7jbYTn3/Qy3Noj5+ROjmzfD18xMDHeRr99YRdJyNkNV2QoAUFz2FVGp7kIr3CqK6PnUo7+EpdimF9IT8fXVHCW22bQ/BNNGeiD4BlFp7vzuMQJtRg9yw/A+LQW283P/9HR0GBCEtbt4Is7DMzNID8KSMFRviowi6QvXFJZ9h4YQz8yl3TpCS424xyZnEwtjg5o3Rmh8MuovCRKIzPtVIrhiTQUDmn5//LQYTkzYXh0WPkHzGLcdeYXF3Pei2lXsCwDmDu+E3h5OpP1Uvh/CSMy9DGcj0akuZWwWhtVzIYl5/3VS0hrA3FTQE1eeZOYXoqYWz8/y2NM3mOxJzde4Guo8e/AJSwMlB1ywWWxsWHoJG5ZeoiwsAZLFt3GDdgEArj1fKJAWZ6DVHWx2sbDDFEp/z3XIyZLsaxkf+wN+3sScRZrPRBz8Qp5xLT0cvSI5WEHS51xWWo5ubYhnEmnGyhEGB3bZgMwM0QUOsjLz4dV8KTp4OWLucum8Lg30BAtXvTpEvtZff/YB80eQF+yEicMAUM5iodnkzWLPqammghb1rNCmgTVszQxgYaiHmjqaUPo9J5a3EHjkdyXb/KISuM3cLrbtzdefcfP1ZzxYO55SkIY8hDwA2L8rAFt33MWde1G4fH4q8vKK0b33Jvy7pDfSMwiR/+YVIpvp/IXXmDSeelZiVcGpbnv29Ev0G0DYE4kT+aqaiXbSRckrTFlTVrZFSQlvYmlochcZ391haPKE0vEBTw/jZUYcACCqxxI0vLQEVztOQh1tQ4WMVxo4qbVDR7YTEO3WbB7M3S8ON5PZSCkIxcNvK9G+luwVeI69l5xaKQwGgJCh4qvtUYWKkHdg1RU4uFijlVcjse1O9u6PgcHSh0S7H9mPB8Pkc0EThcdR8X4/orjmJ9qMOienAH18N5HKaXNSbDlsn9Kb+7qi/sQR8jjFL7yak9NSxPEyYBwt4XRb6EvMaOkmNpzXo/NqLFnUC+3a1sPAITsBAE6NLBH+Jp7yeZY+ui/12Dg4GomOgrTevR5L2nggo7AAWio8Yfl8dBQ+/UxHZ2s7TLx7BQGNmmJ8EyJNsPGhbXjrT1SCLGOx0PviCVzuLVmcvdR/MHqcka3ytzDOxjYlVa4tZxchPH0VXIwEU2+roYZXryDUtSUiP7atHyy27de8b7iU/EKsmFdUXoJt0Vcxyb4bAOLh0s7AAHPbtZPfoEXgYpWItJwgqCgZIeHnHKFC3rLN4n/HyqIyPfMm+btj26EHmDbSAxv33eNG1PGz98QTSmJe4IpgONjVwt419BdqLHV8aYl5CbkXUF9fsFqaZgWP0LgM3uLTgi7uuBEVLdA+KZfewqKlTjdax/FT39pYaOU/DiG7iJSjYYuP41P8d7F9cYS+iqLen0h64UtaxzEg+8KrPEj/KboIh7w4Oq4/2v67C7UNa6CuiSHuRsWgCooz/ueZMHg3YqOl8/dlSLBJqAi/wGRVxwgmpnpITviJtBTy4rhPq38FRCZzvUlgsYvwNtUDFjUIEWHNjmGIepuIpPgMRL1Nwo9v8vU+kySKCePoZflkBvELeXXsjLHrpOQFe2FjtqhtAAsrA8TF/MD3tGyB9leeLoCqKjUpYIr/PpKQp6amDBdXW2T+zMPnKLJlyP1bkeg7pDXs6ptS6lsYrw7NQNdpu8FisXFp/SjM23GVK+5xUnEBoHFdc3ScuAP3tk/gHvv2ayr8NwgXp19vncoV66oKLXVVvNlOPPOk5+TBc/5ekW3dZ+/E8TmD0MBKfGbXgS/PYaNjiOicHxhTj37Wx7fvOZg8oRPGjyGi1o4cf4rFC3rArTUvOEFNTRkDhuzE1QuSv/MD2jfG3P5VV6zKsEIRitgY3vNDLQpZlJXNwsgx+Ndxj9THSfwLjs0Lh622C3Z+mYiWhtSLPWhoDUFJCe9hpbwsCeVC0n5EUVReyhXxACCwoSdGPj2CEK/Ky8sWhaSoO0n7AV7xi9zSG/jyS7i/jTR+egsf3KXctiIVK6rGRCbDztECALBu2jEEbiImJ2Wl5VBWUcL4zmuw884cJMV+x7JR+7H3/nz8/J4DAxPCmJY/Mq+L1TTcSNyEHvaB2H13LmpZGSDjG/lmkp6aDQMTXTCVmNz2ANDS3BItzS3xIiVJqt8nIScbCTnZqK2nmD/SOfdu0TquUx1bNDCqmvSQTu1XkkRCfuj6FNpu3SC2Ii+DwUC7ttSFRWEcehtO67h1nURHV/ldOY3IEVOg/XvCuy2cFwHUx56XUhk6dDysd6/ninkV04sd9m/Gl9HUxAcnk1qSG8kBJYY64nOvVIt5MnDrgnSCUqBDb4ltrqWFcsU8+6BNiJ3Ju4fVC9qEz9MVZw1gqjcdpnqifyfXduL9JIVBNS33R14e3LYQD6jzO7WHfwsXXI36jFq62qhb04CyHYC88eveDNsOPcCGPcQ9c/Y4wVQIThEL/5mHsWf1YK7QtPlACKKi07BnNU8Eff0uARrqKiguKYMaxUkRP6ZaHniTLn1ER3LeNaFi3rxLt9DdiZdS/TIuCa51LLH4qnDPxJR8etFkppryeUA/slQ+EetVSVj/KVzPPM6/HweJvj/+KBBMP6eCsSYRlZaUYgpTk6dI+05M2izN05CUwpk4M2FpTkyuf+VuQs6vNbA0J6d2cdqSt7OQlEJelGUwtGFuGgkGQ410HH8/gn3Jjou1OaJWT0dyZg7SsnOxeWh3ufZfDfD43gcBIe/Cg/FBnJoAACAASURBVLnQ1BJdiXvTiiuYNJta+l9FREWC7d18B+eO8ewPVsw7iwWr+pHaxGZMh73RLu77Js3roEnzOqQ2dAQ4YfD3o6zMxLXnC0W2Z7PYGNV/O4xNqVfYFAW/kOfobIUNeyT7xvOPWVzUXcW23dusoByhxxHsrr9YKDTynM1iw9uVF708cegeqaL/PF2J+ULFaLzrm8ZyX2+cxit+VLHNxH5umNiPnCkkTMirU6smgheK9tStKoz0tLnC3umHb7H6TIhAm8FrTiBorC/cnWxF9rPj0yO87j4H0TnSFzesSK3fc3plZSIVe8JY3n3+/m2eB2x5GQtaYq4THJ5GJcg0HlnJyOBZBty9HYm5C4jCZIUFJQo9L4vFhnvP9ZTbP7ociFrqlnjxU/D/v6WB+GctidK0rbYLAMBKyxHO+p7cH+EwUFhA+LZpaBLhtQX5R1BenoSsn0Ohrkn9RjzZgTxwY3UdZJZInw74p2Kn6ynxp9LH5GiBQ2sI0+KQYF5UpbIK8Qcd/5n3oLb3PiEOcYQ8YXgPagUAGLOoJ3YsEm5mbmRWA/+OISLdeowgR6uc7E2vnLQs3oGSOPMhktZxe7sJr8D3NyPJDUhfX7NSxiGMvg6ifc7Cv6dyhTxh+6x3r4f17vVwO0FeKfOxqYf8UuLiX8qqnJRuaWCxS2CtUz3ZkYWx044iLiEDcb/9QCShwhDvO6PEYKKwjPjO3ImJ4f57JyYGVz99Rltra5nGK4nI1FYITyRSbUvKFFdsQxhuW/YidPp4Urptt4b1EPTwqYCQN7ILuUhGGYvevV5YyqkoLt6OELu/n48LYuLT4eG3iVvF9uw1wcWFwxuHo7CoFB0H8tq59VmPIVOpF6NSYepIbiSE/FLBxa5mtc1RVk6udDv88Dk0WLoJ9z7FCu2nsIxe1W1VJdknr1WBhjK9BZZydqHIfQbqmgjpOQZ1dGuihYkl7vYYDQ1l0QV08krppbzrqNhwX6d9bwP9GmsBAFnZs6Gh7g1lJQuAQqVjYXCEvJr6m2Cgvx0qKg3AZudxhTwAMDV5BlMTQnhhMvW47znbFIFFTT00t7FQWP//zyyfS35ePn9vjlghDwCmLejOnRdQRZyoM3oqOW3y0V3B1O26RjuhpSo8ilqe7Nxwk/TevoGZWCEPIKIU95+bJPO5+YW8Fm3qUhLyjuwmZ7Cs3jFMbPsDwWTfVP6IPXEMG9tBpIUEg8nAxYfkxeRnQnz7qgpphbyqsDwd0L4xHq4THoU5fbd4/+2drfxwN/UTMkvy4Xp1nSKGRyLnl+j7YUWSM6h/vxRFWSlvzjZs4E68Do1DTo7kFHpZkEbI4zDRjrjWMBlKpB9JUF5G9jEjf7n4/fIAoJZ5AqlLY9P3+JHGS6fUq0H9F5sffgH3vXirmoFh57GosXxSOv4E3GuJvzlIw4VP9DxLhjcW9Gs6vf0u/Od0w+DpRGTT42sRcGppBz0axq6cMGafIW3gM0R0yG/Yw08I3vsA45ZKjnKhQkruL7n0o0hmTj2OtxHEaoW6ugqu3goUaOPlsRrlFSZlFaPrunmtw/HTE7F0cTDeRSQKtLl7OxKrV/D+Rit6AwiL0hvQoBFOf3gv9e9RVFYGdWXhl5HMTMEJeVh4POW+C0qlr1hEhcZGtVBQVgpNIROt3hdPIH4sz7zXejfvmrW9c3dY716PuLGz0Km26NUxYSgi1bavbSjJM48BJvrahsr1HP9v7N4kOhVeaPvYmxhvJzpCoZzNQmtDBwBAZzs7GGtpobMdzxy+W33ZIlfFEZ5ohUbmr/A+hRDKVJXNEZs+CrZG+xR2Tn70NASj7yJSyMJROYuFcd1bkbZlFNL7Huuribdv4PDkvHCD7inXr2FLVx8AwNQAD0wNEL8aeuFmBDbsvSvQ37nr4di0PwTRX7/D3kZ+RY+ocGwEeRHs05Lp2P34FYLuPcVy387o60LPM04S/ktOID0rD9c2E/6D50PeYs3he2jvYot1U4msjuX7b+Pm8094sm8KAMFUWHFeePKkpnpjpORJL2D+KHgBUy3Rhtk2ujVxv6eg/6Iwsoqlv98CgL467zvOjYRjlyAr5x/ue/7oOWmoGF2nqSn4TKasXDEaisn3Xv7EpWei24bDWD3AG92dHfApNR31zYwUes7/F/p1Wkt6Ly+/N346d5Nc1bFjFyfcu/FOIeeXhounyOnvWw+PVsh5tHXI90Z+Ia9zt8aYtZhaEMDxfbyK7FPmdYNzc/F/k+aWNUnvh/lupvx/P3iUeIsQDT4/9PVLLyLYfS6lvuXF6y/JcunnzhtBS4rKQFdTXWL1W2E0NyQsXzqZ1cfcRooPCLpznV6hk8qm4pz39v158O2yHnNnncSc+YoLfugxbAf39aJZ3dCpnQPlYyVF4QlDzp555O6YTANuQQxpWdKkOzfFtuGlJTjYZjhaGCr2oUESp46KXnksLirF8NHtK3E0PGbcEZ6mK4kl7QS/MJsuTceo9iuw7+ECAIBTSzssH3cQiV/EP/jePPkC0W8TYWRWA608G8G6vimi3yXin6G78Ck8HttvzYaJRU2MWtADg5stQmtvJyzcQ3j1XY5Zjy5W09B7tLtAv5Oau2JbqPTeMuVsNpSEmKt0qTUBXYa6Yco66f1eniTRCxWe5ko2a/4QlYK3EQm4eW8u1+iX34izU/uVGDSkNQJ+fyYfolIE0mX79NiEdUGD4LzZGgDg12crevpsxMVrM9DJ0xGdPB0RHhaH2TNOik2zBYDVHT1piXmtD+5B+OgJQveNCmjPLYAB8IphzAn0odT34Iv0IixHuzQTu/9sj4Gw3r0ey9w64ldxMWqqa5D2P06Oh6mWDjqdER5Z0+HUPjzwGyXVmBSRassAk+SZV03l0saoAY7HP4Chqi76WQkWg7n/g/h7WtuEt7L+fNxYgXaKwrLmcqgokb93vwqFp1lKg5fzYqkr4HI4+zYS09oT10PPOXtwe80YlLPYWH7sLpb58yoW5pZ+pdW/rqr0acMVkbYYzoa9d7FytqD9SN+uLti0PwTvP6dWupgnjLFtW2Bs2xaSG8rAwlGeGLjgCPf9msP30NCmFh6G86IBLz+KxJIxPAuEqvK301OthxRIb5nxq+SLSDHP+shqxA8jT1obnQrCez/hae7F5T+lPj9AjszjoKIiOFFgs4tJEXVUYDINkJRiCk2NbjCouRNVXbDOaf5maKurImr1dFx58xEAMO/MTVyYJt2iSzXC+ZXDi6zhF5fkCRVRKmByJ5KY9/F9MnQszwEAfhU/h64aseBjUUNxthT8hRSuUbBMkgf8Qt4AfzcETKRXVMCnN7WiRE4utfEuXLo5zcARbSU34iM/T3LhkpLSMkBDumuVOJ59iBfY5tFY+grb8w5cl8No6PM8aDJaTd9apWOgwz8DO2H5SbL1F4vFBlMKn01FwWQyhAbPyJusbCKY5dFl6c51Nnk/+llI7/tP2QFyeVQvAEApqwjLIn0hOclONtqb2COqxxK8812EqB5LqlzIA4D9O0NE/hw7SN3fjgocT73Kpp5zba6QBwB6BtpYd3YyTkes4PrZWdoKTk68B7bElNX9MXCKJ6x/G55uuToTy4+Ow7mo1TCxIFaCahrr4kbiJq6Qx2HIdOEeZ1Qqpgpj5ZOHQrefjFyDG0efoEutCXh5RzrxasH9O7TGMrUFOepk4byzcHaxJlXs6tWnucBxARXEzQa/vQi3buJNQJhMBpxdrLnvF//bG3l5PF+3yiCrSHSY9aCBrTB8GPn/79KFafDypBY9E/GNnv9OIIXvzCYPH2wMfYqMwgKST97HkVMx+tZFDL1+jhShx2GXZw/E59ALGW9cSd551dBn7pLz3B9JrGnsDwDYHH0ZM9/sR1YJYQwdnZuCDiHzsfDdUYl9rHoo/DolD8qEeNRqqNYX0lIxDGvujBZBO3Hz0xek/cqF35HTWHDtDka3JMR2bXViBf9OWDTuhpNXwIvKqaU586OqJOiV6rBtC54nJeJcVBQA4PyHD2iyk6gi12DbFths2ogH8USxrZC4r7gV8wV9Tp/ktg3+yIt8HxZ8HqEp5HTle08/C5zz/O8qud06UrvW/RewtRAsTta3YxOBbd6tqa9QKwph3xMqFJVL50WUWyL/CpyqSjUlN6KJuWkklJVtUFB4FUkplviRXrX2IOUsFp4tImcFta1nXTWD+Y8zYxF1T3RFYGhEthrIzyuGRY1psKgxDQ1MTnNfK5Kr51+T3kubSkwHfiEPgFRC3p2r9IofNm4m/Zx6gD+1+Rh/NWJJpPyUbzaVqOq2UvdTFXm2FVCXwoM3ozgfv0qLSD9VRR83weeenssOVf5Aqhh1NdE2G6IQ5pdHBcrfFJXfK3yrPvTHIsfL2PhpOGbUP0xqw2bng8EQLC1N7CtGQf4RaGlLF7JcUFYCHZWqMcrmp4a+Fs5eq5yKe4pGVGpkZbN2ylHcvxjGFQrlxYGIMCxs6y6wvYahDm58I8Jfn16LQC+baSgqKMGGK7PQoLngindFEnPkUy0rJ6cAQ4eTb4p9+rfAhfOSU8suXQjD5GlEBEuvvmQB0NBIV6ZxqSsro6isTKY++Bk+1A3Dh9ITZOmioiT5AaxnXQf0rCs4qdRQVsGnkbwHRn5Bb+Kdy/B3dKE1rgPde6Ppvh2SG1KEv5otALz8vgCuJivkdo7/N1Yv6SNV+yed1sL7wSK8/PkZ3R8tI+1TYSrjvsdKEUcS7HsdhnntFRPRnZazGarKhF9ecdlXRKW6C61oqyj+6eyO2R5tseruQ7xKTMb41q44NWwAd3/wUn8AgI+rA3xcyX+LRWXUi2VVRENJsMhQ6JhxcN61A69GE1GRZ6MikVdSgnIWC6Xl5XAwMoK7NTGxaV/bGl52dTH95g1u27ffv6FHvfpQYjJxpDf5+3Ht0ET4+G/HvaeCvkCtm9nSLoghC/c+xaJDPRswK0QZ3oiKxoxz13Bjkj+sDfQVev5bzz/BqxUhGvu4NcDSvYQHVWo6cf9k/gHlSDWU6EVLFpaJr6RbGagpKfb/z9SEV5gjKcUUSSmmv4tp/BlVdKO/0RP6qxFPG/fKW+ihhqCQ8ia5FZwtnivsjCf2KW5xTRiFBSUkIS9wSU908pGcklyRI3vIfnnyKgIiDP4UWlEoqyihrIy6b+fKU/dwap78iiA525rhMF9NyPvvYqTqY+tlegWK5EmYFOnChmpaqBe8DJ97L1LgiOiTlJ6NfiuO4OwC8X6OimBu4CmsXucnsF1ScUhZ0aZQHISfSXaL8T/2zjouiu0N488u3d3SioqoiAomiKKIKKgodmF3170mdiAmdncrtqKYiFgYGAiKhNLdtb8/BnZ32NkadlF/1+/ncz93Z+acmXGBmXOe877POzOS914D7U8J7CfySLOkshDBSVvRQa8fAKCCxTvpT/lBlC02NEkCQB6wsVgFyMtZKrKY1+TyMugqqCK9JB9R3svgHrIFfUztMaHhr0llBVBrIS8y8yjstYcCYCCj5ItE7unS54+0+p3qO0B4ozpg3tZhmLe17lMmcjLysXI0Uf559JI+iIqIxexeG3H+yyYoSzHdoJqaEXSlJaL5w3HPg+io/oI43XcALV+3mMxM1NfmjRYYPmoPjhwUzT+oJhuePqbVb1qNKEhJse7ZQ+yMjEBXC2ssa0+vgqO2kpLwRrUkoeAOnPBXzKtLbnbyF9rmQ2oabPX1YB2wCVeG1c3zzsEsHj9zAiEno4fvGfMphbyEOOlOjOVlZLDUXfjfi8OEQLzaxXm/0i2AIcPkfXZvfxaO7T16YtatGzjYuy/md+iI8VcuU/Z/FP8dt2Ji0ESfEAXnd+iIpwn8BVANNSW+/nu/ismnCK/UT8uI77PF6u0oKi1DY0M9dN92CM3rGeL0mEFSu/7WUw/RtQ3ZCzIpLQebjofy6VH3MCl+T0SB6vdy0O2TeJpMpKtVV7GtZlUbd572dY2cLH1fzuoKuTm5G6GhPo/nOIuVX5tbE0orSxM0WRCI4FnDUVJWjp4Bh/AtLUuq1/yv8C2mdhUv64pXia1RVhWpbWsoveJ2AJBF4fMsTXq7rCFtiyvkAUDqT8kEGfxKPiemIep7CpqYS8aSwoWi4qs4QXavYpJw4FZEre/De/lBXF4qvIAJFbmFxRizWbzfd1GEPJemVnjwjmxjIsnvvhoqz7+YHxnwXX0UZ/4RfwzMYgGO07fg+dbpkrpF6OnRKzwmKumZ4r8fLVVshAp3VIgs5i2xC0ZheQ6UZYnqZWOsAyjb6Rm+QnKSCTS1g6CoRD9Ef1nzXuhv0ZLtmze5YScsiQyWmJg36dVQBDkcY2+HpFyDm4FoXl50eZG+B19yb6C/xQlc/O4nvIMILLx3m1a/Pynlj65vHhX+o3bj6Y03aNXZlh2hV03/yV3hZTYNwfFbefpVVNKrDjexJa9PkVs3O/gvvYCbdzn+OksX8ab1sSpZYNTwGNgaJF41JlVV0SctdH3dpt++hmsDeR/OxsaabJ88c3NdHNwnus/czhf0ft4za/gTSor5Ts6Y7yTY+PdXU1SeBiu1Pr/6Nv5o3PsEooE1IeRs3zhEYue11ScM219MmggtLlHXQFX8wkLiYKQxE0Ya/BehxvSpez8Wm9WB6KVdH6GRMbC3NqZswwK9atEMiuihBR2Jv1v3qsIjLYyMEDFuAgDgy3Tyd/Nm4mSeti2M6BcT+FUs8uD4uhWVlsG/lxt8WzbFouA7OPeKXkV2UdBSU0Jadj7WH7mLIR6Ed9OMQS5YvvcmIj/XbTVlQTBBL32uksW76HayGyGMUnnm/Q4oKXkAABKSTKGjvRPl5bHIyV1L2TYhyQgqygOhpNgVFZXJyMomLFeohDw9nRNIyxiMH8n20NJYg9Kyt9BQny/Rez88nijmMmbfeSRl5WLHCG9Y6Usvzfi/RG62dCs5SgqHev+fRb2oIujcWy/HvrOTYWrBa1nw/0RHO0s8ev+NtG/o+hNYNdIDPVpLL0K0xeRAvN7BfzyUmVeILgt2S+x68anZbEFLXlYGu6f3g70V9ZiHG5+VR/D1J6+nauB4L4H9YvPSYa0m+Hdn8wRvHpFNWt/9Wr8eWFDDd/BLUjpaTA6EqpICQtaMg4IctQxVUlaODefu4/xjeoWiRCEtLU9q534YPBfOXhsw7Z9T2LqaN9JO0oiVA1It5AGAljz1xF9GxhAaWpuRnTkJ8gpHoK17gdaNaSuQ03WzSguhJa9M61yicCHppNTFvDE2ZF89eaYqhtenLl4hqmeepNMif0cG2DajJeY9/5GI1sb1SPue3niDKwlbIcvnAaJvSj1QPPcxSuzrA8DAJs149i341wsht99j1rRj2LR1KAI33sDPGqXhu3azQ1fXNbgTuhAMJgOe7hugoqKAxrYmYl3fpiExEd25IwQTJ7shJSUHBgYaQnqJx4c06hXetauIgfjeffdx8nQ4Onddiz69W2Lq5K5Cz/lrnSr+DKw1+uP81zZoY7AWSQWh+J539W9BjFpy66J0bRS0akRnho2nF7kqCiyUIy59GipZ5Embtd4h0vaISeJFmh4OoufpwU3AhF7wWnwQB+YSEeIOE8iDSyZDtHSemlTi//99KArWesR77HMKEdHi25LwsHFrZC1VMa9v5+bYfzkcVx9GIXgTkYXRz80em08S6WsuLcU3IZcGVKKcKMgw+afN2Gj+vhNwdbXZyM0LQEYm8TPR1tqCrOx5YLF4Pf0KCk+hoJATGWBqkkB5TkVFQjCuqEhBeiaxOC1pMa+afWPEsz/4i3BUVCVXcOAv9BkyxgXHudJ7x/TfUauqwtKqSCxJtk7sTVmp9d9DN/DvoRvoYt8ARtpqyCsqQezPDMSnZiO3kMhmOjJnIJpaCl9gc2xohojPvFH1LSYHYrhbS3i1aQJrIx0kZ+UhMvYHlh67TRTi4GLH5D7YHvwEHxNqH8VaWl6BUQGn2dsWBlpobmUMVUUFFJeV4e3Xn/jyg3+mhIaKIjpRRBxy0y90H1570VtQqv7uWzaoh8am+iguLUdSRg6ivqewv3sAAsXQmri3bIio7yk4epd3XpJfVII2M6S3mLxt8y1cvsi5bs0ik3XByIHtcOhUGJy9NmD+tO7wdKPnoTwzcqDk0mxr4v/eC0vsgimPKSn7Qkm5H5KTTJGcZEyrou20iFOI8l4GAMguLcT697fwqlfdVBaqKwyUfo059tCmRCh3B5+NsKing7hEYgXg2JZRsKinAwA4dPYp9p3ieAYc3DgcDSz12f1sLPUR/Y14wPVwtcM/UzgFLDr4bGR/PrHND2bG2iIdu3bvPW4//ICX74gHcHX6Uj11el5wq588xMX+5Kq1NaPxarLvyTLK/Zsj+FcyFoSZBrVwduf+P/BfegF9egViz/7RmDnHg/Swmf+vF/zGdsIAn60oK6/E8pX90EpIuXl+HDk5ESuXXYKXx0a4ezTH5Gn8xbThzVrgyNvXtK7Dj7FjOmHsmE4AAP+Vl9C561rcu/P7RTD8aTjoLoCD7nxEZx9HA40BcNSXnlfKf4XxM45iwUwiksXSvPaT84kvgrCzFafac2FZGZpuJQ9gYmfPqvV1qHgdb4UG+qchLyt44DtYzCrsgsS8c2+ioK6ogG4N62PGJcGV4IJXcNJPuFNsAUCWSe29Kwy66bn/b1x+8xFtrczgvfMo/Hu5sffnFku+IAM34/u2w/7L4Sgtr4C2BrH4Ki/LiYJbMrqbVK8vKnR/T2T5eEIDwG0v8Sqc1xZTE06BKAWFdqRt7s8AoKE+Bxrq5HRwFWVfgecU9x4kxeh9wosP7f8r7tWa+o3+vIhjaaOgIIuSkrpZEGIwGbj5jEiLHDbWBd2dOHYdHk7+uPFMNO8zNXUl5OXyL0T3u9LaxhTPo6kXCu5G1t6Gavc0Hyw6fBPXInitqI6EvMSREMEL30uGdEU7Wws0NjNA5/m7an0/NYlLyUJcimiWAbIyTNxfP1Fou2POomVuvdg2Ha2mbqE89vJLolhefcKY1dcZ7WzNMXEbvcAuukyd4Y6pM9wR/fknNgfcxJjxnUjHVVUV2cEu0sDZawNpe93Wm1i39abAPg+D52LR+7FYabeX0jdPEFJ0Z2bC0CQJ2VmTkZxkDBXVScK7cBHlvQxjw46CAQZmPD/DFvYkye6vgRhvJbrK3LXdStwJW4Su7VZSHr8jRhnzmlF6NVGXM4H3qkOkfZf/HUnavvDpA+gwgSv189gWzoSqg89GtoA2sn9bjOzflvIYAOxcPZht7t3BZyNbzKvZjnub6tjFvROgp02kmq3ZcVOi/kNU1VAPrLwEv0Xk9O9Le+6h9zjB0SnJ+ZL1hmEwgKX+fUn7ahpx6umr48xFan8AqtLaenpqlGaexsZaCNojmm/DxJaOtMS8e3Ff0dmCfwGRkpJy9PTehIoKeunKdcH3rGx0DTqI6H8lG51lsyqQfc4WhkZ4TbNKLzUM2GhKzjj4v87uzZL1s3uXHUfabrF9h9TEu5qYaq+EmqJ0PCT50c7SjO2We/3DZ+wbyJv2ff0DUf3VdfZOhAYQA9TOc3bh3sYJ7DYqsvV4+olCUblkfaBOxy/G1/yXWGgrWJj8nRjiaI/jEZG49IYYH1RH5QGA/7XaR1XWBjUVju3DgeBn2HWebDLuOGIT+3PEYeLvZO6Wy3jwKlZou5r7AWDt4RCsrXJCn+DTHn5eTgCAIjGr0lajLCdeZLzV0XX4Okyy0WoVrGLIMH6PonDSYHV/js9gJYsFt7X7cHBsPxhpqmHJhRCe6Jm/SIb3r+Nh18LsV9/GL6XfsPakKDlpci6Ek7rOYDKw7fBYTB1BFMOorGRh7vhD2LB7pNDzDB3rgp0BgkWC35E90/uhspKFllMlW/yQm5UjuqOFtQlWngwR3piLxwGToaJIZAdoqdL3um5grCsw2k4U1o/2RFcHG5Havs5IxOsMjhA31Lo1ZTsZJhMvt81A6+lbJFb5VxBtGpnj9Y6ZCLz4UKiIKoir/uLbk9k0NIK6hhIcWtILhqGLuhq935uVdsQzgDsSTxRhT6iYt+7DQMy3PQX/94JztfmhqbUDqSVhKMgXv4rj3nbSMwpvrN4Ub7JfYtIrzkSY+zMVG7ZxRLyj56aQKvsUFEh2xdvX8hR8/wXmHryGDaOo03+fJtKrTGiiVruqpwAkVqXv0q1IjB1EVDs1rGU1VlE4u/02j5i3e8k5oWIeHcw1NCn374i+gZPfH0FfUQOBDn4wV9FjH7ucGIG9sXdgrqKHHa3IKXjh6dFw1GkA74erYaGij22tiJSZtrcX4Gk3jgfOrFcHMauRF+op6wg9Z00MaXp4PY7/TinmJSRkYt7C00hJIUx6d2wbjsaNhHtG/L/SVN9QomLegx/jkVr0Av2tX6K0MhfyTOn/Df0/M3rKIXj1sEc3V1soKdFL9RSEe4MGEj8nP4pKhVsD3Hot2WhOY3WyobCzlQXftqpKnDSvmr4pirK8VWlFoaSC12emNgwwWyHR89UFi3u4orisDOdfR+HcOHJken5JKVQUJP97zQ23uCZon5+XE1tcE8SG6d61ujYVJRX0JliKMuJF61aK47ouImUVuZCRrXsx79CxxzAz1UFnF94q8JLEQIMzBmmyIBBRazmLawfH9sPIPdItgvBfZdOKyzhwYeqvvo1fSt9BbepMzKuJjS15XPz21XeR+nn5Ov6RYh4AMJkMvN4xEw5TAkUuUKEk5vvLp0NT1DfWgd+mM0Kfxw71TbB/Jm/EMl3O/DsM2flFWH78Du6/jRXegYueTrZYMVy8Akr8xDsqmEwGXm6bgbGbz+KFiJF4mrUQNgFgZh9nTOrZDh1m70C5iIEdOuoqWDjAFV3s6Y+dBwxqQ7svXa4enyKxc1ULfIIQqsjMtyXUwZbaHvA05oR5Uol7/NJp9Q2JSJ9KIauhza+swJteiwEApZXlkGdKL3Bwan1itfR9TiRSS37iXOJxZ8X65wAAIABJREFUDDcXLHTY61iwPxsak4UaDU3p+PlZGWpj8fFbYDIYWD6YnKJykWYlW1HoPnwbbOsbYZqfKzv1VlSeveYYmwYs8hF4zIBLwDPUl6yXm6SooDkg79PIlmdfwKdg9DBywGQbIpUvqZAz+Zz8Yg8GmXfEVRfCdLqmSLcy6iz61muDKy7/opLF/0H4NP0zW8gTdk5JcfrDOyxxdiXtqy5+0cOjOebM8pD4Nf9EOltYSSyN+WxsS3hZ3EFwHJE2Lc9Ux4MfE+FivFMi5/8vsn/7SFy+Hkkp5P0oyoQ8Uxa6CvQF02ufP+Pa58+kfZKM1Msq5FhfFJd9xZfUQdBVJVcu1VKmtzBXDT8B8PaXGHRrwPFEi/6HOsK1gR7xbLqy0g+hkbF49uk7bqwhpyhqKtATDHJKP/PsK6rIxd7YCSiuyIe9lge6GRLjmNDUg3DVH4VT8YsQX/AWQyzWwUSJc901H3qwP1NF5gUnrUdM3nNoyBtgkNlKKMtqYs2HHjxtqfZJm1Xe3bDKmzeltbrC7e/MwrcD4WbQHy76XpBlCK7Ynl+eg9j8KDTXFK/wUU4J7++JKKjLkyMkXC/thoKMHG728uOpZCsMGYYSKljip8fllX2jLXb/P+DSiH8GwF/Eg8lksCNzkhIyf/Hd/HpU1ckiuXvr5XXqQXfr+VIM99qClCoPbffWy3HmzlyB80tmjSJ5Xh1WIfjxv1K9T0nzart030vNrYzxcvsM0r4nDz+jvTOn0ncli4WRC4/BZfgW2FjoY+s//aCkSLx/1gzqDk01JTSyNMCcDRfhNXk3Ni/sByuuufHDFzHYdvwByssrcX7rGDAZxM9FU1UJgeO9cP1hFAIPh0JdVRGDPFuhXzd7dt+uo7eje0dbJKflYsPc3pi66ixk8sQvAlbJYsH24gq257go1W33zugv9nVqg4KcrEQr0opCCweLOr1ebQhNvUq531W/p8B+Iqtl3EIeAL5+eYJgyggegJRXcn55c8uKoasg3Up/AGCnYQ/AHucSj6ONjmjVKsVJp60tEz34p0nRrbAqCvkFJdi0pB+tvk4t+IezCjomTfo3nIP8HMII3sOQnPLt5itYtX8cL9oKWU1czCx49o226gKP+ytwy3UJ1OWUYaLMeRm8yvwqMHJOjikLP+suAAAmg1O1cWnTATgbH4b+ZsSERkeBEx0j7JySorCM11C8rn3x7PQkU1r9Q3IqZl66DgYYuDmB7EFRUl6ONSEPceb1OzjUM4Z/jy6w0iEXTdn2KBx7wp7DvVF9bPQmi5itjCQblaggQ752erFk/Q7/awTtC4WhgQb8113Bkvm9SMd8nxCT9cdu6wEAHUJ4KzwKQ9optsVlnNVfNcV2PPukCbeQJ4hrY4ezPysryMGvuyOKS8uhyBXtraVAz082o+gVz77NnweyxbTSSrJ4wi20rf3giWkNT0BZhlhUWmh7HfdS9uFZBq/Xy5oPPTC94Ul4mZB/B4aYr0Vw0nr2/nfZIXDU+f0rTMsyVX4bv8EKVgW6GIjmiaYqqwEbteZiXyOD5nNST4lcnT6093jSds1qtoIEPi1FO6QXiV+pM7c0GnpKgiMaO3Vfh8njOuP123isXuaD3gO2IWjzMBgbafJE2CX9yMK2XXex1p8z3lu57gqeRsTC0EADG1cPgFaVmMBkMrDI/wKeRXzF4AFtMGpYB7HvXxwU5WTRZEEgO8122tEriE5OxyjnllK97n+FG8+WkKqqurdejpvPloBRQyD6L9HC0QqvI76ytwP8L2P2EtGjg2vLkeDppJ+Jb9cNQgXFcTO6Yc/m2wAISxtxPPf+AoS/icPMtedxJWg8dLVU8S0xgy3kVXPq+kuYGmpi34rBKCurgJwcxwu299S90NFQxtnA0QCAtoMCYG6sjVMBHHujnLxi3Nk/BeUVlXAeFohviemY60f42eYXlmD2yM5oOygA7YdswpPjs9B2UADy8osRMJ9sxySIFsFr8KnvEoT8+AQ3Y+lVBf7TYbGAE8eeYMiw9r/6VnioFu1yyrKgIacFALibKlxvE1nMe5V1Cw5a4oV80qHdjXVwN26CkooyKMjwrsoubS5Ynawrwh5F486Nt6jkChVdvk708NzqarWWap3QxYg3lWdfdEeMsXmEXisP4soi0fzO6DBg8j4kJROrQCe3jWbvb9nUjF2sonlj0f2LHp+fQypyUb1P2DFhqMrLI7+0VOT7qMnZz8R1PQwnCS2CUZMwmunM9oa85pqa8ip42m0t1kSdR3DSc8xo2BMDzDkD4vD0aPbnQAeyP4CRohbldbobtUDb2wvQ36wdetxfieudyGKzoHP+jkTxqY4rjFbG4vkZ8ePtj2TcmjASb5KSYbMqEOdGDUIzY6J6t+OmXdja1xPLunfGg5hv6L7rMF7NmQzVqtD/tpt3o5LFwrv5U1FRWQmbVeSKXSry0ktx+1HwAPa6kvOc/C8yaQwRXdq3lwPPsWoRj5sx1t0w0tKNZ381wgQ/64BNEhX4jDR+/8irapxnBuFh4CR8TkiD16IDCN8+rdbn5BfpFJpyAK4GfpBnktNE3I04CzuzGp1D0JdRmNFQcNWw7LJkaMsbs0U/bsxUmuH49wVsMe/qj00iReVll9Dzv9VVEpxWU1hKXbVVWZ48tjJUdkFivvjRg5nFkdBWtBfekCbz3vTH+uZnkV+eA1VZDZ5tupRV5tLqJ6jKcpd6vGK2IElES6EpLTEvveglrDWEW9D079saQXvvoVP3dbh/cz77/8Lo1H0dLp2eikU1FjMAYNmqy+xzePtuRQNrA3RoJz3rgJcriLTP8QcuIiO/EAt7dYKjtanUrvdf5FrYInhy+YB3d/JHPTMd7D9PnSb27FE0ls45BVYl64+onCoua3cMw6QhuxEbnQwAuH0lErevRGLSHA94D3Ck7LN/WwjOHHkCdQ0lnKWxyFeTW8+X8oisgr5rnyFtISPDZKfbVlay4N56OQL2joKdPbUP4s6Am7h06hn7er8bJcVlUFCUw+DeW3Hi0jRcPvcc5lZ6sK+Ksop6l4j6NoZQUJCFe4dVuPX4X4SGRMHVrQn7/xdOR8C+pQWs6uuzPe/9Bu3EgZMTsXXDDXZk3sy15/H05Gz2tS0pstGevY3D5oVEG24hDwBS0nNxadtY9vbK6T2xaAs5wmqQJ7EAISvDxMVt49B7yh62mFdNz052uHqfqDZvZqyNp2++QRz6mBELW5PDz2CzYz941OPNDvtT6eRBjL8P7vSDpYV4dhduLqvZfvKHDzzE0cOPoaevjoP7HlD6zP8OKMlwonHDM+6hi77gjBqRxbyHqadxNWkHuhmNRhsd6lWK5CRj6BmEQUbWgudYZWUmUn/aCaxsG95jAfo/2IMzcS/4tpGWmBfkcEzktgtmnMDLiK9o074BT4izuHzLu48fGi9hrEy90ignI0O5X1Kc3kFdgW3LMv7CZE0BTti2qMe2+w/ge6yeugY+pafxPS4qOkbUPnaCSMjNqfV1a7KwiQ8WNvFB29sLSGJeG13RjE6p+JibiKxS3kIdtTmnNLh2PRKePfhPAJPy6E20jGj6/dVkoEMzAEBzE0LA8z10Cp/+IUL038zjDHBd6luivq4OzkS+g59TS7AAZBQUsotdyDCZ8LJrhOD3nyRyXzVpZ7gBZ2OJ58a52NZgoRL9remby/4FWL42GEsXiJ6GaqasJ7wRgJHnz+OQjw98TwkWiiQJi1UKBpf4UFrxA3JMPTCEpC5mZeRj0sBdyEzP49uGO9XWOoBTdIBbmLRZHcg31RYAmloaorSciMZ3aW4t8J5qw0Lb61jzwRPhGefQXncQnPU5QoiqLCeyVZ6phKIK4c+e9JJ4GCsJWvUWf0yQUUzv71ZXsRXl/qYrtqKsgn+aTs10Wz0lR1piXkbxK6mKeQAh6AHA7IaBPNsGivQKpUiD/Z15Mxm+DecfnU4/lVz090kbR2s844oyEhVNDeq0Pgd7c/bn5Yt64/LV11IV86rZ7ff7R7f+qcjKyUBVTRH5ecXsfYnxGSQx6XfjYcgHxMWm4FtMKtJScvAtJhXlZeTn3YunsXBvvRwMJgMWVnqwsNaHnoEGzK304OYpOJo36Ph4nn9/0MYbCNp4Q+L/Fn5s2D0Sc8cf4mwvu4S5y3rzbd97oBOPd97ssQeldXtS5+bVSBze95BUqdeeK11yx6abCDpIzF8FFXGwqk/OCJwxj7DPGDNJPJ90YyE2UG0HBQg8/v1HJtbuu4OvCenIL6T22JeV4WRcyTIZIvsIVrOsBeGv/7zXPAR9evh/JebdvzGPLejVhqOHH0NdXQknz06Bm8tqCdyZYLr03YSyctFSph8GcwpbLnw3im2ntcn+pNC+Iot5MxoeYH/e8WUiMkt+YLHdZZ52aSntoKDoBi2dI6Kemo2anCJuuhGr8+kl+XWSZkuHFq0sYWSsienzeghvDGDYszE46rSP8tgYm0fsKD2qCrcXFg7n2fdfxFpLWyJi3rHX4v/xfs2SnJdI91B/9DNrBxs1I5yJD4OpMmeF4XqnRWh7ewH6mbaFtoIa9sTcFtnfboFtX/iFb4e6HHkQXptzSou4OMHm43TFUystbeGNxKSVqQleJCSR9l3/GI0D4S8Rl5mF3OISZBYQg41Dz3gn5Ou8uktNzDNR6Yz+1i/BQiUYYArv8BehLF3ghdhvaVi04iJOHhCent5U00Kk8x7yIdIGXyb9IAle3EKYpPmSOhg2BufY2/IyxviU7IlGhtf49rkd/BoBSy8JPK+CAlkMpBtZuGMakT7S0FQP68byFnliMmRRyZJM5cqFtsS/OeCTD0nM+5T7BDZqRDpyXMFrWKkKT9+rr9oaZ+OXo5cJ9cLUAtsr2PnFD50MRqGdrvAqZAAQn8c7lhIFMzXehdVGywjR6+XCyVBRkMfYYxexd2gfnHj+ButvP0Tkv7wm96ZqXnidtkzs68fnXUYDTelGe69vTi54sK75GTBoCKa/G4bKnWj1KypPFrmtqooC9PTUhDesIjwiFl07N+F7vKcHRwTR01VDUTF15Odf/izO35uPfVvv4OzRsF99KyKxaqHoRVBYlSx8i0nFtxhOxocwMQ8gotW6O/mDVQfVPqlo5mCOti4N8fQB4e8Zcu0NnoR+xKUHC/n2ufV8Kcb67kD8t9pVUP3VrFpyAX18HXHh5mx05Yoa5aZRE95MnPxcQpD++C4Rrm7Uz7HoTz/RrIU5fiRliXVPsrKCA2u4I/tq4jx8M5o2MMbOJUTAys+0XPSdJryogbjYB6/Bq14LoC6niAVNeT1z/6vo6pLfgReuzKTcL0lYLMDFe4PI7eVrFBUNaH5CrOuJVWGitLIIx+OWIaMkCdNsqMUpQ5MfSE4yRnKSMQxN4sW9BBtpC3lrPi3CwkbUDwlhqKgq4OqlV7h6iezP0+OQ+FFfACHixeaFYF90R/g1CAWTwfnOmk8PxJstf07qlLQwVpXeH93AJvNwKoq/4k83Uqwmp89F4GY/wsciJjYVShc0cGY1JzRbS14VWkEGCFNMwPlTUzDKqjNuh7zH5u130K5NfQQt4C8ueNdzhHc93hQALXlVkng3ykryVXurOXU6HOrqSuhRNeCfNoM62vX793RMnsQ/NfFnHv+IIEHoKavQ6icI7upXFSwWGq/eDH+PLjg3iigqMPokr58WNzIM6U86/wp5kuPspRcI2huKxRQpZjWhSrutSbDzYtJ2TeFLmh56yvK8E5bishiBfQKWXoKGpjLOhBKpdP07rcM/6/qjhRNhOv/+dTxm++0n9Rl8+gz784kBnIhuHRXBRaFSs/PRfQExoL21biz0NMjvfBvNcfiUJZ4lAgAkF9yHoUon9vaumNFoqzsARRW5PJ55aSXf8SD1MFRldXA7OYiUEltSWYD8cmIhJ688A2qy1ak3xN/0pk/90ELbE2nFcWil7cUWAhlgIrssGZcS14hc+CK3VPDPhR9KsoaU+5f37MKuWpuYTSyODG7dHM/jEtFoWSBPZB7dZ0h+GT0/WUFwi3c1hbya2wCgJCPecz+18Amt+6qnKnjxlp8/Xk0fvWqYQiJkpYWCghzSuKJu7z3gLDY5tbbGwqXn8O+838PO5i91x5hpXTFmWlekp+VhhNdmlJdTe3Krqili/a4RsLahfvb8P3Gzyncu+EwEdmzgH5Xn2KEBVgQO5nucLss2DkT0hx+YOoJ4TxYVlmLd4guYv4K/j9reM5MBAM/DYrBo+nG+7Tx9WmHaAt5FtN+Bf/37YrLffmhp83+2T5vjgRkTDiP2SzLbx/5LdDJ6uKzB8Yv8LTtYLGBYv+3YeYiTlaarpYqBsw+SPO7EJT27ALqanPtlsYDq4X9ZWQV2LOaMjcYs5v9zqQ2RXgtRwWJh3otLuJ4Yhfe9RSuEUl5eAf/Zp5CZlo/tJ8YLbLt99108eByNwb5O2BIUAs/uzfD1Wxp8vFvCzdUWHz//xNqA6/D1aY0Nm4lI0fs3iNTzlNRcDBy5C3NneCAxKQsnzoSzj3H3u3z1NaJjUtjHBCFKv/Sq992gftswdEQHnv3SoFrImzDSBYP7EnNzd98tKCouZUfgsVjAsMn7EZ+YiZBztdN5RFbatkWPQ1ZpMroYjMAoq3UC23IEPTOBabW/koTCONL2pFdDRU613bMtBHP/7YVuNVZ3hj0bg7kNZ/C0f5UVKfSc1mpu+JxzBQe+uLIj9Iqq/G7uvYtFRUUlutaiNDMVovrV/Q4oyNIThStYLKGCSk4Gb2oqNyUC0pXoUt9aHxtWk1OZp88+juuXyH/QazZcQ+gt4T43dHkc9kViaTJnzkYAAFvMex8lWrnzmpRU0IvGUZOCH92rRM7za9eTCKjIy7PTcAHgU2o6GhsQYfzO1pZYE/KQ1P9pHD2/RVE4G9vyb1qthLE010XotbnCG4qItrz0FiGEkZ5/FPW0OGJiRWU+1BWFF3nadZbjI6emoYQsruejXQvCfyc9NRe6+kRVX24Bj5un08ej4epALPfogubGZP/QxgZ68F58EK92Ec+7tlO34ek2csSYiao7LTEvseAmSczTVTDHzZ/boMBUwYT6ZCHSVX8UnmWcR0Lhe4ywJPtbbvrEqfK2PXoYDBXrY5TVVgBEpN/5hBV4mRkMHXlTmKuQxwJGSjb4WRSNX4WxJqficnxmNvvz5E5tcCPq190XAFQmc2wfmIZ1fy+JBTeFN6LAREVwpMP9PpxJ0PfcLPi/uIuLHsK97eqazi6NMWjELgzwISYY+w8/RBtHIs2dwSAmGAWFJVBRVgAApKblQl+PfgXvv/xZ6Oqp4drTxcIbCuBoMO88CADufInF96xsjHEkFj5cdu7Hg4kcr25u77aDL16B2kSg7j3evHwd4eVL7ZcnDnTu28bWmFa/1u3qS+R7qj5HTF6oyH0uP6y9D9mOA6NJ2979eP1hN+8iF6ibtcATs7gEyr5cHofVgl//wW3QfzC56OGVoPFoOygA7QYThSvikjKxbrY3nFuJVtTrdMAo9Jq4CwwGYGGig2+JGQA40XrG+hpoOygAQ3u1xrErz9n/lwYyDAbWt+Kfjk2FZ2t/nn3uLZaS7FS4SUvPQ59eDtgSFIK507sDAOYuOgs3V1s0bmiEw3uIn10Xl8bo3oczrrp09TWCAoehcUNiPDhuFGc8yt3P072ZyCm1ovarTqkd6SdaoVNJUS3kAYC6miKKijne/wwGcCxoNJy9NqD/6N04u1+wkCoIkRWSqTZ7xDqxockPlBTfIXz0DCPAYAhepQeAJpeXIcp7GYDfO832H/8+2LrxBs6fjoC2Duce161eCWMl3tUq7sqjguhRbwvSS6LZabdK8nJoYWWCzk2l5yf0p6BIU8zLLy3BmsG7sPY8MbjoZ8M/FJofgryHRGHh4nMoLCxBp6rqcTk5RejtuxV2Teph26YhAICJ047g0+efcHUnhPLQW/PRfwgxkXV1X4cdm4fBtrExCgtL0Nt3G9at7I8WVf41J06H4979j0hNzUXweaLk94gx+5CZlY8rVf9uV/d1cHVpjI+ffuDkkQkAgH6DdiAjk5ioh1yfCxmZ2kV4XThHXg3z9nLA9Km8E6ANAYKjVYrK6Yl58jL0fkdqsj/8JUa3aYm3P4h0pgt+xIprVxtrbHkQhoLSUqjIy6Pn3qNIz+dUgLTW1YaGoiLaBO5C+MwJYAEYcfy8RO7pL3XDzv334dXDHt1cbaGkJDlxuGHgZnyeOUPiBS8EwWKV41W8GbRV+qKw9D2Ky6LhYCZcXNbmSj2wbmiIiEfR6NyDI2C3alcfc0YfxKErxLPmZdIP+J46ha09PeHZsCG73dBjZ9HarB6uRn3G1ajPpGscG9of43u2QZe5u9DIVB/dWtlgwb7rWDuGE/2kKmcOOiTl30QrfU6UVD9T/lX9ylmlGGRObb0gLKrOx5T/hPdnUTQ66Y8UfKNS5EDYS3SsbwEAqOBKE0vKlkyUeW1gGkaDlTUJrJKQX3L9hLwrtPpxC8RUWKhpkT7fNbGCxZG1fCPzfhUG+uqYOtENXTw3wM7WBPdvzseCJZx0/Ps352OR/wW8eBkHMzMd7AgcKvY1ckqkYy3xlz8TFgDbjVuxozcn4rP+OvLiyeWoj1h59wEcTIyx24fwrT344hUOv4jE/QmST+Xnnm82C/bHW6//z+qvQZ9d2Z8nNSQEub1fPNDVaDEsVNsh6LMrZJkKaKU9DNF5IRhocRAPUgLxOecWHHX9YK/ti3PfJyK1+BNuwx8TbELAZMggOjcED1ICMLZB3fkIShNBabLdOzRG9w78PU7NjLUF9j+/hRMFOHmwM+n/3NeeP6Yr5o/pCgA4vmGkSPfNjdfd3cgsKcDBDkNFFvS4RTv3FqKJv1S1AnK4vA3PXnyB4GuRSE4lWyaN93Nhi23TJ7mhT41Cc9X9MrMLIA7C+vErcnH4xESxriMuejXSeHV1VJGSxjsGO7NvPHzH7Mad+x/QtZNYPocMEI9XtpgnlVwwBcWu7Ci935FyVhlkaaQ6tGnfAG3aix7NdNiRVwil8scDAF0FG4yxeYSsEsK0ePs4b4zYfBp5RSX/af88uoKagowsW8gDgILcIp5qth6Gk2p2I8H+a6HB5+hkrPb3AYPBwPgph9HHywEaGkrYGzQKW3bcYbfbuXU4vPtvxeWzHEHs7PFJcHVfx47M+x6fjkXLLuD21TnYvP02W8zbe+ABKXqPuw/35yX/EAOki8Gv0MfLAedOTpZoZF5N2jhRi9CWFoKLBtB9GNWyFg0AYL1XdzQ20EO3nYfAZDDYxSwAwEZfFxu8u6Nr0EGoyMvj9iQiJD/g3mN2m+ezJ2LLgzA0XbcN3Rs1QPS/M3kq2koKJVl94Y3+Ihb7t4/E5euREhXyAGCteze2P15NnzxpiXstzIh3SE7RPRiqT4WinGiLQg9vv4dzNzsAQJ8hbTFz5D4sWMMx909NzkF2FmfQ1NTQAAAQ/OkTScw7NpQT2UbFSPfWGOkuuBrrr2DJP2fhv1rwvXt2W49rt3lTQJ5lnMfn3CdQl9NDW13Rq9tLklbmJnj6lSzaNloWCCaDQbINqImCjC5KKv5sr6X/CsJ8Uqsrzv47rxfPPgDo4+WAPl6cidRa/35IKXwAA2UXAMDKJbxpfCOHdiBtmxhrYa0/b9EPAIjOprbh+ct/kwbrAhEzfybW3X8EHWUisCNm/kySoDf/+m18mjud1G9UKweMauWAC+8/oK8deZLb5PIyeJvaI6kwC4c7EGOxnne3o72+NYyUNDCyfjsERN1BWWUFjn4NZwt3ve7tQE4pddVzALiW+A47Pz+AprwyjnYcBQYYaHJ5GcbbOKOcVYlZtvwtYkSh2ZUleNuLNxKqJn5hB3CgXe1FzEkNQ/E++zLsNAl/1aDPrpjUMBTxBZzIsHENqqrggkitdjGYCReDmQhOmA17bV/0M9/J7gcAockbYKPuhrENbpD21zXWp1Zjsm17zGrmUmfX3BwRhhmO7Wj373L8IO4OIafzvviZhFZGvB6AVGQWXoG2MrUNTHAX+pFdNdEUkOIsKPCjk8d63LkyG/37tGJvc1OdAvvk6Rd08ljP3hbWj+71BGFioiW8US0oq1GUx66RMaI+8WarGlZluew89EBcMY9NtZjHggQEPQ0t6kmrockP5OYsRmH+fsrj1Vir6aHJ5WUC21Q/kGtLY/WmmPaa/Ac16ZXgFciaabhlZRVgcQ2Oqw0MX2S+wvaYXVBgKqCwogh9TLzQt57oFRIBQEuB8CjqtnQfwtZPFqvvn4T16VWIHSA8r59utFbNiL6GXNWQqlEQMnFXlpdHQWmpwDb8CAuPQcMqbxFXZ0EVEIVz/eY7KCnJY+1GsoG9TQPeaNDqNu5d7XiO5ecX8+yTBk6O1OJBPx/BE3glWXpeQrVNhzbX0oS5FuF7eXviSMo23naN4W1HXqGb05k8yZnu0g7TXTgve25BUJIUlaeyq9ly8zf1lj5B+0JhaKAB/3VXsESIb16HkHlQlJFHiKtw79U+trboY2uLdrv3IGy88MIakkRDSXSfTMsGBlg1/yxbzLNtbgqA8M6btqgXvnz4gfivaZjNVVVPXkaGliDp638EZ5YMR9d5u+HSzBqLhtZukiQurvqi+eNsWn8NT598wdnLxKLQwrmnUFJcBjfnVQCAkIec95eTjg+cdHzEug86hScAoJku9WrzsVFkEfHTspnY/SgCgXefYKVXV/Rz4H0nAEBH4wMISRBvnAIAL1MXoqX+GrH7UVGZbAOG2mwA8mDlrWGn4VZmDgRTfS0ga0E0ZBWhMq0zmPpPOf1UJwNMXbByl/+S9F0qzzxbbQOBfZRkDVBUniL2tSLTlqGFnnBB4Ffxo+DXRF3+pW4ZfO8oTnQWPZXcVl8fKfnUtjaf5k5HcXk57AK2IWY+ecyUU0w9Zl3tQLyHjsSG40rCG1ztMgUAIfSNrN8OB2KeIMp7GcY9U9ROAAAgAElEQVQ3JKKg/N9cxZXOk9ltqJj3kpNNMfXZKWx3GgQVWQVYqOrAy1R44QxRcLq+EraaxjhYJdY1u7IEQyzbwFBJAyOs2+NC/EukFefhQvxL9DFzqFXBn6uJ89FenzdgQV/RhmefLIOYCz1JDUJ7/UkoZ1FXXU0viUF7RcFBEL8DL1OT4Hv9JGJHimYpdfjDKywJD8F3P/5ebbtfPYeDoTGczSxw5F0kOtQzw5PEeHjbNMbIK+exoJ0zHI3rwXJ7AEKGjIJ1VWE+y+0B+DaFiMA79v4NVjwKxeeJ5HR0uz3bcNV3KK7FRGNyKyc+d8DEiwQb6Kr4wEKbeO++TLCFirwdGhmcwfN4C2gr94KlzkZ8SO4FO6PbAIBXiU1hrD4Nhupj+ZyXTHameNFx3MhVFQvpM3gHaX91IAkAtG/LG0RS3S/2ayrPMVGuJ24/aZOdU0jaHuzjhNOXXuDclZfo14t37lZYRE9nAOhWp+CDkvIAvsfUNVZAXWOFwP7BVQ/Zn0U5KCwvhbaC5A3tq5lafz7mv52EvHLx005YLKBbe94JXHVO/v5vh3HIcQ9CUkLhZuCKU/HneNqKynyfTvDbegatG5hiokdb2uf51bzJ/IHm2vQjNLOL+a+kicPm67wP6QsxgitKaioo0hbz2jpZs41Qw57FYKAvvwe0cLp3s0NY+BcsmCPctFaUNgBQWiqZapGSREFI1Sh+FJTRfxD+ifQwp5cu9hf+dGzbAAePP8GoIe1Faj+vsXjCzdaev6fhdDUb9o7C9jXkxQIlZXnk5hRi5dzT7H3dvFuIdL7GazajgsXCP24uGOnogH3hLzCmDbGCmpxFTOpurBmLdtO2UYp5pmq9aKVF5pRGQ0Oed7IiLoN8tmHiVDfMmucJr+4bEHxzLtZsGAg351UkEa82xOcJrh7MD0t10SP/xnd0xPiOgj2fVOTMaN1HYv4NiYh5rII9YCgPA0OlKrqAoQBW7lIw1JeDqXUAlek9wNS7T7TNmgSm9hGiXfk3QM4eDFVOVA8rdzEY6rzjTboFOxRkdIW2mdGcvKhjrqaFPlb8K8MCgKX6QHzI3CL2/cTnBQsU816mzkNa4WM4m5yBslw9FJb/QGhCLzibnIaafH1c+doM8jKaaKa7BJFpi+BhEQ4AyCuNwaOkwehhGcE+V0i8OypZpehm/muib/4iXaoFufqnVyFmwL8YEnoMWgrKsFDVwvWEj7jnOQkHoyOw6d19jLJxQljKN5xzG4nTXyORWpyP018j4WtlL1BuYlb5Vm969ARDWvAXxBRlZWGmSa+QIEOEYmOVIubY1AwaifBciMsJkVj//hbm2bnTuT0Sz3oQc8XghEi8yozDvraj4KhriWZXlmCEdXv0NWuJq4lv0NdMeHV1YWjKm0JLnmNZUS0M3khahD5m2yj7GCgR0UHJRVHsfcqy2uzProZzcD3xH/Q22wIpJfZJhL5XjwsU5moywtYBZ2PeC2wzrKk9nM0sAABLH9zFtymz0eX4QXjbNMbklk5wNK7Hblst5NVkqF1zlFJ4gxeUlsL12AEA4Cvmfc2YiVam0YhOJfwCn8dboLVZHCpZhSgqI+wNrHW34Xm8BfRUB6GSVYzXiS3R0jQKXzNmILvoDjSVurLP18WzObzbrcKlJ8TiYFlpOXo6CdZqBNHZpTE7Om57wBBMmc0p9nHlxhts2clZ6OH2zOPup6lBtmXz6LsZRVVC16iJxPdTHdEnqN/vhlbV/W3de48k5gUdvA8AaGxjRNVNJCQq5kkKIyUNpJfkQ0teuj+Ydc046ZbiFMAY5rMNfuNdMWgEZ8I3dshu9mcTJUK0Opd4EW4GrnicHoaBZtTpCLF5d5BeTL2K7KQ3Gd5OTeDtJHhAKCm4o+T4fd707gH2fnqKbe36ws3EhtT3oPNAZJUWYX7EVbTSM8WxToQfXN87B/Emkxxayh2NV1ZZgbbBW2GvY4x9HakF4R80K5yKAlOIV1x9bW3aFW0bNTTCgkVnUVRUijkzCKPQ/kOC2FV0uNNghWFpoYcDu0fDs3cgmjY1xdoV1L9TobfmY/KMo/gSk4Lpk7vC04P/4OnO3Sis2XAVdyRo+i+MtLQ86OnxLwxgokbPbDu1oAAQnMErFkXJdlAyFPxi/5WoyP6e9gV/Mk2b1MOm1fwXpWrSzVA0UauaViYm2PTkCcLi43Fu0CCUVVRAToaeeC0N1DSUsHAt+bly6cm/SE/Jxa3Lr6BvpImuvewBAIvukKNvisrKENDDg71tszoQz2dOhIaSIg5FEJXfx7RphSHHzuD4UF88DJyEyNgfsLc2xoG51N+5g94KWmLe/URfeFsJLzwljLS0XDh3IiJxCwslv1hQUpFJq58o1WcvvI5CekEh5bFxHaijo3WVWiG96IXY91NUnsy3sq6osPI2kiLqGMqDiYg79eUAQxmo4IwhWKVPwJAlVvYrs8cD5XGkwhoAKMW8ewl9aN2ba70zQtvUFPNEoYHmKFpiHgF1Qs2Vr83Qy+otad+HjAB4Wr7E56wdqMwn/p7czR+y2+aUfAAAqMiZo4dlBHs/97mozvuXP5+VrQmf0gX2briR8BGrW3vCQEkNHjf3ILkwFxUsIvXynQ8xed7xgbAVGWBlj8tx7zDAyl7oNaLnERFIoePJaaM1I/AA4N54ImJ6VCtOGjj3Z36ccRmHnne3o4N+fUxpRPjEzbR1w7r3N3EklkizXda8FzxCtqK0kpPF8SAlGiywEJr8Ga6GDbHdaRAcr62Bl2lzjKrfDoZK6hj8cD9a6ZpDVU5B6H2IQ25ZET7lJGOObXeJnpebDvpTSNsTG94DALaQx50ia69NvIfrq3XiOTbSmhOxqKvQoErIAyZVnU8QLS5swrhGbbDx7X2Yq2rBQdcErzN+4K7nBBz58gLpRQWkVFnrU6sRO5AQl34U5qJj8HYYKaujlZ4prnyPYh8DgI/ZKeh9+yCc9M2w79MzHHQZCGcjK5yKJp5Vp6LfYqAN4fnren4ftBWVcM5zCBgALA9uwKRmTtj+Jlxk0U9ZjpM5tLSjK75mZWJdZ0LgFdXb/ci7SKwLewS/5oSgU15J/I3JMBi4PmgEotL4R2tb6WwEAOiqEuM0BoO4JpOhjJh0ThafinxTKMpaoqwiHZWsAvzM3QkluYZgscpI55u3si8e3n6P7g7LAAA9nVZgScBAtO9M7RE4ZXwXTBnfBXnlOaSqsXu2EjZgSxb0wpIFXPYOXG0O7OSfDVGzHzc3LlAX1BHW71dycs9YDBq3F2kZ+dDjqq2wZHZP+AdchbPXBp4+gSvoW7PUqZiXnGQscnXb37X4BQCUlJTD0IRYPXrz6juaO5hj5UbOZGSRLSHO7Gy5BecSL2K7A3XkV3Whi5rIMhRgq+WDt3E/kV3AiUhzbmIlqX+CUIbW56jGKrJE6LX16VW42X0cZjV1wYa3oRj/+CxJlJsXcRVPvKbB29wOFVzpxxe6joLrtSCEelKHZf/74jpe9J6J018j+abdRqVLJnz2wMpL8FtENga9tOceeo/jn4rWWFcfD77H0b7m2pVk/6Wzx6m/B26/vGpqCn1ycjK4VqPi7e7t5IpOALBjMzn1gfs8wwZzUkDX8BEEpcn1G28wYjj/iY+pugat837LzqJ7S5T8zkLeX6RD7wvHIctg4pCnD96mJYPJYGBTxBOc6T0QAOB0ZBeeDZ/Abn8pMRy967XhdzoeRp2/gIM+fbEj/BkAoMuBg3g4doyQXr8eXQN1DBnXibTvxpdovJzEeZZR+ZpqKCny7ItMSmZ/LiktR2p2PuobC498+n/k5vcutPq51jvL91ijZcI9OvmJee2N9uHyV+GT85rcju8uAfFUsKjNUHAhBD0ZA0CGE/0Aph6Yuns4KbgCYFV5QomLggx1hAU3VGm2NaEqhsEAk9Z9hSYOoBQZFWV4V7TM1YkIYnO1/niQxOsHWVGVTsek4SFdk/yyuFqf4y91h5WaDta/vYd5zTqj+809uNl9HHscXi3k8UPUSDdpwB09N9yaeAdXp9lWM6YBMc6cb8cRy264kcfZLgY2eOfFMf53NWyICM+FpDanXURLTaTDKecJRJqtVVtMasiZh7zIiMP2T3cxpRG9d8TvRG5pMSbatoOyrBwUZGQx0LoFrE9RF56qScfg7Zjb3BUTGhOZaZvbepOOh6XEIar/PPbnUQ9OIXbgPxho0wzzH99kC3lzHl3H15xMfM0BxoZcwD63vqhksbD9TbhY/xZuv7yRzQmR2aoqAq+9KScCsjqltuZ2tV/e8Kac92wbE8LOJGYyYVdio60j4A7ICzisqr/RSlYRrHW2ICq5J08PGaYqjNQnVrXjTZ127mbHtlapydOMuziTsBcAEGh/Cq+zwnDk+1asbkrYps17OxzrmxFR8ms/zcYsm9WQZypg4Ts/uBv0RSd93vv5L2BiqImHwbxBMm4ujXHoVBjik8gLuVRtxaF25SulTHllBZ6lf0N5Ze28sETB04jX8Jcfvfq2xNF9DwEAC2YQIaSrllzkaccAA/3qUa8Eh6cRqyJjbB6xi2FUfy5nlcBeexhsjPUwbe9lONmYwcmGXgqMOCjJEAO5i3HvMKZRG/aLfIA1EX2iIiuPBhrEQHFuM1ee/mnF+ZCpCnWXESHkvZr1joSqLmiFL6tIMmm2Z7ff5tm3e4ngNOhGuvQmmmmF9D0H/p9JSxccZUlXzEvOpz5vcVoXFCc3Q0URZ2Wx6KclcSy1E0oyyV6ZRT8t2f9RUZa7GkU/G6A0axxYFcmk83GfoyyXuqz7X35fLvUdgv09+uDu91gMu3IWbYxNkZDHqchloKyKVynEgtTKZsOw8dMFsc4fnpBA2s7m4wX0J8At5AEQKcKwgsVCK1PC6HnRgRtQkJdFVl4R+vsfEdCLXhoPiyX+uOHMyXDEf0/HpQtEdNreQ2Ph5rwKc6Yfw+LlnDGCiooC1qy4jLkzjvM7lah3SauXmrzgYibjOzri07KZfP/7HWGoLwKL65nJKjwOhhJHeGJo7URl9kTCE0+bk0XBVPcnovOEIl3hIXLADNhpG+Ku91hc9BiOtobmeN5/Kp72m8z+jwprDdE9x7jJLaXO6CiuSOPZ9z2XGON8zzsLU1VvnuPVVLBq/zyKTJPce89iD2/0wvKwuxI7/18Ijn4hnndfcojfHRkGA3s/hcPhomALmudpCdj07oHU7+//Ce7iF0Ot2rL3zW/igQk2nUjt/h+EPG5U5RRQX138+VS1kEeFj2Uz9mcDJf4ZP5UsFr77zcN3v3nY50a8y897DmHv+1NpbfYVLxMa43PqMCjLUwtyDvXeIzLJER9TfCDuezAsPQSB9qfY2y202pG2/Sxm48qPEwCAlOIkyDMVsODtSKxpegCJRXF4nyN+pP//O8d2jsbKhb3R3tEavt6tai3kAb9pmi1AmJM66JihnZ41tn68h8jMBIkVv6BCHDFv+GhnDB9N5Hpv3z8a3m7r0asvf2+DYc/G4KgTubrX55yrfNu7Gi3BkRgPjLF5hMjNdTfwXt6SWL2aF3EFX3z/wbyIK+herxEWNu+CZ2nx6GUmON3XSU/6guOvoKOpBa1+D7/Hwaex5FOk41L7wUKfvg+jtOjcVXhkQjVzZnnwPWajQ088ffGTN+q36KcllIy+AQBYFT9Jx4pTWkHR4AVYldko+mkNJaNYAGC3pxLzin5aQlH/PuTUqc3nuZFTF63Mu7iUs0rZRsV/kTwMEFU/HY2J1dKfVSLx0kd3sbFzd6wNf4gDPfqik35TBDqMRYeQeehr2g6+ph0hL8P7StVX4IjTzydNRJcDBwEQUXkvJk2sg3+R+Pi4rEV+LrGAYm6tjz3nOEJEWOgntHPlLeZTUVkJGSZnfXB46xZwDNwJfw83/MzNw8Ajp/Eq8Qei/yHeaVn5RbA1N8C3n5mwNedfKMDT4jGuxYnmYchN8LeWYkeL+Q5qA99BnEhLSyt9Sm+8yzdEM9QWREFZYq3PQYWplgbOvnqHmV3E/84AQIahwI7UEofc0i9QlxdSGZ2Vj8oUTspcZbINGEq9wdBYD4byEFSmdQarOl2WoQKmwWuuzrJA2Uewyj6Coc7lFydrDYZcc1KaLVP3BiBLFjyDv9Lzn7LTmS28EQD705tJkXcnuw2CxZG1lNF43DTRmYmYnMO07o2KXlZv8TxlOjKKXqKL2XXIMdVhp7sQ1745oIPxcWgoNEZsziHKvoVlSXiUNJCdTtvL6m2VZ16JyCm2GcWvhTeqBU10BRcV+Yv4VKfQVmfFRPsS45uxjYhn4Sgbjt8md+aMKMXrBBGbkI5Dl8IR8vSzWP2UFeUx3NsRI7zpe1D/l3gRFY/Dl5/hxft44Y2r0NZQRmenhhjv2x6qypJLL+YeI0gCTXklkdptcvaE7dHN8Klvh/FNW6OeqgYG3TyFKc3bIvxnAk56DEBESiIyiwtxMTYKziaW0FEUzeqr+vt9GRUPAQXjeejXrQW6tLGBfaN6whtXUV3JlruibUvTj+zPrc3iAAC2hmR7EnuTCFDh3mIpbr3mXYCp3p9Y9A2R2eGQY1LPORqpN8fur2vQy3gwFjYixP+SymLcTbkMI0VTVNBYVK3mzM1XCDr1CCUiers3tjbEzGGuaGrz+1kQtdwbhJHNHaCrrIxBds3g3LYBbJubQFeZ+nfMamsAvk4TbewB1FLMS091Q3nZB3bqbHKS5L7A+XbuGG5NqPETG7rgSOxTeN7dhmtdpkrsGpLAuoEBLocQL8LxL6Zid6ttGPZMeNqUsqwOckqp/WwsVDsBIAar55++Q2p2PlgAJtUogNHJ3BL3v3+rze2T8LFshkvf36Oy6ml0/ttbxOSko7NxAzjpmWHMw1NYVeWvIS6/2iK1f8M5yK+qLONhSI4ocfMVnCanrSTay6ImN2K/SEXM+x1ppKuHEvzAvTuCJy4AsGSZeNFMohKZ/JNnH1POFkU/60PJ8D0YMmRzUUV9IrqWwdQEREhzqii6ADkNfzBkzHmOKeqHoyznH8hprEZ54REo6JyiOAOQJYFCLps/9cKcxrdI+3ZE98dkG/6pd38RHXUFBfSxsUUfG8IEOm4iIdws70iskh/oQSz8dAjhrOZeSAjDhYQwyvM9dlvP/qwqL4+7fqJVUf1VuLcQLEIvn3USJ27PgeORvbDS1mLvL69kIXQ0xxNpUddOmNe5I9aEPEBEfCImtnPCqeEcO4od04jvsaGpHtaN5V8YRJapAk0FW2RX+XqJw5v0FWiuu1jsfnVBSAK99JO2hjsEHt8x0AteO48KTLcVFJ3X0/IZrVTb0MT+wsVThqrASrNMPcH+S/z6MjTWg6GxnvIYAERlbKKdYks3cq4uuJfYF53r8b5PWxuQffgUZfTgafmKvc0t1gGAtiLH+7OH5XNSXzcz8rtGELfjJeP9lVyQj8xiYrz2IYNjsfKzIA9z7t9APxvqCJS//L6wWMCwBYcRm5Be63MVFpdi1+nH2HX6sQTuTHwWTegOT+ffc2xfWFyKVbtv4d6z2lX0zswpxLnbr3HuNkecZzCAs5tGw8SAXpESKuy0DDHrUzDbM2/Fqzs8bRwvbUFE7+k8+4VRM+LuwzCy99qXEYRYMr3qdedoUA9hvhMgjH+3XKn19wuA8vud4NsBw38DkVpRiSPe2Wu2gb0m/3nyCrs9OBEfhMFmxNxaUUYJXQyICPDyyjK+/WpyJDgCO089onnHwMfYZIxbdpK072rQBOhoSq+Yqii4HzuErKIiBIY/weWBRCaY1dYARI7n2AJc+vQRKx6FoqWRMfb0JKzADkS+xOHI13gwUrimVCsxT1vnBHJzyCszGlrUA0gWqxi52Qspj1EhwyCr90wGUyzFmw4hKddxMekkWHzCUL9MaYQ7YYvQtd1KnL4yA9o6ZF+/3a04lYG4I/GoxD0341U4Hzecva0hXw9n44agv8VxHI7hVEs6GPICVxdTT/4GNGlKS8zLKSmGhgKvlxEArHp9Bx0MORFJ3IUrSioq0PjsWmxr1xfjH5+FtbqgvH4yC+27oMm5ddjStg++5mVgXKO6rcx79jNhGuphOAk3koOEtJYMd7/F8j32I3MOlBVaIiV7JWyMI1FS9hkJGWPRwOgpu01C+kjkF9+HknwrgZF4HxJM0Nj0OxhVf85ZBceRnPUPlOVbw1zMCL7icnrVbX0aNcEJiOaHaWkpwSoVQlDQJSpzluUuQ3nBYXbUHQCwWGUQIxscYJWD3yOTIWOA8sKTkNNYjbKcpaTrcBOWIPrKqKiUVhZBVVb0v8W/SAZukU4Y1gH805ViZ8+SxO1IBPcWS8FgMHDz1TL2NhUbFl1A7G7h9y0vI4Ol7vz9SEXFxeQELYEpLve8SGJeeUUaSiviUVIWAy2VAYjPmAg1xS7QUuF4ilZUZkGGqSXgLKKTWxpDu6++suCIO6+dR6GlrISn84RPSiRNVslbaCk0E96wjonJEZTGzZ/uYlRwDXLpzeObt7mDaMbcBsodkFIovjCRV/pV5LZeKw+hiZkB1gwnR8V7Lj+Aa0v9+PQSj6LyZOGNRMBQRRWfM4mUz6DIZ+z9KnJyeDJYlJTqv/wurD8Qgoshb371bfxfU1BUCr9FxxD/U7K+0TVhsYB+M/ezt2/umQQNVXrBDtU46NZDQkE220PvqOtgHIrmLCjEDvwHfe8cInnscRfAqCsGzD5QJ9/vztOPsbNKpB7bvz38+ojuySxJyqqi4dY2OwQAqGRVgMngWKkoyXAEMlVZdbaQBwBrmh5kf5ZlCvZhTc/KR6/JuwW2qQ09J+0CAKgqK+DOvilCWkuHW0NH8kTafZ02G7klnAyIeSE3ET2FvMjqZ98SfvYtcf5jlNDAoFqJeUwZfWhq7yXtU1LmXwlQHDFv9bsbGGLFUafXvLuBK52pPUckwdTXI2oVDspNzZTamtsAoCVPTuHzMT+CA186s4tiGCoRFUivLh6Fzot2gwUgdCV5ENPVUrBvDj/ufI1FPz6/GJklhRhtQ3zvdlpGeJ/FiXaK9l2IbVGPMCXsAna090H3erypVvzoatIQLXVNMSv8Mtrom9e5mFeNjhG9FSU5GRlKg/fakJG3GwaaS/ApqSFkZQxQXsFZgc4rugNABiba25GcvRgxPzugvhHvYD8pczo0lPuyhbyy8kT8zFwAU90DyC44jugfLWBjLHray7040ScH3HS1ssaYO6KlMekLqGQrLeTUCTGPiMAjFgrKC/ZBTk30MGYZZR8UJdtBVnkQdQOGKspyVwo8x9tU/lWqhLHxozvlZwCYanO+ZvO//EZUC3aP4r6jowUnsjMsXvLibm0JPCx8FfDLR9GEexaA82+iEJ2Wjn7N7WCjV/ei89ecE7DSGCywjQxTAwUF4dBTJ8YYZjo7AQAslIMBWaTn7UJu0W1Y6Usmqjg0kV7hIVGq2ALAmt7uwhsJwFpjCGJzxPcDfJg0XCJVhCUJnWrI1SjIiC7e9jBvhDPdh8A/4i60FJUwya4N2hryRnFT0dpgI65+ozdp+1lwF0Yqgr21Tjx4jeBFI/EjMxcjAk/j8ExinN7pn/+xd9ZxUWzvH38v3WUhCmIAtmK32GJhd4stdndc46rYde322t2t1y7Ua3eAWCCh0vz+GNll2Z5d0Pv9+X69eMnOnHPmMO7OznzO83yeZZyZZhjRVx+BWhlVXYV75EU1fr1Khb/RzLM3n2g/wnDp4786L19/xt1N+H5LToYBwzczbkRDsmRO3/vdiYsPcfTCA80N04G6PZZQv0ohxvZSH5GbIr6l9rdLLcilFefSvt5Vq7PacVNYWUV8NVBVvH4XTqshqw0+rjas2H6BNbsucX5DxvvcJib+qLD7ozDVnYirFHcw7HP7mt2XWb79gkHHVEX0t1jKtw3k3PqBmJpo9nfWl4btF1E4vwvTx2pn4Xa+S3eKLVtEn9Jl6VlSvkBZRKxmL9tf1jPvnt9Eiu2fQkJSIhbGpunqlweQmJxItax1aJGzA4Nv+zOnmCDAJZNM35sdmFt8JQ2YzfgRQvWwlUtOYW4uf/oGDBdSUD/EfiSruSz66GvCN6xNFPOiUwpfgFBFzN/zPBFxb7E3k+XPJyeDs6PyLwOx3gPzr15UKeal9sDYW1txtTagUGUCCilW4dXGO2O9j/wD1bSVx3jmL99PXw+O1DT2UiytvfGWdhWU0tK/dDkCLxv2ohOX8BoH61aEhA3GI/slvsVe4XtcEJZmxbG1rIWtZS0A7KwacP9NDoX+99/kwMG6DS4/SpUDPHlXloKuwQDYWtZS2k8d868oTxXURC577UXS+vV0j7ARRXIc30O9pC+NrVqQuuaPkVkpqS+eZfYn0u0xH8qnKmyRD4mxy4+UXGOMLWrJeemZO23EyFyIlLF0vit46qlJFdv9UPdUwRRSUmtnP6ijkGb7m/8GAQcOENRPtijVe+8+bgf8nNVCVRQootm/xdpWFtl9IziEln//zYIG9anvJfu8NV+7hTshodTN70GBbFnouGk7Yd++83DUQIx0CokVqO12RFQa393PMzWKeRKJGVns+nLvbT4K5XxKSPhoXBxl3xUR3w5haW6Y65aYCMMUGuW5qbHNw4mD6LRuBwtOX6S6Vx6szBS9brpWUL/wUjjTMF5E7lBa+U4Te58X10rQq11uMscuj9d5/BSOHbxN7frFNLa7+VFcmnU2K1nF9TdhEQSHRzBl3ykODurMyB1HmNG8LkXHz+fO5AH03bCXZqUKU71AXg406Iz/ml2Y5RPuDwM27WNhu0bStsowlijPlNCGq++HUMvtIFYmqr/rVx2/Rtuq3rg42RH0QhDiR647hIWp4R4BxArU6njZQ39j8N9kLDfvv6HvH4pVlv/XGTl+B6uXdmHqzANcvfGC4/uGMHTMNmZPNbzABFCnx2Iio39+Aa2D5+5x8Nw9smWyZc/CHj9tHudC/Kniohg4I5ZdJ24za/UJg40nlr9f4roAACAASURBVITEJMq3DUy387vp6BDqeE/As1AOipfJzb1br7kX9BpLa8EnMSWyzpBC3olLjxi3UHXdgPSkSsd5AFzarH0ghxgiIr9z4arq7Ly0ZLO24XavfvisW6Ug5mmDQcW8FO88sfvTcrthxnrdtMgpeKM4mDoRnxSPqZEpEiRUyOTDoCB/jl/cSEJCEr5VptGqfQUcHJUbF467O1ku5XbI7ZEsK7lAqzmkFvIAyg1fyJVZqn0Cs9vYSg3ateVtZKRO7dODuHjt0zn/vqed8XJaxlVWrLgLUC97X5LT5GxrSr3tJ1LMW3P7Jl2KlVC6z9RY/v9aIjElOTkOgNj4JzwL9QHAyEhRzH3wRljxd3GarbBPVwEvNY/DPovu+8shMVOZ7gpgbF5V6X6LrJeUtBYwc1gADuo/yxIT5VVwwTAVjn8Lef9dgvr1lUu5/ZVSbFNYv+QUHfuoT43tPVzmnVrEWTCk3/fwoZyYdyckVFrsAqB3RSHiu+y8ZVwZqHs0kKWJs859Utj7vDiN8tzUGNlWKKcQXZQi5KVEPOfJuhOJRH26iDZc/zBCdN+artpFmKX2yrv/7oPSNprEPICGIr3zAC6960357EtV7n//7ov032zZHZg7bT8ly+alUrUCDO+7ntlLOxEdFYONrQXN68xi2Dg/Zk3Zy46jw6hTYQpDx6quyJoafYTTcs6LpL83X7yJqBiZsPkh8ivvI6OZ3Ur4HJx++JzTD5/TsUIJRtavysoustV4Z3vh+3t+W/URZl6OPXkULi7d6Pjr+moF1OOTuzNk9QGuP3nDthGCZ8+MTsLcFx64QEADccVSUjgf0lmv/r/536BKp3nExxs2g+W/QpGCObCyNOPiladSS6jiRQxfFPD2o2B6TVLuyfwzef85ivJtA/EukJMl41Rn6KXmyZf1PI3YjJHElBzWNSicaSC7nnnjYl0Nc+NMeGcZw5vowzwMW46ZsQNVc6zm4/cbRMe/RPIjYszdrgkvI3cTk/CJl5G7cbdrzK2PU/HOMhaAXc+8aZpX++yk/6Xzqw2Zs9px9NYkpo3czoWTD8iVN4vSghiG4le5RpRvG8gf/RtQo5yXwj5XZ0fehBo2pVpZMQs7c8XCMmc6dVNo37W45vu1XzYyLzE5Sc4379LH53g7uWJhrP8NtSaymDvz4utTPG2FyK6SjuW4+PkMACYmRri5Z8bWzgJ7B+VinoWx/CqriUT5aY5P+sax4BGEx71Q6tLXIe8BRjevzuDV+0lMTKZwrmwkJ0OPOrL04y7FSjDtgmFKw09ZfpSD5+5JX1/eKDxozlp7kmGda1Cu/RyKerqwfHxryrWfI91frr3s4fT48r7Y/qh8dObaE0bO368wXuUu86Uf5n1n/pXbp4xVQTdE/T3KClf4OvchR56slKiqGLWXHqy4eV2lmKeOZ6E+0gg7UBTo8jif4NXH1tx/40ZBV/lUvdT9MoJ6+TxV7kupcJstmz1bNvbmzt03rN9wgdkzW6sd08zYmDgDpzWnN7Fh7cEAD/y/+e8x+s56zn0QrmUSJPTMV5f27soXE35FAS8Fz4IubFpxVqWYt2zWYQDKV5XdAE08eQo7c3PGVVP+96bF0kT8bUdZ5/lcCdXdCBtg3/MSolJAk5KieBRalQIumqPiNBEcLV6ItzZ11aqduuIWGcWH76oXRACy/bC7yJbdgYT4RAaNFoSuBTMPKrR1c89C2UqeREYIxYOq1y5MrXpFOXZQvQ+XPkKeqZG8H3Ltwh5MaVJL+nphu4b0Xr+H9d2FqJt//1AdbTqmQTWmHzzDqPo+ao+Z37G3aDEP4PqHkZTKqryivJGRhMCuyguu6CvkAYTFpE9q9cSLJ5lYQUghDo/5TqkNi5nl40tTj1+z+MD/Z3pM3PJLPKT/LJycrPHxncnx/UMIfR9BkzaLCP/yjfatDed59u5j5C8pNKXm1oO3TFh8iEl9tSuW6JvrCCCIboUzCQUqyjnLnimvvR8tFeNufpxCiSzjcLIoirFEFnHubteE19EHcbdrAoB3lrEkJH3FxMgaKx0WAf8Xz6+2jJ7RwqDjKWPA9B2/1DVi7IIDVPDOg6W5/HNb7pyZDC7mpTe/rJgXeO84wwvLfF+ufXrJjLtH2Fu9j5pe+hGTGIOFsQV1nBsy5/EUFnkLpsm3I67LtVu1WX1UwXzvWXS44o+DqT1f4iOUeuYdfjuE4G9XcbUuRyGH5qhy4vcrWwi/sqpvXLqXKCVKzBt9+jjTqtWS23bw3D2lotrOE7cZ1rkGXRqXZc2eK3L7Uot6aV+PnL9f+nt45Df6TtvO4tEtOL9mAN9j4pm78TSj/WtrnOvTsDCd/z51rLw40aDjqUPXqEllhEdvUNhmbuqBp8sNPkT8yeuP7XHLshEAa4sqvP8ylWwOQrpyfGIIpsbaVZme9o84UXhObV+l26vXmsHE8U2oUtmLNu2FKI2iRVy5eeulxjGHlKvI9AvndJ7LtH/OMrpSVZ37pZAQmg8TZ5n3T+KXARg7zJfuM3ZcC8lRJH4JkGv3PbQQprbDMXfaKPrY2nIidCE1nYVo3Zthu7kWtpOe+dL/uL9RJHVF2xSSSWbZ08Mse3qYzOZ27Kk89ifMTBwLN/WkjvcEucIXr559kHs9cFwjuT7TatdiWu1afPgqH3U6qkYVbr4NoURO4fqTDFResIJ/+ncXPT9nK/GfbdA+BTQ1Rka2BhHy9BGXKruI9566fuwOpWprX5Ti/O6rVG5SBgC/PEGi563tuTYxlfnXFCvhTnSUkDp27tR96vmVwNFJvhLdv0GafSb3Pdd9AS019dzl/WlTC3kA1uZmUiEP0Jg2vufmfY1iHkBN1wOiqxwHRx8hp009nK2qiOovhrjELxx+5ZNu46/996ZUzPNev4iXPYaRb2XgbzHvF6N298VEff35KZ8/k97+1ejtLyxoueZwYvcWw9pnlG8baNDx0pNjFx5w7MIDg6cylsiifbbevheVaJT7AnVzHdaq/YjAvZy7YVjfz/Qivc5vevKrvn+rd1lA9ix27Jovuy8tWdCVc9f/G++FFAwu5n36UIOEeEUzzkxZDmJq5q31OC5W8h5c2SzteB+TvumhQ+/0ZJH3OvJYe5CUnESfm+2l+8yMFH1n1KFMwEtN4g8vmjo5ZqltV23sXwqFLwzBln/vKIh5Z1f3l0bZ7ZrbDZcs9tJ97z9H0bN5RbYeEVZIujSWRQemjsxLISkpWeW+/yrWZmZ8jYvLkGMVcH3Fw+D8WJoVI1eWLbwLH6m0XVb7ETwKLsr3uBtYmpUkV5YtfI05x8O3nkgkJrg4BWJqqZ2Yt+LWdc2NlGBurKLCq0RClcqKIcza0KNEaVFi3opb17US89Sl36pDYi74KKUW8gAsne8pa54uBIUfkIp55z6spq/ndo6+m0ud7D8/Iuf/EylC3vLS/Shor5hOc/fLS3pfX8LjqGA8bcWnvmc0R29N4uXTD/RssVhuu2MmG/4+odrD6m1EBFmtZcLL9JPKP7+e0+Qr3qdOxdUGfQQmECfo6cPpty2IjHuiuaEanCyKsWrMFloNbUQb977sj1gLwKGVp1gxajO7Pwr3Gx3y9cfM0ozoL1/Z+mYpDew6ERcTD8CxuM0cWnmKJYPXEXhyPF6lhQJa7fIEYJ/ZliVXp9GzxAhe/PtG2h6gkNMg7oXNRQx7nxfHyiQHtdwUI+6U+eVVrVmIqjUFoaaenyDIjZveQq79hj1CZKYqvzx93hsA5bMbttp92SlLODdKO68ja1PNfpXquBLan4JO/fFwMEx1WnV8+HaBS6HpV5QuNc++hDGwpBBBOKOKfsVdfmNYftWH9IzGx3cmA/vWwu6Hn2x1A2b//FfPcfm2gRxc2hsne+VZbACHXtbE1NgOT4fOysdwnse+F5Vws22Ap0NHrExcMJaYcSa4I/ZmXnhnEQIXPn2/wf2wJRR0EgJ+SmebzqFXtWmUW3OV8P+qGK3N+dXEnesvGdZ9jdJ9hkq3/dXfv+8+RtJm2Bq2zOoCQKnC2hWuUseJHYOo2XwuiYlJGBuLq2+gCwYV82JjjkuFPAvLRkgklsTGHCcpKYzPH+vr5Jk3+94x2qeqZjvz36M0dks/4/zAYsuxNJZ9IPxcWrE3ZCsgpMnOK65bNZsdb/dgIjGhcY4GJCQnKKTaNnBdxOonPnyMeUAWC9UX/dL5tEutMQTmZiZc3jiYlyFhNB20Si7ibsfxIPq2rkyL2sWJjUugWQ3ZjbSyaD4jIwnuLk78PbOzXnMSW0G2mrty37JtD2fRwXs0Y1f3wNwyVZh2fs2C17hKPow8dUznuXyNi8M6jQl5aq87J7uHAFiaCQ8vBcfM5f7UQeTP8VDaJnXqrHvWHXJjeeWQ9xS0tqhC/pyPU42lPHIuvXFU4Sn5X8XIpj8JoflAYotJNu09OFK4FvLWoPN5GHmGDrkXY2pkwcPIs7/FvJ/AsAJNlQp5AEUc3AGY+WAnK8v0z8BZ6Y97vqxa38idefECn9y56b5nDzf6yCLndRXpdKGW20GOv64vuv/e58Wp4boXG1P9b9rUcTk0QG8hr767rCjRgoDV7I9Yy7jGs5iyZxhvn7xj98eV9C49iqXXpvP+9SepCAdwIHIdEZ+isP9RUfHtk3cciFyHX6au7P28mo6eA9j0XObv+9fNP9k+5wAtBsuiw/I5dBIt5gF8SwjmfEhnKrusFT2GNsQkfODoa82R/uqwMnEhq2UFA81I4Mo43bJJvLNM4tbHCZobquB+2ALeRh+mWs7tosfQxLeEkAwT8gCa7d1EUCdhAevT928ZdtzfqGf0vH0GH9Mliz2FPLJjb2OBiYkxn8KjCXrwlk9f9PcbTk86tClP4wbaB6xoi0/n+QYfMyOp33up2giyeu7yRSbS+ttlt66qVJDzybFebb+cNrW5+0mziOTTeT6xcdp7uP9qaDq/mhjWfQ3V6xVlxNRmBpyVjICp6fc9ZEheBoeRnCwkSebOkUnv8czMTHC0t6Jak0CObhuApYVuAWG6YlAxL/xzJ7I4X8XYWHF18X2IJ+Gf2+GYaZNWY1XKmo9CeydKX5fO7M64ouJv3jWRWsgDqOPckDrO6g2LVTHz4VyG5x/E8meCADjs9hjmFv9Trk1sYgRJyYnsfa16xdbf8zwzO2vOix9VsYqoKKbouDhslFS6c3dxws3ZUfo6Jb22b+vK9G5ZibkbzjCogw8AjnZWnL/5jMolhFX+Ry8/4OWeFYCXIfLpsZHRMdjZCKtWlhamXLilOTqq1CrVJtrqWN1QeTnoDX8eoHzdYpzcJp8u3Ge6ZkPRVoWKiBLzSq5cysM+qn2eqs9cyf2pP1eIEetPVzhLNpX7wsIUb75u3Hyp9dh183pw5JnuD8L9jhxgUV1xqUqpSY67JvfayKY/RjaCKJM2HVcb2u3ZobmRtnMjmQPB06XFMMyMFP0hf5P++OVQ74dTwM6V9zFfMmg2Pwef3MLCSWohTx1xiYmYGRtrbqgGK5McZLLw5nOM7qJ6CiffCEUUGuW+gUSi33zScja4LV9ixVeuTiG7dXVMjGT3Jm1GNgbgyiHh786WKwsHlp+gfvcaWo2X0r77dKG6b+jLj1r1a5T7BvteaDZhVkVYjBBNaWOaixque0WPo5xk9j43zEN0LbdDBhlHH9xs/fQS8wAi456w93lx6uQ6gYVxZgPNDD7F3OBCSDeDjaeJ1XWb4b58FrnsZJk6M66cpVexMhk2h98oJ+prDKev6rdQYWQk4cTKACwtdPca7jp2Iw+ev9fr+KqQSKB+lcI0rVmMAnm181y7ey+Y6bMPUrZ0HsAwkXm/ekSTtpRvG5ihKaF3P8/lyZf1Ggtf1O6++D8t5KVQvm0gh5f1wcFO3HNAegl5lTvMJSExKV3GTg8qtAtk/fSOeOTKovdYIaFfaN6oJGu3XKROS+0E+XP7xFdvN3iarTIhD8Ax00q+hGmfLrqobBtDTSnD+RwnXxHUwdReoc2W580BQbBTx6rjVzl66zHBYZFcmKH8YUlsSmLRvxbyPEB2gZ2/6Sw7T9zG2FjCvGEyMaxn84pyXnlbj96UinmHl/Ri18k7VO48HwdbSxaNai5td3njYAbP3s21f19T3CsHC1PtA2joU5hq3Rbilt2RdX+0RxmRsbFKt4tFG9HO0MQm6v5lEZuQwKeob3yK/kox1+wUGjuXe38M4vabdzjb2fLk/ScqeboDsOLsNbpXFUpZH7/3lFqF8rHlym3alC0mHcvcxEQa8aeMgsu0q7aclv2tlf+/Afh3rSotgAGyYhgjhmknyi+t14jcC3W/mTn45JFeYl7y9z0gsSYxcgISsx8lwpNjSYr6A4mFH8nxuhdkSUZ8lGlahhQ4wo7XoxngJayKv/12l8Y5Jxpk7N/oxukPd6mWtYjK/Q8i37C8tGG9c341UhaFWv79N9taywrbeE6bqxCd12/nfo49emqQqL1KLmt+iDjKykdpT4pIZWbsQG23wxhLxN0Q3/s8h6cR6zU31JJyzovIZlVJbtuUVvOo4FeKJVemArB44Fp6zmzP64faFT1aPHAtHcY14/LBmzToUZNpB0Yyv+8qIj9FMW6rYD6+dsJ2EuISaTNSVjFWIjHWO70ZIDr+lXQMd7vmFMsszk8yKTmeE28a8j0hVK/5pCYjU681YYhzDXD0VU0AbE1zU911t6gxwmLuEPRxAlHxullTVHJZwz8hXUQdM4Xqbnl42UP+ASft699kPN9i4qjdfbHmhipoWbcEgzpqVzBJFat/PDO8fhdOqyG6ZU6l0KZeSfq399FrHinM+1N9UTddMaSQJ5HA3BHNKFvUXes+we+/sHbPFQ6c/dcgc1Am6Hk4dDTI2GkpkmkQRTKpv8cImLrdYKm1Ys4vwNS/jhrs/Pr2WvJLeehtPnjdoELe2F51qV9Fe6/UBRvP8PfhG9LK0trScdR68uTUPzKvdY8Veo+hC5LkZOmfqszBV6fTEBrsgnOOt4BifvDH0LI4OC3TyTdPE2Ie9AtkzsKhNooXkNikGMyNLJT0EEeHK/7S31X5561+4kNXjzNqx6k9YQXHJmk2DBdzLgBeBGj/4U9K/sqn6C1ExVwmbxb1noBpufnajRJumo2rU7P38QMGHtV9pbyEsws7W6gWg3cuPUHE52i5bV3HNtZq7H2PHzLgqKL/jyYmVa1Bx6LKb87TimypXy87fYVe1cpy8ekrKuQTUsIqTVvGjOZ1lYp5V56/oWweV9ZeuEHniiXlxlIn5qXn++f9+wjOnn9E+bL5cHV10mn8jHhf68PJCw+pUTG/xnbl1/xFaHS0xnaq0OPvUe/M/hvQQw2qdGI4TmY27Ksi7//1OCqYPteXYCIx4YiP7r4jYh7ki2Ueg7udfhXJ6nhP0OiNl5ZbIe9ovmWL0iq9ntPmYmJkxLFenam+ZDWdSnszppaPXnNMy7X3wwj5etygY6ZgJDHHziwf9mZemBrZkpgcQ3xSJF9i7xMd/ypdjglCRF6ZbPJ+s6vGbKF2x6q4emnngZoeJJOkd3EJdVib5sTBrCBmxg6YGFkRlxhJZNxTouKfkpCUfumVjfLcZOubv7ny+RKNXBqz6fUGKmeuyvlPZ+mepxdlncrR80Y3EpMT6eLejbUvV9MjT29KOwkRYv7XOwPQzq0DO95uw97UgWlFhGyMMf+O4H3Mezq7d2Pjq3U0ztGUus71pP1WllornUffm71Y4L0YY4kxr6P2ceujoq+goXA0L4KNaS7MjZ1IIoGEpGgi454aJKK0RNapuNrUF3UdEymq/v6e047kXVuvcvH8IwoXdeXW9ZfMX96ZFYtPEh+fyO5tVzl+cSy9O6+kZ0BNhvffyLELioK7WKHJ1NSYc+sG6vs3KEXsnFQJIN++xWFlJS417tbt13gXU26/oQ2GiGiSSODiJsPdBx8+f5/JS7UrJqGOX0FwMtT5XTy2Fd4F9PM5TeFnnt863hMYMqkxeb2yy/m7uefLKnoehhCjuzevQNem5fUe58y1J4yaa3hLgNRk4Ps67XddMshH5iUraaQT2VyeExrsinMO+VXiL2HdSEx8Y1Ahz9AMCvJnSQnlFSFXvVjEjfDLKvcrQ1MBjOMho0hOTmbl48oq2/h7nmdlP+HhrMzQhVydHaCyba+SZVh246rW80th54N7NCugndptJLEmq60/UTGXdT6OGMQIeQDr/FSHDLcpPIIvn+QrzHp5u2s9diPP/KLEvAlnT6oU87QhNEImBDnb28pVP/4QKdvXZdUOstnbcHq49hUjT7x4JmpOVqbapUZky2ZPy+YZmxYz6tRxplevpbmhnsxfdUorMU8fIe83vyYjbq8FICwuWmlVW4F4pfv+qTkz/SamJ72H6eax+S46imdDBuM5dx6PB8k/qD0ePYgqC1dQfclqrg3ujb2F4RbMUiidbZZBopiUkZQcy5fYe3yJzbgCN4CCkPerIMFI7/RmdXyNf8vXeMN6i2qiQe7LSH4sQPfM24f8tgXY9HoDndy78CT6MRc/XaCsUzkSkxOlwlvFzJXxv95ZKuYBTC40FRfLHFTLWkMq7gG8j3nPilJrkCCh0o9+KWIeQHRCFDYmgqdhbFIMxj9Svt1sG/E6ag+fY/SvpKyM8Ni7hMfeTZexXW2E6PtsVpV4/02zAb0q3JfP4kxrf9ztHDU3/o3WZM1mT+cePmxa+wcA2zZd4vjFsZQpn5fFc4/y9HEo2zdfxqdmIYLfhJFDx0VYVaSXkAfCw7QYASFg6nYWjlFcBFu+5CQDh2r/XRj9VZZF9CY4TLSYl5yM3kJTEU8Xlk80bHabb+WC+FYuqLdIM2ruPqYPamSgWenOr35+m/RfQegn8cU+dT2/dbwFS4fACXsU9oktgNFtnHZ2aupYNaUdBbVMcdeET2kPLm0eQsO+f/Ep/H/zWcygabbvQwSvgNBg5SvHyrbrUhTjZ+Fhk58b4boJWJoi86o6j9FqnMQk4aLTt556U+YRFSqLEvOGnjhCPQ9PLE1096wA+Bp7k7fhE/kWd5c8WVZgb1mT228LYWGSl29xd/F2k0/NuPnaDW+3F0hQ71FUfYO4sHlv5+xKfQBT+PIpisOhS2hdaDh/3xMeqH2ddTOoXu/XjI57d+o8t7Krl3Glay+F7bYW5rRYshkbczPWdGuupCfMOfoPl5+95vDdR9ydItwQFRk3j+oF8mJrYS7X9n1ENJsuBdGuvOYH3MSkJLofULyIa8O9XvKm/gcP39a6b31f5ZUI0zK1Wi3GnNY96ubve3d0EvOqtZrL6a2DGDJlJ4HjmhER+R0ba3OMjY2o1HQ2/+waSt32C9m7ujd+3ZZyZIMgrId90RwtkpBkWM+I2Q/qSL3yfvPzuPBR/wiWX5GS5fPq1L6epyeAgpAHssq1S5o3ovScpcxvUh/fAp76TzINhkpL/NlktihJRZdVSvd1m/prWI9UcllDYnIsB16U1dz4F6e++0WMJTKBOb+tvM+Vo5kj0QlRfIz9QB5rxc/F7S9BFHMQ3nculqorVne/Lp9uGh4XhqOZEzWy1mRgUAArS61l1N3hCoXSKrmsZv+LUiQl/1d8nST45ZEJvYUzDdFLzAN+C3npQGkV13gPr+ysX3mOIsXdCLrxkp2Hh/DnlL1MmCa7L63YTtxCQ0ZErlzcNIQK7XQTm67fU54xdOLYXZ3EvOs3X+JT2QsAG2tzDa2Vk5SUTMX24hdyLM1NObUmfYttXdo8hL+2/cPaPVc0N1bCmWtPiI9PxNTUsD612qLr+yM1GXF+dy/ortf74My1J7QbvpZNWhafNFTF2tTcfybe/iJPzkxaz11X9i/uSXjkN+r1EufF/ytjUDHvvyDMiSHoy3Wd2ne71kdOwOt2rQ+rSi+Ra2NmZKPVWC1nbuRaYH86VddsPp3H0Ynn4WEa26Wl4NIFotP4Hr1vLE2fTUmlzekwnkw2gjfdw9B65Hc+JLdfG158CRc1n10t2mrVrnC5fKLGB6js5i6q34evyqtxpa12lzoVtlc14YHpn9GC3+TMlrKbixRRL4W6c9ZI+5aatIh25YvLjaUsxTbfYnFVCidVra6wLXCOfIh4pkw2fP6suAqSN09WrcW8toWLihLzAKb9c5bRlapq1XZMP+G8+lYTolRnLD1KIY/sAPRqL0TPHtkYIBX2dMFD5Dn+za+NIaLrRnZcwYz12kfRZgSrFpxgwFjtiz/dCA6h5d9/s6BBfep7eUm3e06by93hAZibCLcZj0cPovqS1Qzac4iHowwfoSEIevp76P0svBx7kN9Rt4Wln4WxxPw/L6Dqks5pb+rAx1jFYiFOZtpFLKVOpU1NG7f2nPwgVHP8GPuBFaXWKLRpmPv6f+Y8pxbyAGxMc+s1ngQIiY7ExcZOr3F+o55uvauzdP4xdm0V0mzfvPrM65efsLA05Z8zD+XaJulqQgUM6axdgZ4Utm2/QrZs9lStIp/10KvPWpYt6ayyn0QiLkLPr99y9i6SL0bo36s6e3bJnv0aNy2ldowUIQ+gaiUvNS1Vo4+Q19CnCKN76FfNW1t6tqxEz5aVREfpVek0T2txV5n3LsCoA8fYeUeImH84aiBGEs2JhX2mbNVtoqlQdX53Hr7FnFUnubBDt+cCdRgZSbi0eQgB07Zz/V/d7KkAnr/9TFx8AmamBi+LoBF9xNJKJfIya6h2lldicbSz4tLmIVRsP4ekpP/mvaIyFM3t/h/x6tsL6U/a1yk/QV+u8TBKN4PKIvbyaauF7QuKnuNgvyqUGbpQq7ZH23YSfZyQKPFhvWkxNcku/T0u4Z3O/cut/stgc1FFqwF12TDrgOj+Oe3E3VwW/WuR6GNqYlDtivTduI9hWw/hYKXZxP1LjHjz145FFVPmTx0fKffz+XM0hw8MldvW3d+HZ88/iD6uLqy4pYMIn+Y+oGQRN9o3LSv9AVi09gzDe9dm2Ub1RWvSGxsTw1Un/M3PuGhKvAAAIABJREFU5fYVcSnu6cWGQ4M4tFO3xauSOYSI+7QR0f/07y4V8lI41acrFul4g+mX5xYWxvpXIstozI2dFIS8K8H1Of2qIPc/av+Q8Pn7Gb4nvBE9j9iEUG6Fdta6fWUXwxX8yEgquegW+W9mZEZUguI9kquVdql0cUlxKvc1y9mC51+F64BEhdPNr1ScQxWN8hg+HfhFj2FU+XsF775GaW78G61o2qoM1WoKzyjHLwp+eK07VKD3gNrS1665MlGxqpdcG0B0wYDmteXFaN8Gs6lea4a0KNrDh++o1zAQ/56yz6WxsRG1fWepNbAfMWorderN0vuh/EOY4vurcdNScj+6kNp3TFu+xai+Rmiibf1SGSbkpeb8BvGFrF6/0z5gw3PaXDynzaXSAllRgZ137hE0tB+Bfr6UnqNdpNWtB+ItHFSd32a+3njlySZ6XHUsHC3eA7mmv/bPmu1951DHe4I05TYi/Ctj+m7Q+ZgPnoXqXHAiNYYQ8gqN0i544sJGRY/n/zIZL9v+QjyJesCBdzuJSxK8Dv58OE5pOytja2YX015guhF+Sy7NFoS027Tptpue+fE9UXUknb/nedpUKU6bKtqtypoYGYlOAa24doWo6DxzEyG1+mtcEEY/qgA+/dCBEm6v+BoXRH7n/dK2Jdxea4zOuxkawvuv4nLaH/QeoLHN4VAhQtKjqBt7V56mZf5h7HuteyXX8526iyrOEBUXy8kXz6iRW7dUNm2oU9iTOoW1T2HzXiGuGlk2a+2iSk1NjTE3l7/EtGlVjg0bL+h0PLHvaRAKaIh5XzevV4JJcw9y4+4rWjYoSfumZfEu5ErF0nk5d+WJtN3JvwdSreVcTm8zbGERdUQnfGL2gzoK23+n3opnZKcVzFjXnfu3XjGk9VIOPxIeMpqWmMCum5O4feUZIzvKbiRT9gN0qvYn606PwNdrpML+q2ceMqHnWun2Rh0q0Hus4GeS0l5Zv59F1uwO7P5nNHW8J1CtbhGKl82DtY2iz13lmrIFqtHHjmNnbk7eTPIVwLLaKL9OBA3tx57grUQnRHEt/CLziwsPcCueL+BR1D3pd+2hd3s48eEg4wv+iYOpE/1udSIpOZG6zn40cmkhbd8r72Dy2cgiIerkOk7otzNcCU0/fyZDUtZ5Hs5WPnLbTr30orr7IxGjSeTSRtMbJ4ui+OUJ4vArH+ISv2TYccViZmyPb66zovqOKzhJzgtPVbRdWpaUWE7fmz1J/hExaiQxYnlJmWjh61wf/+udWVxC/T2mX54gjr6qRUyiYoTgzya9xMaKm/8im5UNzfdultt+oW3PdDneb9Tj12+5zn0KKPG92rtrIGZmsnvD/Pmzc2i/cJ+WUpPxwYMQjh0eRvVaMzh1fKTCGHv23eTP6UIGUNo2J1YFULObdkEQKdTvvZSDS3tLX69fc471a2QLtyfOqbdG8vGdycC+tbCzFa6/1asWUNs+LTW66jbfFLxyZyOgnXYZKNow8Ngh5tWWeXruf/KQhh7KfaFNjI04vKwPvr2WKN2vjlZDVnNu/UBMTTSn294ZHoCFiQmt18tH1lmZmdKwUH6G7NVcOGLSEnEe7CBLEd+87xoXrj8jf15njIwk9O2g/Ly36b8an3IevAoOY9owP8YG7iNndkc27LoijeDrOnwDrtkdcc5iR+/2VajcIpD2TcqwPlWblGOLiYCMj08kPiFR4/ltVP4PSlf0YOPhwVIxz97RmusXn+p8zK56eOX9jMIox1f2o5YOoqcuNGin+7gHNvUTfTydxLwj687y8n4wyUlJ1GpfmSntFrLu39nS/eHvI+heahTFqxZk7EbZpOrYdOJo9DoG1fiDdy8/EDC3ExUbydJGE+ITaZ9/EK6e2Zm2ZximPwSAlH6pqWvbmSNRa8X8rQrUzFaPmtmEi1afm+11KnChDk3FLwAuf1zI98Qw/D2FL4uVjyvL/d4x32HuvHzHl6/fpX2qFMqjcVyxKaCgvfCRupJtIZczAFibFae4q/DwUcLtlXRbCikCnjohr82ubVwOFh9VYGGimzY9dIH4SEaAbsVLsirohs79/A/s4U7PftiaifPV0Je4xES8lswT3f9yV+1upOPjE5Vuj4mJ1+l4ld3cyWZtI1rkLb9mOZe69FDbpmal/HL/AkwYVF+uTcXSggBbpayHdJu5mYlKIW/C2ZOi5quJ36Kd4bl9WYiMmdR7PUbGRrx7/Rk7R2sGTWvO9hVnWT37sJzQ5us1Uu61f+3ZSoW4CT3XqhToDj+aoTDOzyblZg7g9JG7nD6i3CA/tc/KtNq1mFZbuT9lgenzSExOZnTNqnQuU4KVl6/jX06Icmify5/2ufwZENSV+cVX0z2P4EVz4N0OGmRvzpHQvSzwlqUdDvIYTd5Uol1Ke2Xf3c5WPvjlCeJSaF8+fNNt8SCjUFaxVl8yWRruoU4XfHOd4Wv8W068afBTjq8NddyOYWGiujqfS1B+cBV+TxHqhnjKitfkssqlUsBLuz31azMjM6Xps2kxN9J8P1An13FCvh7n2nvtq02nJ3ns21Ikk6riP/rzW7T7tfgeq9u9G8DqKe00tkktxqVE2blqKLrx8GEINBIqa6cV+6wtda9CGxYh738c8z0eWztLdh8YzJjhmtMz69YsTOMG4oo83nuqewZTCmuntle6PfeiQJrlL8TOh/d40U94rquxaQ1V3NxxsbGlu3cpci8KxMrUlMZeBZjqU4vLwW/Y+/gB5XO60rJgESTA6qCbPA77zKJrl6XjpMbBzlK04FSlo3bptinPdsOrqy4YqY57T99x5J8HovqmnV+jmkWpU6UgFZvPVirmTV18hNchYazfJfMUHBdQjw6D18q1e/T8PUv/aIP5D1E7KTlZrk/aOaTX+Y2NiWfc7FYK2zNlsdXpWPoUFUk9x82Xggg8fJ4bkwVf8qBXIcw7eoG1PVpQdMw87kwdSFj0N5xsrKj8xzLOj+1FyJdInKytdM76sLEyJ3eOTLwI/ix67qqIjPquuZEB0ekvn9t3NUej11HHphN1O1WlWotyUnHNL1sPzC3M2PFmCcnJyQpCXOrXqX8f5judfy8+5nDEGoV9AFtm7afNMMG/p1/lCex9r/vKUEaz4vkauufpwog7Y/kcG85Qr/7kt5P3UHgUoTrFs1r28ax/6ou/53kqj1rK+em9VbZVxouAIaIjgnIvDOSfzt3JYZuxHiUtdvzN9XfBmhuqQNvoK1XFLlIi9nRhbGUfUWIeCOm2Hk6ZONaus6j+YgmP+U6JFbr/rSmMqKDbl2nNOn/SuVNlSpXIza3br1ix8oyo417u2lP0ezo0Oop+Rw6wqG7GPWh6LJ5r8MIXv0l/IsO/0n9yU6YN3Iy7pzNDZrTA12skXsVc1fZbcUT59WfNyeH4eo3Eo1AOpq/rjrVtxkVNicGQZsie0+ZybVBv7C0tWHtVSMHzL1eKdhu30aKafNtVLxZSx9mPnJZuUk+mBd5rSExO5Hr4Jco6VSJtLvzb76/Jaak+zbG8sxB9/Ct56eWxb0ORTCOU7vsSc0Phd2uzfJga2QNCxB6Am3034hI/4ZVpEsY/IuKTSeT+xxFks65PZivZCU5IiuTc69K4O/QhNuEd76J3y0X9nXrpRT7HYbz/dpikpFjMjMWl8Vub5sQvTxBf499w4o32novpTd1cJzE3zqSxXUkdI2kMxbqXa6idra7W7V2sa+GXJ4jLoQG8//bzLB+0jcZzt2vOy8gd6Tyb36Q3a3brVgQQoHj+nEq3m5mZ0K//ekqUcKdr5yoYGUnYtv0K6zdeZO8uIcPm8JE7hLz7QutW5QC4e/cNEZHfuXjpCQUL5GDk8AY08JtDyxZlWb/hH04clb+mmpuZEBsnvnDMgX036dqjGvfvBQvCoRp8fAX/3CMnZJZMZw5rL3L7j9+suZESNAk1s2vWpWoud1bfvsHuhw842U4oxJN7USDdvYVFtXs9ZQUdyuUQ7nNaFSwi3dbQ04uuxUri6aT+GlqvSiEOndO96vvX73EaxddisxYxu1Fd+u4UMr1MjHRLYzbk+X368iN1qqju45U7K2P6yltjVG87jws7huLbWRatdWHHUGLjEqjTcSFH1wfQo00lOjUrp3Jcsee3lv8ijq/UPeLr80fdrA2qdhQXIFKumLvCtolNakp/H7X9KIeHCu/blBTeLit30KpsUbI72pGYlMT8oxf4s5X2xWpSs3lWZyp3mKt3heO0nNunfsHtbUg4I6fs4nVwGEZGEs7s0c9zUadPhJmFUPHU3NKM3IVdKVWriDQkOuZrLJseC/+Zkh9GlPuWn5D2bTlYFuVSsVEpgp+9B+DO+YfMPz1e1m5QfU5uEVbSWw1pwNpJspuAJ7deYm6l+4qLNhgqKg/gepjw4PI+5gMrSy9m0VNFAdJIojr01d1GpvbrKuQZgkprV2huZEBOvXyul5B3sHUHrds27FJV+lOmZmEAJm8Sbzo+N1U4uq48CfvMtvu6+THqiz5CHkCvkmW0brt7xwCSkpJZveYcfQLWSYW87VvFhxKL5eCTR0TFxWbIsRZdu5zuQt6+t1OY/aAOsx/UIfi77l/wv1HkxSNhdbxui9I8vRfMmQOpHlY16EASI+VeV845nTj8aAZRkd9pXmoikVpUP/5fwt5SUby8HSxUOpv3ZBq7g/9mqOd48tsWYefbjSx8KkQpfokPY9WLhRx4t4Pc1kKxotzW+dgVvJlHUUIV4ZT2RhLNtzF+eW5RMXvGfq8po6brPpVCHoCDRUkcLErK/Z4i5KVQ1e0W+RyHUzDzTKmQByDBGHMlfoHnXpfBzrw4eRwGUCDzDDwzjefhZ+Ge60vMdaxN8+Jm70/p7Dsxkuh/f2Vt6vpLeLzlsm2KX54glULe8om7aJZf+Q33yJYLWTN9H8nJyVz8UaV9+cRdrJi0m48h4cwfvkXatmEuIZ27Qa4BbJ53hOgI7T7jx98fw/96Z85/OktL19a6/GkAlHNeSEGn9K2sqIyslhV0+v91tTGssPtrSPL//zh4Vvd71T6tVS/+LlrQka6dBVXkxNERtGxRlgN7B2FsbETLFmWZP7c9XTtXoYe/DwBFiriyZWNvKpT3wMHBCoADewfTsX1FBSEPwL9ZBZ3n++SVLIV935FhNG5ail3br/JnoPpK4mcOD1f40ZZlW8VVe54SoNvitBb1IZSSxcpaq3bjemm/IJGa5oPUZ7LdHtaP7/Hx9N25n5KuObgzPICSri7cGR5A6TlLabp6s87inj5cu/OKFX//Q7vGwrPQ7QdviYj6zj/XnhEe8Y3m9UpQq8MC1my/ROWWQgCCkZGEzfuukdtVWChLTExi1l/H6Tp8A60aCN/3a3ZcYs32S/SftE3pccWe3+hv6p97JBIJr57J+5hvW6P7e1JMYRyAuSOaqd1fwSMXl5+9ljvG0/efaVu+OG/DIgAolFM/z8Jtc7rp1V8MOV0c2bi0G2f3DiMpKZnFq0/rNZ5OkXlZf7wRrWyFG0jjNGmNpmn8sY6sPUujHoLCWqO17MKaydmBmK+yN1hAlYly/ep3q0aNNhXpOqkFWwOFCLZ5AWsw+UmlrHWlQuZynP14njVlBA8UZVV2ijq249qnZXLbouJDsTV1JihMMJ5cfvQKsfEJPAr5iJmJMXO6an9T9CJgCHkXzRH9Acu9MJBOxbyZWEWxaqmhiEtMpPBfC4lPVJ6OqQ2WJqYUzKI6dSYtfaYrhhP7OvcRFZkH0NirAFmsrGm/Z7uo/iNOHmXkyaPc6RmgYCBvSBZdu0zgZf3SzY7/WNXTFnt7S6VeJ2LRJ+IUhGhICfBcZOVmTcQlJlJw2QIS01nIm/OwHl3zrKJRTsHj8+9XQ6jp3I/M5vpVDvz/TLt+Ndm56jz9JjaRCnMJP9LE+07wY/GkvXqNv+aEcHNfv+BoDt6fpt9kM4hS/nO4vlJmEjxtwwlGd6ippodmEpOTKemaA0hgoMdo6XZXK3cqZvaRa9std4DcayOJEU1zyKqVD0jVPy0Hz92jfhX5QlSZLUvjlyeIpOQ49r/QflFCX/Lad6BwJsNdc4yNrHTskUxkbJA0qi+F/Jkm8yRsGkWzyszDC2WZzaPPkw0wS1nk1tvoQ9z4oPr/ytBUz7kLWzPNliT3rj0n5pty0/nbFx5z5+ITwj9EEvTPYyr4FuPetee8fvwOMwtTBsxsw+ld16nWtBR7ngmp0mVqFObVo3fY2Gv3/1MrW21qZdPPtN7DoSseDl1JSo5l/4uyeo2lCbFp4U4W2lWu15an4Z/xcNQcafkbwxL8IULnPkU8XdJhJtrRvmFpFm85p1OfxVvOMW+kvLgwdmITvoR/1dj34JE71K9bFIA5C48xOEC7z/a6vcpTKzVRs7xuFXP3tWxPjU1rqOrmzqCyqoXOrsVKMv/qJQaUKa/znLxyZ+PRi/c69fkSqT4d0dLUVKGa7YZ2QmGIcwHdefb5M4WdVYs5/f5QLo5pQlXUY6dm5ahWXuZNXqxATnYulbfxOb5BWGTp0kI4h+e3CWO1bVQaEAqkDOspb01yZovwN3ZB9XkXm25793GIys/ikZsT5exVUn7fd3ms0vYZzTi/6py8/4xSExZxb7pwjpZ1bkK5SUsY2UAIfOpYsQS+s9eILoSTPcvPq5YukUD3DpVZseE8tX0K4ZFHez0jNQYtgBH7PQ7zVOGydTtp598SeHwMhcsrN+7f/GQ+8wLWcHjNGWkq7q9OJ3d5j4gF3rMV2hRzkhfzunqcYvUTmXDmbFmMBnXKUm3sX5z+Q5xvyLN+g/USP9bdvsW627fI6+jEifa6CTnqSEpOJu8iw3gF3e+d8SvTaano6oaLrZ3oisDJQJG/BPPbh30GYG5suI9ls+1buBmqPkVAGx70HqCzJ2F6UCZHTq4Gi69IlYwgVPctVZah5SsZbF7pUehCFUnJiTiYySpGt84VyPxHfgzw0k9w+v9M+4Ca+HqNZOjMlgDUaFyCU3tvAdCgbXnyF3MTVagidR9l/fpNbCJtY21rwY7rE4GMqV5ZofcC5g9ozLvPUTSqWIg/1h2nXKFcVC/hQViUEF0U8ikSl8x2hHyK5FtMnPS1NnQs7U2ZuUuZ7FuTd5FRtF6/lZtvQ3g8ehB7gmUeROGR32g8YAWVS+Tlj4AG1Oy+CHtbSyTAjjnd6DZhM8EfvnBkaR96/7GVpWNbEfUtFlsrc9buucKuk7eZ0q8+xbxy0HLoaizNzWhZR7V3kZHETO783vgwirfRmg20tcXMyJ4qOTZibao+NTsjKZfjKFam7grbTY0diU38iKVpLkBIyTU0OW3qkdNGiGCPTQzj1NumBi2W4WJdk9LZ5O+xwuLCcDJT7bk1xX8l8w8OJXCg8oyMjsMbkDWHI/OGbMbJ2V7aHmDdn8IC89whm1j1xx423vyDxIQkxq/uDsC2Rcdp2U+5h2R6YSQxl76nQ76e4M6nqcQmal8tUhW57VpSNLP+Qqwu1zPv9YsIj/nOyx7DcF8+S2mblz1+Dc/A/yWKDBaqQN6dMwj/pTtY2bv5T56Rcnw9R2BkbMTBB9MNPvaVOy+Vbr9+7QU1axfWepynzz9obqQH2kTlpfjbpS5ecTLNgrwyD7xxlX3kXqf0V1UEIzVrp7YXJTZtO3KTlnVL6NzP0tRErZAHcOO+eB/2/xV6TNyiNiVbX3uVjqPEVbU/sSpAYVvb8ooFP2sUzMv1SbKMrspe7lyeIJ9Rl5KKK5amNYux68RtvcYQS4cW5Vix4Txjpu1m20pxeo/Bns7tnGxo5zmQHW9kEU6NempexS9RvTBDak1VKHSRQqbsDhxecwYAIxHlvrXlbsQtitjLPwDsD9nBsff7mVFkMdYm2lXw1IWUghcARhJTCjk0496XnZTK3J3iTh0BODWlJ20DN5OcDFuGtlU1lEpWNmiM/4E9es3zWXgYuRcGMqaSD/7eJTV3UEFEbAwlVywhUZ/a1anY2Fj3m42Xabwvbp4RZ4qalgudxVW3TUv+JfMBuNSlB842uhmQpqb9nh1cePNK7/kAGBsZ6SzkLX1Ug7a512FvptwzRSxbm7YyyHlefP2K8OPbkHr5tK8AnJrouDhGnDzKoaePdepna2Zu8JRfG5PfkQr6klpoG/pnS4b+2VL6Ol+hHCoFvHWnVadNahL96rcpS/026RtRowpnJ1tyZ89E6fxuxCckMraTIEBM33iCUe2F7+4U4c4lsx1WFmZaC3kAY2v5cPD+I/rvkvnDTq0nHKNxDlmEtKOdFWfXDGDZdllqx85UaQ+rJgnfe6euKn7O1uy9zNk1AyjXLpDLm4bw96wuGEkkHNTBW6Zk1umUzCo8GL6K2sXDsKU6VQw1kpjj4dAJTwd/g6SpGhoJRtz50ItyOY4o7Mtl34PHYZMo4yJ4ET0Ln4OO7is6YW7shG+uMwAkJH3lQfgSnkdsRpfkSVuzvHg6+JPTRrVHzuT7k0lMTmS413BcrRRF1XEr/WnoPpBt//4JwJ1LTxjRXKhq75jFlmWnx2DnaM2TO6/J5OxAiz41aeg+kHodKmH1o7rzrN0DGdpYEEAS4hPo6TOD+LgE1l01TGSjWFysa+JiLXx+3309xZvog7z7ql0xJiOJKV6OPfF08E/PKarlVkd5G460wt3DsF+vmu//At1rlmHFiasAlMpr2Ps2Q3L48Z/ULzAq3cavWWUqnl7Z5bZFRHxTK+b9MfMAJ07fZ9Z84RrbvHEprY41Z90pcXPUMSovI2lbvxSbD17Xqc/c9afVinm9tu/l1JPnCtvTRuwZiq5NlHvXpUTW/UzEnN/0JnV6ui6IKVSTXgzrWvOniXkpfPikm09hagwm5m1/vZio8K80y9GbYlULqhTn0jL9h0lg12LDifgcTeUmpRm4UF5hNTU3Ycdr/by+NLH0WSCd3Hv9MNoWKuSBkNoz7E4vSjmWp2vuvir7f/8eR+iHSHLnEmceDVA+60DKZx0ot00igc1DdBfxUqiROy++eT04/OyJ6DFSmPrPGab+c0ZuW30PL6q4uePplAlLU1MSkpIIjY7idWQER5894YoeUVTqqJPXg4quuXTud2idTECVSCQ458osOsU2LU/7DSafgSIOy6+R91ks4exC3XweuNnZk8PODjMjYyJiY3gTGcn51y/Z9/ih6JRqTTztq/sXZm+v9KnkCrCmUVO67NtlkLH6Ht4v97pm7rzUyeuBu70DDhaWfE+I50vMd+5/+siJF8+4HiLe2xGEVOGDTx7R74jqAjiaKOHUhDkP61PKqSnJJHHt847fFW5/oxUje67Dx7cIdRuXYNdU4Xu2Yp8FXFgii3Au6aU8oixGhJn4pQGaVxlnrz1J+walcc6kKBQmJCZh8mMR7/q/r5H8KIIRFvEVWytzKhSXTy1XZmmhC7lsm5LLtqleY2jL5bOP2LP5MjP+0q+qOsDFt9WJSRCuTa8jVwPgYFGGEs4bqOb+gPufRsil2ZbNcQhr07w4WpTlW/xL6b7Krpf592P6PCClxcTImiKZhlEkk+GjrOYVl5lxT74/maiEKEbnH42jmaN0+/6XsjZFy3twOHihwji9JjdX2h5gUpfl7HshiHnmlmas/Gc8vxrZrauT3Vq5VUqdswMJLN6fwvaaU5JT8Kn7p07HP3NE9UKHNtRwy6uwzdNR/D32b1Sz6uQ1AG69CGHFiav0qq3ajF8Mw9otw7NwTnatOc/hx39yen8QmxedwM7RmtlbeiGRSPD1HIFfx4pkcXGgWdcq+HqOoGG78uzfdInDj5W/907vD+LJv2/Z/WPc1BgZSXROves3sA6Nm8qLcXfvqI/uGju8AQ3qFqV4UfUFmdKy/egtndobkpY+MyhY3I2J89oye9wu+o5qQJMKf3AkaDLJycn8e/MVEwdspm2PqjTrWBGAMX3W8/lDJMt2CIJ7o7JTiPtR4fhIkLCIEdCuqiix6dGL93jlVoyy85w2l0zWVqKEO13TrFPo3qKiqH4ZgaHPrypuXn5GiXKK19+0PHiuW1q1KvKtCpR6jZ9v3QNXW3sNPQTcV8ziZXfx9xD69jcEMxcJz2+FvFw4/vQpRkZGXHv7lhIuLkw7e5Yz3TR7+ukk5q26JUQZ/P1cWMEsUCavnGhn62jNzuClCv3SCnt95ygWLFh9e6bK48bHJmBhba7LVEWRIuQl/1glHl9wJs4WLky8N5Tr4ZfUinm/MkvqNaLR1o3c/WCYD11qDj55xMEnjzQ3NCC3e/TDzlzc+0GZZ56hMJZI9PZ1U8XN0BCDpMvqQsEsWVUWF3n99Squ1qVZ96wFjmZu+LnKRMwlj4RKin28FA0945K+cTxkMiHfb1PYoQnls3QnpUrl/YgDXP205sd4c1XOyydXbu707EfRvxapbCOWEy+eceLFM4OPC7CnpZB+X9/DSy8xr3q2XlTP1ovQmMdIMKJq1u6GmuJv/od58eQ9t64+x6OQvHdKaiEPoHZpQdhJ7ZcHMLmbOANmTbSqW4IOo9bz1wRFk3ETYyO6T9zCm9BwjizrQ3IyVO48j7/GKS8Y0GLIaqws1KfZ/ipMGKi6wl7qarPabK+QU32ER8HMf1Iws/KHYZ9cd+VeezuvVTvWz2T7y7a0cNeuMuHtL7dZ8HQBZZ3KMj7PeJJJZumzpfTOa5iiYptvTTXIOD+DK5//G0WTVtVVFNb1Fex/o5zbgbJAghszDW9f49uyLNX9vPGu6AHAzCE/isi8+MjkPuv5FBrBzpuTsLKxwNdzBM26CsUx+kxoTJlqBZg/ZicDpiqa5UvHUUImB2s+hkXrNM+0Qh5AkaKaLROKFXFj9vyjDB1Qh9D3EThn006M0BWxhRBSM7rXOradkVmAnNgfRET4N3x8ixD8+jM53DIRFfmdnf+M5up5ISJ+/9YrTF0iZIzNn7yXAeP92HFuFGbmhokJ6jxmo8pUUG0WBZWxcf81nfsY4vz+iqg7v8p49eyDVmKeWE+ttWkWAAAgAElEQVTCMT3rSH+feuUMCUlJokS1ny3E6cP7j5HMWHCEG7eFLLp5f7TC1NSY/PPn83CAUNW7dr58Wo31802w1FDHRlix3vbS8A/t6hgU5I+9qSPOFsJDT/Wsdfn7zVq5NifO3GfGvMNUKJOXyaMbA2BsLKFRm4WYmZmwY53shnH6nEP8c/kJ+7f2l96IPH/5kZETd+KczZ4Ff8oeYoaN386DR+8oUyI340fICl607LxMoa0u7GvVnpiEBAosnS+q/6/CvV79sTI1Fd3f11lz5Vp9I/XSS9DLSCrkdGNTkxYq958K/ZPCDn50zruDZOQLPvTxOs22l4ppOp9in7HjVU96eh5HgoRvCZ9JEfL2vhlEMccWdM67ExAEQWViYAq2ZuYsqdeIPof2ifjrMp7nAUMw1CPI7AfCl6C7dSnqugzW0Po3vxEY0PHnV3NVhquzI8dXyFLrTqyQT7NbMVH2nSeRwPm1sofO6QMaAXB5k3CTuj2wa3pO9f8deeYLizTPB+h/nXkRdQaAV1/P4+M8jqTkBE6/m0jI91t0yHuQlY8r42xZDCfzfNz/shN/z/Nc/riQRxEHae6+nuj490TEveFF1BkczHNhb+rK6XcTsTF1xsu+AQ5m7tJjDQwayLzi81hVapV0mwQJH2LT18vqv8L4f3/NawHA4/BPv6PvfgI7L/9Ls3JCKunk7ScZ36KGQcd//jCE6n7evH3xkVJVhAWj1JF0iybu5vHdtxQvr/jw+vbFR1zzqTaGVxW1Z2Yivmji6ZNC1fT7997y/NkHAue3V9s+YOgmFgUKC7Zbd15jQB/1NlP3n4WKmle9NIWdxDBtWSfiYuNpVHYKR4ImU6SkO7evPWfbmZHMGruLcYGtsXcUqtiWqSzY0Dz6N5iGP2IhBoz3Uzt+9xYVWbFdv4J7qXnw/iMFsilWalfHzzy/6Y2+57eO9wSpT17q4hdpadJOcxGUbzHKi0hpokFV4Vrjt2cDtz8K/1fuKwSP1BSBruKWv7jQpie3P76j1YG/ae5ZmD8qClYtrQ78zZV3b+Tap6bfyf0cf/WUtgWKMqG8/LVswsWT7Hl6n+vt5fWAYV1rMmv1CVF/T1qqNFLu96qK7at6YvqjyOuDAQPIO0e49zKSSHgySHNUasbVcxbB0eh1HI1eh31m8d5hYohLimWI5zjp6++J8tV2eg/ZSOCiY5zYM4RihWUrNh17rWLflgAmjGjEuKmCT93N268oXDAHB7cNoFoD2X9uj4Hr2byyBx1bl2fBX0JK4tPnH2jVpDQHtvandAl3adtqDWYptBWDhYkJvUtmXBU/Q9OpmLdeQh7AjJ3Cg2D9TpWp+sPXwn98U5r1rin9MQTpVTE1o1An5AF8SwijVCZhlU6i5WVk16u+dPc4LE2Vs0rl8xb8LQh3G/kKW48ij6kdzzevh1bH/dkUzeasIOS52olftR1a4Ci9PDaR06oQfz1px+wHdVjxVP9Uvd/8bxMbE/+zp/Cb/xAvv+hfQCE1uW19yG3rQ1T8OwAOvu1PDZc/6JD3IFHxws18nRwzqZB1IKZGlgCUyxJAk1yreBixn2yWRaTjOJrllvYvm6UfO17KR5CnTrNNzYSCqh9czn+8TZerf1D/3BBmPNgg+u/84/4a6p0bTKuLY9n19ozG9ne+PKXTlSk0Oj+Mgbfm8T1ROz/VuxHPCLgZiO+5wTS7MJrFT3eKnvOvRJ/j+5hx5SyAygIYv0lfsthZG3zMWxefsn7eMf6aKlibTFjaiabe41kyaQ/vg8PpN7EJozqt4K+p++nQX1ZAZtHE3fw1dT9Nu1QmLjaBMweCSE5O5s6V59Jx5o/dyciOyxWOGflVvDdxtRoFqVajIH3718bFxVFj+wKpfPbi4xM1tl9uQLFLV96HfMHM3JTsrkKRIN9mpWjUuhwWlmZcvyBYMk0aIB8B3WNoXd69Fb4T4mIFyw0zcxPildhvdPYznA/wP/2747dqI88+henUzxDnt3eFCdRz8md0Y8XgjK1zDtLGYyDD6ytmFbYvIDz/TWg1n9b5BrJirFDwq6694mLj5UNB9Cgrqxwb+TlaOm7MN+XvX0Oe35/N2HLVpHYK2xu2YXtD+YCl5Xeu0WzfZroVLsW2R7Isgq0NWnOihfLF22rbVvI4/BNTKtZk04PbLLt9Vbov36pA1t27yZiyPniskrfF8qtWxFB/lk6M7F+XbKkq6kqAZ4MH82zwYK2EPPjFI/Mymj4320uFhszmslWgY+/lfbXuPwzh7MHhADRrJCsIsXCmsCpTpGAO+g3bBMCg0cKHePZCISf62Ol72FhbEB+fSA0/WQW2/j1rkC9PVqrWn8nwAXWpX1socX7x6jOSkpMV2opleIXKtClclCrrVooe42fwwkDi2Mhm8+Qi70Yu64qvcx+D+ealIEGYc4O/N3Dv438nGsArU2aOtNUsDLlYFdN57ITkWIwlqsXYlPTcFEK//4uXXW21Y74IGMKWf+8w+vRxneeTEZRyycH2ZoopgWMqVaXX/7F31mFRbH0c/+7SISUoqSAhICAqIqIgCIrYrdjYgYle69odiIHYjd0tFqjYAVggISgiSHfDvn/M3WJntthF73v5PM997s6pOTOss2e+5xd1sCqMK4jAh7w7YIABdTk99DGse8bBBrhh7lhyZvoi28W0bm2EwKPUAeOLi8ow0IU3897AUR0xxV84l47ZYw4g9gNv/FE6nY6gU1Ng2lKXtF9RYRkObAvFw1vvWWXnjkTg3JEInrb8Mprdux6FXetvkAqCa3aNgmNncmH9Z0oOfPvuEDj+0d0PcPrgY77tav89XkXEY9lM7mykNBoNf60diK497SivY+vyy6R1wlzH4o2D4eZli5qaGni3453n1AXeGDCCOtbUh3ffsD/gDuI+s0MmUO2M1yXDXHVNDWToddurbaauUaf+ZByMc8VEC+LvTAen1QwR2oROI5akNNDxMG0FuuqtQnFVJhiMmtpD1erPje9rXxxpf4R1PDtqNnbYk3slHPx6DedTuN2UwzLeIizjLVeZoXITHGrP/Zz1ekRsDoZ22Y6T30JxPJmdFTmvsgj7Eq+gh54TlGUUec5buz0AxBQko3/EQtaYZDDPyUlRVQmupT7BtdQnaK1hjs2teUPCkPXzj9rJUzbAoAummg0gPXd9kFZcCB1lyYtJDVCzMOQ2br2LxcpzxDpqtKvomUUF4TOtKzr3sMWYOcSazsnDGpciuZPFkFnY+a0cAL+VxPdRXkEWbr3t4dabnfHSycMaTh7WpOcsLC4Te75My7yiwlLcvhkF/4W9+LZvaa4LN29C2Fm3QnDcVarMuZKm96Q9yMkvwbNz7HeopvrEs/3IdeKZ0LWnHes38+oLwpDl3KNFXOOoqStDTV0ZALhca+XkeWUEOl08P5T4bxkwb85tgdl5J2FF7L2fNw4/vzh6db2/PdTH404+EX+2qpY421t7EuYG+eJ0/HZUlFVytQWArJ+5XGVPrxO/JfP3TsTSgduw7hLb0n2lz05Wu97ak0Cj03A9Yz8qyirRt+kUXEnbA0Vl7rBSdb2/tdcWZGuNSyHPxTqHMEwZ2pn1ub2uIS7EfWR9ro2GgiISJhDf3QXtXbjqzDTIE/8l5eeyrPWGtrSF8YEtmNqaMGTidOdl1jGRkWCS1cfXxHf/rWYwYBEYiAWdO2OwjQ20lZUF9hFJzFv7KgyXEj5BQ0EJJ3sMhZ4KYTHX/PBmvBvhB5/bZ1BZU4OwQewXm63vnmDv+1foatQC+z3YC4QvuVnwuX0GirKyWOjQBf1aWLHG8mpuji4GJiisLMf2yGeIHSP9gMzBbUOwPX49kosTsN3+MFddaXUJmiiQvyxxokoR148p/DFJ+5WPAzvHwsKUNxgls23PoTtw69xsVkKN2mPUBSM1dSTN9MeA86cQlZ4msXGlQVtdfVwcIp5r8Z/AjeGjkZyXC/cThwU3/s1ISjClgk6TRQ2jGnQa+UsYP7dafvjY2KFLc2N0OvpnuQ4td3WHb2vyRbFXHawKt8Z4wUl7BIY13wo1OWrXkwYkx6+feRjTizyO44/kbMp+Ewbswo/kLNK6SyHPcSnkOV/RZumME3jzLIGyvqamBtOH7yEdY7jnFuRmixYviAx+bhgAWIJaXcQnURnRfSuyM3kzfzEYDLj3IN9dFeY6tLQb4fS9+ZRtgjfeQlM9DcwZS74ZtnfLbRwMvIubr3mTIQg6v6TY+uwpgl+/xLMJk+qUEZ1Oo0nEvZbJwTgX1v8nWjxBL6NdOJ88Ao0VLNBVbyVP+656q3A4vitGm95AajER+2iI8UmcSOwN5yZzWP3Lqwsw0YKd2Opd7juu/1cyKmGiYsIzPhOmkHfbdRvoNPZiftSLlcgsz0MjWWVc6LSe77X5PF+OnIoCbG8zB1ZqxqzyJ5nRpEJeTEEyS8g73XE1tOTZu/Iz3m5FQtEPeD2aQyrojTH2RnpZNmZbDIMsx29pUVUJBj1dgui8eGyMOYFFVtzWipxjMYU9URNg1AcX+vrA++IxrHlOrAfIrPNqZ7htoG5sGuWNwU62aG/252axrW/cOQTCPv3b8WlJ4OluDXu7ZqiqEmyVJy5M10RRuHFAMjFC64MVQbdwass4rjJpZawlo/b9LcwtRiNNFcjKcb+zVFVWw2M44Ukkr0gYKFSUVbI+A+AS9zr1Ib4/nj7O2DqVvXa4cZB7E6mqsprVT15RDkGPV2CQ0QzczOZdb/R1t8W1sA885fwgu7/nwsiTFBnzcWtnkldQKrANGeP6C29ZOLSleNZynCIdAPwozIehEEk1NNWUkVtQItY5JYXNzp1InDcPe1+9EkrIA0QQ8ybev4TwH0lY6uiG1KICNFFW5ap3PBOMFR264mU623rgYUoizsV9wNHug7H13RP43D6L096E0333y4exy60PvhfmY1b4dZaYBwCDzGww+cFljLS0R39Ta9z9Ho/uzaTvUjfHnNy6Jbgt9+6/qYkO+gzfietnZuHBoxh4dLEi7QcAOzf5YO3WG/h7fm8cDonA+FGdoddUHcPH78PR4PForKWCyzciMdbHGdfvRKOXlx1qqhmoriZ2ovWaqkNGho6kb1lcbSXB5SEj/mjLsTa6ehIX8mh0Grb4HcWCoHEoyC3GwZUXQRNzl0NYjDU0cW3YKPQ9GyK48W9C2kIeAPQzCsSB+J6YYkFYqdYwqliWGEYqDnieuQ8ddYhAt0VVGVCVFV6o0m+khq2ePTD//h3JT1wMnvtOrtOLND/mW4UiMvcaTn+bh8LKTOgpWaK/4QqoyGpJ5XwNgCXkzVjYE32GOoJGp+Ht80QsmX4cMxb3JO1TU1PDEvLsHU2wdtco1i72g5vR2Pw3kZF52cwQrNlFHo+HU8i7HLEEyhwbRmePPMGJveGkbi4AsGr7CC53H//xRPywrj3t0Gtwe6GuGyAWdckJGdA10MSuk5NZu/O1rdNi3qfASohA4XVl1bzTyM4sBI1Gw/6LM9DMhIilc2jnPZw7EkH5PGdeR38fJ0z7y5tV/upJHJbNIizpc7J4BUJO8vNKWELelgO+sHMwBgCkp+ZibG9CLKF6mQs4zM5IlptdhLULzvKUS4J9b14JbvQb4BTcmHAms+CsH2NGPMfHmxMvOw7aRJIfdflmGG16g7Q/EzsNwsLkTS6R8U+OLoc55rxWaQDwLIv9MsQp5AFAiNNKeD2ag8IqwQv7nIoCLLIazSXkAYCLDrkF+5xI4rtyp0sgyxuEye5281li2930l+iuy/3iM7K5F8hQlVUGDTQwwEBYxlseMe/fglXjJogc44fNrx7jdOx7DLP8Pa5P/zWkLeR1pthk4QdVLLz64FtyFpobE8YUDAYwZfwB7D9CnWysR/9AjBzmBHl5QvgZNkjyIY16dfnz47nVhaRU6o3R+oDz/k5eNwxDjGcCAKl1XG2X2ZS4NJgKmc349Jbr8FnQB7vnn4RmEzWuOjJXXDL6uNmILOaR3V91DXKxSJjkF8+jk0Q6f30ibmIMl3amIt9XSeNkxF5Hp+Tnw0hdsAgptJh373sCvo2ntg5LHEfsZo+xYlui+N67yOrTWb85mh9m+5ZzjvWrpAgV1dWQlyEegl7NCeFuvTNhjj3l4ZV6EfOE5XCQL+szU8hTUpJnWdEBbEu61jZGrLh640d15qkHwBLn+vQgFn50WRpCL7J3Ix5em8/TVlLc+Cdb6ZALZ/AmLVWiY4uLl6k59vbsK5Wxb/3cjYgbkfB1XAY1LVUMmu6JeTvGSOVcnNg2aYqkmf54k5aKIRfOSP18wiJpEY/TVZb5ua/RVhgqt4Oekg1GtziDKylzkFUWj7aNR6Kt1ggAQB/DLUgpfoOTSaNRVp0Pd90FUFUVzepskFUrDLJq9Vu/y3QaDYl+0k9K0ULVEWXVhXiedRJppbE4njQD08yps7o1ID5k7rYA0K6jKV9rNKbQtXzrcHTy4N7w8ejVGl28bNCr/Wq8iojH5VMv+Lpnkp1nmK8Lhvm6kLQmaGljQFqu3VQNNm2EW3QCwL7z5Fnc6XQ6QiNXse7PnLEH68U671lYLOau6Ice/bmtXifM6oYJHLGWakN1HY4uFlzX8TUuHS0s+Fvi175OXQNNrjGOBj3AOD/ucBic9/zXzzzScklQzWBIdLx/G7I0Wcy1mAs7dXJXa04u/OCfBVhYBhh0gXsTwdY7ALAz/jzrc20hj4mijDzKqisQ8OU0j5jHjyXWY7DuM6872r8NTUUlbHD1wunY99jk+v+ZXfJPw3YesWHV2lgPMnQ6jvkN/a3zcd94AGGLqMUzQcR/yxS5TxsrtqC59K8zWLluMMzMddHTcyNuP1iE6ZMPI3g/udji3MEU129HQUODcBGXhphnb8men/PQAEScnYdeE/cgv5CwkFJSlMOD47O42jDhdLPlpP+0/cjIZm9iycvJIvzkbNZxv6n7uDICU41Tm3bWRnj7OUWotuJgsT5Q4lZ7nPd3oJ8XBvoRGyc91Mdj9JL+GLmQ/V7KaXknChNWDcGhFefhs6APGAwGTsdzW18LO66Nub5Y55ckl+5F/e4pUJJRUowm/4RrOPE5EqOt27Dqtr55gvkOLgj5zDt/cSweJc2RgQNxIioKUenpGG4neB0DSDFmXlUNYVkWmcGODXOlN9v6oPnhzTjrPRxOes1QXl0FBqgXoDU1f97idGbkYuxqwxsHSVRargnEl2XEAykmPRNWutQZe54kJsPF1LjO5yTj/GAirteg86fxLv2ngNbS4e7IcTDXIveBlyTLlENA20iDqhywovIUwkAswm/8fIHtXy6imlEDB62W2GI/Ge4P/RHWlfhBZDAYuJn2Er31nUjbAoD7Q/YPHbMfJw56Bkia6Y/7SYmYdOOK1K+VjKHWNtjkQb67Lyz9jcjj+QhylVWW1aTsa6TigJEm4gceZ8L8LrcM3o6Kaum5PHCirqCIqMnkYoGkOfPNH15689BReyQ6ao+sl3P+1xFVpOJ0ya0t5DGR5ci0t3fLbb5iXlVlNY+rx3+VwWM68Qh5kiTi/me+Yp5rN2rriHYdTfH2eSLOHHnCI+bVB1klv9c9hMnBd2+x5VkEtnl5o5e5Bav80bdkTL5+FSNs7LDCzZ3PCAS5paWYcesGPmb8gpyMDKa0a4/J7RwE9rNTt8Ol1EuIKYjBUqulqGJUQZbGu9zVkJOM9bQoMeZu/iQCs7fWoN6gdtG2x71foltYSup6/hQa3Gnrj4kejgiNikPIrOE4GvaWp96ptTFeRCeLNObesxGYOqyz4IZSYNaG84Ib1WLe2K6sz61sjWBmrouwB59ZFu4p36gtx2h0Gs4dF86l9WOCZMIbdR21E2Ehs0GjcC56ds4f8zdexrN3X0nrnYcGQEtdmUug49wL6j4uCN1drDB/AvFbVlRSDuehAUIJekO82khVzOOHpO4vk0s/dmNMqwVcYp64DJnjjUMrziMzNQetXSx56g8uP4eJq6UnpCelZsPEgP2ePcxjM84+EC+Ml6TvsyhwutHWzoKbPGkB1rwIw8W4j9BQUMKZ3uy45cmTFmDZ0/uwO7YT70b74e+n3PHWW5npQZJ4DNyGSiFd75lx9qprajDa3h6j7e0F9GAjNTFP9p/gy22akKvHdtq6cNIjdqQvJ37Cmo6SySIqCrGF8dgYswMDDHrBTsMaJirN8Sz7NZwbt4fPi8k47URkR5r8Zh4UZBRY4p3Pi8k8Yy16vxol1aXYWQeBj5+QV18w3VoZABwP7ZH6y4FbcxMc6Ss4WKykediVSCjyKT8ZFTVVyKsoQkDseZYAxxTltredjpLqcijLKKDHo0UIdSPM/snaMiET8WrjaWLKsopb8egBjr+X7g6HnIwMXo2fCg1F3vg9/698mU64Kt1JjMe0OiSb4EcfC0vs9OIfGJkKJwMjvEgVfbEzvLng71cDkqOLl+hxajgtryRBL8fV6OxhjWVbh0l0XEmgoqqI4iLxA42LyqS5/JPiiAvzOgoFxIFZupl6oW3RygBvnyeCUY8bkC12bCMtdz5EHkN0dGt7rHLrSlpHNZag2HnrnzzCwXdv8XX2PLgdPYzv+cT3f+atG5j5T3/OsY9FR+JYdCTfccnmsjHiMTZGPBY4p4C4APhb+MP3J+FFsej9ImxtvZWn3fJW40kTQwDA0g97KceXBNF58ZTnFkTPx/NQTZIUpIEGxOV7Vi4u/zUatvMCQafTMM6d29J087z+cB1LvhFLxbGrL4UW81zW78OTJVOw+8FzzPDoCCV5Ocw9fROBPuz11b6wl9DXVIOHtRm6bz2MiCVTKMcTJ56XWTP2O9jiZf1QVlbJymrbq9sm3LxHHl8MAGZM7oqc3GLWsZYmdRKXW48/iTw3OVnezTxzYx1KIU8Q1x8S1ke1Y+oxx0vPLEBRSTlLyAMAVWXyuPBkdGkvvjedxfpAqMjLI3L+DFisJ49VzA9x7m9taru7clrM3ck/zLdeEGsvzsVo6/k8fe7kH4av/SJc2MEOF7T/1To0ayk5gel62AfMGuXGOs7LKaZuXE9scu1BaoH91If637cgN9plTu5Y5kS+YbimkyfWdPIUahxxYTCALv2Ez8Yuz5FIxmL7diTOE83DS2gxz0nXCJbHA/G3ozvSiwvhpNcMnfWb8+1zxns4mh/ejJ1ufZBRUoS1r8JY7rXvs9LxoygfvvcuwlRdvFhPdXURPP39Eg44bEduZR7mRC7FKad9PG0Wvl+N/Q7ci8rTTvu5BL2ghIPYaMcb8BoAKqqr0WrfTlwdOhLW2oTbYHRqOtbc4XbvqKyuxto74VjVi/3gbLtpN9wtTPAu5SfCZhFJRRy37oGTsRFCY+JZFn3SgAbg9QTiIX/g3Rusf/pIYmPL0uk4M3AY2un9fjNhZVlFVDOq8T7vK2g0Gsa8IMQ6I2Xib9VawxQz3wZhVzs/VNSwY1ORtRWXVV08sKqLB+Kys9DnbIhErcnmdnDGLMeOEhvvT4ABYNmt+1jb0xOp+QUwUFfj276HqTmSZvrj7KcPWPU4DKVVvBk5RWWdezeMsBHO/JmK0wN/rxtLA8Jh3bpuceDqkvhg0fpB2LjkIgAg4sFneLVZAc/e9liw5vdkm/zxLRt3Lr9FfMxPFOaXIjuzsF6FPEnx4tEXfIz8hviYn8jKKERRQem/8jokjWcLU7z5mYq8MvHuxdfcXHzPz4NdU128/5XOKi+tIn47FWVlodeoEZJycwEAK8IfkgqLnEKevIwM2ujqIb+8HLFZbNe5fmdO4upwcsvk2IJYruPiasEvLF6P5mCj3XQYKTfBxR/heJNDjLHBTjoB5OXospCni76fXlsA7GvggmbKTdFcWRcppRnYGXdOUlNs4D9EwNjeAIAP28jfK+TEtAz/nJgOa1PBCQSziwjDARtDom1KTh46WxgDAHoHHsMFv5Eoq6pGH3srDNl9Cq30pZ/8S5EjoQE/IQ8gxLude+4jNi4dwYHkMXCZxCb9EnkuZs20ecocbMQP0fDuUwrUGylR1r96/w0At6tufVHbfZbMnZafyCfO/WVidXkVgpyGCRTn+NUL6uvgaUvZ5kjURsGTrAO/05pOksy7cRvbentzlXXZewiPpko2BrG4TFvAjpE/dlhHDOjZBoPG70V1dQ1CgicgO7cIW3bfxY+fuVBWkseds4Rr+9xbtwAAI84Rv+OJOTl4OXWqwPMJvZI425M6EQFVLL2Oes246ibZsINuM8vvDeBWt5nlnP0OeErnxcVewwZydFk0UdCmdPPdZLccE17PBp1GxwEH8ofH06xX8DObSFrXcg+xk9XrzAkk+RHi49DDp1lCXMs1xJhyMjIY3o5bHCitrMRkZ0e0bMp+iL+aTyws90S8FPYy68yktg6Y1JbbteVzZgZe/0zFy9QUfMj8hZzSUpRWVkJZXh4aCoowVFODbZOm6N7CDO31//wMWZ66bbHu80kcd+L9wf6YTwT53GLP3iVgMBikbeuCRWNtljUZk/zyMrz+mYoHSV8R/SsNWSUlyCsvAx00qCkoQFtZGTY6TdG5WXO01dWHoRp/YQsAWq3egc0De6CXTUuJzl/QOT8tny24oRD4HDuLM2MJC6WDL95ghRe5lUlthrWyxbBW3EGY43KycTn2M96m/URKQR7yyspQw2BARV4ezdTU0V7fAG109dHTzIJiVHK8269Cl+42WLRukEj9OHnzLAG3r7zFss1/njXWf4nGOoL/TUkLd287uHvbIWDFFdy9FgkAuH8jCvdvEJa8e89Nh4k5b1Z0SZIQm4YZPtK1UqoP/l+uoza1LdSYQpg42Wz39+lHOpaweB4/gsip06GuoMjVv9XunYifOQcy/3hsWAbtQEV1NU5ER/GIeZznJLO+K66ogO2eIHz49Qvl1VVQkOFdxu5ssxOLPiwCACz6sAi72uyinHNol+14mvUeqz8dxqL3waxydTlVnHNeK+yli4yduhnW24N3VawAACAASURBVAlepHOy5D3x/VWgy+GaC++uf14l/wQufxLvM9PR95LgpGDJU6izSzcgHV4n/CBNiDFzZBfsOinaxv6EZSfx/JRgw4vP6+fCa+sRjO1MhFDQVlXBkt5u+JqZA0U5WfTcdhT92hIZZuf3cEEHU+pNth6TgynrqFBRkuc69nRdBwC4/3gpFsw5iS3b+Yc0GTXxAEIOEjH+Rk88iBMHyd8JASAmMZ2yjgqHVrzGM7KydJKWwqGirICiknLK+kb/JNsSNkaepCgrr4SigpzghnwQ5/5KCqvLqxAzgHwDl19dffEhjjuMlnVrI5SXVUJBsW73XFKceBeFfq2s4LrnIC6O9oFpYy1c/RyLv0Pv48NcPwDAoBOnEZ2WjmufY/Fl/mzI0Okw2yy6Bac0+RxHiKZM11kA0NZSxa/MAjQz1EIzQy2c2ks8I1z7bsGQCftw/tAUBPbsiW95eTg1VDRjD6m52f5beZL5HM6N2aJjZnk2DrXfgSoGecZAAGiv1Yayri7E/E0IO7Mu3MDOwb256mRo4j/E68rrrKNorzMO1jpNMLa1dK5dHJjC6Nnxw2FvILpZcljXAEx4tRUlVeUYYNgJQ5u5AQBOOy/lip3Hr62kUVdQhKeJKTxNBGcWYsK8DwBIrTera+rfPUeS58wtZbtPXHkfI1DM8zYXLh6EBoCp0z0wdm7d4gnW1NTg6tOlXGbTDfw3aaqvgeM3625B7b+qP/xX9QcAjOi+FdmZxEv71KHBUNdQxrkwyW4sMIn7lIqZo/azjm+9WQEZGe7fnrpYHjKpKKf+fZUEvdqvZmWZtWnTjDSDrCSuowGwhLzaMIU8APB37oQNTx7ztHmZ+oP1mcqNVkVeHrJ0OqpqamAVtJO0nZKMEjbaCmfhsPj9HrzL/YLpZgPRz8BVqD51QUNOFXmVRXibGyu4cS2YfciEPAB4lvWxTnOrL6Iz0tDvMpFB+oPvTDSSF959rwHJ03p+LfdZBhAdwOsCPqKXg8hiHgA8ePEFHk6CN49D57OTCzKTX7TQ0cIFP7aQlpKTj2nHr+DdqpmU4+QXie5ie/8Q93iDhnbAxXOE0YSegabA/jROf1cxXV/5YW4s2TBM/uM9cCk0Ckk/smFiyBur3N2J2MC+/+wLPJ3rb+P/fdxPONqyhUuqJBeSTn7Bye98v65vjM2aom9H8k0raSQ0a6Yn+N/SqvthiJpDxCBffOce+llb4sNcP5htDkTCX3NxcbQPRpw+j1M+Q1h9Ev6a+8cJejra3Jup2o0JMa825w5OwdCJ+3Av/DO6uVnj0ogRIp+r4W2zFpryGpgXtYx1fO9XOG6m3UPLRmZYbj0fhVVFmPyGWDwy4+rNs5gG/+jlqGZUY7v9Oq7xvkybg1b7duLZOLZbrpmOcEkeMouKoaOqgvEdhcuSJk1Cf65ARtkXjG5xBlWMchxO6IdRLU5Bnq6C4C/urMQHD9I2gIEaeOotRXzBA7zKPspKarAvrjuGGh+EpnwznEn2RUs1L7TRGs7vtFKBU5QzUeE2/z/kyLsLrKuoRRoHj6ytMPHyfie/I9GhpM/p5+IEi3XEQ3vPEOlkPRaX5MQMPLgVjZpqBugyNEyY2Q0pyVm4efENkhN+IfpNMm6/XoGcrEL4TzyMjLR83HxJuOj3d1kPJ1cLfIr6jhM3iWdMQV4J1i48iyf3PyP0rfQzhTYgWSQdOw8ATt2djy8fUzFrNCGy5edJL64pp5AnzUy1P79TBxaXBFUcAYjJhLz/Z/yu3EBQ/96CG4LwBlCSE3+H3kSTe6GuLCeHkkresAbN1DVI+/vduiHUeXzt2+LAuzdCz+tsylkMMyK3cH6X+wUA6kXIA4AFlqOkFo8vLIM3cQE/SqupLXOkydrn4QAarO7+FKK3cgt3t959kej4f++8IZSYJwxGWup8hbxuE4NEHlNdldfd9NIFIgHNyeNPce/Oe8xb0JPvGJ2czODmvRkAMNlX8s+SJlqSTW7D1B5HzjuKLQsHwM5SHx/j0hB04hFObhsHAAhYPBD+Gy5BQU4GDrbN8TH+JxZuvoqHJ2ZRD1xHMnOLBDeSMooycrC6TKx3aAA+c1jTjX5yFG+yCBdkGRodH/sTegGzPefnqL5LoSAjiz4PgpFQkElax29MZvtplq7YE0tsfgU5DYeHnuTE1VsXhf8dlQTCfI9djdli7quUH9jQoxsAgC5ugMjfhFItC1MjfU18iuVNMKrbhPD+uXQzEt3crFHDYMAiMJDlL8onfh7r7fo/LeYNMGAHVmUlu2gxhqvNiGaDMKIZ21Wukawqqy0nAa1Xk55DXkYG8dO5dxBuTmWfg9NyqnYCDB1VIoAq08qMM5Pt5E7tUZ946bMfVAzUYLzZVZxJ9sVw4yNc7Tz0FuN11lEAwL00Qu2vYVSBRpOBjqIFNOWJGA855cl4nrkPrTUHg06SZa4ByWO5kr1r4X/hFvwv3GIdx66cS9qOSWNVZTydzx2M1GnzHuSVcMdWsjPQxblJhEt+bkkpOm5mv7Rwjuvr3A4Lu7uyyj0tTRE0nFuY67HrKFJy83ncc/u0skSfVrxZoP4EjE2bYMLMbqioqOKyzJvqzx3c1cdrK0ucWzYrBGt2jkJZWQWGjXPhcpssK6vElk3DcPoQrxVLA/9dWtoYIDRyFcua7PKpF3yz4daVay/+FqufmoayUO2eP5LsyyMV4l7Hf4EtjyJgr6+HbubCW4HXpo0ut0W8moICqZinKifPUwYA2UIm3OpmasoS81ILC2DQiL8r/J30O5RiHpM5kduxqfV0KNDJ5yYpHLQsYanWHLEF3+D1aA5Cu5AnFfheko5myuSxxp5lfYCzNnfICKYoKQorPx7ETdf634CMzPj/iNv0/4qHHfUzIHT/DHhN3i3ymM4jA/DspHRdNjuOEO+7fGf/dJ6ye+FLWJ9HjukkcIypE9wwdYKbWOcXBh0tVZHa1451xzyeNsIFo/s7AiBcaEvLKjF+cQjSMgpgbqyDI5vY8f46tjHBs3P+mLD4JP4OvAFzYx1cCp5Uxyvhz/efOVIdXxj8X19gucMufHsZR+Kfw9e8I6wvr4KdliGr7tTX11gReQOr2vRmlZG50l73mE5Zl1SUjcqaatIxmUw074RZVoKzv4uDNDdpydDmkxiGjF19e8Hn9Dmc9hkKBodlyNec3/89EcT3VO45dutijTsPPyEjqxBNtHlFzZh/XHNtd+1Cwrx5uJeQgG5mZkKdq0FFaUAobv5YDDvNQTBScYAcjTpoKic00DHU+ADoNFkkFj6Gp95SJBU9hYlqJzhq+0JdzqBByKtHmIKd5cpABAzuSRkzj1PYY2K5MhA3PsSity0hol17H4O8kjLStkw0lZW4zknV9t0SP7Rdz72bWl5VheTsXHxazj/b3/24RHhaiP/y+SewZiexeLrzeiUAYO3Cs/h7E/Hi2URXHQBAl/l37Uj91zlybTZ8++4AAMTH/IS5lXST/ZSIkLzhy8dUkcdXEDOGjWojtsvlp6jvaGUvfsBuSSDudUiapvrklmnS4M6XeJRXVSGzuARZxcWw19eD+aZAxC+ci6ifadBt1Ai6jVSRXlAI6Ncta56GonBrA2EQNl5fTkkpj5jn+9oXq1oJ95JypfMmDIhYhJiCZPR9Qh6SYZm1LzrrtBZqPGHY0WYuKyMtv4y2tYW+W67b0PPxPKz6dAgA4KhljaTin8gsJyyAzzuvw5BnSwWe/6TTSox8sRJVjGp4PZoDJRkFlFVXgAEG/FuOQHddxzpcnWAm2jlgb9QrqZ6jAdEZueMMAODkbGqPGTVVcjd6QTAYhNh2I3gqGmuI9kIvDOIKeRbG5Ik0RgzZhVPnqS0Aa9N32C5cOzuTZZ0Xflu48C7CoqbCfd8FxbITNtadkqIcTgf68m1zaAP/eIGSpLi0guuYmeiitlutxfpAqbnaLrFjJ1bY1G4ArC+vgq95RzAAROf84LLCA8AlvInK9OenkVyUzXdMZVnpbjDVJxpq/Dd4R7e15zq2btoEp32I+HHxf7H/3i9m8Ga6TfhLeq7XkqB9G2MAwODxe7li6QUfCQcAtLEj1scDrYnYoFOvXcPO3r3Ry0JwzPb/jmN4A3Wil+EGGKkQSTDaa48DAJZVHtPFlgmzflrLB2is0AIAYNrIFWpyejBRJXa4HBqPgbmaBxr49xCbzs4kaKtPWAx8SBU/axQTZXneF+yZZ68DAGTovCKWxbpA1n/Tz1+r8/nFIXjF5Tr17+hmifJywmKlqJAQYnKyiDhog0YJ3gVu4M9G30gLSv8EkPYbwZslnZO8HPJMm2+eJfDtV17Gtnjy6t9W6LlFv04Sui2TQzvukZb7dNsq9Bj+48mzt61fdF7k+YiLJK5D0lwKeS7V8e30mkJBVhaG6mp49u07AGC9d3cAgL2+HqZcvCqxc5E8rn8bzZSbsf6jorKmCv0jFlImQGOy5vMRvvXicMt1G2h8gmvRSeI2ydDo0FPiSIiW85kl5HXStoOanHAiibaCBpRk2HHqSqvLBd4DSbKoA2GV/zpd9I2FBqSD7bxABE3sh6CJ/WA7j3/sqeBl4ifl6j19L1Iz8sXuT4a4Qh4AHFs/mrS8m5cdaTkV/XoSIsQi/54YNkjynlOyMv+N1/XyCt74uYs9XPlmr5U0DD6xgVa36YNNDgO4/qsLNQyGxMcUlaqqaiyffVLgWlUS1Of3+F6SFe4lWaGoIr7ezslk4sjOpOW6TQgDjX5jgvH0VSIOn3qKM5dfAwCmju0CAFjj6QkAiJwxA9Fpwlmxi20WFZHyDaOvXuDbxkanKa4P45+iO+xbEsZfv0Rapyovj6hJfpAR4CdtEkQ8yJnZYt1DDiM5L5e07YORvmihqcXTl06jIXEGpV8yT3vO81HV14asvSB6njmOmKxMvm1ODxgKJwPqzE787sdyF3f4thb+RbCB/38qq6thu2YnT3k1xw+cibYmXi+ajvYbiaxhNBrwcdkcUvFNGHTVVNF5635EzCdiSz6OT0YjRfKg2MdHDYZTc+L7/ihBdGGirpSWlOP6iaeYvor6B5fTxdbIWJunfmUAOzs403pJ6x+zaytbIoucg7MZHJwJE+th41zqPvEG6pUrEUtYbrDM/8vLy0JDSwU5WUVccdzIXB3ePI3H0hknWMedPazRRE8dudnFCLv9nqutdhPBGXcHjXbGxRPPWPPpOcgBMjJ0pKfm4s3zBNx5u5Knj+9MTxzZdR/njkbg3NEILNowGLKyMji88x5+phAuBDOX9Mau9dSxzi49WYyBLhvAYDDg1WYFjIy10b6zOR6FfmQl8th3fgamDBHddUtUzh2NwItHXzDtL28UF5WLdB3SYl/AHRwLfog+Q9sjK6MQKcmZSIhJk5j7iz5HhvPfETNVXKgSYAjDkfZH+B4z6f1kPug0Om67UlsBzoncjpiCZKSU/IKRMnfmaCoXWWG500X0F9SjjvxdxYWd05XOm0Q+tyT5OtkfLfYT6+XWOrpwNmhOun6Y3578pagByTLKtQ00VQjL2tGu/N8J2lgZIuCvgfDfTP7uJojBcw4CIKziqMQ0QZwPjcS2Yw/F6stk1ig3yjpDIy1cPP8K6uqEJZFndxu+Y5048xynL7zE/evzMXX2Cb5txaHm3/TwrgN0kmeAb4d2GOVgD4v1gfiyZK408otwsTr6FnobEWEM/npzCYtsiaR4dBoNR+Kf4VY3P4mdK7ijD2a+OCPRMUXh4oln2L8tFOZW+oiPYcdz82qzQiouuJyJsKRNN5MYRP36Pfd1zLCOyCvgDRty7uBkuPbdgty8Yixey35+zprUFS3NiPVFSn4+jNTVoaaggAWdhfv9E0vMWxZ+HyEfo7nKNBWVkFvGnUHoYyZ/qx3v08cRm80tVGkoKiKvjLBUKaqogNnubXg6dhL0BcREYcJPTAPAJeQBwPNxk9Hx6H7UMBj4mPkLNjpNKXpywwxcWRtjDU18z8+TyINX0LUw4Sfk1R6DmQWOyeonYVj9JEyg0NhzzzEkZpH7qD+ZMwlNGlHHcwiNicesC8RLEjNGIGfGVU6mdHLEvK7klkkrbz3E6bfRPOVHRg2Cs4lw7lun377HylsPSOtmuzljuksHyr61ryO/tAyOW/eQtiXLIiuJOQCEC6rdhl0in1dYbNfsxIM5E2Cgwf43RxZHr5GiAst1dtuDp2i1ejuGtrPF6j6eIp8zfN4kWK4MxPecPOirE+d9vYg3jgkAlpAHAF3MTEQ+V12Z3Z9X6GygATJCI1dhzfyziHjwGQBQUVGFjHRuqwQzS3LXRis7I1w+9YJ1zByDEz1DTRy9zt8VncnkeV6Ifp2EhFhip0+YwMfDx7vg47tveP2U2NncuJh7A4+52OMngqmoKmLXySmYOZLY9U1JzkJKcharfv+FGWhuSu7qJClCI1fhb78QvH4aj+9JmVg87TirTklFAVciiPhI9SnmccY8LCutwPljT+vt3FsfReD5t++4GfMFX/4ivj8L3V3hvHs/uluYIXhAn3qbizTYELsBiy0X821z4Cth1X3BeT3fdsObdcOKjweQVJzGI+aRkV5UiPn37yCk/xCucpOgAKE3dLe/egZTTS30Mf8zY8NKAqaQBwDRmemIzkwnbdcg5tUPcjIyLIu8Ob0E33NnexOoKiugqET8JCpxyRk8VnVOrY1ha2GARsoKUFKQQ1ZeMWIS0/E5MQ1ZeeRW7OKgpa4Mn57UyQW7edlS1jE5//05AmKu4YXXBi632uT+3yQyR07KK6qgrPj/425JhRLFNcrJyCBuyVxYrA8k9eaRJE+8/bkSYGx2GAgA+NR/ORa9vcLlEnvDcwZMG7E37Ok0Gqu+dnw8sjrTRtqw0zLkO6Y02b8tlLWOY65HAEBJWTrftYpKXsvL/1dmTSL3Pnx8bQEeP4/H7QcfYKCnCb8J3PEQexw7hk+ziCQzcjIyQp1LLDGPKeSF9B+CTobkIkpCbg6UZamHj/qVxhLyvM0sENyDd/HIFKI6HTsg1CJo7j0ioH/stNmkYlttsREAdFXZQQj7nA3he57Tn9jWEJ+nkmfzCRs1nuvY7cQhfMsXPaMhpwjn3twEh/sMJG0X/o3aMsl0N3u3mey6kvJy0TWEcH1qERSArxTXXlt4G2TfCr8KihDxlfjBctl+AKt6eWB4W8Fm6YXl5XDYHMw6VldSRHVNDYrKiTgJVEJe7Tl0szQDnUZDaEw8fEMuCrTerD2Goqwshra1RXZxCW5+IgJH7wh/hqsfYhA6fZxQ18Ep5DXX0sC3HMF/Z+89x/CVQxTtY2uJmhoG7sTEo7qmBjvCn2FH+DNKUY4BcAl55k0aw8HIEOfevUc1g0EpktYmp5g80Pi3bOIaOIU8YZjn0QnuFibwOXRWLDGPSfedR6AkL8eKzUeG266DCJ85Uexz1IXiwjKkJNTdtRgA1s04jud3P6KFlT7c+7fFgPH1k02xAeGQ1K7ksq3iuSR18bJBFy/+1gCisvv0VJH7rA3ib10PCL5XFtb6AtvUtV4Qwl7H+OcH0e7WCmxuOwweutZwu7cB4d0WIzRyFTzvb0J6aT50ldQx4NFOZJUX4kl3IkaZ/c1liJqxBntMn+JkJyKey9HEJ9j15T7aaRljvxMRl2je29MIS48BAwzcf7EQ2gqqCPpyH2e/vWSNJQkqqolNO85MtjOciY2ilzOJ+W3rw44N1ERVBQkLf2/Mmd4WLXEjru7JUEqredd6tVH8J9HFp4KvcNSypmy34uMBAICrjj1lG2EQxzPj/5mGTLZ/FvP6uGBeH9E8AO4d9KuTiysZL6KT8SI6WaJj1mazf3+4tKt7rOUhzTpiSLOOPOV33CWfaCkrtwiaAuKNCUPwF3dMtbgPOo1bJEgoDENOeRKics7BXM0D7roLePq+z72EtNJoJBY+5gmvJCl0BCRIiFsyF1+zc9Bj3zGpnJ8pstUW4phsbNcfG9v1p+z/qf9ykev4jUk1D2lTUS4d0a2AJL7zkxR3aCu54UchEbPTqvFyxGSvRjeTGFTVFCLsmyNaaExDWVUafhZdQTeTGABAfvl7vPo5DJaNl+Jn4WUUVHxm1f3puHY0h2tHc9K6qY7smLXBL19iegf+Bj5AHRNgUAl5AGBWywKuNgPOnwIA6CirkAp5AODv1BkBLyIAAHHZWbBozF+pvvIlBqtcu1JazWnWMTjz0jB2vB1ppkj2PMl2CRnfuh2WubhRtnVrTm6ZdPdrAss68N1EcgsnEw1N1mcqO8IXySmszw9nTuAReQYePIlPaRlYcfMBvCzNoanM/x4zhbyrk0fBsil39t4tD56Q9sktYS/MG6so49k87sCXLdcEcrmAkhH85CXr8+6hfeHZkv1Dvm1gT5YIlpxN7o5cG+Z1kIluVNcBgCXk8cwBwLrQcBx/FQkAuBj1CYPsW/H0b7eJ7YrGee6VPbuirKoKrSks9mqz+e4TjO7Qhqe8eWPewOx2a3kt0VbffIipro5cFplLr5LHo2IS9ysLFk2p/w2P7tAGJ15GorSiElsGelO2629H/eIlLQbaLkVpMfcOtHcL3peR/r4umLKsH085s+3tr1tx9/wrBC48x6qL//gD8R9/QFtXHS49W5P24Qez3a3ELaD9y1K3/1f4UZgPw0bqv3sa/ylOJO/Gm9wI7GhzWqR++zr4Qo4uQ4hzvdZgj+NYVl1WeRF0ldTh9/oELrrOBJ1Gg8OtlXjTcyUAoH/4DrzswV6wG6k0xtueq3DsawSrrJdBa2xr5wP7m8ugrcB+fj7pvpRrrLry8kcKmqn/u75zO7x7scS83qdO4MYI8VzwVrdajdjCWFg2ot4UGt7MEyHf7mDZh/245rIFCnRea4+ej8V39W2ggX8Trsv24vEaYrOn8997ELF2mlD9npyYC5fR9RfPrK4oKciRCnk7v9xCK3UjLI0+hdOd5sJEtQkWR51EfGEaeujZY6KZJ5xCF0NJRh499NtgoTW5+PI25ytmvD6AF14bAAB5FcVYEHkc7bRMMbaFG5RkxLN4yisUvEEhDFQinFkjd6CRO74U3KXsa6c5EHaaAxH8RTqZVQFAW5Pby4ssyUWLxlpSS37RAEF1dY3gRmJQSGLJW1aVDivtFcgvj4K1zjqoyVsjJns1ACDsWweoK7SGqSZhQKWmYIuYrBWw0l4FdQU7lnhnpDYKD5LrtuH2pzDTyQkW27ejuqYG3YXMZlsn5+WSykrBjQTwajy1pYCfA1uN9DotnAo/xo5XoBDE6/HsHy1+VnRMuejjZOEzHIlDYi7bcoufkMePKbfYQa35iZibunqxPifViqvHADD2BOFWdXDEAFJrrUsT2VmOnAL2CjW3L8vm8gh5ALDAg3xXkHPc2kIeczxB7AgnYkV1tTDlEtHIxvDeI9x3jeq8VNdhvXY73zks9XJjfV5ynfcH9WLUJxRXEBaMn5bO5qlXlJXl+ntQcWDUAFRWV8NyZSDrP07aNzfgqouYz3vP1ZQU4RpwgKtdcnYuZcbaA6MGoO+eE6y2J19F8bRZ6u3G+sxPkzLW0sSCq3dw9WMMrn6sn12Ydi4t0bmHHTr3YFufMo85/2shIGvpuydxLCFv7uZh2HhyKhy6EC+cnEIeJ7v+vkg53uMbxH1s29miQciTMmXVxUgrS0JBZbbQfYz3boXx3q3ofJKw7skpLcHh92/FnkNljfBZazkprOQfd1XSbI3x4imLLQiv1zmIy7qP19D9wRbWsZW6PrwfEtYnh5wmAAAiMuLQ9tZy2N9chioGO/bhFTfu57KijBy6P9iCoC/3Uc0gFseN5LizEgbGhOJgwiOeserKwvvUL2V/KjQA6grE/fmcmQnXIwdJ2xVXVKDjwf2U46SVpUFdTh1pZWms/2ojR5dFC1UDAEDfJwvg9WgOz3/Mv5mgOHQmQQEYeOEUgt68xNhr3M/ragYDCbk5pGFTTIICMOHGZZz6+B4t92zH+wy2q2nIh2i02rcTJz5EwSQoAG4nDnH18zp1lFW3791rocZsoAEqBjmx3Ur7tefdSKZCVoaO56f8+a7Z/hQ62Bnj4RFyr6pz357BQ5e4ByaqRNiHsupK/CrLx8FEdlicMM9VlEIeALTTasF13CNsLQ50mIap5t3FFvIAIP5b/f6G/y5MDBr/7in8p2DGdu7bcS0AoJfjani1WYH2ncitxurKj3RegxkaCCtRVXlzqMnXNtZgIL88mpXMIjZ7DX4Uso0hSiq/4dVPH4R9c0QNoxw1DPHd/v8k4ubMQeK8edjTt69Q7etkmddq307QAEr3TCrepAmfwUpBRhbl1cKZewob76422sps02W3E4dI3SHuJLKzoajI10/cAncKqztREDTXodY2WPgwFACw8/VzBHbryapz23GA9dnF1JhyjEezJ6ELR1t+3PPjnwKdHzZ61H/fG1PGoPe+46R1nG6te4ZR/8NY3csTy2/e52pPhajX8TUrh2U9KMwcyOAU+GQpgoi20hMce8rFzJhSdAOAE75Decpqt5/T1RlzujoLPJew5+RkvDN1HBMA6G9rhf62VkKfWxIsDR7D+sy0hOMsE3qcsft5LO1adyTfeVlzZCKW+R7ErVPPMXPtINI2G2aFAADWHZ8s8lwaEMzb3Pu48oM7MUOHxt7orc++38s+DIAMTRYrbXizsg5q2QoB7t4w3kv8zbWUlLHlVQTG2/H/jpPxNPMgdBWtYNpI9GzHhxN9MNuS/LkiCjdS1yOp6A3GtNgNdTk95Ff+wuHE8TBv1Am9DZYgteQjznwj3HO2xnhhvlUoq4yBGtxI3YD5VqH/zGkiiqtzMdOCLX4cTpwINbmmGNxsXZ3nKg5BX+5jpR2R2Mb+5jJWeXFVOSa+OIyDTuwwGlG91ggc71XWV9z1WICUYvZvyqmk53Bs3ILVv4+hPWZaekKWJlxsFEGs8/DE0gfE37rFDt7EDju8e6GPRUuecrK2/OrqkqCCIodMEAAAIABJREFUH5FTpyM8OQnjr17Gj4ICvvOiQk+RPA5lbfa0I76rr3I+4/DXG/hekg46jQ4zVUMMMeqKTtqCQ4dseR6Bvzq6YFo7wjVGUVYW4clfWfUyNBpfT5Ud3XtBVV4eI2y4zyVHp+PTFEJ4MNdqDJ/LxAvM9lfPsMWjBwZbEYJLtxZm6HhkH6a0bS9wzD+N4spKHHj/mrVJScbSjm71N6H/MA8+JCCvpBTllVV49/UnFvQTLezHs5P+2HDgLq6FfZDSDOvG81P831MD240DAJZF3d/RpxHYbhyqGTXodFf88AdkXlyGTTXw45do4Zc+xv8kLQ/+4s6ytgv+4g5lWS2MM71IWsdEWi6yksDCmPcdJr2wCCffRPF4kM13J4/tKM79/a+gqsydWFBJRQGhkasQHvoBcZ9+wtisCbr3Fd0oSliSU3nfr2kC1j6dDG9DWc6Yp/xekhV0lD3gqE94X7z8OVgic5QEOw8QyXlmTeoqsG1qWi7ef06FV9dWoNNoePD1K+TodLgYG2PYmTM4N3y4wDHEEvM+TJ4J2/2EOx8DxE7gCBs7rHPrJlT/e0mJrM/CJnkQBicDQ4mNVZuZoURgbGlvPnEKl4OshN8do6K4okLoe/w9nzswe3pBkVD9dNXYZtFRqWmwN6BeSDfT5HXjFJYRDuSWSwARO46KQy+Es4RpZ8S2qmKA/99a1OuQxhz+3/iZVwAA+Kv7/2/sOCUV8gy9ZDAt9hr4PTDA4BHyyKCBhmoG+YZTBz3e3yQFIQLa7onrCxNVJ3wpeIjZlvfxvfgdkopeIK/iB9LLYtBJZyJeZB1DVO5lqMvpwV5zIKzUuyG3IgUf8m4gq/wrfhRHY5blXTzNJKybnmYehLPOBNBAw/GvvmisYIyEwgjMtiTc4x/92o0PeTegrWCC4cbBPHNKLHoBe80+6G2whFV2IGEs5lvdQVppDAors2CgbAN/q9ssIQ8Aq6yKUQFZGrG5dCllGXxND4AGGrbF9sI8y5ussoyyBORXpkFdjv078rXoC3bEr2QdjzGeiXaazniZ8winvrEtt92aeGOAAbnI7h81BjPNl8FYhdhx3hm/GolFhGUvnSaDQPsQjDTpiAnPD0FHsRHaajVn9d3tOAajn+5jHT/qvgQe9zehrZYx7qV9pBT2jn2NwK+yfPwszcORjkScz/BfsbC/uQwWaro45zIDZo2awv7mMnTTs+E7lrD42NiBwQD+flh38fZ34WZsgjVdPbGMzzUI+m2c8GYCahhsVyGqjLYA4KhlzTduHj8ef09GUA92XEL35iZcYh4/HPQMYLt/F2ybNMW1odwxHftYsJ//ehyxna/FxSIpLxcLHtwRecw/ifvfEjHxzmWB7RrEvPrh2qKxeJeUCkYNsH5ED7HGWDypOzHWHyToycjQEXFC8EZyU0UNOIUuRnMVHZzpPBdjTLrgcOJDnEx+TNknKjcZGWX5qGHUoIO2OTTlVfEskwgT8DjjM1ybWONal0WY9HIP2mmZoptea5iqNoVZMx2RxaaE71mCGwEoqSI3RiAT9f4NTD1/FQ/jeZ+ndBqNUswT5/7yY+vZcMwf5oYus4NxatlIhNx7i7TsQmz3Y4fUWXzgFsKjEjHQxRYLhruxynsvPoQbGyag58IDaKymghNLR7Dq2k0OxNv9cymPpYGpEXmoIzcvW7gJkfSlroiaHJQGOqJ+TYez4S3SesvG7PiUBeWf6jQ3SXLhOvHOL4yYV15RhQ07bqOmhoFe3Wwx5+ZNfJhJeIAKI+QBYop5qvLySPLzh8We7aisJtxCTn18j1MfiQQRJ/oNRmej5pT9I9N5XR4kgZGa+PFh3k2cjrYHiReYrJISLmu9pLxcVgbYTxSJLyRF9C+2S0QHfeostdKgtKrubtPn3n3gK+bVhZ6tLMTqdymK/Q9c2AQRKbl5dRIe/8Q5/Km8/Z6KH7kFWHj5DuRlBQsd56M+Yoi9ZBMD1Bfn3q0Wqf2GkClYPGofFo/ahw0h3O7OX6K+A6B2z22gbiz/QCQdWm17CbR/pINlHwbwtBvWbAHOfN9MOsZf4aEYasleII26cR5n+gn+ca6sKYVD4+HooU8IZ81U2kJHwRRmjVxZlnlO2mPhpE3Ec9sR6wkrdWIzzbUJd6yjTjoT8Sb7DDrpsJPGGCjbwkN3Hj7kXcfVH0vRz3AdPueHwq/lbco5XU5ZwRLomAxpRmQC1VOyQnDcUEy3OEfWlYevRa8QENODskxfyQojjAnXxsupJxCecYs09l0HrS7ooNWFdTw70odUzJsd6YPl1jvQWIHY9Z8TOQLNVcxYYz7JvIuzKQcxzGgiDnWcwNPfVsOQS2RTl1PCA8+F/xwRCU7IRLjaZX3CA1llnItadjt2spSxryZglrkf2mmKvks+wtYOI2xFs8qqi6XdEpcuWOLShaf82QRyi+FOzZoJPN9IWzuMFPEamPhF+uGQwyFMfzcdwW2Dcf4Hr9WspNBUUkJGcRGaqxO/1QXlwrv5nB9EPAuYm+IDLa0R4EnEi1WWI8/YqKOsgkO9B3DFPBZ2zD+FxLwclpAXN3Eu5GVkYLxvK5KnzEdqYQFm3L+OqIy0hiQZ9UzANSLe88nZwr1AkrF4UncsntQdD1/GYemO65KamsjYWRhg30rhr2Nb7HWWVd6oZzsQ4jwbFmr6GG/Kfhln1jOx1zTmGcdZpyVXO20FNRzowP2b7O1qjfDX8bW78iWFxD2xNvJ0ZVTUlKCaUQkZmnQzvgoiNSNfcCMheBj/FW/9p6ORggIs1geyYuW57qL2BhPn/gpiXch9nFk+Cr0XH8Lb/XPRfup2bDj5AItHeqDd5EC82TcXNBqQ+DMb7adux+u9RJb4tOwCDF15HLc2TUJadkG9CHb86OZMbiSwf1soUpKz0LyFDibO6V7Ps6LG0+QTPmYuwr0ktjeWs+ENqMiZQlelJ56kEOK0vIwWbHXYXk8Pv7VDdQ2R6DGzhHCT11PtBxudjfU4e+Fo0ZwIO3bu2hv06maLtZ6eeJGSAicjI/icO4fTQ3m95WpTJzfbuGnEl/Vl6g8Mv3yWVT76KhFnjSqrrByHi+CfkuFLU1EJOsoqyCwpRvvDe7jmxcz4CgBKstJ9QHK6T+aUlXKJiuIw2KoVtniIt8smDpzJKiSNEsXiVhCi7gQAgBhd6m0O0k7LXt8svnIXuSWleDhnAvQFZNG1WEcIoUtvspNtxC399wTClZUTzZXO3pmwIop6xrswmTOQSEyyJEi8IPENCGam+Q6WkEdFK3XebHZM3vvOZLnYGu/disEtbWCpxT+REwDM+sdabkesJ6V77I5YT0w2vwglGdE3sZgxSmw1+sBWg0hApSHP37JdT4nXNTM69yaaq7QFALTSEM4yn0ltYZCqLDzjFmzVHSjHySxPR8i3YPwqI8J3VNZUQu6fZAYyNFnMjvThEQIZYCC5OB6zI324yocZSTdL9nW3ufC8vxl5FSWYaemJsS3ILQskwdhXE3DM8ZDIdf8PGCgRsfAcNInvTURWBIYYDpHKuY71HYQWQQGsNePAC6f4JocjgwZi7fcpM0Ng27MDh8EkKAAvfaeiiQqR+fHEhyiMtuUO/i3KmPXN5NArAMgz2ho0UsOVASPhH3YbHUL24uUo0TNwNyA6vTccwY3Fvv98Poobi8fVaTy7lgYSmJVoqCorYO2s3uhgZyxy3+56reF8dwnGtXBHiDNvTGpJ4tpOuKD2ovC9+BVcm87Bg7QNeJC2ARZqnrDXEiwCSItbjz5KbKxGCrweLemF1J5j0ri/C326QlaG/X7uYGGEz8m/WMdMb2pT/caoqWGgrKIKivKE/nFuJbHBqNeY//tNfdDTldvj7+T+cBzfEwbtpmpoYd4UD26+x/ljTwEAoZGr6mVOHsbRAAAbHfamOGdWWhudjaQinG2TANiC3POwa3PxY1P/Lr59J+Jx97NiC5fCCHlAHcU8Jh0MDFkLmRl3ruNWQhwAwHLPDlKxzrWZMZ79+C6JU0uUV+On8nVJ7dLMWOpzaKvLdrO8nRAHC0fqF0VhiEip3/tMlthCUmQXl6Cxiujipoq8PIorKqAkJ4eoRX5SmJnwcwCES9jBj5KKultQuj/0R1hX4dyv3R8S/4ap2rs/9McJp8UwVBYsUpD1uztL+PiDcUvn/qst88TByKwpUhJ+ITs9H411CeHm/sU3v3lW/w2aKIr2Ul4bNQUFJE8V3bpkZ2w3mKu5gdOZsHOTKTiYMBSmjTqjt8FKKMto4GbqKuSUfxM4ngJdBaE/N8BLfzEAIKPsC66kLEJ6aQxGmOyDmpyuwDFGGu/ElR8r8aPkAyaaHoOijCq66k7HttheMG/kjD4GwscVmm8VipPJc5BRlgBP3Rmw1fBmlRVXZWOC6RHI0NjLk8xy8iD+syN9YKvugLkWq1nHnFQzqrC9zSnMjvTB9januITZpdbb0ERBOlbk/Ljv+ZfQbWVodcpR9p9lsSXxPR9vMh6XUi9hh/0OqZ2LBiB89AS4nTgETUUlJPn5Y9QVtiUg55rSJCiAy/118s2reJ76HXJ0Gdwf6cuy7hNEkp8/1kaE42j0O3Q1NsVqNw9Wnbhj1iffCwRb7QS4e8N4H/9M7g1IDs4EWnVNZtF/1gH8yiqo44wEo6uthgGerTGmr2Odx+qp3xY99dtKYFbSo6q6hktQAoDWmkOQURaLB2kb4Gt2GdWMKoSlb0Z2+Vf4mBz9PRMFcOqW5MSUR4lJ6GJKxJCXZvghsvvLhKyc097i1gu2+LRmfA8wJG0RUvvcYg6vpMBtDHJ8TxipaOfVZoXAsdrbNMfrj4LXn6IywicYv34RvxEPHi6W+Ph/GqcvvQIAWJoLXodTIRExj5PdPfrAZv8uvgFtB1u1wsZn1HEI/gTKqqqgKCvLciMGgP29qDMYSYOTH6Mxu45iXnpRoYRmIxyuZsZSG/vZ1+/oYyt6HDEXM2Pc+RyHUglkXxYX5hz+jYR1DWAJelT14o4rDv8lIQ8AAi/4YbD9MswfthtHHhFul4GLCHfGHsM78OvaQD1QWi1cbFFRYFrmeeuzBTIVWS0uK71J5hd4+mnKk4dmmGpxleuYLCaeD0lZbfobruQ6VpVtjHmWN3nakVnYMePlMRlpzJshlKysY+OueJ79kHJOgw3HUdYBRExDdTktzIkcwbLQo4GGA4lbsdRacjF7pYE8XR5jXxFuv331e2OQIeHmPfbVBEwznQKnxo6s49YadphnMZvVnlkOAAcd9kKOLse3DgDWx2zCl0Lid0qGRsfh9ge42vfT74OrPwnXudnmfmgrhgtwfZBdkY3G8kQc3YEGA6V+vubqGggfzb63If3ZVoD8vE9WtF0I7W4noCDfnqt8jiN3cqnm6ho84/zd2Q1/d3bjGXN/r348ZX8axuoaiM8VPit4A9LHvZUpbOcRng9zeolvMdxxhGjP1GnDOsPN0Ry3n3zG1x/ZSPyeiez8ElRUVAE0QFlRHvpN1KGjqYq21kZwczSHvo74IZX+zYS9jONxk7TR6IvYgjsorSZixFmp90BY+mbkVkheZBGFsnLJvG91MmmOz+kZ6GJqgqBBfdByPfEdVVdUFNBTdMjur7D0dKrfpHxP3iVIdXzbttSh0ph0sJOOmHfq9HQkJWVi4gTybPbShCrRjLSoqKjCnqOPAADDBrQX0JoaiYt5APBx8kzWbmRhRTkayXObyDZWYltXhXyMxiibPyfmk55qI6QVFaLNwd2ImTobjkfYwbXlhQhcLkkyS4rr9Xy1me7SAcFPXgpsd/AZ20qojaE+n5Z1Y+G1UEox78bHL5T9tg/qBct/hLSU3HwYadb/QkASc5Ch01FdUyO4YQP/V6ioKQEA0lNyUFJUBmVVRdRUE9+D2eul4zrWAMHttMPw1hvPt83GmLGUda/TU9Fel9vdaODlU7g0YARFjwZqM7zZJNiqt+OyuptqughWaq3RVtMZKz4R1taqstQuLKttdiM84zbWx/hjiVUAtrc5hZBve7jGXGK1FU0V6981jB/BCftY7rBjX02AsqwyvHW9+PbhbF/blZZf3bhXE9FC1YRVfv/XQxxJPg5fY3YMwp563hhoWL+bmuKgKaeJqW+norymHJvtNkNHoe4eA0Ghz+DnJXwGdwBgMEqRmtYS8nJt0UTnCtJ+dYa8nA0aa+1Fds401NTkIyOzL4wM0lBZ+Rm/MntDX/cN6HTq7Lf/D2x190a/SyFcZTbaTVlx8wBg1VNqAb8ByTOvjwvm9XGp0xiiCHltrAwRvIwdI3TKUOmFHPh/Ydvxhzxik7q8IWLyOWPd/nvT5rk7mvOUHfFhb8Z0b2nGipknDcjurzC0Mm4Kp+k74ePRBhm5RbjzKlbouHjtp27H0lGeWHP8nuDGHGw/LnpGYrL7SxX658M7wSLdEK82CDolHcMsExPpefnx48LdKLH7uvbdIlQZGa0s9eHeqSVuxsWhl4Xo+QFEFvNqGAzSVNucLA1nfylrC3lMHPQM8CYtFcvC7yMuOwuru3iQtqtvno2bDJOgAJRVVaGGwUBeWRkAwNPEtN7msNjZFRv+sVxsERSAr2LEFUzy82cJqiYc8VxEYbabM0vM8ww6jPt+5C+1Wx48EXlsUVCUlUVZVRVfIcv/MnmmG4D7p80z6HCd3VzFgQagv501rrz/LPYcXvhPQfstewAQiUaGtuXNPLTk+l3SvuEZ0Vj7KQQrbMZg+YejXHW/ynLh83wd1tr64ubPl4gt+I6LnVcKNaey6gp4P1pMamXn/tAfAw07Q0dRA/sTbuJh160C+91Nf4uA2HNYbjMaJ5MfoIpRg/3t57LG42zPeRxT8B1/Re3HEusRiC34ji//Y++sw6Lo2jB+L12SgggGgoIiWFgYCGKhKCIqit0dhPLahYESBnYHKKKCioKIgoSCrSCKidgiAipd3x/z7i7LzsbM7gK+H7/r4nJ35pyZw3HZmbnP89zP74/Y0l6y/lc1ySDnbogMTsaojqtxMFr4NL166CMvpYjbPy5DS04PXbXIfUeZBTGaKgl/8U398U1wo3o4aKvWibQAxiSDBZhksIC0zwSDeZhgMI/13lrHDtY67EIA45vPwfjmc8i61hnGN2eLjYrSigjODBEo5tGlEpV48+ctR/QeAA4xT0Fa+GrctYkUQwr7LIiF2IrKCky5N4VvNVthYIABcw8iKmT+wB6Y1V9wVPTnrx3QRI9tddK4UQLyC04DKIOW5l4UfApDU32iINyvP3vQRO8tPnzSQ1P9mo0OqGnaa+tCisFA0ucP6P5vobdwpwkw2O/DkVrr3qVe4KkpzN38sXXCYNZ7u47cHqn8oCLkndg8Aa2a61A6fl3ja9FbHHi9GKvNLtHqb6CviYxP5JVneZH7i9yTvKDsJxrINmK9N1EbiPQ8dnT8p4LHuPiB/czBrGjbXXsGOmm6cGwDgOd5V/E8j3imYlbBTckJRfz3nVzHsNPfgBYq4vk7XT6T/Nr2+kc2br3JYBWiZDLLknckkzjn18PZmvWaKdLtdXNibTuxnHNxduN0O672ZO+rvh7ei1rG0Zcs6mnsZPNr2q4paUqtvLws1/bq6bhysvTiwfYFJ2C2M73PzOPH7+HuFgQAaNBAEWEXidoNtn03w9RUH7sC2Pcrtn03s9J0c3ML4DSCbbfBK333WuJz0u3CEHdpCcrLK7BoRTCepn0Uqo+aqiKO75oCTQ3C/5aOkAfQEPP+lJSg/cEAhDiNQefG3KvYWQX5rKq2/AhxGsMSm06mPIayrBw8e3CuCpVVVGDPg2T4J9+ulUIZBx+xI8722g2rsfPO7NQF25ISUFZRwapIdnfqbGgrKXO0u/r6JdbHxyBpyizS46yz6os1ccTqZtv9OxE7YRrXMe5/+YRtdxJw9/NH0jmOXzwDvbcfxIecPLz/mYvmmpz+K06Hglivr82dTOO3FUzU/Cmw2k6k+/T0P4BEV84KeaYbBfvhbLTvjxXhhMjc3XcfktzJTZXnBF/CXmfJ/F97OwxE2NM01hjiFs8gjfa88iwda67cwP2lczm2qyoosITNVVeiScW884/JS3OvSz3BEr72d3HFrHvsirpjbnux9vVo2JZvSm11FKTlSLevf3YSs4zsMaY5ccEf08yGYz+vfpvTglhj6dnQTOixnP8Qj3O91kBeShaWDU2FHf5fw6LNoxAZnIyK8grsWnEeADBqlo2AXvWIwsq2QViV4ojLn/fj8uf9kJciIsrT8pJw72cUKirZFgwzjbw5+qb9IEzn3+flQLlK0aQdD+7AzpDexVpYyssrcPPWC5w6c5tlqCssBs0awnFYJzjY1830ydrk5Ok7CDqbhMJC3hYi1enT2wQzJvdBE33yyqOCkKzrDjdTWkyCnJTkCyzFJb5EfOJLXL9Jfr0io1lTLUyd2AvWvYWLnPhc+Bl+L/1QVFEkspAHAPMGWmLeQEtEPX0F9xPhCLh2GyO7mWPNqH58enEufOcXnENlle8NDipLUVr6DLo6wkVoPE//gt37byA17ZNQ7Qf1N8Oiuf2hqEh+7a1p3s7kvrb72tjBPYaIMtJSVMKCTt1relj/t8zq342ygMdk8ZbzQrfVb6T+Vwl5BeW/IMOQhZyUoliPO2NkT7FV+2UKbkxsdf+Bre4/rPf6Sh242vA6xtH4B5jS24Jrv7mGI8w1HIUaT0GR8NfIqqgocS8WGW/yJ2lJwE/ME+f81jXEOb9PH2SQti0WU5o0GRein9AS8/78KYK7WxBLiBtq74uh9r64HO4OjyWD4bONHdQTfZ2zAIvTiB2IvrEMDAaQkfED/fttwfXofyBupKWlELBlLOzG7EB+QQniLi0R+znIoJ1mO+r8GYFt0mYv5Lu/avTYvod3se/hXbrDESvNVNWQ+SuP5evXVluHo8osL/gVz+C1n5dI+WquK4z3bmd59nU9so+0HT8mtuuIrMICBNxLQkFpKa1j6DRQgWd/K3hfj8OA3bxviCUZ7daogQqaa6rj/c9c/PiTD5MN3F/uB8c6YsbpUJ7HGNnRDPc/fELokzTkFBSSHqMmSFuxCKYbdyCnoBDmm3bybEdWvQkAnixbwBo72e8gIyWFphpqeJfNu4y9cQPuqpVUBDxhiPn2GKvbUquy+vK3cCsZZKxsOw42N90hIyWNze2mobMmvZtSYRg+pTfCjsbDztADUz2HYNQsG+T/LsKDuHQ0bq6FVmb8q4KKCrOy7VTPIRI9Tz3ABvNQVvRd8b9l7n+Xsf+2TFW7Y2xzT65+LdQ1sDU5Hi9//kCsQgZru4WuHma2p++LQUZuXgFGjduD0jIeIgEFMjJ/wD8gCv4B5BG+kqBTh+bw2zKmxs4nDCUlZRjhEoA/f4pFOs6t+HTciue0gDh2YBoMmglXLOhExilYahERYIXlhXBpxp6nR7mPWJ554oABBiK/XMOWdhvFdkwmm32u4Fq0aNUNMz9kY+3GiwDY/o+TxvXElAncDwULHi3Aro674NNe/AUUBrRrhRQfV3hduImQO09xLjkFAHDefQKMG3P+vzbWvYcPn5pCQaEXtLVOIyd3KRppR5AdFmqqnviWNRiKivbQVOced0VlJQYP96ftRRV5PRWRVR5wOncywOZ1IyFLscK6JHEybgsn47aCG9YjViIepePOy/dQU1ZAwwbEgr+wwp7D/AP4/lM4b+41cwdjUK+a9RYTFZ/n4+HUdAnaqomWglydvt3oLepVVopeoETSTFlxSnAjCtBJra2fX+GoqYq1VfmdX0Sr33CH7dDUZAckXQ53h23fzQAAO7v2HGLe5s2X4epKZNQsWfKvV/K//68GBg1RUcG9VPo5S3BhJmGZN9UGWwO4vaMlBWUxT1VeHpts+mN5DO/Vw5MOI9GrqWDzRIAQs34VF6P9wQDS/e0b6SJs1DiqwxSJWxOncwhv4c7URAlx8XLOYpSUl2PK5Quk1X9lpaWx1JL/Bca9W0+4d+uJIWdOsqJFqiLNYGC2RVd4dOetkk/tboGp3S1g6rUd5dVK6PQ2MsAhF+FWa0Qhah5R8bS6gKWtooyEapF6vNgybCC2DBuINVdu4MxD7uhRBoALMyT7WZOWkkL6Kle+Y5jWozOW2PL+f01f5YqJJ88hOeMDx3YP216Y0aMLEt++x9TAC5TGRbcYhTjRkRet6h7zdzj27hqWPjmImzaSqYQ3a5UDrgXfRWFBMY54X8ERb3YBALetzhIT89y3jYHvEmIRZVvwPAGt6xEXG8x5LxLwQlFGFmt69iX1zBMX1oO8BTeqhxI2dt60q8QJy+SZbK+665c9+IopOzv6sdJeh+sPw0Dd/gCA3Z12YN7DRUjKJhZA9RS5q/IywGD1re6PR7bvWNdDOPD2MEea7WZzL9JjC8M/q88h6e4bWn2F5XhgIo4HJgIA3BYOxLDBHQAAuzruksj5PmbnwW7zEQDApaWTsHJEX9Y+cw9/pPhwPnRKMRqgqT77Ot1E7y3HfmaKLQDIyBhCv/ELrnOuWh+K+NviL551/2EG+g8lrpHbNo5GF4sWYj9HPX8Hdh1NaEflCSvkARCbkLcpbSSWmxIFoCoqy+H1zJGV7ro+dRhH6mtgxhp8LEyHS/M1aKrEeX5m29s/LiDpx0VoyDXCFMOtAICs4kyEfvADAJz/sA3nPxDeV8vbnuMq5hTwcjbKK8swoPE0tFEVrWihIFyWHsXpbVOEars0OAJbndkpn48yP2P7tUQcnzEK5iu3I8ZzBhYFhiP9axbur52Ptiv84THICj/zCyErLQXLDXuRunExJh0MwfEZozB+fzBOzXLmc0aCzC+8gwl4oahAHhH+crkr2mwmCmM1VOHMLItfMIPvMfv3aI3rt7m/U/lBZX5rC3HOb+7PfKhrKpPuE4ZmjTVojefExWRMdKBWwK+yshI6Orz95s+GLICbWyD8/IjnePuhRIbJt6+ESFc1Wm/ZsqFc/d28qT0388N+QLtnM0asAAAgAElEQVS6LeYBwNi27TC2bTuxDUJVXp4VodY/1hXXralFTUkiBbf6Mb/++AXdhrwNtgFgq4ktRvXvwHpfVFKG15lZMGtJ72YYIIpuBA4X3eT+yhjRBcm0lYtp9RvYphXlyL0jafehraiMoS04L778jkO2L7uoAHe+ZsLegJ2as26ILdYN4fRoXBR3GTusuP+4q0Ln9+AF2RiocGLCSJ77eho25xqnhlwD3P/5Ep01jeHxeD/Hvs6axtj/JhyzjOwBAN+LcqGjIJqwtstiPgbGeuKaNSE4lFWUQ0aKfwSAupwKVGWV8ebPZxipkBdS+VWaD1VZZeSWclYQjfn2GDaNiL+9yS0G4vg78UYWDZBzQVQJO6X8QioRvZL1MRvjDBdw7AOAjeN24UH0UzQ1bowd8esR8ZZbWLx96T58Zx7A75+cv0v1YzHp59SZJeaZdal/8PobkISQ918V8fa/coStrjtaNuBeWMor/YJfJV+RnH0CI5v54+qnDWih0h1t1AhxK/ZbAFRlddBJczRXW0EkJr3GirXCp4mJE6aYssTVDkMGct5TMUW26kIcAKjIqJBur8qxrrwrwfHaN9NwGmYaTiPdJ+h8TKbOPoK3GVlCtRUnfjuvwW/nNWg3bICQU3MFd6CIuYc/WupqcQl2TFyHiDdyx3niXnz7Tt0XiQ5LVhDV0V3nD6gzKfa/SooxNeICzjmMFdy4HpGxWrUPcRsI+5leK/ciwUuwnygVn7w7QeJ7ThuqNx/3fl5BF80hOPeB/Hr4/NdthGRugXvrk1CWUcOO9GnIK83i8rjb+nwsphv5okfDEXj5m50dpi3fDDNbbsf61GF8I/M2p43CMtMQ5JflwvfFREwz8oG+onBRYT07GiLx0VvBDatAxQcu/MkLDjFvWcg1RLoTQhVz0aq3iQHKKys4tmkqEynFFf9uOD6DeAY9OVOwkEeXC9vJhTnjTf6YadkFHjbU0zLXzx9CWczL+PRTqNoAfxu85tfZdivamDfB9hPs/UO7bUBJSZlQUXt7VjnDfi71rL+9wQmUxbyFiwZi5w62QHbx4kOO/VpaKnjyOBP+/pE4fYYd8ODlNQpTphxAv/78fQnff6bmsSiImkqxBQDBuaNixD6eOx3pb0FKivoftoKcjEhCXj2io6WgxCHk8eJrgfCri38jF3qtxZLH+2Fz0x2tGnAKDNs6zMKZ9zGwuekOm5vucL69gbXPMWENKwXX5qY7Bsay/4adEtZy7Osfyy7MYKbWAgwwWMesuo9fv4u912P6XV9Wv9De7ItJoOVyOMSvJgprxK/l+B12vLzA6mNz0x0nu5Obm4rCjnncD7P/2G0Go9p3wwA5F9wKuYM/Ofl4nvwaA+S4K5emJqZj7Ug/aDXWAOPfmwZ5JXk4L+EtKF8JvCPib1DP38y7jKz/rJAHADoKxmjZoBee5nAbiodmeqKpckd8KiBWVgfrr0Ibtf4s38JXv+PQSXM0aVt+BOy/UWtCXlW2+UfA2493Eae/gfyCYlgP8q4VIa8qWT9+w8ZO/H8nKT6uCPWYyHN/xxbkC1B0GDlud40JeVXxD4hCeMSTGj8vGR9/5+H+V+H8AOsRnZGWbA/m0T3EF6whCczV++BpDuHx9uJXEtqoElWmfxSzo2BDMrdAhiEHZRkikmeRCfliRBvVntCUI/52jRtQty1YZhoCAFCWUYeFph3ivwcL3XfjIv4BBKJSXZDq0bI5kt4QWV4VFELQmX0SX2UIbLt+L7mNgCDUVXl7EtIR8kThH7+LghvVEuKe32uP1uF5ykfs8CL8Bcfb+aGkpAzHw4UL3tFSpx/Vx4uKikq8eUNkEmZns4MdHBw6QUFBFosXncL58/ewc8c1eCwZzNU//PIj6Oiwg6+aNdeCiUljDBywFSeOJ2DTxkus9Nz/CrQ986iy/Ol+FJeXoH8ssap53dofwZk3cfTdFZirG2Fbe86V1A3PjmO56QRIM6Rw9N1VXPqUgDVtp6CDBndp5drk2KVkTB7WDYMX7MeUYd0wbf1p7F/hDBlpKZSUluHus0z06mCI2RvPYt+K0Zix4QyMm2ljySRbdJvoh+QTbrX9K9QJyCLj3BOuYGiLNjA45o2MyZ6sf0deDYSX5QC01tDG3pQkzDHvjtKKcshKScM5MgjBg1ww8mogzg0mT5ktLCuFoowsLEP24M4o7hX8n0WFmBsbhjODxrLOWZcxW+qP1K2CIwarptIyo/DI9lUltBfvlRlBFW8jrbfQ6sdrLHqKWjz3hfVez/eYorLn7ibM7boci3azo1bKSsvxIf0zrvw+zto2oeVCaDRSQ/CHvaxtLgbzMVB+HK4VB7K2udmsQ2jWISirEUUVMp59wMyOnpi2kXcUQsAqQnQ4dXuV2H6veiSLwT7yVO+M2R6UjlOTUTq1xfciwgtSW6El174myu0BAItaE/YeMV93wEZ3EWv/jJZn8ejneXTUdOJqS8bd+2+xdGWI2MYuDiKiUhARlYJNa53Qozv3HNRlRo7bjR/ZfwQ3rCEqK4kIVg0NZYSenl8j5+xoIB4xr7YFe58dkQjYfwORYbV7b5r+8wfXtkULT8Jr4ygwGICKikItjOq/y8Hou1g4uCfXa16UlVfw3S9ZGPhUyE49d2iyCHezw5H+OxkqMuxiQ0P0OKMLdRUMkZh1Dj212ZktQ/XF9/2gq2CAz4WvhG4vL0fvEbz/9ABcPyR43KkbF8Pe/zg+5/7CTc8ZWO3QFzfS3sBibQDSNrnix+980n77YpIR9jANzzYSzxX5xaXotGYXtowaxPd8pWXliIhPo/z7bHblXXRQVlqaZxEMYbz0GmurUq78Gv9AsvYQ0Z9foJ+ecIWcqkNnfgVx7dE6jLfzw8COa2DnaIHFq6kVgbTu0gqx94T/3DNJff2FNOBJSooBIyMd0oqzV66y752dnLj9p3lVqd2zdzLH++UrOH9HqhGydY0ai8zb1I6ouHrd2p+VRuvcrC8i+/hiSzvOyqJbngdipelESDOk8D7/KyYZDEJor02I/1H7K4bVFzOYHooy0sRUekzoi0u3uCMCLEybAgD+FBTDbTxRhbJeyGNz8S33F5RPT07FnVmEJGTwOMyLvYibH99gjjlR7Uz23xTO4EEurDa8aHPKD1GZr/Alnzwa75/bETDTaoS9KUnwtOhD/Zep45gtJb8wvvpKrfLl/xMtOxhwbRumQaQryMqzvSi+Zf7gEPIAwPvaclRW+eKo/PdLgynkAYBB26Z8zz/Vmr2KpKXL2zOiHvGxKsWRVfyCH+ufOfNsZ9awEUu4y5jtgYhRk/BwMjW/Q+tB3v95IQ8AmikTFfQaK3JXo+6ny5mixRTypBjs1P2Omk6kbavjODagzgl5VVm+9jwcx5J7CNc1Up59hPUg7zol5FUlJydfbOLYrTTum33PQHpREmQcPh5X60Iek6KiUlgP8hZLUR0mEW+p+f69JBHzyssr0KCBQr2QJwFS/Fzx8N0nPHjzCSl+gkWSrYeja2BU/In7fgbKMuqQk1JE5JcDePfnCRyasBd5fpVxfoZ+l2VDWUY0CxlxY9eb+3oniD8FwhdmCnedhIfrFkBdifibsTU1woO1hBDYsIEyZtt0w5k5xCJy2iZXTOltgdk23RDpPoVVMMDW1AgP1y3AADP+wTRWE7dT/l0AQgzixTPPhXi53JX0Rxgu7ODvq8eLk5d5F+Q8/joZR18lwTxsI3JKiMJo9368R+fL3jjyip1BMy0xEPbR+1he88dfJ8P22k5IMehJLxdvcvusC4OgORjddyuyvuYhJNYTEaEPsOkfavdH/MRYfsxYTW4pVBt4bKPujV2XqNE02+rc+/kCY++shX38UlbOPgDEfH/ISj2L+noPA2+5o3+sKy59SqyVcfqcvImhiw+i55TtYDAAJ48jcFpCmCCrqSig55TtuPRvPnqbFo3wu4Co1NJ72k64+4VxHa+krBzdJvph1FLe1WH/3yDzJ2BU21ZWQXxG4j69Rc/GzWGho89VkCPxy3tWG15cGDIeA5pxXjyqii09GjeHurwi5ph3Z4mF/3WYVZPr4c/+pewqUmUlZZCpYl7/7T2RXjZAzoXjZ5o5IeaU//tgxEzLjToRx+p7ZBV3aoadoQdGmK+AnaEHvmQSQqvP2frCFzWJuZrg9A4rbd7+lRPMOnC8b6OljQnhwt8o1ZWH+5pBwpUnABw7lYicHPJohLpETk4+Dh+Pr+1hCGSBe6DgRnUASf0dtdTVEtuxTp6uezYK/e3FU0SqZ9ABzLl+CTZn2KmOBvt9+P7sfcz9MC0nJwM310C4uf4dn7u/jU4t9GFhJJzP64Nn3EX5appHOdHoqe3Esc1IpRPrddz3sxz78svy0EGDuld1cXkBvQEKweo5doIbkbAr8JaYR1JPVfac5n/97aHTAinDV6B7OPEdufP5Ldwf6om03K8AgJySAhzoMRbh/WbDNJSwLjrz7gFuDFyIVY/CaY1pyyHe2Qb8aKzN2+9/8tAdyMvJx7VH66CqpoSr99fg1rVUDLJYS+tc9bD59DWX576+jr6wGrYNVsO24VGK6N+llMS8DZdvinzCqjzKeYnTlmtxuMs/HNsjrXzgn058CffX7YyIPj4cEX01jceEvkg+4YbEo0QO+XmfqTi/bSoAwMm2PWs7s/jFJHvCdyH5hBsr+m6GI1Hh6PTmSRg4by8iA2ZDowF5Dvvv0mKEZQj2+/kv8XbSUtiGHkKbU37IKS4kbZMx2RNtTvkhv7QU67v3h5qcAnwexqHNKT8sTSRWyPNLS1htAMDgmDfr5/hzwixzbXI0pkaf4zi2hU4TtDpBfClPbmOBfk1bouWJbdibkiSpX1mslJaXo6KikhV1Z7bUnxVp9+prNs9oPHZ/7pSJdp7bEZKcwjoeE7Ol/rj88DkAIOXDV7GM/2/gcIoPzm8nfK2Y4u/lvGOs/cpqhHdEVEkQ6Y+0DFv4iyoJgs/0fSzB74z3RdLCF4X57BXYiLc+aNu5vvBFTeLUdJHANn10eIt5B5/cZ70urSDE3M9/hPPnFNeDdF2naRNNAICd3kqJnsdzVQiOnUqQ6DnEycnTt+usmFtcUlZnx8YL60HeKCoqFesxD93kHb1Bhbo8l+IYW9jwcTBU18TZYWM4ts/p0JXnT3sd7vQrP/9x2OYzFtt86oti1Dafs/Jq9fxtVHsgr/Q7ums5kO5fbXYJFZVl2PBsOILer8P61GFoIKsFgJr/uYyUHMI/70bwey/seSX+wjoA4LXQXnCjagRduY/LsSkSGA09qBRDqUr8Sf4RdkVlZWi9eTuMN/lz/QgLnfkFwHd+TdQacbxvq66LA+mJMFbVAQCsfBiOwy/v4EB6ItzbEgKyTxcig2NtB26fN0HQnd9GWg347lfXUOIodCEtLYVrj9ZhputASufR1lShNT6rSfSiOcWJs7v4A6vGzDyIsTMPku6zGraNw6Zg0YpghF55JNL5qibsC/yGO538BKeTiVTXmX26YnF//p4K1dnfeQnsbnmgk4YxNrabic+FPzAx2QsHOi/laMdgMNBPtzM+FmTBQLkxQj/G4eDby+io0QobzWcKfb6K8goc841EYlQKPr8XLoVQSloKc1Y5wH6c5MqLxx1aCAA4sGoM176Qt0+gIC0D96RLGG5gBqMzm/BmzHKJjYUXb9I+4ZjfNTyIS+eIWuNHZysTzFhmj2YtGwluTMINx+ms11NNO7NeV/Wsez6eMzXZ06IPRyrsgGatONqQ+d1dsp/Eta36cVpraOP1RGqVaN6kfcKNsIcIO5ZQY3PGRFaaf6VYOlRUVmLd+WisO0+kU4Q/fA77TkR14aH//mveVJfWsT++y8KO5eeQev+dwLaycjKwGdYRC72cIC1de8HETU0IT6QVw7bi/bOPaNOtJYdAp6JOpM269V0Pv5ur+R4rLCASxhaGCLjjxbMNWQXcemoWaYZgTxsGn0unrw3hMZM0YTZaHSBuPoXxyzt0LE7kFLcA33Ewa9tE6PZXrj3F9l1RYk2tAwAjQx0Mt++IIXbta61CXF0WSwRhPcgbsZHUfVuHxi/Ark7LYKAsvsIMALB240XExlOrEFhXGDTcD9cve0BWVvjrpc/lOBy/9YB0n2kT0a7bpaXlrIrGdRnmZ7BpE018+Ei94p+2kjJuOk/l2u7ZzYpnn+AXKXjy/QvHtqioFAwYYM6jRz11mdzfhVDnEcBAh1HNOINAqlepBYBVZvwLGZD1qc5y03Ok23UVDLn6W2jawUKTeqSdbXcTrNxJPVpr04EoDLWu/b+H0Gj6FlgyAu7p223dBdtWRtg7ahiMN/nj5XJXhKWkoZmG8OnStt1NEHTlPtLeUAs+2HQgCt+yf2O6Uw+BbUPfP0GyPfuZcWOnofhdWoSmyhr4UUxkA7jePY+oAfPhnXId/Sl45okyv2G7+GsmVavYVmXEeGoayKWAWbQEx9LScvwpKIaKkjzlvuJg44FryPwi3iq2APCZR1Se714iutLUuDH2+YwHQIh7/vuj4TC4A+17ZErum2lehIIelPwEXpdv4sAtYlXSbUAvTLfiNiKsjqGKHiL6sG9c1ppxX9yZ0XfmaoasbY5NrODYhPdFn0llZSXG9diAnB/0/Vsqyiuwe20odq+tmfxpHX0NHI9lGzauuh+JF6M9sfgOcRFi+sRJmoeJr7BiMrmKLCz349JxPy6d9Z4hxUDQ7VVQ16Kn2Nd1JDVn89YMxxAX0cXkgpISAMCzj/Sj54QprCEsCx134lXqR8r9SkvKEHXuHqLO3WNtc5nXDxMWDxDb2ISlUXNt3It8DAA49WYn1/6okiAMkHOBo/Z0uCwbDgUleZz1uYxGBtrwia5SuILBwMsHb1mVbuWV5DFj81gMm1Pzv1M9vHn9+xFaNujIt83HAt7Gv8zoEl1lFUpFL06doZdy16e3CdatGE6r75CB7TBkIFHF0MllN7J/Ur+O1sXiDeIS8mRlpeG9YRQ6dWguVPtfvwqxfO15pKaJXpGTjqB3ufcuLH+6Eyl5xOfzQJc1aKzQUKRxRMekiU3I69ShObzWjICSopxQ7Q8fj8fJ07dFPm//oT6YPL4nJo8XrkKix1AreAy1wq20t+hjaii4A8WxiAMtTRUc2jMFGupKAtu+fvMdHsuDkZtHLXXQepA3muhrCG4oJlprcn9Wk5PeYMAAc+zYfg2LFlOLHKlHvFiYNsWDtA+CG/6L3aw9SDzlBimp2lnQkQQFZdlQkhFPqn3QtslwWXKMcj9LF1/cCeLvEytJJi0/iZcZ32n1TQwUzjd+7yhOT7bh5qYsYU9YDm8YR0tsOnz+Dkb06wDNKh7Xk1p2Y71OH0Es3FcV8gBAXU4R6nKEeN1Q/t+snQGEV2H0wAVCn7+gqARbj9DzpxR2fsvKyrHe/Qx+Zv1BQNAsWucShf7TA3B62xQY6GvW6HkrK4HwWMllQcrKcC4aVlRW4mIE8fzIFPIAwH/DaLiuOosNPuFYs4RehWtaSpFLt/ZI83KFfXtCWfaLSoDpSn94X6WWw28fvVdwIyFZP+c4Bht7iiTk1QWGNuc0Q2X6xEmKqPP3YddqqciiFBmVFZUY2309JlptQt5PyfgUDQs/LriRmCktKZPonAWsCYVdq6WU5qy4tIyj1LytWUssOk6UGl8VEsXV/k9RCcd7JTlZ+F4hPNyY/nnSUlL45zSRvhwQRf8hKvXeW9i1WkpLyONF0O5o2LVaiooarqjmc0NwJVmf6FXIzyvAwX+CsGvhUXzL/IFejl052hQXlFR7X4yARceQmpiOeuoOZz/4CWwTIkQbKrgv4/ZPFAarnsa0hbzqnA+aB9UG1E3ml689L5bzz7gWhqTPwj8o8uI7xSp2ZEhJMRAdvgTXL3sILeQBgKqqIgL8xiM20hPrV4r+/5L6jPr356Z2C3G59y7017XEzHvrMOq2B57/ol+1zcv7Mu2+TDavG4nYSE/4bRkjtJAHANMm9UZspCeiLrlD1ADPY6eo+y+rKYm36AKdMVSnhYE2YiM9cT5onlBCHgC0NNJBWPACxEZ6YtgQ/gsV1fn4KYfOMEnJmMV/cUNPhdvnadVq4u+oXsirfaw6U1+06TneD8ER5FGufyPiEvIAoIU+/WPNXndGbOOgQmlZOW0hb0DPNjUeqS8o5ZQXQ+aIT6ugiu3UXbT7Cju/Q7qsR3LcS7x6/pm1bWDHNZTP5zapL+U+TMYuEZzq+iEzG45D/XHubDI+ffwJu37eOH2K/WxaUFCCoqJS3LzxDJPG7UNFBf8MuZ7j6aUuC4t+Y87oUS+/KwDAdf9i0Z64r3z6nP7CL6OSnQ9I9r8uVK5gRWUlbLYeRFaVMtfMKD5hcLp5EMUVZQjvN0dw42rYtVoquFEdpnpkHgA4Rh3F059EeoGkUmxPbo9C0O6ar0YVfHcNVDWUxXa8ssoKtDnlh9KKcvRr2hKH+joJ7kST2pqz4ZN6YdZKetWCapOQA7E4su1qzZzr/jqoqJGncNi3/gflQop+Y+baYhJFrwiqDJBzAYPBwLViThPv6yfjsG3aPlLvPBH47yyDSw7S6xyzQq1jk/noxMM0e3PaRBSUEx54G8yFi+Y22OfDM0ovLvElVm+gHhVOJw1TGIpLyjBwGLUbnrGjumHWNGuRzjvjWhimmVugux7/Ks/8SEx6jRUiiIvD7Tti8XzxRsrm5hVguDP9m3Nnp66YM8OGcr/sklxMTiYWItqqGeFZ3hvs6OQJQ2Xh07BFiXCUlpbCjSvUbCuEoe/grQJv2Pkhqb8bYRBlPgcPbIelrvSM88k4ciIeJ4JEj3qsTg3Ob/11TjjEWmWIro8XQEStTBjWFTNGCk5hrG32pNvATH04UnPDMNckBgDw5ncsmih3hrwUkXm0N70v2mmMxJOcEFabPek2sNAah06a4yArpYi96X3RScsFD7IDWW2q8iPnD4bO2097nDUZofct+zeGLzhAu7+wYzXe5I9BrVth5wh7DNh3DMpysjDQ1MCVtHRKkXlMRPnM/k3zm3DSVShbooEd17A883i9poLjwoP4+oP+Iiq/OV7hGYyN3s4AgMLCEowfswe/fxUiKmYZPBYHYsu2MZCRlUa/PptYfaJvkWso1pN3oLikjPY4BY3batg2KMjLIipkMcc2ALhxwY0ras9q2DbIykrjxnmB0ZRVr3Ws73NKabbV6bw+AAUlhKGwY6e22DiCuPG19TkE05X+sGltiN3jyc1JAcA59giCrafifF/qpaMHG3sK7Uv2txE6YIrEjr19+TlcCxGPaTMdnLsSXw7nHq6HMo3Ij+rIMKTwagLxYFwJwPrCAWT8zsHkNhZY27WfyMcHan/Owo4nIOx4gtjmjBcOCUQI+MVeAXy3CSL7+y+M78nbC04SjOq8BrpNNHE05h+ufW06NhfKm68mUW3IvUJ42vsiFCX4/1sPNTaYh2JViiNCPwYg9CPx+ZdhyEKKIY2SiiKutkzSf/6gfc66JOQBgLycDI7sm4qps48I3ed0SDL69W0LoxbaXPvKKirwLi8H/c8eRcYsDxjs90HGLA+UVpRDVkqa9R4gVi8X3giHf98hkGYwMCXiAg4PcsSzH9/hGBaI1zP43/TQFfL0Gqsj6KhkUk3U1ZQQG+mJN2+/Y9pc6qbLwefvUhLzRiS6orSiDB3UTXC5N6eIODR+Adc2XogiPB0ImAxjET1heXHzKrGYS3d8nqtC4L1hFO3zl1dUQJqGFUpfu620zxkdvgQyMuK1X5k6sTemTuxNO72+ppg75xjL73DHzgm1PJp6RKG0rBxHLtzBkQuSr+Js38cMU0Z0h562Gu1jWDVaBAMVS8R+9YG1rgeMGlijuIL9t1KJSjzJYVeq/1KYwiXYVaISD7J5V2JuqKGCyANzMWjmHlpjtHTxxRGv8WhjKJnv26rnEQVh0z8BcAh2UbMnwzcmAVn5BbSEPAAiz69h04YI9Ob2XRcns9edwZN0+lFaZq30RPYXV9ekF3QTunOGSJ8PSxdf7F3tjA6tuRcaU1M+4lnqR+Tk5OPY4Ths3zUBs2cQ96Y+28ch/tYL9O7TGlJSDOw/PA2vX3NHjWZ+yYGzu/D3s6JQVMwuuJWQ/Jr1urqQl5VNfI/o6QrvA1kdWmLexvAYBCYReb8MBpCyfjFHOOcNj+kwXemPmBf80zmCrbk984RhZKfV/1kh78K7FIxowTY0nXLrDI724S6UQYeA1RdqVZSqyshOq3ExdRPk5EXSk1nkl5agbRDht7jP2hHzboXh0588HBQxUq+uzZnDxF6YvUoyUXoXewXgYU4a1zamoCcsNS3kMfn68Sd2rjqPhRs4/8+btWwkFjHveqYd+jeLEPk4cgqyyMv6hZjg27AeZYmXD97irG84Pr78gnNf6K/E1SN+phqux5G37GImZZWlQCVnRcwRTRZyvB949lhNDK3GMDTgFuUEMWvBMUSHk0ditdLgTieSlSJubhops/1VGyoqQ1FGFtL/3lvEZL6FFIMBc+1GAu0n/llNblouDJIS8qpiZKgDF+fuCAqmXi3dztEfEaGCH2SGxi9AM6XG2G1R8wW0mNy8urRGPLJiIjxhY0dd0Eu+Rz/lGAC+5v6GviY1geDeg3cclhhUmDbJSuxCXlXOB82r08Vidu+ZLHKKdT3io1VzHbx6Ty/NsiYJv5WK8FuEN5aUFAPebg7o1cmI8nGkGbxtARyb7UJjRTPW+0qSIMjqbchQUxGtSMjUlafQUF0Zl/fMFuk4vBBVyAOET/8kw91GOK9TXog6v28//MDQufskNr/O7keQ+UU0O4OD60Sv9p0rgjWWipI8/hQU0+4/Z30wjm0cD5MWnKL0xavs6LdevU0AAFeuse8ze/chrN+iYohsxxaGOhz9U15+xsy1p2mPiwqOQzoi9MojuMw+hP592uDov36/vbpx2xNcv0U8d3cwo5+JQklJMV3JLgUdONMZHZvxrneakOIAACAASURBVJK2dZQdlobwfvB9kJ3Jel1eUYGu2gZCjeFvT6sVxLqHURxiXsJX0UWIyspKDDauvXQSXjiYLQeDwcDVl/RvHtuf3oG8kiIMMWiNjEns3/HNxKUwOC7aTWld/KxdPJGASycTKc3Zx8JvSM5+gvisB1CUVsDmdsSD4PR7q2DSoAWWtKYnqlenpKgUDuYrxHIsukScSSZ+XrEjH9pbGuHqGeoPzdURh5AHAOG/jqOivAJLBnhhy6TdaNKqMXo6dBZ3em09YqCFsjkr6i7mezDe/HmCisoKGCibYoDuRJ79+BW7MNhHbnrvt/Ma5fFRicqLSHwOu55tOLZ1m+CH5JPsVXL7hQcQvnMm7j7LRNe2zVjbQ0/Ph+NY4aNzy8qE97K88jYdlnpNoamghPxStpdkStY3BL9IgXcf7rR3QX5bSXffCH3+qtRk2uXMKX1g0KwhNm2jVsWwsLAEBYUlAv3mBEXdSToqrybnksEgzmdj5w2qOtnIcbtxLnAe6b5hW49joV1P9DNviSWnuC0jsn79wbG5oymdb8mKs9QG+C/duxphwljRC2MJIjbSU+yCnsF++oU+qv6t1wt54qGyEli9MgQbNo7C16950NWlF7F2YvMEsYg7NUlFRSWW+ISx3i+eYA1nOwuB/eK+bUdq7kXMNYlBRWU53vy5hZLyfKjLNYG+Ukdc+uAGE9WByCv9BIemftBTbMdKs23VwBaa8i1w6YMbLLTG41PBYzg05e21eyfIXaR5/ZGbD0sXX6iqKODaAfLvNiocDU3CgRDRPT6Bmk1V5TcG26m7UFDNO1xYmPMLAIFbJ8OwiWjeid9+/MLwheLxYKc6v7ZD2sOhx0aEJRKLfqUlZbDvtkGkMVw/NF/k74XJK04BAM7vmC5SRC0ATFx2ssYXHVxn9UPolUf4+DmHJeTZ9DLBuqXcwTj7jhH1JhbPJLfzEQZKYt647h2wwl64FI+CkhK01eMd6muh1YznPl7URXFF3HTT4ZwXuiu4TL5/zsWkKvnjdY3KykrYtVrKIb5Q4cnYRTz3zTHrTuuY/8U5O5FxiSt9lvm+6mu6VJRX1LqQV5Wq89OhRytax7j7zR1dG/ni1icX9NEPwsW3HeBg+Ji1/0XOXrTWmIPI9zYY1JxIp4j/PAm99Y4jKnMQBjSL5HlsKWkp+N5YzXN/PXUPGx1n2Og4C2xHpWptVS5dfSy4URUCj8ykdZ6qNFDmTOtub6yHl++z0EKPs6qYhoYyrHoaIy7xpdDHvnz1MYYO7iCwnaVeU8yOuoRGyiow1WKvpOoqqyBjlgeMDvjizUx3PJ48H51P7EFzVXU8+PaZp6DXdzC9a0lt+KcNsG2LfjamlMc82NGf1nj900/C1UT49MTMD9mUzwEA1y7VzgNbTAR1IepH9h+s9gojLVLi0NkUZk2J+1gTvYZorce50v/8E7UHhHcZWZTaM5k/2xYjh3em1ZcO4hb0mqtypg/JSkvDQFUd0e/Zoru2kjLKKyrxs4iosqskI4s4F04LnpSUDzA3px+9UA/B4gUnkPpvQbKzwUlYuIi+T/DNIwvRd+pOcQ2txtl+MhbbT8ZCXk4Gscd4P09YNVoMq0aE/5UUQxqtGnCa/c8y5i40Vz3NltmmsxbvhUAmogp6APDrTxHHMawsWqKfpQn692jNs09JaRmCrjzA/rMJIp2bjLog5DG5cWSBWITocUuPsV43VFfGwvHWAuf3zuN3CAiKw8dvuSKfvyp05nep1wjERaViUKe1AAD7bhuw2ncMevZtw7+jACL2zYXdbHrpzFVxWnSI9bpvN2PY9zGDZYcWPNu/ep+F4xeTcSOJXjHB7u0N4O/pJJbPRtwlImqwtKycK7W2KiOHWkBRQVak1GhKYp6wQh4AjO7SDqO7tKM8IF4MNV0muJEAGAwGWprpo0e/ttDSVUNlRSV+5xbgafJb3I19LoZRis7eXk5oFbwZbuZ98OTnZ7RW1xHciQ91WZSqyoTeG3EyXrxikKdFH1r9/otzZqCsL9GxDGnN7VVX26ybfQxr9k2GqpBV/qqjIksI6/mlnFU1K1GBorIsNG8wAgCgIc+OpM0pSkFh2Tf01qv5Ksv1/B3QFfuqo6+nIVS7w2FJ0FJTgrycLAAg93chGAwG1FQU0LSROs5FP8H3n78xd3Qv3H2WiTGDLCAny31rsGa5A2yHbBN6fAH7bnCJeTJSUsjPP4pkh9PIzfmAeyNeQlPBA0f6/sSf3+sgK2sOYAwC+qihvOI2vn7xwiPnkQCAopzuuD+RKXiWo7z8M6SlObMDXr76SqsgwtoVvL19JY2UFAPS0lJCF+lhstAjEDt9xlHqc/P7XUpi3sQZhwQ3IkFeTjz2GdVZcP8odnXm7ym8Z/sEzF18ktJx4xLIb/yn9e3Cem3XwYQrpVZPg7viKj9mLqB3XahJIY/JgYDJmDn/mFiOdWvsdK5tLuFnISMlRep9WQmgxX4faCpwpsSdPJGIrdvEYzvz/0zrNnosMa+stFykYykqyOL8jukcD91/I8UlZbB08a1TgpOVRUvEPXgtuKGQxD14jbgHr7E64IrYjiksiaeE98mrKRJOuqLXBH/BDYXkR24+VgdcqZX5telKL2gBAKwGmMFqAP/0b6qoq4qWzkzGzeSXuJks/IIyVaQYDPh7ir+IJj8hDwAWzqBfBZiJZO64xEzYsXjaF5yDUUvQhMSIuypO0zlFn/SnH7DYiX7FueqoqCnC3sUS9uMsodWIf7ioNEMKr5xFFy5/5eSzik2IC42GKmjYWB1KKgr4k1eIrx9/Iv9XoViO/eNrHqYP2IZDUaJXvDM47s2RcksFcUd/yshKo0XrxlBSUUBRQQk+vssS65wJG6EnzeD/ZSIK4p4z/RbaaNhIFaUlZfj2KRfZ3/JoHSfpRhoczFfgYspGWv0ZkEbEe2sMNojD859E5GLsx9GwbnIW974tQSXK0Ec/CG00F+Dyuy4Y2uIehhk+xOV33WChsxGKMpI1Ia7n76C8shKXX7+AsYYWTBuKtjhDh2nDOSOU1Ruwb7KOrnPh2Hd971yex6G6asirUtif3/ugpuYFBUU7/MpbDwBQUZkLFZW5ANh9cnOWQE8/E7m5S5GffxS6uo9RVBQNBYV++PLZGI31uFNp6Yglq5cNg3Vv3ivpVDHy9YNZo0Y4MdIJagrCFbS5cWUJ5Uiop/8+jFflff4XSseQBOKKcLz1LQ19GplybBMk5AGAaWs9SDEYlLManqZ+RDsz3tV9ybzxDBtpkrTkTSmN+9jVy4TzyO01wgcJF4RbKIhPfo3eJN49VZFU0RIAOPnsMW5/yuQZXcsAEO8yA4YHfDna1At54sHYpDEAwNZ6EzZspF8AhomethpuB7qjx7i/K+WWDEsXX5i0aIRjG8eztpFVnq0JvN0dUFRcCpspf2/kIwDcPLqQ5Z0aFBCN4P0x2H/VHbpNNRFz6RF2rjyPf7a7oFtfU6Tef4cLh+Ng0r4ZOvVqhVZmTZB67y2WTz6EsKdekBKxsENVpKWlEHN04X9ifhXlZWn3vxX2AH2Gc6aab513DEt3TxZpXHeC3DF49l7k/CoQ6Tg1BZXCLHUNyp55ka5T0EyLu+LGigtRCH34DGlewlWY+VrILl1cVlGBJsq8q3js33iZyjABCCfi8cKkXVOWQEJVqBBXxdGCMnYuv5IMf28cMkQV8pym98F0zyGU+/l5nsX1C/dpnfPTuyyRUm4BoLicfqlpUUUpp+l9MG3pYDAoGruIMmcAaM3ZxV4BmH5vFYwbGHCk2zKZaDAMTk0GsLY5JMxnbavK8HaiRVNqaqsi8PZKamM/kYD9XpeFKoJTUlRK+/9VmiEPu+axAIA2mvPRRpM9P1b6J1ivVeVaYWiLe6z3Q1sk0zpfPXWPwvI/2Pp8KlH4QgBVK9oyMdzvC0UZWYw0aYszz58i6fMH0si8ew+oeaN26tCcUvu6hIxMczCkCGGEwSAqpn3+pAdFJUfIy/eBkhIR8aqgSKR+yUg3Q0UFIej/zJ6IRrqPICPDvQpNJyIPAPr2ES2dpDpv3N3w6dcvDA8MQmZuLro2aYLDIxyhJMv/Znv2dGvsOxRL6Vzeflfh6TaY9X7+w03opiWejIhR46mnyAgS8jLysxD64S6yi38j+msqkgZ6oW/0evTUNsH1rylIGuiFu9mvcTf7DT7k/0BK3gfMNyY+B2fe38aNryk42E1wgZKbEUspi6MLPQIlmmp9O4lehA2Vz+fSTaH49bsQ+zYTIn2vEYRXHVPkS3r4Dpt3RyI7hzA3vxXiBmlpKRwMSkDQxXvwWekEC3O21UvkRTcMcuDt7UWXTUm3BLZp2oBbPI2+nsp63a+/eCNJ/p+w7dcWtv3aivWYDAbx8B4QFIfA8HuCO9Rh0t99Q89xfnXi4V5BXhaJgW7oOU78f4c1QeIpN5aQV5hfDJf5/eAyvx9rv6aOKkKfeuFBPBFxlRCRgi8fsrF67yTYtVqKuWuGo2EjNVx6tonvs07ej99Qa9iA8vgU5GXFktJcW1SdXwC4ce4uEq88xpuUDzh+fwP+5BVgyXB/7I1hP6ttnXcMaffeYujUPnCabYvQgzfxPv0zTm+PRMSX3YgMvI2YC/fQrocxBrpYCvVMaxvjhhs23J/Rq/vmoOc4P5EtwyRNXYrIpYPYIvMsjZoh9OEzodvrKgqXnuDUkZqvlJy8DC6mii9NMuLVVgxp/Q8qhEyBGdlpNU7Gr0BDmoayHkmX0E5LD9112A9rxmrUREm64oWMrDQup22m1ZeJm/douHkThtCDjT1pVR0e39MLpxJ5CzyiFrYgQ5Q5C7y9inYqJyD5OWui2Ah+Hbh/v0NdOE1OyXzz+HnpffuUg+JCwSIHGbNWDsPwSfSqUjlM7AWHiUTfUZ3X4E+eeCIdq2OsMUNwo1pkY9opdNNqg36NBJs310Od0++9kfZLtMIpNs0McdjOkWPbiNAgXHDkjIgLCaUm5s+YbCXSuOjSto0+nj3/JPbjKij0g4bGbmT/GM0S88hoqH0R3752gp4+9xhsh1BfBDpzXDIV6fRVVREzjSgs5JOQAPOdRKT/NAsLLLcmt38YM7IbZTEvIiqFQ8wDgJWmvL+3hsYvEOq4377/QtaP35TGImzkpmtrYpHQqz3xfnHrIRjWxAIb2jtj4u0AnOgxH121WnJF5o1p3gM3vqYIPR4tTRVk//wj/C8AwqNYlEqL/Fi+9jzlPpPHU7tGbl1OfNcwo/QSLnjg1Tu2r1/3Ti1w8fAcjsi8jA/ZmDamJ2a49ILvgWgOMU9BhGgPftg2N0T4m3S+8z3mcjDXtnoBTzzYWhPPSDdil8PDLQg+fi4CeghmnOdxvP3wQ+Tj1BUqKivRZ9IO3DpO7qNneHoT3o6tmUrhUgwG7gS5Y5TrYbH7rEkKfR01nNvOmV7/Ju0TzLoYcmxr2ZawAGplRvyrpqUMeQV2AEv60w8wcibsNPgFLTgbLmS9PpuxC6qaKpTG+7fNL0AuQP3Oycfqo2w/ZRU1JWhV0SOKCkqwdPdkvEn9gIiTRFET6+GdMXyGDZqbEPM8aFwP7PAIxKBxPcQyzsRAN/Se4I8yilYiNQEvr8xmjTWR+eWn2M5zIvgOHqV+QGFhCfb5jBfcgSKSq3EvBHHfXmN7Wgy2p5GHMBcVlqDgTxGlY4pTyGNy5cUWSu0n9OZO6/MVMv3ncmYaJrbqDGM1bdYPFR4m0MsnV9NUFlnIq87Vl95QEFBxj4zs77/47pdmMJAxyZP05/VE6mm6os6ZKEJeda6+9MaslcKl1VQl+/svBAVEi20cwjDZmt7nZcLiAbSFvOqE3F+HjUe5/Xj+H7j57WFtD+E/DVPIa6zQAuMNVsLVZA/fHzIGteCOIHua9ZVrG1WBrE1r3pXkjc5swvWP/L/Tptw6g93PqFen69COmvn89yz+3+VsZPDlswE0tY7xbSUn1wXS0uSpkHQWfnUF2F6IQlxGBox8/XD4/gOEjnNB/IwZOPzgAb7+5i2SiSqeCKpQqyAtL9Rxlq0+R/ncu/3p3aA2UmAv7H4romepQMaxA9Mo99niw9vr6FbaW65tnoHiqXDOi8nje0r0+ABwNSYVViN90WuED0IjuYvwNFARPdOkOr42dgAAwwO+pBEbMZlvkfT5A3SVqT2Q1yMcLuPZD+nt21MvRlgVq0nbYeni+58S8piUlJahpJR+to+4CfGfxhGFVVeRlpbiEvIAwKyLIc7svQmA7dW4dtYxAMC6OeTPyDOXD8W62USbnB+8F2cifx2FszuxUDTaYAHGtlyE9xTvq/6m+eUVSaaqqcy3r4KSHAbrzccpn6uY703YFmhoU/N+pUP8SVfoaFKPnJQ0vIreDLYyJd1OlfFzDsNq2DYcCkzAgyfvkfaS2wpl9PT9WLk5jKS38IhFzCuvqMDSEPZNjcfjvbCNcYNtDBGibBvjhswC7qpfBsqamG3SGw5NydNCHNtRS787HC25FAmqaYzVo6vcd03CvehUDG+2EFtm8jaKPWHtQjsc9UH8S6yYQt2EdsWuCTiTvIbWOQUR+tQL89fzjrTgBb9IuTujePs6yTCof6Tr2pwNn9SLVqrxyR3c1bQkxejOa2n1i3i1FS7z+gluSIFOvYxFSs3+G8ktpRZxUg897PVmYG4rP5g0sICmXGO+P2QsieWsaBzyIhVre3Kb3ebnF0tk/Lw42mcM5rUlFwqMzvBeELMU4LNVnUSS1EKthmchL088TDZQJW5INbWOoLFeBhgMJQAykFewgabmQQCASoP5aNCAqCL4588BNNIVTxq7pKKOjHz9YOTrh5i37/DG3Q3PFy9CO11d6Kk2wBt3N1gfPsKzb+RF6mldS1acFbptSA8fodq9pVF1tbUx+d+AIBbePwYAeJb3Eccs2df2mG/CZ3qQ0UBFAUYUrVaiblA7p4kePSsXYRjYT3JRaMVVBIpB1m0RG+LGiuSrzoUz87m2iYq8tAzLC8/wgC8M9vtw/EyJuAAZKSkkjZdM5Oz/O6eD7gAAAk8mIvAU9UWdsJtPYeniC0sXX1o+kH8TfSbtQN4f3tkfv0qKkPknF0fS7+Ly+zQARNQeAJx4eR93vr1nta1qA7Tx0Q0AgMuNQACA651LrH2mZ3nfzyaecoO3e+0VbBJEwMrRSDjJ225rzBzi/kdGlvDx3hZE/I37niG++8fOtcX2c8R3TsSrrVBVV0LwvbUACN92fkxZMxKRv44i8tdRTFw5ArO7r8Ig1SlwMXZFZvpnocafeMqtTqdcCprf6jy7+wbZX/NwJ/Ipa1tlZSUexKThwv4bPPsNn2GDQN+rHNse57xmaTtMfYeMu9nP4UBSnPFiwEz8M72/0GOXJDJ8BFEAmOTQTeRzWA3bhsxPgqP7vn7/hbg7r0Q6l8A027TP3zHrRCiy/xAGhoP8j/Js+3gtEeZaXF6CGzZ+rP/s2S2HYcnjvQjuwSl+KMnIYcm9ULz78wPh/ebQ/iWY6DXXEvkY/Bi3oD8Cd10Xqu1gY08ugSHrUw6KC0vQfVB7PIxJw4rROxGRtY+jjcvNU1zHejNGuFDulVOpi1I1IYIMGdsdQ8Z2p5zKyssfQUeR/xc6leIXDubUPd8CLi6Ckalkq8MCxP+NuOZM3PzOo25oKulx0ZkvKtjGuEFLThXZJUS00YgmVtCSV8XBN+EAgAkGAzC5xSBWWwCkHhJk+0oqymB3i3zsVdv5vAhGxBe2mLE5LRCb0wJZ78OtNkNRyOibegTTTWuw4EZ8CBw6Ggb72AJKM1U1xLlIPn1bXloGE2KC8PZ3NhKHcaZWMsW6g1aj0VePLc6tf3gdoRkpHG3SRi2FvDT7NkG/MW9vWzI+fc6hNX5eqKjMJN2+aEkQ5WNdubBY1OGQ8sadvyDna2fHd3+Hds3w+Gmm0Oer6re4MoW3LQITL3PxizPCRm8ZKHOLX8mDiEyGtmqcEZdr23Eb8wvjl1eVw3unUvbOW7vxIkd148M3Cf+vd99/4vXXbNb2d1k5uHjvGabaCK40e+REPKUxAMAyD+qexf9sDsXPvAKWKMf0zAOAMcM6Y/5kawBA1K007DxyE5eOzIVhs4YIufIQB4MS0L5NE2xbybn4KqgSnygwBb34j++R8DEDynJyGNu6HbSVyKNLHIdvx69/C4jduCl6obj/V6KrzN24CdSiP/9WbzFRGDRzD+9IKDkFrLwXiQ4NyaPlLRuxLZPkpWXg9TAanRrqY2QLcwBAW01d7Eu7A5MqWVibuvK/77CyaIk7Qe64ePMpthwS7plU0mzzGI5enYxqexgs7Cb3gXYTTawc4YefX3MxswvxrLf54hJ0tBEcdfW3zm9fp64c79t2NeLwy3NosRgRX3YDAMZ3XI4Rs2xZxS+qFsGYtX4k17HdH+/heB4h88mLz3qKfa8v4SJJhiIAOPRtB4e+7TB2yVFkCCF0SQKfJY7o2dFQcEMRWOZ1AQAw2qEz5k+zAUCIe2Q4D++C4LB72H88DrMm0bPQESjmmerpIP4f4gbKdKU/zs5xgb4GZ0hmA3l5yFTxS5liyHmzqiWnShpJ0lBBBbu6k1dSEtajjonrZtErMgli/ELhxbzq2GnPhuvOiRzinQvJzZqwwl113j4XbtWhKh48KoONuj0H2vJamGk0Fh3UxWeSO3+dIwLWcJvEi4NfJcVQlaMmYrx9/hklRdQ83zy2jakRIY+JJOeMLpdP3abcp9cgcwmMhJtmLRsh8/U3iR1fXU4FZ3uuxYBYD1z4GAeAENsGxi7ByYwolphHFaaQd93aB1L/Rpfue30JIR9iOdp5tHaGR2tn/Cz5jVGJa7DMdFy9Z14dpqd+M2TM9sDz7Cy0UNOAgkzNFJD3eRoLaz0jKMnIwujMJo7rykvnZfBIusTVZ3DT1hjctDWcb5xEsO0EAICcNOd4VSim3P2haJNBlycpHyj3oVqdV1z0aMo/VXmZxxA4T9xL69hPctNZrxlgoBKcUf6GKryrtTKJv03ddmLJYt7fey3PeuH1aCLLYtPj61jegViZzy8rwYvcb7BoSMyHRZgP/Ls7wkpXtAfC3JJCqMspCm7Ig9j4FwDYYl5OfiGO33pA2ta0iXAVX4PP3aU9HmEhi6rjVd126wpOwW7UkE4YNaQTz2Pb27VHeMQT0QbIh95NmqN3E8FFfVavcUTHjn9v8Z/aZrtfJBa7DUJeXgHU1KjZw9x/lokFG0MkMi46qY2VlZW0rBXoUllJFPkgo71WY6jKKuBXieDrXXstPQxuxi5qoy6ngNmmlrTG5NC3Hfp0aQW7WdSLFYkLfR01BPtOrbXrKRmx55KxZSrxrN3CrCn23l4PAAg/eBPLHLYh8hfvoKSqMIUn26m7UFBUIriDhEg46Sq2+Z241B5ndlxDyp2XlIo1FpWXQFOOf5psUnYa1qYeIw1iqM7pbVOwbs9VRCY8F3oM4qCmoi4T774BAJaQx49e3VoiOOwebt97IzkxrzqqCvLQUOJ/o7TleRDO9ljLer8x7RQWG3OrvLFfiZvGsooK9NNrzbHvn4kHKI1rwMgulNrXBGWl5axQ4uoReAAwwXMoab99z+9wXBSWthf8YZg3bDulsSkqy8N2OPfN25s/REj4HgsvSseryqjbcxDSg/thZIiLJQ5uCadUNEFQpJnBcW9oKyojqzAfGZM8YXVhP0YamWNhe8HGneKaM2FISslAWGwKtiwg/z/nxRAXS3SwbInpA8gVfTIkHZ23Zx313P4VuyZIYCTc7I9wx3yHHXiTJn6TfgA40IV4ODrdYzVGJ65lfa9taT8THo/pPYAz6aLZmiXkAURE8+yW1P0T6xEfd7Mj0VWLnkBblTZakkvHIz2fug7czIlCC0ZnNmFizGmcsBkLgPAcJYtu7qzdlPR1VQopLn7QrTAraaZO7M13v+vj6fDvwBnpnlX8DdrygsWb+58+obM+54JPh4DdeDx/HgBAQ0kRRxMeYFtEHO6snAM1RU6BtJEOdf+avF+FUFNV5PDMGxq/gMtDT5gCGKs3UF88suplwrXt2scX2PM8AczHhZZnvTCkKRERsTgpFOGZRErr69Er0TnMF3klRZgadxqvR6/Ei9zvGBtzHI8cCQ/c29/eYVr8GTwfSUQUmZ/3Rpz9AmjIK2HP8wTsTUtEihMRkd85zJd1XHHgMdQKHkOtcCvtLfqY0lvNLy6pO75bdPBYNEiiYp4wrFt7AQ8eZKCFoTY0NZSxZi11+5b/d27eeIbFboOQmPASg4d0ELqf29YLuPOYWsX1qsx36YNx9oIjWCVB5pccLPUNw/vPokUB9RjnyyEEKMvKwerSbkhLSSHGnsgsW3b3KmzDuZ/1WGP5k4Pnud/wKT8PW5/E4O3Y5ein3wrdw3aiibI6zvWfSHlc6g0UWeNas/sqohJrRhxZNN4aYwbXnYXklw/fYaE1IdrJysuQCnb2M/ri2IYLlI994whx3fwvzK/THMLmaMyigZT65Zb+gY6CBt82Md8eASCyM+WlBfvlr5k7GGvmDsa2I9G4EC2560t7E33sW0MevCRJVBsIt/htZEA8H7z/mC2gJW8oiXlpXsLlabuZjObwy/PtMBcdNLi9dqx1jXkeI+Uut9kwL1y3jBa6bVJKBrqbGwjdvjpO0/vg/KFbQrVd4rIX/iHcKS1JkU/RfRC5TyAzKqL1WW+8GO2JkdGCC2d8fEfN30ZGVhoXHm/g2r4m1Q+F5UWs1+vMiP/DUbfnQF5aHsXlxeikYYZlbeaxtusoNMT3oh8s8W5Nqh/Hv8xjMAl7uhFD2yxDWZl4fDY2WQ6Ei3EHVoXbxe17wfN2hEAxj+qcASCdM2Hpbm5A+3On30IbMjLSYpszUaik8XAe+pS+MEyHgIuLJJpuCxDRxgBgq0tcbAVd5AQxpllfnMm8iYG3lmBzuxnopMH7u7GemmFk08U492E7DFTaQkeeWuEHJi0P+OH1FLm//QAAIABJREFUTPZ3YHllJVbFR2OTlWR9Q/rqswtvaCsoI/Eb/QexqvzIplbhtGHDumd4DAATXfhfH2YaLsKylAXYbE6IYRc/n0XU18vY3ekkrfP9Lub0RBxv2QHbIuKQmZ2LuPR3aKXbEAPachdLERaPZcE4uHsy7f5VoRrt0s6MPNov6lM6LvafjpZnie//16NXYtEd4kFqe3dHDGtmhr56xO98f7g7RwTfwfQ7eOS4BAfT72CGiSVufH7JEvL6Xt2NFCdPtDrrhVejVyLuyxukOHniUmYqhjUzQys1bUQMZKfjuozujqCzolWlBkBbyHtD416jQzt6RQmm3l2NrOIcXO69C1nFOdCWp3ddSs/Ngom65Bcgyioq4Hc/Ed8L8rl8ppkwi2XUi3eic+mKO65eeYxnqR85In0G8ngeAYBFm8/hbsp7nvt5YWXRsk54u/WOOIj3Puz7wb5Td1JelCIjZSR31OvmaumxE405BUzn6JO4M5ywo9r6hCj8aKKug6ThCznaDTeg55e5bt5grJtHjCH6TjpW7QqndRwy1FUVccxrPBo1lHyxBDostF6P0693QEPAYli5CM9R1ed3x8mY/7F3lgFRrG8bv3Zh6e6QRlEkxERRsVCwC7uwu/XosfsYWOfY3d2F3YnYioAIiArS6ZK774dxY3ZmY5Zd4//y+wIz8zzPDMPuxPXc93UjI6dQ6fHE+d3Pr42OGd7nybb/mOnZFzM9+9Km38pi2uBWmDaYEBk3H7mHPWcq7ovctI475owKhoGe8rZDFY3i09BQzKLi3Q8/R4GopwxqyfnxN/dk9I+sKK27KT7jUxEhDwCG/tVOYTHv/Qvigz++FdlQPDerQKqYF51NpAi6GxH+f9IecMQZxiBqC4DUqrULvCYjNj8Bs16vIIlw4lF2oQ+IGai8H2nTG2ovoowR+mAURcQj7T96GSOxpavvbJx8SS8I5RSTw9pPxr9BYztnuWMyPWdD/iKnRBdySzBiyREE1nHHkSvPcW0TYd66+sAtHL/2ApP6NENoEDHzOePfc7gZGQdXe3McWjYQANBgwGo83jsZbcZsQkMfF8wfITv6R5XnbF+cv9z+/avSv/z0arBA4WMAgEFTQpSqaFxR/BpVxfMHFTMUVQQ9FfnTDXNrjyGubRF0ayqmvSBmdu11LbHXv9IX6FeRVEjMwP4bO15OS4JF3tSIptF+ZBNdDRYLx2PeqF3Mu5wcgzZViGip9KJCNLVVjT/IA5qCFrKoKaPqrqqIuPpa5WPWMPJGb8dBWBr9NwrKCmDIMZIr5L1LI0SbpJwc6HFE17x/Hz0ktZt3+hoWdG6Fd0uIyVHvKjZo+s9WkphnaWGI9AzFhdO4eKq1gBabg9FRSzDHczjAYmHpu23gsFX/yDdrOn20+dN0xX3/JHmfQ/w9wzyI9DMzbZGHWgNLIs0y7ofwZ6FDbBM8K+lpkAubDB8cyFjMO3LiCXpKeA8py449dxj3mTiG+fWhw91x2N1gEQY9ngMAsNQ2xeJ32zDbk7lH59XPsWoX8/z2bEB2kfTCAgIEYh4APHr4Af4NmRXhqYRM23a1UL26HVzdrOS2ffI6ibGQZ2ashwubFPdAr3NoA6J6j2G0j3I+HxoMUgTFubFzPLYdu4+dp5gL/M/eJaO2p3ITewCEQh4AfOytnKWSorRq6IFWDckR0wlfMvHy/RdEvklC9MdU5ORzUVRcCl1tLRgb6sDO0hjVXa3RrH41eLkrV9DoV6Fo6uyprxXLoBFAd365RaW4fD8akW+S8PlbDlIz8pBfWASOpiYM9LTgYm+O6q7W8HSzRbN6Vf+IyrnibK5LLnwhTecR1ExQRgca2bMxRvZsLFzm8fh4GfMFVx++x9sPKUjPKkBeYRG0OBowNdSDg60p6tR0QKfmPjBSQ+X1ipCtoNA7df5xAMCsScp7dP8cAx8APD4PSd+/wUVfdIG4+vU9guyq40HaRzSyUq8ZIQAs33UNz2O+4PA/A0nrG/RfDS2OJkpKy/B4H/FBbThwDVgsFsrLebi7awK0KmACvP4a+aL9RMbLR6irLwBgQLV6SPmehxeZzL3wVM3QyL9gqmUETyPRy4YRxwDb6y1H6INR6GzfBn2dOqtt/9zv0r0KVjy7jdHehDiVXczFvZRExPRTfU5896GBpOWpa04jK/c7vNxsodVO9NmwszDCg10T0WDAaqGY98+4Djhz6zUOX35GGsN/4Go82jMZIeM2Y8b6c/hnPLMUXFnIOmfiQt2T9HBkFL1FWwdRhUVZYl9eDrPCFz1Hyk8RVwdLdg1FWw/1VbdWB2wWG9ebr0Yprwwht//CF2660jfESipOZNblCo/xMi2Vss5Cl2rurqPDQRGDaIGSkjJoaUm/fZ9JeoPVDUUp2qv9VZOu/eYts/R1zxrq9xe9fks9aS8+xnWw9eM68Pg8LPVeL7d9t4MHUVJOP+u/qJWogveCzq2QVciFmb7IruTODHJhj5DW3th7kLk3qTgnAlajw91xGP50oXCdZNqtKpCWFjzDtxU6Xd0OF0MzABBG6DWydkFPVz+ZY24I6A7P48sQ1WUqdCXEuWX12qPO6VUIrlIDS+pSfYd3NO0Nv1MrhSm6ynDx8iuKmHfvfSLG7TqDMgk/59erZGesRD5lHhXr7GTBuE9L6wYw1yIXqHmR/V5uP99ja/AydBJcDpAnecd6MSuMwISXaSlCIe912DgYKuh3/PkXGab/r6GIkAcQUXlMYSLkPUr5hAxuIQ7HvkLPaj5gAfDctxZ9q9fC1tdPkDR4Oja/foz8kmJ8ys/Fv8064FHKJ3zIzYImm4gs7FXNB2fi3+FVRiq2v32KxMHTwQLQ8uQO+NvQC2/DQgMQ9S4ZL2OY3c82HbmHbQt6M+qjLkI8Zgh/P/9uqVxPtRCPGbgU8w9c7M3RuaX0SEx1EJE8EFnF8q9FitLHXTUV7VWNrg4HnVv6/PTzK0lbi+HglfMQkc28KGaw6VAAoO1b1bCKTAFP1rKysNks+NWoAr8a8v1+fycC6rvh/pN4fE3NgZ2N9MJx4lY0rk6/SWSe5+w1eLd4EgY8WoYv3HSYaBngRMBCrIg+hOvfnmFs1S6Y9HwDTjcmHuoOfoxEkF117P3w+KeIeX+FtcKZW2QhbfaGC0IBT8C3zHycXTsMlqaEr1CD/qspbRQlPSUHlhIVAOsHSS8GMKc2MSPbw9UXd1I+yi2I8eIBs0iJDecUL2ktIK80H9vrLUdKURouptwUrjfmGOFYo01YFr2B8ZhbI6ZiePAq+Q1/UFpSBg7Ny2viwL/Q/+oRsACMunVaoUq2qjhn80eGIOJBNBr6OKOGi8hHSU9HC+0nKOb3uGU2kcP/31/d0efvvXLbMz1noXXn4dhT2ZF0MTnHKFF4zWyZVf/7HWH9pjNePL78wj4ctiauNQ/HhrjTwiIbkvyef93/FuOrya8MKo/byQmIz8mCmwkhaDhvXoX3Q6lVVPv08GdU8XLT9puYMFp69E58r7+F1WzF7yF1Tq1BTjHxEr39PfFA7GVmgzOtBwvbHA8aiBpHl6OmmQ2OtyJPfD2KjFf4GAHA1ISZyboyiFdzrSijn/WjrNNkcYTrN9amVpsXED1xAgB6zzxxWq7cjuvTiAfmoFU7cHXqEEqb/r0bMRbzrt18h1YSVfqYinfR71U3eRjiUAMhDiKjd0kPO0GKLd12ZwMzvOsuikoe49mY1DaqsyjF7b9GhG9pJyfiucpES7dCQh4AJH2ieteM2n4Kt+aNgLkhs8906U+yx6BLqbXXky/avAwlnm/WBHREZ2ei4NmRD+r1xxt5hSjAI6hmqyhdu9bDhg3XULOmPZo1qyG/QyUkWrf8B1euz8DFCy/keuYpU7WWaVqavy2RTt6rmkj8+KtOU6x+fk+43MDaAcuj7mB36+7CPn5WdqQq6+Nvi9JJh107CWs9A1zvSlxX979/QbvvzfN6Mf4b38T9+uAKAZdi/gFAFvVkoasvWzDnFhaja+15wnH/NIKNwqRG58naVkkl6mDZ7K5o2nEleg3fBgDwr+Mi3Bb5PBFXb79DxI23wnV3zlbsmUUtkXmDXNqghXVtvMklHrIvp0ZiTs0BaGZVC2tjRTM9uxoTpvibG/26mY64T1Q/k9ikNFLZYmWFPAB4ejsGIb3IqVav7sfCJ0C+J1ZTW1fklRTBSEt66OjMgcwKhbhWZx46PdS1F/o9nohd9URC0reidKyN3YGEws8YV3UQqf306iMx4PEk2OtaY5kP/Y3GQcGZQQE9682XnjYa1JPRWKo4Z5o0s2ANBqzG2bXD0DHQC8MWHZY7rgHD9FMHNyto6XAUrsBbkCs/hQUAvn5/BDs9UTTe7dS/0c/9PqVd5C1mM2uDp4tChp13SS/IkRimHn87cysjZKblqWVseQxyCcbuhAisfH8Y06qLjFeDblFfXkp4ZcgozoWdrjlp/YOMN1LHN/1RVWptzPHKarZqwlK74lFliSOnosG+zfhWSNgS3O4zlLai7YA+jRiJeafOPpMq5gnEu33N+1C2RXWRP5njZ26P6B6/V1Tr9thWGFrtmkrGcnaUHvUkS6xTFFlCHgB42IhmX+1N6KPaOBzmmQAnTj+liHnbP57EV24aad3cmiOljnH2Iv2L7+/KiYjnWL3jBu4fU3+FusntmzAW8n4mhz9FwEaH+Gx/4aZh5NNFjMRcgZAHAD3dfSnbParZICaWGmmsDMVSIljlUVRUgurVbVFW+uv9g/9E1qzrh5bNCNuf8JUXheuv3yIHDXxUwoj9zh7qJJUyeFvY4GXf8fA9QERD+1nZ4XBILxSVi4rIaLCoz99Jg0XPkTvePlVoX/6+znj0MrFiB/yHcPKZ7In9Cd0rPnlZyZ+PMtF8ldBz5+w0NOu8CjweH4/EJp2nzCNXBb99RmkhjwWADygg5uVxi2CkKz8POS2/QPh7C2ui4qeXsUiJZNP4G2yJuYdOjj54nJ6ITo6/Jix1QPv6iElMg4ezSFxqUtsNs/47jyVj21d4/II8qqCS8TVb4f4rX93CoroVr6aoKNUMXSiVaFvbNEVrG6JcsmCbtY6lVKGunpkv9jZYo9LjkpU2+jtxKzIOPdvUxpsPKWoZf+LS7lgx+ZDKxqtjMR7XvxAPYWwWBzy+dKFw3/orjMYOHdZM+LukYHcuIRrjbp1D/KCKzUbIYtjM9vhn0kG1jS+L/s6tsTshAhEpT/A6JwEGHF3E5H2CJlsDZTzyi0g5vxz9Hy0BANQ0doahph4eZ0XL9cs04ugjr7QQAx4thY2uGT5/T8fBhnPU9jdVohyP+0sXTypRjHIZ1yWm+Hgr73mkCuxMDOE5i7g/CnzzVEF0DPmeM+DxLGSXMJvMePFKeZ87dRMQGv5TRDtpXH4Zi7Bmv6YipyIcbrgCvR4S99mRTxehpXUDOT2kk5CXBRcjM9K66tVsVSbm9ajuhc0vnjDuN3PGUSxeEgol7dL+31PTqwqu3/pbbmTeoFnMC/0oMwEBAENq1sXa5/cx0Y9I6x567SR8LGxQzYQQpp12rsDk2o1x7mM0rv2IttNks9H5/H54mllhaaPW2N6qK2bcv4ykvBysbBKMITXrIvD4NjSr4iJ1vwAwa0QwOoyWXn2WjqSvWXCyM5Pf8A8j+SPzQj2VVFKJbG6dnopPX7LQb9QOyrYenepi7BDVWFHJFPMaLN6I/KJiYRVbz9mKCTQtb07GmKpdsCFOZAh+7stDNLUkz/YF2xOzyDVNfo7RZoP+RA730h1XARARd+2aeOL0zdcYPP8g7K2McXRFGABgfO9A9P17Hwq5xdg8uydszJWrypeTWUBZx6aJ6hpz/yQ2BHRF8KVtpPVfCnOkinnrZjHzs+g3Xr2m60wZ+lc7bF9+QeH2J3feQdfBTUnr0rmFsBTzoLqXkohxt8/ieS/FTOvlIe2cmRvrY2B7wlPHxJDwPtoengJvS0LIfrhnElILL8FGnzBv7tTMG52aidKrH+8VRXu6VbEgLcuieQc/RmIe3TkTx9O0DzxNqRE8dMS9/qzwfuXRwaUGWjq4w233SrVF5gW2r/XLxDyA8Iw4kXwHexIjoMlmY5H3EDSyqEkykAUAXQ1tXApcgWXvDuBpdgyKy0tQz6w6lvoMBUtGQu2pxotwN/0VwmOOoqSwDDWMlKuAWIliFJUXIrs0DfoaRjDimMvv8INyPh/nPrxHNVNzeFowi0iWxXduCfR+YnGZuYuoBT5k4SJRmWtLTCACrCbAXMcdZz+NwwiP26Rttrq+cDZsjIdpG4TbMorjUMYjihylcgmLDBtdLwgSzRMSmb+ANKzvJrdNflkeDDXJUXPv8l7B00j+pCNdmm2t/zbgxVjC5H12hxaY3aEFgyNWjuySPMZptimpuWo6mj8fR3MTeE9dg56NfGGsJ5rgHhcsuzLyz0JfU1dlnogXPr3HWC/y3+XlWQVnzj9XyfgzGjTFidi3qLlzHd4OnqBwv/JyHgwNfy+T8z8ReSm2pQwjHxeOpXpXKsrcBuRr4bM+Y0nLgoi7CbXIn8fT7UWWCEGO7ghyJBdGud2dKPyywL8VpGFhQvWvlcfjV4kUMa9r7XngFooqlnvXd8W7qET0HdsKvUcTf1+IxwxsOD0erjVERaGunozC6pnHSKmtdGmzphYGOHh/NmW9PJLj0xA+8xg+J2SgMI9Lm0IruT/xZUH7N08TMK3vFqn9D96fBdNfVLn+1MYr2DKDeCcKNgqjbdM2rJlK9hWTbAdL479hZjRWfmMFOLr2EnYuOEFZLxkdF2w6FBHZ2zGj0yq8uPMeGppsXEjfiukdVuLVvRgAwKXMbRR7oYKc7wh1nSAMDLByMMfeV1Qbpey0XPT2IE+UyYvQG99iMWKfJwqXazZwR3gE+bPUzWkcCvO4iMjejvbWI1FWIoqutbQ3w7439BlbeZkF6OFOjfSlO6bXD2Ixrd0Kue2kEdxnPTiaGji3l3g+m7vyLBZOU43HtABHe7MKp9HKQ6aY93j2aMq65/PHQZsmTaiguAT1FxHeadebr0ZM3ieSAWJk1nu0vDkZ62uLRJbkwmwMf3AQ//n3gLuReitnAdLTZTs390bn5mQfO2tzQxxY2r/C+zQw1qWsa0RzI90Q0BUAEJebTvI4GnWP+kUXEHGU2cxm33G/l5jXbWggIzFv27LzMoUpAFj57A6s9Qykbr93mVnlw77jgpBdFIXnqUPhYjIK5roBMNKuidTCi7DRb4urCTUQ5BKNJ197Irf4FVILzqOV8xt8KTiG6IwFeA3iMxfkQpi030isDW+rcFjqNcenvL3g83lIzjuABnZHwdGget5UFEXOmSKoIzJST5Mjv5GC3L8bg4AmHpT1GhpslJfL96lTBFkGr/a6FrSGr90cmqKbA/n807XTYmtintdAynp5NLH0QRPLX2u2+79MVPY1nP5M9gRtYB6C9naiggVzXneBBksT872OSXaH65Zw6Gpy0N2jJg5Hv8Kjr8lIHEnvE9WxbS1GaY5tu6zBrYifkw6bkpqLO/djGfXZtVnkw1fGL4a1rhe8TLtS2h1PHIJeLgdgrEUYHNc06YxdcW0RVvUiLLRFvmo2ulSv2WcvmUeS+XjLN1L+N+4f/F2DXIX+VvoVhcQ8OvKLRS967dfuwfmJzL/rvzulZeVo1nstOrf2hY6WJg6fjyJF0gWEhsPESBfdgv2w4+gDtGjkgUWT2gu3ibedtuwUBnXzR81qtrgf9VG4XvB7FRsTONmbkcYe078pTl15ia/fcikRfFXdrGkr/jLBz8UOfi7qr84sDje9OXhlH6Ft8h80dWUXyOr36G/s918qsw0dE++fRRcXL9K6D7kZlHbV3K0p6yrC99JSFJaWwnmLbB9gcV+9/zb8731vfgXHjjzG5k3XAQCDwpqi/0CRJ2WmghUYxQlqVF1lx/a78ymFnFmVnVEAbmExSejavOQcXj/5KNlVIRQR3BTFwc0Ka4+OkTmGpPce3f696rpAz0AbA5otw95bIi/T7vUWwMzSUK6QF+ywR/h7Ka8A6dyXSCt6gbySRKQXvURxufKTSF1Gt0aX0a3Rw2UcjiaovsCTOB4OqvVM3LngBIzMDbDu6izYulji5Mar2DrriFC8E2dQrRkIGRSICWsHIqz2TPRwm4gq7ta4lLkNIebDEGI+jNKnu8t4dB/XBkMXhuLOqUgsHbyFdmwTCyMsODweybEp2D6X+hwriaBIxtZHC+HoYYf3Tz9iYtBS2rEF7d28HbDi/HToG+miu8t4pH/JQm+PyTgUs5p2bABYf302LKuY4fmtd1gxgn5cAOgzrT0G/N0ZvHIe2lmOkHockpy/+goRB8mBP8oIeeNmHca/S3rJb6hGGHvm0Ql5AGCgTY4Q8JCIEqlnVp3yEpteVAADTW3klCjm7fUnQue3lp9VCHNb+uomkgUvurn8vBf1SyeeYsPS8/Cs5YgVO0QvYsG+cxDxcpFwec6YfRj1VzvYOZrJ7Xf+6Xz0abUCGppsHLpOffHU1NRAmRIG0Un5Oeh0YQ9yiotI6/t6+GGJf2up/dbMkH+hkiSt8DJaOBMz0gLxTpL6dkfwNGUA6toShSyqGPZCdMYCUltB30yuyNzXyXgQnIwHSR2XDmXPGR15JUk4k0R4Dra0Xws7PX/si/OnFMXYuzqC0bjVfMipbDHZ5JeDgtJidLtwQLjM5/Exdfx+xER/xfnrf4HPB/buvIOXzxLx+mUyps/uiKBgbyyacxIAEPkoHmevTsOzpwl4FpmAL5+zEf3mC4aOIs/y9h0fhL1rKl6VtJL/f9z4dhg3044Il211XJBSRC22YKvrihQu/YN7c0dX7AjpQlrX9dRBnOxCjYadPL4NY8+yZsHLf4qg13sQs1QkSTRZ2vjGfYPEgnsw1yZHxmUWfxAKeQCgwdJCCU+xF8r4j2nyG0mgrye/cmZmCVXMsNORnZ77Lo2IEkzKyYEeR/Q89O+jh6R2HDlVB1XF0Uar0PHueIyr2hvaGqLjaWqpOo9NWxtj4e8Poj4ioK4bpg0jImHGDWwm3DZ/3QX8NSIIHVsRzzODQxsiIDRcKObJIqCOK+3v4gjEuz4d6yEglGpqX8294mJe7wDZ0UzqgKXpCpR9RFnRWbli3o7689Hx7njwwYe1jjm215uv0D6WNgiGnib5+b2wjDp55+Cg2tTCwlLmE4SzZh3Do4dEAbPrN2bKaV2JNNLS8oQ+eRv+u0raNmn5SUZj9QyurbLjUgXr41ZgfFX1ZHsAwPci8ud2QneqgDRyVgec2Uv1nf6TORG1gCIIFuZxcZxhwQwO2wB2+gGw05deLfvgB+YWAcOXKiamxCSTJ2QEAl1Msh0M9Tog//s5AIC50URYGE+n9LO32AMDXXJgzMeUBigtS6YdU1wATM2aCAPdNjDQJTK2JAWnrqOD0HV0EEnQElDMLUXPiSHC5bysAqy+vFbm3yo+ftMu9VDMLUH4mF34d/J+jFstimxlsVlo0MYHDdr4yBXz6KrdVq/rinOpm9HBZiS6u4zH8YT1pD4GJnrYcGeecPl4wnr0qjYJ2RKe5rHPEoXtxcdo0cMfLXr4k9omRhOVqEcu64XOI4lnDrYGG5eytiHYdCjtcUhCVwF6yoLjCJ9HFNs5ceEZNu25jWtHRXYo7Qf8h/N7x6KoqBQ6OqoLSKkojMS81wsVD4cv5ZVB0vFJi03eHR98POkwHSeT/izTZSa4e1GjAGJfJKGhFDFPklb2VeU3UoCGQTVlbk9LycH6xWcxb20fRJyIQu+Wy2nFNwCIvBeLRRv6K9Svfd35mLumD+5de0sRBQGgeUc/XD2pmFmtOE6GJnjRawIlzVYe3wuK5DeSQFURcywW8fk315V+E1MEZc8ZHWeSeqKu5QTUMOmNr98JAc/NiPqC9eDaW8o6WTQNIYvQbU7vpG13pzsR4fTgXixevSCibLIyC2BmboCBQ5oCQ5qivJyHdi2WIyjYG/fvxCDiNvEQf+bEU3TqVhe167pIjcwLaO1VKeZVohQCIW+h90lhuvOc110o7QItu+PwJ/p0gWAX6vX7VbpqfKcElJaVg6OpnF+RIlyIYF7Z0ofmvlffYhiufJkDHQ1jDKt2Q7iezVL+2DOzqDYWqsDLuBYKyvJgIJZqeyfjGjrbSy+21O3gQZRIMfZf1EqU6hWTmiH0zANU65snTo8HRETT+jiy1YAqxTwTsTS1wAZV8feqswgIDcfxjcNgayk6d1fvvcf8Ccqn4lUU459QVVkdaBvNA7fkCbSN5slvy9bC2SbrEZefhAVvN6PD3XFoZ9cUI91CZfaTFPIAoK0jNdKKzve6IjCtZAsAgYHVsWSJ7L+nEvlEikWNRT7+CIhlDcYlMZsgCW3jp6rDUgnv8phl3zBFT4f8fUlPyYWF2KRGRSkrLUcHr1kqG0/VlJWVQ1ONzxvK0qq3/PeqrLwNsDJdDFMDIugkn3uRtF2DbUIS4sTFPA+HrxQhEADKyr+htCxZ2K+cJz3KMLfwKGzMZAtwAkqKSqAl9lmrLVHcShmC+gQgfMwuXNh1iyTmqQKONvF+W5DznbJtwWGq7VWLHg1xcgPZh31eb0IYp0sFlmRWN+I8CoQ8SeiOQxmG9ydnVpWWluPyrbdo00y2pnLl1ju0blbx/5miMBLzNNiyZ5QF3notb05GJ/vGuP4tCm4G9sgv+46Ndaj5z0tfXUZCfib2f3yCb9x8jKrehMnh/BGYWxEPtKOaLoS5DSHgZabmoGEItVqYgGbnNyK5IAcAENdzpkoeovqNlx6tBgADgsOFQpt/YHUE+4qM9P383ZCbXQhjU6poJqsfAOG2Ri1q4MYF6kthvwmtKyRMMRHyVElK/hnY6LclrSssJUfnaGlYgMcvAZv144LMJ9I9I1P6oZ7tAShLRc+ZJDVMyNWkTbWpnlJpXxQv2gIAncPI32V5vni7t91GSPtacHAyx9YN1zG+L+MGAAAgAElEQVRjbicsmnMSmpps1KnvKkyVbdREVAW6QAFh1lHJ1KBriV7g80Uv5oKoyddpU+BtFY7E3O2IywpHkEs0ePwSpBVegY1Be3wvTcT9zyGUfgDwOf8IojPmC5ebOt6BtgZhL5BScBZv0v+i9HuXMRuabAMk5e5BE4cbuJvcgrRd1v4qqTjjqq6T6VsIADWNG0rdNu1WBEKri1LYjr1/g/kB0v3Sjh8Yg+59N0jdTkdQ+1W4dn4aNDVVH/H17EUSVq5lFpULAOtX9aWse5KxDT1d9sFEixy1H1b1ErbGNMdwj5sAgJ1xwejlotj1MT09n/GxKUKY82iMftYPVto2cNZ3Q2TWA7l9oicSk510nnniqEu8k0RV/mmysDAjW1oIIuTGLziGqDeflC5YkV/IfNJNFpZK+Dnl5XFhZCSySfGeSu8Z/XqVav+fBgaiyFGWhiP0rF+Dz1c89bGqoRPW+E3H4CdzceHrHbliHh2nEt5QUm9/Bx4/ikfr1t5Yt/YyJkxs86sP549l974RGDl8J2rUsMPufSMqNJa9tSgwgQ8+diduQZgzUfRpZFR/bK6zj/L785yn2JmwCeZaFphfk/ziLmh3OfU8zqecRBf7nmhhJfpfb4lfh7d5r2CuZYmJ1WbAmEPs/8TnQ7j67aJwDABoY9MeXWRMwCiDFY1/ujJBAgCQnUG+f21afBZn9z3A7ht/wdpeFESgbJqtqgls54uOXrNx8f0y9PRfRPL/+xMwNRyG2M/O0NduCi2OOwx1ye9w1qbin0XF3rvjv/qRou802CJht2qVOHxMaQRXW9nPD+d33MTdM1H4Ev8NeVnEtb68nBwO5Vj99zrXdNGD0qjZwJ2yzpBmgi07jRBC9Qyp9mSSZP5Id2dyHMpgYkQ+lsuHiOe84D7rhSm6dMUKF6++gMWrL6jdK08A4zRbRVjiMxT+5p64kPIQq/1G41LKY/wTfRBzag4gtXvagXh5neLVskL7e/csCZ61nRRqy8toB7bJOvC5JwCtRgA/B/y8ZWBpeoBltgv8/GVA2QewTKmVRwBg16pLSh3jyrNTYfDjw/v28Qep7Tpe3olb7UVehW6Hl1JSbwHib2YCXbqvJJJCnIBlWwYJo+o2/XMBm4+PVaifIljZKRahKOBdVCI86zgrtS+m50ywH1eTUcJ1ArHEz2YLaRkAAh1F6bPE8l3ScisXIrpNIOQ5Gom+D0xEGFWfs8+F91BFX+SZ8jR9HUXgYwpd+LIsEhPSsXXvcLBYQFDjJZgxtxPu3IzG1XuzMH2C/Bf7e7foI/OUpZXzG+HvX/KPISl3F5yMw5BaeBHeCEdcliiVKy4rHB7mM5FT9AyRKX1J/8trCV5o5UKMFZ0xn/b/HJu1HEm5u8W28XE90RctnQnx29FoEFxNxiIypQ+CXKJxNaGGsO/9zyFS91dJxbHSqVhRkQMdesB5s8gTytHIGHf6DJPa3sLcANMmhWDlGmb3mVbtV0JDg43rF1T34NAsWP7sKB10ab8lvAKwWRqIyb0IDlsPH/Kugw8eerrsgyZLG0OqXcH55MnILI5DH9cj0NEgRzqM8LiNgx97oJxfiv5uokIc3CL1VTnfWHs/MkvSkcL9goHOI+WKugJkCXkAcOVNHFp7ERGbvnPX4+VC1RRromND3GFEpN7HZI8BaG5VD8nfU+GgZ6Oy8XV06B8h188LJaW77lzeD73G78Th9URExOfUHEofPh/CKqWvY1TrTaSjzTwd5ju3hCTmNarmhC3Du6Lx3E24t5B4JqgzQ3YajzLo6YrEvPKiK+CVxYNjIP2aIeALNw0jnxKTp3XNaios5g6/TS2k9iEv87cU8+bM7QwAlUJeBeFyS7B5K/FdTEhIh4uLajzLWWDhceZ9hDmPxK30a9Bia+FDQQzcDUTPZqtjl0Bf0xD/+hHvWOIin4Dxz4dgnd92tLFpj6ySTOH6kVH9saH2bmj8iOb+WPhBKOZ1q9IbRhxjnPh8iDKeKvFyJ79LDZnWFjtWkiO8irj096U3UYkkAWxXOHmi7Ow+QvQRF/J+J2as7o3bF16ipKgUedmFOPJI+Xe/n0mwURgi8naBxdKCh8NXZOaFIyM1HNqcGnC2uU7bh802BMCHoqIe7RgsfZSWJaKsPBUZuStRxZJcvFAgRLHYLPSa3A6dR7aCqZURJgZRvU+ZvlOpG6ffRFxU5XE06bxS+PPuafpn6bCJe5CVU0jy2vOuYY8W3VfjxnHFClmqA7WIedxywuy5jEdEtviZVsX6WGohh83v7+Lkp5dI4+bjRSfl/S+2LDmLdSfGKd5B0x384jvA98OAYMZTbwHALwX/+2GwTKieKwKObb2l8G7qiEURGYip0HQqtYBPBeQIKAcDeuFGWXNVWUimwNJx5tAjjJpBTpdRpJ+qePHog1wxz3nPciQOpL5QMj1n3vVkl7VXF8vetcVMz4vyGyqIrHPWyekoziT1AAtscNj6KOHlQ19TdS97ApLycxB4fCvttsSw6ahV20n4Imf44wVqx/4RaNv8H5y8NAUdWtGnMQrIz+eiR8e1OHqWGgFcUUx06uBrPrWSJ4dtjPySaKQUnIGH+UzEZC0FC+T0Az5E0X2abEPc/9wGAVXIab9JubthqlNPbA0LPL7oYVDnx//DTIfsGUG0lL6/Sn4O3HLpqZ4B9o5IHDkV0ZnpcDE2hY4Uz1lx2rXxYSzmAUSlR1V46BUVlyK4E7VIiyJoadH/fbvi2pGq19Y2H4AtMYHCZQ0WB+0dZO+zj+tRyjrJ2WtVY65lCXMt1RXn2nU3CrHfMvAlm/CKaeSuvgrUJz5fQ0Qq2bdpdNQSlUbsib9gTFh4DOU8Pur7OCEmgexP5+FqjeSUbLQdvBGhbWtj+5H78Pcj318b9yCKWGzYdweNatN7463cehXWFkZwqmKGwPqKW5Ao8yJUKuFL61+N+F9ZGYuiEWd1VX1VYk1NNvg8wn+RreWH4ty/oanXHSy27M/hyKeL0MraHxOqUaNiZaGnqUUR7k4l/PoJoU95uWh6aBspHXfa1ENo04YohNMq6PcTG/8Uliw6g8VLiYjNg/sfYNacTgCAMhUVCwOAq6kX0NiiGa6nXYa7gQfcDIj3odj89ySxrb5ZI9zLuInGFs2F69b7iYIpzLTIlePZLNF32VVf+ruUuqgpIeZ1H9oUO1ZeRNrXHOFEe4/6Cyn9OFqa2LToLDr2I6ry0hVms3Myx9ekTNK6jt7Mq9iqm+0rVPd+8iswN5oCc6MptGmzAni8PCgi5GmwTVFa9gkcTfp7OUezCj6ldUZp2SfYmIm0hVndiEhv70bVsPKC+jwe1cWWh9TP+K+gIscR0oJ8D5EU8Lq1o/qB7lpLLcI0on9TjOhf8UKTFUGlYp7n7DV4t3gSFr/dh+ZWfnDSt8aAR8vwhZuOMJcQSnsPY2vsaTIAOSXU3OZle4Zj5kD6l39JYl8lg1fOA5vhAxvLZBVQ+h7QdAJLJwi8jNZgGc0FS1t6KXO6cEppLNoxRPj75LYrEB0pEpMupZMNxePziAv4pZBhmPTwDIZ4NMDH/Ez0daf3t3ly853Cx6EItRu6YcfaKxgykUjHTU/NhaWYD0TNWo6IfpnMuJ+quX/5DfqMkf7/4ZaVSt3G9JzVC6whv9EfgKxzZqTlSCl2oQ4Cj2/Fqfb94GdJf/NcuV7k33DyIjG74ehsgYs3ifSCq/cID5G5i7sJ2/UVq8C2eIXqUim4ZZ9xLzkIXpbLYWvQkSSsAUAZrxD6HBdUNZuGN+nTUfrDI4Nb+gWabH1kckURmbVtRNew5k5E9ekbSXVQzvtOiqjTUUBAZbOoxv2y9ldJxbmUshMhtoNltvknWn6FxRrmzAShAzuHo+9g5f6Xgog6NouFZQu7o0E9emFEnDv3YjB38Wml9ifOlbPS0yrLeEXQZOsAAF5kHYSlTsUjaXV1fx8DYgFbIyOx/A7xnYyfMhn7X7zEwhs3EDt5EsKa1CFF5oU1UZ1/nSS7E87gXJN/0eEug4lOhhQXlwl/XzdXdjqneMptWHd/qdv6dKwHOs5teQ8zM/Lnq1uwH7oFkz276FJ7i4qlPxdIQ0+X7I216cojhDWrixGtGuD1p1R4O9rgTOQ7dK2vWlGpvJxHEu70rBWz1FBWpFW0AMbPJjabWoTm2bNE5OYS7wuVYp7yCM4hAKSKRclmZqvGg7SonIvMkgyEOvTDqKgB+FAQg/5OQ5BdkkVp29GuG8Jjl5LEPGlsrrMPo6IGgA8+ahr5YFzVikWiX38Uw7iPNs2E1dqjYzCwuagQxMlnC9C1Ntnn8uzrxQjxmEFKmb0U8w9peceVaZjWbwtp3fHIeehebwFpLMm02/aeouwt8Wq0ku0k9y3OpZh/0NN/kcw2ADB3Q38sHLMP9QJVlwmjLLHPE3FuyzVM2TwUZ7fSR9iJk5jaHDpataCr7Y9C7lXK9phkO9iYhaOAe42yrbScKLhQWvYRPH4B2CxiUsfd/i1iku1goBsCbY4Hcgp2w91e9K7pavuEVjSMukFkav2JQp660DPUxfd8LkqLy4QefNIwtTJGdlou+Dw+WOyKW5H9M2gTZuweRVoXYjAQlwr2SOnxe6GWyDxB1dqd9WVHCDS3JWZqbHWNKNtqNWI249Ku+gxcipMdvQMAbIsLpJ/Qbim27QpdFyFrZjKrhMoS87qr1aQ6Vl+U/qU10xalc8ytTVTKsdennhcBTFNG5bF08yA8exiPLg0XQUNTA5MXdCaJcuF7hiHYdw7W7h/BqJ+q+Rj9lRR557xH8VQwxmm2CqZu/+58jFZtypI8TMwNKOu8zW2kCnm/G4+/dIcGWw+2BkSJ8o85m6D3Y9bNwag3PuXthY/VOhhoVcWLb6KUeF/rf/E0pT/MdWV7f7ZwikJeyTt8zNkIV5PRcDUZg485G+BlSVy/+OAJi6XIo5SXJ3d/lSiHNlsXDzLOwVzLDvXNg2nbCApiOOhVo90unmIrTuJI2ebv9namqFfHBZFR1Oq5isLj8/HXHObVu5VFVkTgCI/buJmyBAkF98Bh66C5zSzUMqNW9GWKoQLeKqoipzQbJhz56U9r7j9A/JTJcAsnnoP61fLFvOuiFw2BkPe/QG4eV73j5/wFYxPl0r3FyVPiOA0NdEjLJ6YQE05tfKsJ/fNUXRQCALhFIuGxKGswyouJz46+reznl6LyEuhoUItZyEPRAhg/m9gsqpinra2J+Pg0sFXw8vb/mUVLQtGy2VKw2CwcOSoS+w30dWT0Ugw3g2q4mHIGbBZbaE1w9utxTK5GX9QhvjAObgaKXxM31dkLgCh0QZeiy4TZ688r3VccD18HWuFLEro2kutW7h+B79/8wNEPA8dgPG0bRfYFAFZWhthzV/FiGoqkzXJ+WBYs3Bqm8Ljq4uLOm7h68D6mbB6KjVP3yxWAnG1uCn831qcGAAi874z1qTZDHA17kjceXT8ApKIZAnS1G8DSmGqXRUd7q4p5WIpzed9dtOkvej8Y4EM8o627pnyBlbotvfD0+htsnnkYI5cpVkFYUU4krUeI2TB0sBlJqfQryaGYcASbDkWI+TC5bYf4TkfdIG9YOZij24S2aKPbH5e5+3Dr2CM0C/XHqzvRuHnkAXx/BPCEhDWjjHHzyAPsX3oaxuaGCL8+G6/vvkdyTArYP7yqJfuE9Q7ArkM/r6K1zE/+qH2Kz9QXlZbJbyRBwIVwnGgxDFEZn9DOgTrLpqmpgbIyxdPGKuKnpghXjkcq3LZuoOhh6Papp3h2OxpGZvowtSKErsAudUntTbWJNFwen482F7cir1RkqPq4s+JVhCtC7YZuOPVQ+sVcWjqttH6S7VWVjiueQkuXTstE4JOFPLX/4td1iM1/gBbWQ3E5ZQPa2I7B5ZQNmFaD+N5IpsuKLz/NOourqZtR16zjj+VzmOl5gdS2m8McnEgmzpkq027F2f8hAHx+OXQ1zNHd9YL8Dgrg4GZFWfc6U7UVPNVJU8c7uJ7oK/Sma+4UiYQcwiPRw2wWriV6CX0UWSxNOBgSooSpTl0EOt4ledpZ6wfDx4p48RNfD4h8Et1Mx8JY25u0XVEPRVn7q6RizK55EHNed8G5r1tw7usW4frHmZfwOFOUBssCC8Pd6K85A7z8sLCxcp6wK5f0QM8Bm/AtLU+p/j8LjqYGrp4XiZM8Hg+hLZZj+qJuaNCkGl5EJoDNZuH8JluEb7+ERdOPoMqKurh+8SVatvXF/MkH0b1/AGr6OiInuxCpX7KRnJiB1h390KXpUkxf2BXH9z9A+HZqhKRjFTO8eftZZX/L6Gf9sLH2fox+Rl/pbWPt/XLHWNhK8f/3s6QvqO0k22NPWbyM3TH1BZHWU8Irxcini9DCqr5K90FXgORbam1Y2zxDcfFdlJa+hr7+YHz/fgz6+v2RkzMVJiar8PWLHezsvyI1pTpsbN8L+/J46eByL0JXtwvYbPJkZnERIWoJ+oqTkdENFhYnUFr6FhxOTaR8rQZbu1hkZvaDufl+pGcwL5QimTLuYC6yPFF10QtxxIVHjsEY8MreQcd0l9x+Gz8cwWSP/io5hj0xTzHQo678hgoScHArvuTnwcXYFDd7ERkrzlvoJzpkcfHSzzET/1/HxEQP129RxQV9XeZicEp6HqlydV/HwVgZsxADnYcDAOqYNkBU9mPh9rqm/tgcvxYj3QhLlF0JmxUW5F7kPEUtE+Jzaa/rQNle3VB2hcmKMmVQxdPquRnB4JUlQM/yKlgajuCmtwKvPBn6NtEA2OCmtwKfl4WS/HChmFeUNQD88lToWl5CYV4Jti4+C3MbYwyYHIyRbVahVbe66D68GZLiUuFU1QYhrlNx6eMqUuE68XYAcO/SK6yfdRxHnzFLU5wzdOdvIeQBwMR/wzDxX9GxnEvfRtsu2OjXHS+fXwRu8WPoapMjzldfnonJbZYh2HQoGnesg7gXSfj2KQOOHnb4pCLP2DXj92DN+D2wdrTAt0+iyRGPOmSLC7oiEuLrxMWyxccn4tKeO1g3cS9Ob6ZGMM7dPwaN2ilX4ZrFYqF13wBcOXCf9pgkRbsJawdg3cS9tG0FxzGm4RzseEkESrTR7Y9uE9pS2vo0lS7iCfhn0CYAwGekYEGPtZh/bBKq13eHlg59dkhY70Y4ffE5mnZcictHJ0BXh/m1lQkyxbzbMcpFBYTen4djAQvktjsYSHzBPIzpK05uPD8Jw4MVv+FP6bVRoeg8ZegXsJhR+0ViLx7Zablo9kO8E1RrkUbdU2twtNUAmGtTK71U8vsxxHUDDDkWuPB1DXxMgqCjYYDM4mSYa1MfNMS5mroZza0Hw9+8OwAgyGYkafu0GqehydLCTM8LWPauHd0QKqGfOzFzcDoxFPvi/MFiaaCP2y2wWcqnrxnRVCkCgILSEhhw1HtBUwVslhZFTKv6I72LxdIgbWvl/JrUTkvDQqoQJ0ugs9ALpN3uaSG67giOQbydrP1VUnEWeZ8SRt/R4Wnkj95O0iPSqpqaS92mCEf2jsLQMbvwIT6tQuOoE3EhDwC2rr6ME7dEHrgzR+/Fpch5SP1KXxHb2tYUXn5EFLSBoQ5ePUtEz0HEbHLDwOpo2Kw6Fkw9TNtXmSqlsvA08hH+3sqa/NCXW0ot2kDHjqdRCPUSTU6mFUqvRDp010k8m6+eNNhlPhPQ8S7xMvhf3CGwwMLmuqo1LE/9Rn2eKS9PxdcvdtA3GAZj4wXIygxDUdFV6Ov3RxH3PL4WHpQ6XkZ6N5SVxUNfn5q6rq0jPw1PQ4O47/L531Fa8gI6Om2kHuefQFnhTnD0R6E4ZzR0LW/KbGuipdx3YfTdk9jYpCtCr4gElc+FuSoV8zxMLYRiXiX/W2w9dg/zRouulXa69uCWf0cDswAAQAur1iQxb6jrGIyM6i+sOKtIeq2AzfHrSMtram0hLTvoOcGIYywcO9ShL1pa0UfVT11J9UGWR7cg5UQKAcU546FrQS56oWtJCCLf0/yhZ/UIupbXUJjiJIzE5fOyoGO2E4AmClOcAP33mCRmK7P58lTsW0v4MM8auA17787CiB8eiOKItwOAkztuo13fRgod98Nrb2Ftb4pty4mggt8hxVYSHT2qDc2vJrfwMFKzJoOjQZ2w86zvJkwVvXc2CgDQbWxrDFvUQyUVWruPa4N+MzqiS5WxQiHP1tkSu54vq/DYIQObIv1LFg6uJEe2VvNzhl8zzwqNPfm/MPSa3A6D68iPZAwZ2BSBXeuhqyP1GUpwHCwZ0fPcfGYR+5e5zKKAz+wbg8BOK9Gmxzo0bVgVPTrVhYmRdG3HsYoZo/HFkZvL9XTuWOhpyX+xz+UWoeESQrkc6U69kNCRXJiN4Q8O4j//HnA3onoKObhZoXlHP9w8+1yh8QAgpOp0lQt6IVWZ5bRLfng6j2gJbmExdPWJi02ijLTHZ10no8+N/ahr6QCNH0avE7wq0+iYQBetpy4MORakZX1NU3DLFYukEQh5dGiyBKLXz0kn6ewsSsd7+G0JGlorH4ZtIuUF22v/Wtr1iWHyv19u4auxL7Q7isvKMPTUacRPEVUNcg9fjd6+PnA3M8fCmzfxbsJ4aCtQaKCSShRhkTfzh34Bc+5eQ/+atSq0/+0bwnDjdjQWLjtboXFUjZGRLs4epVZi9fR1wPMnH+FXn/Dq8/5hV5DxjbgupqWQRTFjU9HDDUdLEz0HNUHHRotx9sFsfIwlInojns6nPQY/X0fsOcAsleFjYjpcnek9DMe6i65FXe3JacDccqq3Lx2lPJ4wxVbw88140XnynCWKnD09XjWRVNI420T11VbFkSwSAQBstgnMzPdBU5P4/7NYOrCwICqmWlpdRVlpHL5z6bM+DAzHgMMRRRpzuWego9se2tpNAJA9kXm8LAAssNl0AhELHK1a4GgR372Y2IpHhgtSayVRZ5SetukGAACHRtyU5NTn6xjs0pnxPjY26QqASK0Nq05Ej2yLfkxpx2PgFy3JzpCutOvFi1tIsv3VUyx+eEvpfVbyc4i4F00S8wCQIu3cDKpRIu9kReIpu03ACp//5LaZtuo07j9nXkSwoln1Zdwz0DYRXZP5vDwU504CR7cH+OUptH2Kc2dAg0Ncx7QM/0IJTY2S/j+qO4+Z3wVdfWbh9Ft6wUbQbt+ay3D2sMXAKfRCpyR3I97g0Y13sHMyVzjF92dzOnWz1G0RefIjm6Wl0FYEY/1eMNaXnop6KIa+2KZkBJoiy5eT4oTLFzO2Iu17AXT0tHEpSxSt6LSTXhuRl6ZKx4C/O2PA37LvNyeSpPu49p7aHr2ntqfdZudqpfAx6Rnqymz734OFGOI7HfVa+2DAHOI+VKO+O/YsOI43D2IRMpiYTOgyNhj7l5xCVmoOxv8bhieXXoDP5+Ph+Wdo2L425h+bhM5WwxDUtzG6T2wHaycLaOlwMDFwAVx9HDH+X3L0Z9OOK0nLdx7G4c7DOMjizlnlI8/lvvEqIuQBgLGuyGthRfQhtLSmVgGRpLG1G951kT1TPD28NyMxDyDEt2o+Dswq3NLw5FY05g2TfxGQ5GIsNeXq6NoIDJxFiJy3T0bCeRa94Ol1bCXehFamEigKt6wUfz+8jFIe+Q73X2DHX3REfybvc44hMp24sfhbKV9ZGgC0aHwrFBHspJGcS0RVNHIUVYsqLiuDtqYmGm/dBj0tLSxqRRT44GhowHPdepLYV0klPxNJnzw63zx5nnmStAisgRaBNTB99jE8ear6SuZM0NBg4/oF6feophLG9Cu2DAIAXI4iovX/3Ud4wrRs6wsA6DM0EJKcfUBU8Nt8ZDRlmzi+3syrwUZGJUgV8wTQpdPqaigWLX99sOyUnndL1Cf+yGPmq3VY5iPdtoPD0UBpacUqYtvYkgtNmZptEv6uoeEADQ0HaOu0+NH2PaktC1rgcETRkeLbzcyIlxJBii2bLZrFtrA48WMdke5naUVEv2Rm9IC5xVHk5ComxMqCTrSTJvCpCn75Z7A0qoBX+gpssfMiDbpiJ4oWxhAIeQAwrEYDyvZPnzIp69SJh5nqqkhXojghTTxx6S6zYnFBQ//D1e1j1XREquXF+8+49yyecT8LE31G7elEL40fkcIAAH4pSgvWQ8d0B6WdONrGywF+PlgajuDzMsBhS/eJbdjaiyTkXfpIn9nWf1Ib2vXSmL5KdQXmKvk5WOlRvctlUefQBkT1HqOmo/m1CNJsBay9PY/SZuRKchX4+iG1EFG4V7jcsH1tnE6jpnHTjQUAwS1+boEmmWLe0VHKGVRP9OiOEZHhqGNWTWiACgDD3OhVWHkEda2LqycVq+glIPZVMkKqTsfJl4uhq8csta+IW4IuPsqVAz/yhP4f+/J+DO3vkjzqPB5XPsfA28wWmmwNAIClDrObiKqpqMmsOqlxYDXt+t9NzPv0/TVl3bPsC6htqr4UWkW4/20hPuYRofOtq2yCtW7F0ggA2WHNyuBgTC2oIoi8S8nPR+caokiOdh7VMOca1cehkkp+FkyFOiasWByKi5dfYcWaS/Ibq4E6fs4IX/b7PNgrc6l59/7nFgSSxHPWGnjaWUGHQ1zD9g//eefzTe4Hmdtr+ThWqOhKRSgtfYvi4nvQ1ZOe1q4oebkLUVr6GiYm9JEPqmJgoPqqERfn/g3wCwCWAcqLzkHPmvoMIY6y1WwV5VOyasW8U537ytxub6DaFPpKFGNI14aMxbyC78VqOhrVM2rhEaX6bV1Q8YJNOqZbwU1vAV75V+hZPYSW0WwUplaHhlZDqX1YbFMU58xDefF9cPSHgGMge4Krkv9fOO1cgX7VayEq7SvaOFVFbnER7n1NQhN7ZxhpaZPaiPfpXtULyfm5ONq2Nx6lfEIGtxCHY18BAHpVkz9xVIls/p4Y8lP3J1PM87Kn97KTxrvFxMyln2lV+JmqrmLb5OU9GIt5Arr6ikQ5DQ02atR2hn+LGjC3MQabzUJhXifCMJUAACAASURBVBGinyfh9sWXKBGrIqYMHfs3gpEpvfA2b98ohFgSvmj7X0sv0GDA0UbrKr+XH8HvKuQBQHjjdujm9nMVcEUx5lhh2Tsi/aCxJfnBdabnRayM7ozLKRtI6342HsbdEWA9V6VjlhTTf4+cdxGzIwG2TjgQ3BMDrxyDm4k55taXbyocP2UyPNeth7WBASXq7ku+KK35Sx5zo/NKKqkoESm7EWw76Kfsq20bH/y7+Tq43JKfsj9NTTYiTk+BpiZbfuM/gNt3pU+mCdgYTx/RMNpNvlBbY+06RE+UHv02poU/xrSU/vKmLM2aVEdqUQa02Fow0zJCZNYbxmO0C/b5ZWIeh1MTJqaqEd/MLZR7YWfKs4Qvahtb23gp+OVfwdKwA4yXqm0/AlwOLMMU30Bo/FDIR9Ukf0afvZBdTZcpfta2Mre7mpjJTMOtRD3YW5vIb0RDwz7heHhwioqPRnUMnnMA0fHKp9uLF/moCLqWN0jL+jbvKW0kK1eLp+b+Tsx/uwKZJdno59QdDczqYEfCAdxNf4RQh45oZxuE3o+G45D/VgDApZRrCLFtBW55EUZFTUMdUx+MqzoMADAkcgLMtc2wwoc+GEYRgo3CpKbTytr2p3OkbW/42zjgxIe3AABjbR20c/FAXkkxpc3+9y+E68KbEO+mO94+xZCahD9qpYj356IWYykbHeVN/KRxKW4FRrYNR1LcN6XHKC/n4U3kR7yJVH2akmdtJ4yaKz1/3NjcEJfSpef0i7M5+iHySkTVbKf7Km4QqwyPM+9jT9I28PhEek172y5ob9dVaCILkAU9yUi9z9xPuJ9xGz0diPZnvx7HrbSrqGboiZFu6q3E+yAl6ZeJeW3tRH+bQIiz1xVVMR5ddTepfRMJQU9Q9VYSSVFPnSKfhU7FzErpyMksoKxz3rUCV7oMRutTO4Xrxvo2ROjFgwqJeW7hq/FgxHBYG5BDx5+OHoW6G0VpXB327UMvH+8KHH0llTDnfsYZWjHPfetqfBguEp/L+XzMuXsNS5sGKbWf7OxCdOkt3xOoInA0NTB9cgiCWqi3MqCqcHI0R5KKUwBDq5C97KKyH+F9/luF+g6tS184QNwrb8ONR8Lf6dJuXytRobdPT38kf/8GFgAzs5pY+HYLulRhVn2xWZPqAM4w3reiHPzQAH3cqX5sfwLqTqmlg6Vhx6j94CdzkV6cjXNN/kV6cTYstRUvOBHiWB1jvaQb4t97KDuqUxZ88ElZOpX8b/I7CnrpWQXoOHaL/IYyOLZmiIqORvW8ytqCN1k7ZbbR17RBC/v/YMiRXZiPKb0du8LD0F24PMSlL4a49MWS6NVoZ0v/jDPr9RLsri+KIhYX/LZ93Idhrur1kf2ZvMjciOic/eDzFbOuqKIfCBejtnDQb6bwPl5npMLfxgFJefQFxsTbqItSXgEi01cgMf+y/MY/0GTrooZJX3iZDgaLpSGz7dFDj9Cjt39FD1Mhkgqu4vG3xSjjF8lsZ6njixqm/VBFv+lPOS55qEXM4/F5aH/3bxSXl+B689VIKEyBi77sWThF2HxxCkZ3WIOE9/RGob+KniObY9AU1YRU9ry+D0da9kf1o8vxvsdf6H5tj0rGlca450Pgqu+OjbV3417GLRhqGsHXhPA7FAh24qIeAHSx74nY/PeoZkgIV4vfzRK2nfpyNJZ6r0VHu+7CvuqM7LuW/AHOe6iRjj+zCMafzL44f/Sr+gAsqC7q5tsX6k3F1dgM1UzIxULqWVdRaLzX3wgBPyI2DpoabGx+8gRf8/IRP2UyTHV1ET9lMjrvP4C0wkK1e+WFeNJXWDIy1ceR+/RFQ07suovtKy/B0FgXRx/OkTrG4CnBCB0i+8bQM2AJ8rKp1TE9fByw9vAoOUdfiTooKpderXS0H9l7SoPFwvGYN0qJec2CpUd0S2Jmqo+Th5TzMHqQ5ApzvUQ8SCImEaoYj4WjCfG9Sis4jg+ZIv9LW6PBcDGdLexnqd8F6YVEwRCOhiXqVXlMGleAk+lfsDcaodC2j1lzoMk2w+dc4gWgkRN5Mm54WCBmLTip1N8qDUttclZCsE0nFPMUSyXbGhmJKY0DKOuZeOVt2XFL4bYCqrlbAxAdNwssDHYhp6ye+nwDqqaouBQ62op5K0sT8g7HN0GbKjtgql1NlYemNI383SnrlC10YWCgjYIC9achdrg7DrsbLMKgx4QPtaW2KRa/24bZnsNk9ht9l/juZBdz0SliN+z1iQgkQWEMARmZyke970s8iwHOihXGqztEZJ3CYgGSdTd0tDRxbxO18E4lquPhwSlo2Ee5KNmGfcJRxdrklwtgk5afwKOXiRUeZ93M7qiiZLSiPA5+oHpTCpA16XEv9W98Kriu8H4Ky1JxLklUcK+bSwS0NSpeWdrD0B1TX85DLRMv9HMKxf6kY+jnFIpinvSsAXcDF6nb1CHk3T0VqfIx6UjlRuLxt8UoLFM++vNz4W18LrxNWtfD9RY0Zfgk8vl8ND62BRc7DQJALnIx0S8Ak/wChG1kETNwMpoc2wpbfUMcbdtb7rFeSu6P7OJYue2kUcbj4nXWdrzOIhevaGq7ClX0RUU/i4tKkZVVAC63BLq6WugUsgpjJ7RBULA39u66gwFhTTF0ICEGN27qgXOnn+HEuUmIuPASXG4JunSvB1mU8bi4/DkMuSXMMhLSi14iPeWlcNlEyw1tHQ8yGkOVMBbzlpy/iQOPXkjd/m7xJATdmgozLUMUlxNf6Dmvd6KNTT30d26N3KLbSC84DHeLTVLHkMXGc5MYV5dVJ1suTYGjO7N0ZFk8zyDSNsy0CbPt5IIc2nZ2Tub4mlTxaIRSXgl8TQjfFx9jP1z7dkko5kmjjU17THwxDGtrUc0gC8ryocVm5lHIBI4W+SPbxE76jUESpucs81suzK2pfm1/GpLnTBJVCnkAkJFC/czqa1I/EyXlis1Wdd5/ALu7dUMTZ6IqZl9fX2GVSAGn+8n231EF0kQ4AMjLLsSMsO34Z5f0kvL5uVx0q79A6vad4REyxTxZ+495lYy2XrNw8c0SqW0qUQ+5pRlSt71Moz7YWegy90AdPVHxCZEFszojsEnFrBo0NUyEotmDJFehmGdl0B1WBoKXAj4eJLkJxTwAKCx5Q+onIDZjAuyMhsHZdKZwm0Cwk7UNADILL0KX404R8QQENFSdpYcsDDUVS7Oa2qQxjr15g241a4JNY+o3cPsx7BkaCgDouekQjoyiPji/eVfx9E26SrZW6siauPwaXTrKL3gmCx5ffSnjyni9dWpXce9YAY0bVkXEVWYpz7Efvv0QZxWnpXUDmGuRRYcX2dQUPkl6ulWs2rY8HmW+wlduOh5lvvqx/AITqw2Q2v7pDtGEXM+5e9GyTlUM7yRK+RUX+yr5Pfn8LQcN+4Tj/v7JYLN/bkTmlqP3sPu06qJ/63s7qWwsVXAkvinK+RWbHDiREIxG1vPhbKh8EIog2vYfnzkYGTUV/ZxChUJdXD75Xp1RLLoG3814hNHug1HOL4cGSwO6GqLimaW8UnDYik0MCTi18Qq2zDgEgEinpaNtWDNGYzIhvzSZJJSqmqMfm6GGaT/4mdMX9BzuXR89zLtBqygXuVn7kTT4FYoLt0Nbn3gXyfnqgOHeyehh3g0cnTb4njsTSYOXoYR7GkX5a9HT2gzACehoaOJu6HC5x3M5OQyZxcw8NZlwJ4WwVnDQb4YmtsuhrcOBpiYburpayM35jrmLuqFOXRdkZlAnlwYNCRReb4Lb+crd1+usbRQxUVlySuJx8EMD9HZ/qPJ3akVgJOZ5zibSDDrWqoEAdyf8d+MRwhrXxpor99HK0x1LurYGAEzyCEV7u4ZoeZO4KQ90boNVMUfQ37k1o4OL/OSMeo6JlPWX4lbg2NZb2Lny53uMCWCxWLRVaytK/6qEsDbRuylSvucho4g+6sMvoBq+Jj2s8P7W1NqCSS9G4EbaZWQUpykcRVdUXoSc0myU8UoRbNOBtC2hUJSO8Vd15T0Q6PBtSJ4xZ1Loguk5e3Y/DkFd6VOm1MF/71tgbHXVR05InjNJ+OCp9OKTnUFNs32dSRU1qu0Nhz5HvvBbxcgIg06cwOl+ffE5Nxdjz52Hp9XPrXQX1kbkoXXxzRKwJB5QQzz/xsvHHxHi+TcuvZPub/S9oBhnni+kVPwVCHUda83F2RcLKf3aeYsEE8nxy0rL0cF3Dvg8PlZMP4rpK3oo/odVAgCY85qIYFrkfUq4buV76cKsOKUyIrZuJycgPicLbiaEiOK8eRXeD53I6Nim/n1E4aINtyJUE5HsZrZYbEnayxh1fS07+jSLjMJzJDGOBQ3w+FywWboytwFAKS8b9WxU64GWkVkAC3Pp1d6eZpPvEzkl2Tj55SBaWAXLHXvfc2Ky89+Hj0jr7wwjPk9VzEQTRCm5qvH4JNJj5bOjnvTJBGVZt/GqQmJeXkkizn/qSYk4SS8iZrezi2NRxucCIFJYAOBcUnewWRxUN+mDyPQV8DEbDk/T/ojKWI3E/CvQ1TBDTkk83Iw6IT7vDBpZL4SzIblS49xF9HYWsmhQz5WyTpE0W7rovaGDmjIW88LXR2DL+oGM+tCl1NrrWcntF2hH/K3ZxVyYahPfuXfZytvZSOJv7oPY/AT4m/sIlxUl/ksGjiwkC3/zBjOrxFmJclzYNArtRikXdCEgoJ9IeJ05rDU6NletBUrEvWhcvPMWkW9U6+co4HdKGX6Utggf886rbLwH3+bjwbf56O32QG6aIx3nDj/Bxn8uIOLFQmyvuxYA4G9OvC8J0mYFPy20zRFi24q0TuPHPnfWE006MRXyAKDL6NboMro1eriMw9EE9RYBEudQfCOF02crSnT2fkRn70cLu39ho1efsp3FMkBZaRSMbV7JHEffTCRcfc8mxEEe4lGYNQT6ZrJTtR+nLUZ83jkljl45kgtvUdYZm+hhwZwTGDexDYLaeOPMySg0b0lvB3P50iuUl5WjbQe6iTk+Dv4fe2cdFkX7fvGzS3cIIgiCgYGNKLagqKBgEnYXdmHXa4MKomIHFoqdgGJgYicWoSiCgYCgNOz+/ph3i53dmdkA3u+Pz3Vxwe48EwzL7sx57vucROW07R5LbAdNlWoYULt89SnGlXn9Wtph7UDiw3TL9fsY1KY5BrVpjjarQnAlLh5Plk1FTnGeyDpXvz9BKyNB+0QJJwuJvyYjKy+CL9Y9/mIDPY02+Fv0Ag5W8fj6mxDKeN8tDUVvUrwmOMFrghNir73BSl/ltqIKY1O/BnZcVl4r31J7ov3Ku05z3P72EUmDyKtxegx0wOUw+cW8lLwvYIGF1U2YldQPqjUSC14RrQ5lBcDaOtLFI3no2od6xtzmoD9pmy3Tc3Y74lW5innKQto5a2+2BKc/eoDNUoOumqAVvoelfBdxZXk+ZBo/AOPet8+wORCAvnXsENyFOuH61niBqNLUzEzprbRkfE/JBCAupPGIfLtWauUcjzFzXMWEPOH1i4tKSNfjlHIk7l9VTQUt2tbFiwdJuHnpRZWYpyByiuWvfE6eNBeOh3fiRy4hcN8aMg6aqvQ/drt7bERxMb0LRkUJeWVRYesC4AJg4cnX9mCzNGBndhAaqjUZbSc9VyCq1DPZAC64tJaxWYqv9PadcQgnj0hOBfxRIGrloc5Wx3b7I7S2fXu8dBG4b0s7vn8ek9ZbaaxYLN7C+DDjFRwZCCc8fMc7Y8eem4o4LBH01W1In+cJd0Ya9cXabP8Up/DFv7r6HghLdISdEdGK1cvqCLRUTRCW6AjH6ovwp/gz4rNPiol5yV8kV84yQUtdDaOdHODbg7gJOHLnObZE3sOjtdLb2U2qMU9l/RDPvFXr+Jco1NAkrCxS839i0pNVjBJuZ9+/iAPOxGfHxhe3sN9ZcZ8jdFtsydh66g6meRJtVxwuF//svwKPDv8NP8//MsYG2riyewp6TgihHkyDdXuuYt2eq6TL1FRVoKutAU0NVXC5QGFRCf7mF9L+7FMGV/dMUdi2mvgFIW6D7O/1l78MRnaR4r3eAUKU6m9zGVqqJtSDhegzyBHRF54r5ZhkYcLaQeW2L2nt0crkRto0NDOegCbGoi3sBubvAAA5P9pB3ywWLBa9jjJDixTKMVmF8YhMKX8fQ1erUP7P4yYKvH8vRApCkU5fJP6n9h4UVBSOGE10N/V0I7/2OZ7UARwu+X2WoigozUBYoiP62pyHjmoNpe6LB2Mxr0sDQVvjt9+CWeWV/bpjdvhlAMC+j5cxxLobACCnOBfPsuIR2UXQx/234AkcaiUiOZO4+f2Ve4ov6qVmEzM5lobz8S1nh5iIV5Z2Lo3BYrHALWusoQR2X5kLqzrUM52KorO5+Owwj/rNmJlZcrlcsEhafmpqWYILLiY9HQ5VlioWNVoNCy3BTRqHyyHdnpOpC45/ERdRZ9VfiElPh8PTcgi44OL012MK9cxr5ij5nFDB9Jy9fpQk0362ve8KVbYGSv6t2OlpsQS2+l3BBQch74nZKTZLBZMbRAMAdnzoiVJuMX9dAPBtEAUVBd3ESjtn938IKnDk8XqgwkhDC8mj52Hby1hkFuRhTGMHWOr+N1qYyTzqpLF/UxTGzCGv4KHyxCPj6tmnAAA9A8m+GRMX9IZvv8qZePZfQJ2tSWrQXlunKQzVpV/k/i76hU+5ryUufzh8kszHRfdm5vJpZtV+TCjl/AGvCq+o9LvEdlcqTHUkB0RJW0YHIyMdZDH4P00nadEQprf5AKnL5aFNbUupIp4sQg4Zq9/uYSTm8PAe0IaxmHc0/AGG+ihnprvsjVNeyU8AELv5ZEON0rRaHhpbmfGFPAAY1qkl7n1IVtr+mHK8XQAGxRIWNJOerEI3M2Y3nOn5gor6rKJ8kWXy+OXxWPlmBxro28Dd3Ak6qpI/y4Tx93XH/B2XcDBS4HtF1rpehXLQ19WkHqQAiktKkZWTRz2wnLC1rg49nfL53SXxLe8hzLUdweEWK03I43E2uTdlMFH/DmvQ29MBmlrqGDZJPJRxyqAdGD+7JxZOPIjI5//w1+kzyBHh+24j6sVKbFl1AdOXEt1Um5aewZxVA+DaYhkGj+uCyycf48StBTL/Di6DxX1q/xd5lblbTMz7k+4ONU0XcEqJ4Cx1bU/8/eWF0hLJ7bA6xvuR/a0R1LUHQkN3Etgq5B7mFSHkAYCxRiOFb/NJ+kalC3nCnE/uW26BX4zFvOvvktCzCTF7yhES0IRbR647B2Ley51ggYUVcQdx3VnU48JQm6g+01AlxJWM3HMw0SF6zk11h9A+lmf3ErB4lLhvmyJgsVno2tcecwN8FLbN3g3mg1PKQWTiBkbrXP4gfzvvxSOx6DNcPKlszktfsaTaRY1WopY2IdqyWWyJYhzZ8w307ESe727WS+px3YmUXhZclmpmBiKVd2ThF4qiML+Y8Tq/ChLR3nQ87KsNRk7xdxxKGgJbfUKgC3nvwm+jzS5O47fV+jYgWtPottnKcs4kMdz2gcRl8lBcVELq1Te1eTuS0ZWbTYtOAQBsbOl5GJ3cd1uimEeH3D8F0NETXEhuXkoYlE9cILmK0aZ++cz+/K+ytPEx0uc9rWZAX62a1HXTC1OxJV62sAlp0A280NRQg46OhkL3ff9zHdStth5Z+eKiTnLWGuioN0ZiBv1KwLa13uD+5zow0nKCtloDpObsRnvrJMpldAk/OAk9+jCrLj955jG8BpCbIwcnrKNcf4btQtLnDz1/gX9uCN7HddTV8Woa/dfHxOnl12lAhixayZ4Dt5Qm5slzMZz8mXlV3vDB5J9RNqbibaw1DOlV3fnNcsOGoEjGx8IEHVUtmcRbHi6Wtqgbth4sAKMbiv5fTJ8rn7H3gHszcKZDMILjD9MW8gCgm0N9EQ+9KsofecIw/ovcPzpHpvdAHvJW4fF4kbEVGioGiEqh127PAhvaqtVRyMlGCSefeoUyUCWNj57mgsM7buBPdj6pmJf0/hvW+IVj3KweuBP9Bp26N8boaS44e1TQDTV9aR9EnHoM0xoGmLOKmDDT0tGApY2JXEJeeeNV5wZOfmSWFM9Dja0NdbY+SriFKCyVnEArjbJ/Kz1Tov1aU483qcuCrslJkXXKVuGpaXbnV/SRweWW4liS5HTz/xovM3YgPvsk9cAysFlq0FY1RVHpHxRxmE9qhSU6wqvOTaixtRmvywRGYp66qgouvXyPAC+BaWbjpUGImDka3jtEP+wDmtOvRqhvGorMvEsw1nZH3LdusLd8Q7kO3RCMnl5tMHOt8swpmaAIUU5W9m+4TCrmkWGlbaPcgxFi73rmHhDCLbRl22lLuVzUPRRQdhU+RqZ6yEpXjE8RGSaa9XA8eQLsqw3G2S8zoaVCGFJ/yRVNVDJQs5B5H7KcM3mp09AcHxmkSJ/cE4MhU1z4j3kttmQkj648gTZkPLtPeEA2d6xbIfvncohJk40LT2LjQuYfRlXIDpWQBwCmGszaTRVN1HnF3+zyqu/MdL1JnwfEq+nKVuwJP2aztEQeWxvNp7UMANrWojbxV6cI+SEjZPcNiWLeDNuFmPxsGGbaLoKphhnicl7iYcYdjKszHYD0LoB/btwQsQK4/CEedTcF0rIHePIsmcmvAAAY2LcV6fODarmioLQQmirMhV4dbQ3k5ik/gVWYuMx96GQufo2UX/KLX4WXkH0Ktgb0r+dGTdzH+DjGjiSvnj714DXOPIrDhmG9wWax4HfkMkpKOVju6UI6XpjePZsxFvMmTT+EnVskB0UompnNOmFms06ky9JIQq2YUF1DELxSxCmGOkNvrIKiEnC5XGjRTE2uQrH8fxD0WCxCyJMXMiHvoh8z/0sAyCpMkCjksVmqGFT3LiT72Qp4k3UQLzO209qnJEFv3fwT6De0HU7eWgjXFstI1x0wrD0+xH3FwBEdMHHgNnTq3hi2dhY4cHEmvLoIJse2rCZ816L+9YY+e28xAGBkr0AcjJDvWsbDdDyKC8krr6JyDsi1bWHU2NQhZkSAw3rQ+RvxOJHUhXZ1+YXP/dHH+iz1QBlIyD6Fx+n0i454OFkEwUKbWmfIKUpGYs55vP9NPkk0oHYU431L41yyO/JK0inHqbI00d1yj5jdBzlc3Po2F6m5dylHnvzorPQKPUZXwPtGDcThWEGPvItdPVx7mwi3IOKfZLAj4X0y4fFG7G49l3QbZLBYqvhT8BBfspajYXWB0XXjGpF4kdoa2uqNUd80lP/8gOZLSLYijrNHy0oj5FU0kqrMdFX1MOmpoIx2TG1f0nYzZfEzTb6LxLKoUEyp9R3REaGblDtDbqppi5D33WBfbRDamY4HAL6opwgUfc7ufF+C5D/X0K3mZlhot0VM2jw4WYiKbx3dmjES82IuvBAR8wzUNfFy6HSFHTNdnt2VPTqdR2kJ0WquqS297bm82v2rKB9qadMLFWDKqSTRllzPuuKm4NdjlJcW9l8ns+g3jNUV935Kxu30ayIeeZ1MuuJJZiwM1cSrs8qyzFm0aqF3g/qYTnP+Zd6SE4yOEwCm+ZKLSdnFf+F1fy5YYEGVLTA4P9OBOshh1bL+mL3gOKPjiLz6Gm49yA3uCbNp7r8/O4IFNgbXE1RstDadj8fp/ghLdIQaWxdeda4DALzr3sKJpC78cSywaYt5P9NzGB0/ANS0kPz3vbViIrqt2oM5h4g/pgqbjRvLqNP/ZOV9PP3PWwDwuDMNFzttRSGnCJ73CFFCnko9HlevU0+uU8FmsRGSeAzJeanwuj8L5ztuo71um/FB4HC4WDnODb3aNYLD2MCqar0KIDZsDvpO3Y2fmcqbDK8ovF3tMWuEeLWZoqhdXXEp4mZaDuhWk76PYWOjkWhsNJKBzxvhjyuM9+hOWOR7CPUbCyYu4559RnZWHh7EvEfDZlZwG+iAJvZE8u/nJMIKYcWMMHiN6gjrugJ7qgXrvBB7SzBBN33oLjRtZYMfct7XfIpLQXFhCcxtTNHeg3yCS5FY6HRAWu49sefda52AvrpsCcjedW/hd1ESIr5Qdyj+LaYXiiYLTIQ8NbYO3KwOQVeNvE2XDH11G9ibzIC9yQzkl/zCxS+eItWkmirU11lMoCPk1TfwhoMpEzGfhS7mm/Az/zmupVIXr936NhddzDdSjpMVRmJeK5uaaGUj+GfeMoRIMeVwuSI+FjsdZsPt1jwUcUrQxKA2gu0FkcoGml1goElcnJnr+/KftzZeBWusEtmftnojtKgpWtE0uO1K5OcVUR7rnqt+sKwte+Ll4eQoDLcRb5Vzq+eHhcHDkJqcjkc332PiEg80bGGN7SvOoteQdvx2t+0rzsLVxxF1GgkqsCb03IDMnzk49XyV2DYBYNxCd9yJeInNp8VFDy6Hi17154m06DZoXgsfXn6h/Tv9zvgLwzIJfhub05uxUQaSzP4lUTZBVBJk4Rc8fCY5MxLzyM4ZFekFCWLtsqaatmCBhVJuMVRYajjzZQaYzNjICtU5O5zQFg6mM9Cpxmqk5REtt+oq+mLjBvl2xaEg8qRKMlI+/hR5nF3E3Mso8vs5uNUQVP8siZuJ1U02M9pG6Cb5Z3jqNjJH4ts0fE6QnvCnbCFvUdBgdOqp2DS4KiQzvi51qyWP5U3IRZjcgiLcekG0jPZqS3iAeNZtCvdLobjkPkri9latL7/UMCbM23ERAb4e1AMBOIwLxJO9ir3pfvH7DQzV9EnFvNNhUzBwCDOz9mlzjmLrpqHi20oNQ2dTUZGsqUELWts89uoVRtoLQodKOOS+s2RwOIp7D5lczweT68lmE2LfwhqqqmyUlNA/dv/ACIli3pB60u0cbA0GwNZA3KdQlaVJOqPdykTwuuIt71pTVCDyHs48xOnofsninLGuNp77z2C8TXmYNf8YgvwH0xrraUXY13jem4MlduPhWK0Z5r0MQkBz+Vr+1m6QvxNge6ulMq3nMDYQJ1aN0ftZLAAAIABJREFURB2LaoiIJVrCXB2VM8lSBTXnt03A57RMDJqruCqnikRbUx3X90+jHignimq9lcdQf0i9hzj50RnFHOnehGGJbcXec+s2NEf4TdH7qib21jgUKXgfNjTWgVVtooKaV3XHW8dzpMDPTs9QCwvXe/Efbzk6EQAwfrZ8KdV+butx6dceqMpQpS8LTuaBfIHUs841qLOZBx2RYaheF0PqPaywkI3wJPq+3oqoNtNSNYF3nRj+Y54nrqKgcx7l+T2qa7XEkHoPceKjk9T29tTcOzLvgw5shWykTDUUm8VGZJcAXHcORLD9NEx9GoxuN+W/qI84/gC/M/5SjotMCBAR8vrenYcnmcRMwIW0u/ia9xMX0+7ib0k+Zj7fjNfZxM1WTnEu8kuJ1pKTKdfxJe879ny8wN/OliWnsWrfWHTu3RyDp7jQOhZhyDzESopLoW+ojcjEDRg4touYkMcTksoKeQAQcJSZsfrUPsyEEB6jG83EmMaCv1/4hgtw1RgCPxdClPSpOZG/jFPKQXoKvRTI2d7MbrxW7h4NAMgtphZzFQXTc/Yl9zGsdFoh8c8tvPl9Cds/9AAXxA3RlIbXcedHCHbF90IXsxmY2vC6yLrjbS9gV3wv7E2QzwxeGN45k0YjQ9GbBSMN8XZSsvAUptgcCCD9kgSrzNsTUyEPABLivjJepyyjZxOi/oObkv0lhFF0SI6jM3Hzsnt9+UadV0EfVRZ5+9fb5B/o1bYRX8jjMbVZe8y6ewkdTis2NVoRlG2XXXv4msL34RM7if91IU2QcBiTHiuy7GDySZF11r3bivmv1vCXC1PNmNmkCwC8fkP+/rDMzh+Tnw1D/J+3yC7OwrUfETiTSu6rWJaEjAzU3RTI/2oQRLxvCT9Hhmtf8uelMXKo8ky/r13yY7yOrBWl/lG3xZ47+1z2irCMTGbXZuVB+CFf6kFleM5gslZXlfDkYYHFTzGO/5PMeJ/KYNOHUP7Pl9JiGK1bx0LU6qC6EfP/8yrEYTLJIIy1hTFiw+bg0LqKMcZXBAvGdUds2BylCHlN/ILgHRwm8qUIhtR7SCnkcTiZSEk153+VxavOTX4auNTtcJn7hdNhuOsmfFJQwFNZ6jSrpZTtSmNIvYcYUu+hwoQ8YfrZXKAcc+87vS5FupRyi1DKpbbX0FEzV1rbaOEfyS3Mv7NycYvmfRgAfMyhnohS1O8hLEhKguhQUA7C6pJ4bW0ZdsZQ/9KTnAgVtLC0CEvj9uNpZjycqrfAVnv5Wuye3onH1n+N4KVx6PYisec8LbvCwZi4IQ5JOIUrXTZj7OO1cK7eCiNteqGpASFeaKqo8708vKy6oZZ2DTzOfIvxdYj0nQfX3mD66oH87bbv3liu3wkAYi4+h+d4J4nLOaUcuNXzQw8vcW8fdQ1VRq19GT+Zt51snxmKA+9ERRQfvz7w8euD0hIiaTE8dRceRjyDYy979DEchUt/DtHaduKbVEbH4tCF+Bs2DgviV9+l5+fCVIvav0AYZZ6zCynzRaryuOAis/AzqmkQgSJONWbCqQZ58qSGii4m1pcu2CwYvovR8fDOmTS+5t6FpU5H/uMn6cFiAh8AdO7VHLcjXtLet3AIRqvqNXG6t3gFjDQ+54ma4E9+Ngzb7Y/geEooBlmN4j+WxLcv9ERlKuzb12M0ftcFxVZvrAgZATe7Rfj1IxupnzNQ05rax62KimXeTuIi4uG7L2jd0ApsFgsBkwQBJq616sO1Fh1fjsrFvdefAACP339B64bExfP2s/cwuX8HTNhwArv9vEUq8tpPCsb9naL/D4NifXG83Q6+nYNP7CT0segBAHAybQcnU0EAgU/sJIy0IWbxw9vtRHD8XvSt2RM2OuTJ5PNmuSGAoTdZt94bcP2yqHBVTd0U2+2PYFtiADKK0tHMoJXU9xph6HjjlaWoqAQFhcxvoEYP7yjyeNOHg5jTgPBZepDxCm3/FXXKi1XrL8LaygT16kqf0GizZjtqGOjiwtQR6Bl0AI1rCsKF3IJDoa2uhmFtiUrIliu3ortdPQR4uknanBhMKzQBIOzARJHHs0MvIXCU5NAhaTSbHQSvds2w1Ksb/zmz6uIV73SYszAcm9ZRV1iGfjqP0E/nRVprHYybyLRPHnRDeKiYVX8EtiUcxavseGxpKX6NLo3gE7cxw5uoFiksKsGhqCeY7sU8Fb4KURqcJCrPNVVUEec5n3GfiK11dcSGzUHqj98YuzQM2X+Zhy6UJyP7OmKST0fqgXKyqJ8zhnQQreJu4kdtbSANx+r0/mfSvreEVU3p7fktqk3F2yzyUEMex5M6KkWsORwlvyehJAIuz4er/misOTsHrbrJ975XGdBWNYO9yQw8+xUsccznv9HogNUK22d4ErlnqjB9rM9Ct4zn+7WrcQjcEIEFi/ugs1NDuHRZC3MLQ/Tp1wpePoQmtMDvOF4+/4zLV+eB/W/H2MSxe5H7txBHwqcAAFy6rMW5y4Lrp+DAKFyNeoVRY7vAy8cRhkY66OJML+WWCw4e/FwldYyiX+PUFZVcvMjYhhbVFB+Yx6gyb8u1+5RfADA0djV63V6AxD+puO4ciKWNR8hd2bNkzF5a40zNpXvp+NYbgK95PzG7gbhYoc5Ww9d8yb3VphaGyPktKFEWFnrK/n4/Uuml1NSwqoZPHyS/+WZn5SIycQOunnxMunyUHKmZdJi8eRS6q/ggcp9AoHp85QUG1/KFu94IvqC3rB9RNVioJNNsa5pJonRQ5jnTVjXCvZ878bckHbd+BCPmexBfyFMELx8wS3mkoq/1CdxMm4sjCe1x59tSHE5oK3H2b/jMHoy2vW2ZQHx/+YuZ/w8AmGmQh4R4Ww7H1OcjMbWe9OCMff6XGe+TiuBl5Iazgzqu4f9Mtx1cFsa5STehLikuVdq+q6BPwCR3BExyx63gydjo6yEi5AHA459fYXPIHzaH5L9Zzs0tv6CC9k1sAADpv3MBABMCTiA04hFKSao82CwWJvYVN0Pmgiviy6rCYqOQo5hq6149mYtXpaUchOwmTxGfWm8eltttQP+ag+Q9NKn07MvcXL5sRwQAPM0UVMatebtHrmMCgAVzpKfRkzFuivQWvGdf0vBo8WRcmEqEO1yZJVo9fnn6SJz2JSZ+lp6LxvNl0zCoTXPa+2dSzSaMBcW1Y1lWnbwucdmrQPlb6ng8fZ5Ma9y+Nv9gVgNB1c2ltNuYWk+5r1u6sFlsgMVCLW0LRoEsV4Mm4fCVJ3AYG4hleyPRwXcL7GpXJbcrgiSfxZjWuBMKSktQL3wNhscclWk7Nc0MEbV7Mi5sm0g9uAJYOL4HYsPmlIuQB0BMyAPIQzGYUFe/L61xBvr0RD/H6ovlOZxKycyuhHCzuP8muOqPFvuSFTdT8g64zB/ZMm+TLg0Nqb3zFEVCNnWxFAAxIQ8Admy7hojoeWjTVtDVdfjYZFw6/wzf0n4jOzsPa9Z7I/LafPRwJiYR1q46j137xvGFPAC4dkv09TtpcjdcvjoPx8NiwRQq30G2hG4aZUMlpMsKo+byt6vJ35AOxz7H+ogYvFlFLD/aTrGln3SpJmHmU9j7rl9NYkbPUpuYOW5pJFodYallKrLObgdBXPbG45PRr+lifirtrUsv0G8U8QHRrX8rLB61B0fvE94gj26+w8jZ1KJRk9a14Td4O1p3aQjnvvZiy3kiYWTiBrjV8xNrtfWe6IwDG+lXIvgN2YkNYczac6NLw/miHQA8vx6HY192IC1RUC7t7NMecXff42zGflrbXD+LWen5zgjBjI6toQlsDkq/CZbmm6fMczam3mn+z13MZqCLmeKqtJieM9um1Iak+uq1MNxWup8RD6YelFdPP8Gs9UQaZgmHI7GlVlKarY1OHcx75YuAZjtwIY1ot1v7bhHmNlgODrcUJ1IOYUVjyYai967GMTpeaUS+XQs3u0WIOvUYUaceY8CojmjTpQE+ffiOXesFouGZx8sVtk+y/QOAm90i6Ohpoq1zI2jpaODlwySkfCQmIfQNtRF+v2Lef/9XOZe6HU8zo0mXTazrD0ttyRV2W8/cxbQBHbHt7D1M7S9oiZx++wKSR0h+j2JC74GbEROlmG2REf34A1xa1Ucbu1pik1bTPDthzrbzpOtxuFwM7dEK3ssO4sRK0VS+O+mCGVHfuiPBC0eY/HQh1NiqWNRoOkw0ZKtAjYmaz7ii6OSZxxg1tAN0dJgnv8pLcEg0ZLHbvBEp/r5pqC5b9ZckXLs3xfpNzNv7R03ch9BdY0mX2deyQEkpB04b9+DufHEBQFikfPAxBe+/pUNbjf6F96z59NqhhRlAkgj8IP4LHiWkYO6hS7i9yhcrTkSjfQNruDS1xc+cv8gtLEJaZg4sjPXRflEIgkZ7YMeVBwid6k2yB4Jrl/zg4s48JbD/oK04e1x6S2B1DWN0rd6G/9jdQr7qNUVU5a19t1vkMZvFwtp3u7GoEb3gEGN97aqwCyUys0lnzGxCvE42x91G3XBiUrKHZQPs6MAsPNDUWBexYYLr9JuPErA85DKKy2mCUUNdFeM926Nft+bQ0ZIeVlYelK3GU4RnHjVs/PkrmMTR0x1POqqufh88/LmGdBkPLrcULJaK1DFlefjrI5a9OI8rLuK/a2jSPYyqqzxbiICIBdSDFIixmUG57k/ZPE6nfr+XVMm2e/84uHRZi+ibC0WeX7y8H/btiUFxcQkaNSLyFsZNIIJmblx7g0VLpYvUvXtuwD+rPWEmw7nOLvokdTmRBq142pktR+yPf5SybWkoxClyeLuWuPEuCXZLgiQKfvJw/dwzWuN8lyvOa4wMNXVVBJ6YAo9GC9C6S0P4TOrKX1a/mRV6DWoLj0YL0L57ExyIWYi8P4Tpf2kpB+4NBDdbbvX8sPbgBLTsYAuAEOqOhVyDR8MFaOxgg/VHyIWjg7cWoY/dQlx4S9+YvSxxjz9SDxLiZvh9BIzcBsde9lhxhkgoTkv8jhG207H7heCidMHhaeiu4oPo0nBJmxLh1qUXjI5DmOi+gpsEWdpsmRL3+CPSPmfAooLbG5mesy1nyj89tixcDhcsNkuiYCeNFoat0cKQaC/vY+GFPhZEu92MF2OwvmkI9nySXH6uDIQFtTOhd3EmVPBhoKmljrNPVyh9/+vmHMftyFfI/VOA6xeei43pMUD5KV7/X+CCi2WvxU35hdmVRLyvr2x6hjQF3Fif8LEyK+PzVEvPED5XCHE+vKf8s69Orv5QVWXL5HNGxc0tgplTXvgFzwOwaR1zXA0kPq92+xEiBq/Flve9rJBHeHrZ8y0thMkoykJ4u50Sj0VTRQOZRb8lttnyMKmmi18MPW17D9yM65f9oKKiECthWnR1CwBHBiWvbFswj+2tFsPjjkD0Ef6ZB9OE04izs9CrP7M2seTPv7BizXmsWCx+sf7q63cM3RuO/i0Jm5JGS4ltR77+gHerZsF18wHoaKhjWNsWiJ49Bo5rd0BfUwPRs8dI3WdU9GuZhMc6NqaYTpII7GhrhTa2VvidW4DfuflY4U0ETMw5eAmbRrpDR0MdFsaEePq3oAjjd5wW20ZZVFVle21l/c6Dk6u/UkV7YRTVXktXtJPEzWeJcLZnZnNRhWxoqQjejwtLS/jCXpKPbFVczm1s4dxG3FKGw+Xi8evPeP7uK779ysHntEz8zPiD3PwilJSUgsVmQV1NBeqqqqhmqA0TI13Y1KyG6sZ6aFTHDC0aWvLb9JSJzU5iojh50lzKsW0P78SD4aL3bcLinXtAqMzH4WF9knrQv+jpjkdW9hIUFtyCsbH0cEMNFUMUlkpOkI1IGYretUQTzT1jduBPSQFfrBt2Zy9U2Gwc7EC8Nzua1IGhujZ/PBdceNzYCg/L5tBQUW4whbqmYiqtTm65Aq/pPVFSVCISprHUZytWhQs+T3Oz86BjQPyufWpOxYXUbfwxA2xm4GRiEFRU2YiNfIl2bs3h02Auwj9sREFeITS1NTDAZgbOJBP3MLwxlRlJHVtcLlDNRBfXbi1Cf/dAnL0kmHxZt/oC1vr7QEdXA7l/C2FuYYisLKKro2OnBpT7XLqiPzp0qo/lS04xOta/xfJ7pctKbb1elGLej/wnMNNyUOh+Ffbf1a+lHR5+TAEAHP9yA3uSxI0HrzszN3gGgOgzT2iNq27BrE1CFho0r4WL79YDAPauE/0dh07vjqHTu4uto6LCFqmoyy7ORnjKMYQ8WQPXGm7wtPQhAjVc3yMlT6Amb/iwHuNvOGLck1HY6xCKRd9m4cLbUADA/k97Mab2OADArPXeCFpAnqZIxsf331Cnobg5KhnOPu3h7CPaKsUT9YThcrm0U4SY+tDVtDFhNJ4OTM/ZuB4BiPigmAtcWVDWOcsv+QUtVcHYt1lhaGDoCRUW+cxmM8e6ePWQfqvvLO8QbD6lWH+A4BZE9eec+sskjtkfoJywiMi3a5GZ/gfLfQ/i44fvqFHTCFOX90XLdpJvOAaO7oSBo6m9KCLfrqUcs3DTIPit98LqGUfx9vlnlJRw0LilNUbN6oG6jcjbkquQjeWvhfxRTfrAzVy0VeNS2m48zIjkj13ZVLxNIeZ5Is7cfg0dTTV4OQku1qgEPNfuTREV/ZrR8ZaUcODk6o+G9c0xfHA7dGhny2j98uKgYzCGP5zG98m7mBaN4+0EQSCHk0/BRscKO5PE2xEGWPbG1GeLMNx6IPJLC+FlRe5pduroFJkEiW69N5SbYLLv4G2ZhDwAUgVHnljncWcaY+GODG0Zq1xi7rxHTk4P6OtriTzfzLIGXq8QVKy/WyU6ARw1U/T/7OEi6uAILhcyCXkAsH8nuUgoXIVqqCP4Hbo3J/6vCooFHoe25iY47UcvEGDcqM7YGyoe+EGHiCuvZGolZ8LC5cxunOgw8N4MnO5A3Lim5v9ATS16til+IYQJ/KIRLhjQpXz9H/+/8Le4EM3PEMLV0pbdMaq+oLqz+ZmN2PP+AcY3lN+4/UVmOFoY+4DNYsGxmQ0cm9nIvU0eX/Oe4WKKH3wbSG59Vybfc6VPHBWXyF6dqKdGP9ghv+AqtDRcYGSwCj/T+6K6qeQQhXbVlyHmm+Sq17KVTfOfncYpJ8F78YvMFOxrPxIccNH84j946SHeldLi4ko87LUIOcUFiEh9Rfv3qCjePEyE13QiVbfs/azLoHZkqwAAxizrLzImP7cQ7uaTAQBtXZuhnVtzFBeV4PqJh+jm7cgfw2vh5Y0hhwVe54Ky+EojadXdWvL98sSxe5GZkSsi5A3zCUG/gQ4w/1eX2RZ8Fbdj3mHUmC4YNLQdVqweiNHDd6G0hINDx3yRnZ2HgUKBk9duLUL4sQe4euU1/BYQ13kuXQT3SFNn9EC/AeSC2ON0ycGKAGCi2ZTy91Um77KOVl4xL+aD4B//dMotXHcOxNDY1Tjabgm63Zwts5AHAC9jE2mNe3D9LWybULcWVgYm1JmEX4Xp8LT0wa/CXzDRMEERpwiZRRngcEvBZqmghaE9upv1gIUWUZ462oaoSHud/Yov5AFAj4EOjISpKR5BOPNyNbS0FVOKPsVxISzq1EBkPrXnBqeUg2EdmBl27o2WXNUla1Ue03PG5XCRn1eksHPGFEWeM2FOfXLnt9keTmiLVibTEZbYWWLrrf+RiXCzpV9l9+HlF9yOeInOvcp31unknhilbdvYVA9bFSxQMkFVTQUrto+osP3/f4ELLvTVqsGvIblfq7vFBLhbTMCG9+OQU0wetrLHT3LLnTQWzOnFWMzj8T7+Gxb/Q8//RFbsGlqgS8cG8B7YBkztcDXY6iLVd0OtBdWPws93MhU3EjbVMJZauSdM9652iL7BPF3VydUf3bvaYfE8D8br0oHLBdz6B6KgQLbEwPISG8vuUxZxtI/3Fv76yuLsxWcIDiFvg6eitxRhjBd+Udb/zrUFUVGwZojARoVMyBMOvxBm2KB2uHXnAxKSfjA+3oCgSNy6+wH+q7wYr0sHt/5ByM9XjH+lMO1MBD5idIU8APwW29CIR3AYGwg2i4XVE3qhRxvqqo4qpNPqbCB+FxGhFXGe80Qq83i8HDAX9U+sVYiYBwBPM47gccZBTKp/FQALPwve43zKLLSuNhotjL3xMusUAC5eZ52Fp/UOaKoY4O3vS4j5QXiKTm5wEz8L3uP6t/Vgs1TgY7MPAGCpLW5RtCfBDSYa9dG/FiEiF3L+4krqChRx/sLTmvgM2ZvgDodqI9DCWLbPaWkcvkN0lOlpaeDKInLLASo0VJgVqGRk+sLSgphslybkAYCFDnXLK4dbzPcWi/j6Cv72ggnOxc/P4HI33qQMudjE4XKgqaIGTZLXljKQ5o0XlSPdyxUArBtYgFPKAZthdb5RdfE20Mh00euUM58Iocqz7iycSgoiHUOGvnot5BR9ZnQ8tieJ+8UEryUYcesIDnUZJnX87W/Sq0/11CyhwiK3IGGxgF37xok9L+yFBwCLlvYVa6s9cFhgs2FgoC3mmbd9t+jfs+xySXzLkx5s0a2m9KpVZZOWd1/h22T0ig2+dp/0q/fmUFyJi4fqv/8ASxsTN5rfCzIBAAcc52PQ/ZUKPnRxwrZdU/o+hBm30B0NW1grZFu7Pu7ADNvZ2G4vSCs1UBN9g+hg0gnhKWEIThAXRsf4MTOqHtBccb5aIQ/XYfExet5wvRsy8zWgKp0u5XLR6Ggg30Pvw2/JASZlqchzxgTf3syEcFnKzQtLc1DPoA/sjIbAyVyxFYjrZshmrCwrKyaGluv+ygv7SfIlolXBHElCHt0xYwLC8SevEH/KBAPRCb4gCzioLLx9n4Yde2/C2c0fTq7E19jJ1BfL5cnieR7wm0U/AVWY6Btv4eTqj5TUTIUeUz+frXB285dZyJsxRbzyn4xtF++LVeWVlIqHlDBBHkHOydUf6zYqNpDo+KmHcHL1l1nIAyDz60Ne9oSMknndh48/wsnVH1euKc4Tdvi4PXBy9VeKkAcAd9KfoqCUeA8c8ZC5t9WoXm3wZN9sPNo7C4/eyRZwUoUoy+17IslnMZJ8FpMKeTwu9yT3XZOFVtWGYVL9aGz/QFgUVddsiPG2kfiSK7j5bm7khWF1wrA/kbBN+lHwDpMb3OQvr67ZEINrh8LHZh+4EkSk7R+cMd42Ev1rBePOT+J98M6PLehjtZEv5G3/4IxxtpdgpEG/8o0OK88Q1YHu9o0wvJM9+jk0lnlbLatJ98ksi6VFElJSzfE1rRZSUmvKvF8ecVmCz/Ru5qIpohsdvFFQWoyC0mKJnq9sFgt/igvwp7hA7mOhImjqATTv3AhROQegpaOBqJwDiMo5gNbdm2HTVXoikK6hNg6uu4C+ltMQNOMQ6ZiczL9wM50Ez3qzJYZjRKbvRMCk/RhiNw9F/37WT3FajSF280SEvKFN5ouMIUOVpSVxmSRG1xdMhNbSNWK8flncGbR6A/RFt4pCUufZfxlGYt6umIekX59+ZSF4iAde/UMIOoEfRP/wG94dh56aNtkmaVG/mXR/HGG8HJRjQK9sJtbxxeRnE5BWID3180HGA8y0FY/39prgxHifTCqsFEGvBsxvBs6/lm7SWvdQAN4NFZT27nv7BEOvHpeyhgCvCU6o15jZB15FnLPk+O/UA4WgOmdlySh4ixMfe6BddeINOLMwQep4ulV/wvSqXz7VJH6Dd+ChDNU4VVShDEpLOdDT1oCetuisJp3wC7KAg8pM0seffGFvtf9FmbdjP1FxonXvns0Yp5QKM3wsIXK4uG9ARiYzDz4ewSHR/PPyOztP5mM5fnAS+nuIV6Dw6LsyVOr6qgrwAjwXzuzmUpgr1+L45yHyqmxVp0+eJaP/oK1wcvXHzr0xMh8LoJhqwbe/fsq87skjk+Xa97qNl+Hk6o+NwVHgcJi3YYUeucv/e6R8pRatNeXwpDrfcRvYLDZ+FmTgkON6xusv3xcFh7GBcJmxA4NdWsp8HFUI6GNNT2SyNWAWfMaE7R8IM/wSruRE9vzS3whNGsivwuOtAwBcLvUExc+C9wCAWjqtSZdb68hXddjuyC6RxxHPPwAAbsTRt6ORRB19chsJaVjV/AZLiy+wqpkq9/7fZR3h/7y5tWgydiMDc37V3as+K/jPh3cWVFu99FgBPTVN6KlpKjX8AgCuH78P/0vENZOZjeA1u+r0LMzpQW1hw2P0kn44/3UrZgUTRUm86rku/Ym2SH1jXUSm7+R/CS/jfQeAeTvHIOxtAL+4IiRmCcLeirZ/Ho3zFxmjKJoaETZatidXw9lcfrsVFjOpqFKjqSK/uEmFjho9GzNFopA027IMsSbaC7baT0e3m4TQEtGZ+Qc4jw49miD+VQqtsX+z8zHaeT32RPtBVZVZEk95wau4W9SISL410SA8y7bbiyZ/tTF2FPkOAH9KctDEgLzfu9egtog4Ti+ZlMeN88/QlSRFV9G8fJAErgwXnFSsbddT5HFbs1qYn0Q/qXbruRmMBbreDRfg8nvZX890UdY5E8ax+nxEpIyBGltg0P8m6zCaVxMvm+Yhi4chl8tFxo9sVFNyAlTcE+kJRv9V5K2qqUI2fhamoLqG9Mmkr3mSxW8NNVVM2EhMbu2eK2iNC098BZ961B5QvXo2Q8SVyu81U5ZrN9/i7v0ERJ2v+CTKsAMT5Tb0LynhYOCQEABEuMbIoR3QzdmO1E/u9ZuvOHP+KW7fi0epgv5vWSyghpT3Tq+1h/H5ZxZaTA3Ci23Eddqa49fx/GMqTi0ibkqEl227eB/Zufm4+OgtYjdNA4sF9FsViuQfWQDAH1cWQwNtqKmpyJ1Q6R8YAf9AwuPOs78D3N2aw6aW+OfKj585iIp+jZg7H/ApmX7VPRXLFvZRyHbsTKrLvK6piZ5CjuFS5EtcinwJABgxpD3692kFI0PxyfO4N19x/vJzxNz+IJOHV9S52eg/aCuyfssmSKuz1VBdk1mI2Ji1x/AqiZjgjtwT+6RtAAAgAElEQVQ0AaaGuhRrVEGXhOx0pQp1ZOSVZEJb1VgsLOp7/huJ6yT/vS9SmcfjacYRtDQeTLoOb/slnEJ0ri4ewgEA6mzx/xFe6AXVc9LYObYfP8l2+SlB1XD5pNkqllIpImtlw8BED1wuFywWC3Wa0C8A+l/Eo1YTeNRqUtGHUSH8LpIuoptoKt97VZ2ti1yl70UUFpcrUiBbtq9HuUoCA+SpiGrsYIMeA1ujcSsbGFfXh5YOee93ZWfS03HY0WoPaWoij4DZx3DzonjKJRWRCdINI+VB1r8dnWPa/voBJjdtC5uD/kgeOR/DroZDTUUFB7p50t5PZTxnu1ZfwLmDzKOzlXlMwmycF47rZ58yXu/AjQWoYWWs8OMpLeXAnWELNxmDJnfDyFk9SZd18NqEeyfFq2J5/M0tRN+Ju3D9CP0UYftJQXi2cxb/Zyp4YxlQeXs1Kw+kn3M3fhzHzZ/hWNX0rMQVY36exPUfYXCq7o1uZuI3FhEP3vF/5iXA8tj79jE+5mRibVvy15swikqXrAisa1XDwd3kkwNuC/Ygcv14vP74DZODz+BO8BTYTwzCkx0z4eC7Gc92Ea/3G88T0bVlPdhPDMKzXbPwI+sPTA10wWazsGR/JFaPoW6X/C+fQzpVZGXFuqke7SWOFV7effEebJ7QB42tCS+zdyk/0chKukglj09dRUN1Lm12bISxphYejfTFgDNhuOA5DBn5eeh6bD9YAF6MmcofBwDJvgK/oVPv47D2wW0MqG+HJe2daB1P114BMlXWlSd+M13R27U5om+8xZoA+lW3vHPteX8m1jadiWoahpjydDWOt6MnkHz5kYVaZrQqKao+5+jBf6G1v7AFMe5ToM6unEUPPIo5+VBja/G9xJXJl5xseJw+jOxCZm2hZIm3px/GYaCjdEElLFHcF1aYIfXIvb84XC4/PEmVTVRNffveGiWloimeVjWld3pd/ToWvwqkt+tLOgZlIst5efcoEXsWhyMwejG4XC7cDMYg6NpifEtOR8C43bQ8856k9oBDzatiz+cUPIG+pnyBBTlFyUjNu4e03LvILfmOv8Vpcm2PB9m5WPX8Cpa2JK4rm58NwMv+ku/BOdwiHE+SHtBXdh/W+wPweUzl7Bx5kRGCt1nkLdKVCTn+r0h1OkaVeYFXmYsLs3t0ZLyOonnzJBlvniQrbfttnBph2c6RUhPmFMHOVtT+TfMCB8skTLnZzsP6wxPRvG1dWQ6NlOT474z93njQFaU2Pr+NA++ItOM6hwLAZrGQONyP0b7+V87Z4m0CE+6496mYu/I0unduhDmT6Pksdeq3AWw2C7dI0orLMjfAB3GPPuJHahajYxzdlahoVKToGDDnGG5eYP73UzS6OhoShbx1O65ioW8PsefLinOSxDoOhwuHyZtJl1UhP0tf95dpGY86uuQX7TwB78xtQVthWb88OmJeTNR8DB+7R+EebuXB5y8ZcHL1JxVRfmQRratN65gjt0Dg19VmSjBfyAMATXVVuM7fw39sZqQHB9/NeLJjJiIevqcl5sVEzUe33hsUVi1XXig78KKopASNrc3QanowalbTx4Xlkk3EefT3sIe+niZWrZe9nboioHsun42egtnXI+BoYYnX6T/Q1NQML/8V8ertCkTixNlI9p0r1ma74NZVJE6cjUW3ruJg3HOMbELdEnojYl6lFpovn54JnX8nwLt3tWMk5vFoV60F6uvZAABtIQ8AX8iL/5KOH1l/0Kl5Hcb7roIcc219hQp5dcLW4uMQxXtlnf0yDXX0OuPRr1BMbnBD4dsXppa+AV6OJv7P7Q9uR2Z+HqlQRwcqIU9WXMMPIspnJNgsFrY9fYCprYg2YfMaj5GSak4p4AljrNGIUsz7r9CoTT0ERi8GQCSR9x7rjFkuhOVQZPZ+irW5uPe5GTRUzZFfnIzXP4bBXG8YrAzIPfGkweGWICplJH4X0QvuVAZLW/bE0qcR4IIrVcgDgDSKsIjK0mJbwuHAJ/IYTvceKnXc19xb5XRElQtGf6W9tx8z/lIU3hOdqQdVEI9i3sG94QJ4NFqIvL/0Z3TajGIu2rhOp06/CYtdxni7ALBg+C6snX6EeiANtv9zTmZRqkFz+oa0H0fMQ0MjU7AAtDGzYizk8ZDnnMniBUiGvOesY09B+7XvgjBEhU2nLeQBwJ1zzM5daMxCRuOFUYT3YH5eEdxs51UKIU/ZsNlVhQeVmf0fpb9/ZP4RtKYlj5gv8kWXKZO6oqaF8v0+lMXUOfSDcEZ0d8C4jUTaePTTeKw/dhNR/uOhoyloa1Vls3Hk2lMsGNyV9navX5bt86Ei0NRUYyTkWVc3wvFbL0iXFZeW4k7cJ9x/9xmfvpMLwpErx9IS8nh0c7KDsZFsafIVwZrlA6gHCVHb0Bg6auooKCkBAHicOoym+7aihCNZDHa2JsQmK30D5BTSb1GLPFs5W/CMDLX5Qp483E5/wv/57q9njNbtPGUbhvxzGLO2nIPD2EBcuPu/IT5UNHs6eWPFsysVfRiUeNvshUO1EUoX8sriWV/24Apl8iXnN/9nnpDHg4mQBwC6apYKOabKyLSgEfwQDBZFmNiLbwPRwZqYcNVSs0Eby7tIz2UW2JSWdx/HkzrheFKHChXyeNjqm2J1q96U4/4USw8UMtSop6hDkostL+glwDJN/v1fgbFnnt2SIKz3dEWfFoKWobsJyZhw8CxtTz1ZGD3XDaqqKggLKd/EWiaUlJRiYEvipq5OQ3OEXKyYCzQjE10Mn9EDh4PFy4WpuBP5ii+0OHRugCFTXdCoJXVi76f333B8xw3cjnjJeJ9l2XxqKqPxh7v7yL1PIxNdRCYEyCQycTlc/nrqmmpYf2gCrXPG5XCxflaYws/ZpehX/O+dHG1hoK+FLv03YuhAR3z+moE1C/oh+vY7vE/8jhMXnuD2WT/IGpzp6t0GUSceybQu75xZWFfDtguzoKVNnTB09fQTBC04wWg/ER/8FSa4dh+xFXn/Jv7dOj6Lbyo/fM5BfPzyCwBEWnGdhmzm+0tduvFabLkwZ1aMVMgxVsGcCXWVWxkzrrf0thFJ+M48jHfvFdOOUdHEvfkqVqF3YtlwDF8XhndffsJ/vODCc/qAjkjLyMGDd5/hUN8KX9N/Y+HeCNS3Eng8PQiZzm+7ZUJM1PxK39rYz70lZk4Vr+SVxvllo/g/l22xVVNRQacmtUmX3/L3hcvi3bi2ZgIA0XZdKs4cm4qj4Q+w50Dlng2Xt7rRZsdGfjstr72WDFWWbFUMWlrqiL44F909mPlzKRPzGgY4Fsq8MoWM8x23ITj+MDKKfmN5Y/rBHw5jA7HTzwsODQUeWK3HBaJPx/+fflCKJC7zG5L/ZKJu+BpY6RhCTahKL7oXs797brFyUpArknmOnbD7Jf2ClDE+27E/XPS1/S4uFY2ayJ8qK8yxvt4AAJvt/7b5TxauHCwBk9t6DRXlelj/VxAOUrn3uQk6WMehsOSrlDUE3Pu+BJ//Vj7LiRG25IEvZflTLD2PQF+N/F6Ww+Wi9oEN/MfnPYajhalo8IPvjfOISP7Af2xf3QJn3YeJjDmVEIc5dyJEnnMwq8mvwLPeL9rFJfy4srb6VgSMxDy7JUHo0dhWRMgDgI62NujX0g52S4KUKugNn9kDnz58Q+w1yWaplYWP77/BzXYeqlXXx5F7S6SOHTh/P7bMHYiapsQba25+EXwWH8SlwPFoMyoQj0LFTcQlPc9jyFQXeE1wQp/Gspe9P7n9AU9uf6AeqCA6926OhZull9ACgM1B6hvv5JGyXbxfeLNWrnNWVFCM2d4hMq8vC2VbVt27N4N/yBW4dyeMPtduiQSHy8XhU4JwlJWBl/g/L1p3FusWUbcSkjFjjafMYh6PtM8ZGNBc+v+IrCjaQzD6kCDNUdhD7/Cmkcj+k49eY7aLjI8Jm4n8gmJsPnCTtM1WGJsa0r0EZfDLq4ImVtr1lbr9Ug4HKmz6N/qVue1OXpatOouVS4n3m3o1TXB44RCR5TxxzqKaPiyq6Ys8JwyXC0SuHy/TMdyIIC4CK9t5VlNTwZXzc8q9Evfi8tHoMDcE6qoqeLplhsiy3+kuKC0mEiGrWYjf4Az1aYuhPm3h2i8QBQXF5XK8dJkwpguGeMuXVgkA1waNRv3dQRjTrBX/OWFRb3xzByym6ZEnCTU1FcREzYfXsO1I//VHrm3Jy83I+TJP8EmCxWJBna2G3JJ86KvRD7IQFvIAYOkoaluCKqjJLMpHP5um6GdDHqjHhD5RVG2M1HC4XAS8uIkjCc9grKEFF8v6WNaKfmeJolFlsxm32K5efBq1bEwwYnwXDOixAfOX9wMAhB24gyMH7kBTQw1nouWrDm9enRBMREU8gpRUK0bVeers/51AGVd96VXl0jzzWlqcAwARv7x2tQQdP2R+ebE/VuDTH/phi+VNqZBAqSJlkqm49K/U7WhISH+tfWADX0wr5pSiXugmEXFt7LUzuP4lUeQ56/0BGHftDPa6CKrk59yJEBlTyuWihCMIaOIta39iJ8x19CjbbP+/wkjMA4AuDWqTPt+6tiXOPX8r9wFRsWzHSPxMzcJIp3VK35ciyPiZAzfbeVJFhdWTemP7qbtYMNIFK3ZHYnBPe/zMJC7mhvcSV9fbjg7Cnd3UJvtq6qo4/3oN+jZdLPsvUE50cmtGS8gDRIW6psc24/VgQVqVw4ltuOQue4XTf+2cLdoyjHJcg7pmsDQ3wggv0Zsapm21kohMCMCMgVtpJ06XF+UVBlJFFWVpNSEI1jUEF0GlpVycX0PdwljZxCVlcPtevNzbGLY2DJamhlg/vpdc24mJmo8Nm6NwOUr+6mh5uXBiOvT1tSpk31rqari3cQrpMkNTohsiI016S1bUudnI+VOAvt7B4FZw0aNHrxaYM1020YdXgTetTAtb/ARCUF7QtrPIOGF29CRScn1bylaJCwAnj0xG8udfGDVxn8zbkBV1dVVcvSA55AkAmje1wsvXzD7r+9+bjrMdtgAAXv7+gOaGDWive/n+W/Rub8d/vPLAFfTpWDlbIP9L9LOWr7qxTthaWs8BIPXS4439OGQR+l05gFcZAhEqr6QIoR8eQ1tVDXObO4mt42Jpi92dvSAJ3rgPg+aLVBwqmyVrBuJMOOFBduaqHx7eI5Luz554hIjbi5AtYxK0MHtePEFdI2N0tRb1j8zLPw8ASEklxD4VleqwqCH9c62II13I+S8hSawb2mAWNkbJbglExrHEduBCfu9dfXVraKuawUC9NnRVa0JHzQKaKkbQVbOApgoxuU8VBkKGS+R2fMvLxqsB8+FwfhOe95N8r8eiqCbncMmrbmN9fPk/8/7HNj27izn2RE7CtTJCHgDEek9CuxPiVmG3U5PRuaYNAECFxYKKCmNp6v89jM/Ythux6G8v/kEacuMByWjlUL2mEc7HrYVXq2UoKiwpt/3Kw8CWy3D6+UrSZS8TUtG4dg2sP3gNm2b2EzHojnmaiGneokkzDw7MoqzM46GuqYY+IzrgwqF78v0CSoaOKEXG1s59RB4HdXSHd1QYbg+YKPOxqGuqKbQ1U1nQPWcDe9ujq1cgOBwODoTfx60zc7FuUX8EbL+C1O+/sXCqK4wNdXD7YQLABZ7HpaAlw2j34NPTFOKDpyjmBYoni1ZRBVP2flyEz7nvqAcCIqm3BjqaOLNyFP9xcUkpyRqi/H8Q8nhsDI7C3BmuMq9/ZNEQ6kE08ZvpCr+ZrhV6/pUdclFe6Otp4mbkfEyYdhDxCd8r5Bi2bx4Ou4YWStv+i6xkTHuyF70s7LGw8QC0vbIQD3oSk8u8n3nfu1xbhv1tp6CurhnaXlmIBY37IyQ+CjvbTMT0J/tw2YkQOThcDtIL/8BMk+jOsLE2wckjk+E1bLvE41A0hgbaOBc+jXJcT5cmjMU8R+Nm/J+ZCHk7/bwwacNJbDl1BzWM9fDm03doaagx2ncVysG7bnP+z+c+xaGIUyryHBNeZXyDgbom5jZ3QscatXEuOQ7b4u5hdrMuIuMmN26P7W/u49rXBFrbLU8hj0fSB/H3PR1dTQCAgaG23Nvf8PAO4ieKV6pra/XFH/VdMDONIFmLnBJOvtzHU9k5+iEIrvqjaaXZ0iEh+4xMQl49/X6wN50FVZamQo5DGm6WjRDx9S1UWGxMaSQ9qVaFJd0TVZLga6GjV2Y7LNxL+8wX8wDxFlkyelrbYvgVwjppn8sAuNRSrkefnpoVpYD5X4SRmDe0bQscffACTZdtxiaf3qhtYowvmb8x89gllHI48GnTjHojcuLbOxDJ8RVzkSgPeX8LMNp5PQ7cXMB/TltTHX3n7oWPS0sMcSXaNzpP2IL9ywQ3KgeWDYb3wlCUlHJwJmAM//lHobPRz28fzm0YS7lv36V94TGsPcb32EA5tryp38wKwaepLyAlsSj2Cu57CmYIFsZGoZaeodzHxWKzZPbQUzZ0zlnZqrsbJwnhd5QP4ZXUsU09dGwj+qbp0qkRXDqJttAzobKcr7kbBsHZQzRFUF1TDUUKaAFL+ZYFK3Mj5PwtoN0Kp6WphthnHynHxX9Nx6DV0gNoqlptyw86KbaSuBHkK/JYTVXyTcW8JSfx6An164MM584NsXxRX5nWlZWs33lYseYc4xt6YS5FvpRLzFMGPEGtn89W/M6Wv4KCimm+LhjYtxX1QJrkZi9HUf45sNgmKC35AA3twSjMO8Zvjf39sxMANWjpTkBu9iJo6c2Fli7h8ZSRZglNnRFQVWuKv7/9oGsUAg0t2V9Xu7cS1fE798bg+CnpaXmKoG5tU+zbMYZ6oAL4kvsLd7qvphz3LPMjbrmITuD2s2yDfpZtAACXnRbhXvp7dDBtiK7XVyCmzFhTEz3+a9LZzV9p1Y6e/RwwdVI32uN79WyGgCBm7WUsFrDk9RboqmojNuMFOprYAwD8Gkr/mzk0tMKTfbORX1iMrD95sDCp8vhSJIWlJfC+fghxWd+Q5LMYJRwOXmd9Q8tq1D5v6x0FHqfRX+NRVJgv8hxd6oStxXPP2TBQF4gcM5p2woym4iLE3OZO2P5GuhF+27P/VoB6Sa8wZQpVoA3PL89vmeB907GDLQCgc9dG+PUzB6O9Q3BRjuA4ADji4YWrnxJhrKmF8ZHn8HyMoKKaiZAHUIcflBfTFx/HljWDKvowKIlKGYXMQnqTuxoqBhhYm7lvvSJI/puJyz0mwvbkaqiwWBjXQLLVhJ6a9MDJ7CJ616ZcQMyaIWkUdZv67m7EdfafokI0ORIMAAhx7gP32g1p7ZcpnczXw1C9coR6KBJGYt5id2csdneG3ZIgzDx2SWSZMr3yjm6NxpEtlc9gkinfv2aKtNzG7BQPerj9b/ssr+pOX0cTJ9aN4i+P2iIwpqUj5PGwrG2KyIQAzPYOwbvnlSPtRRFtkL1tGop46A1v0BKr2jIzDpdGZTtnYbHLYGRSeX0uIhMC4GG3ECXF1JVIyto/GaPnumHX6gtyb19VhQ3PKXtR08wAd8IFlbEdvDaJ/NzSzhLb/hEEs7h3bYJuw7bAuqYx9vuTV1QOWn0E8wc5w8ephdzHWYViWNr4GNTZyptJnb3gOJ69YPbeoqGuiisUrXDKxMhQG8EbBBNOQ0bvQtq331LWIOdXxl+YVJP/vex3XgEMtRX3NxKuTloTcAnRNxTj0auhroptQcNgW9dMIdsjw8D0KtgqZshIs4Su4QZwSgQX4qUln/jCnob2IGSkWfLFPGEvPA3twchIs5RLzOMxaZwTJo1zAgBcu/kWIbuuI0sBrWYAMHGsEwZ7yd7OKgvf8rPQx1LcP4kMe+M6lGPmPDuIBz3XwUanutRxNyMJUS8rKxeDRu5EYZF8HSndu9ph8TwPmddnWkk6v+E4mfcFAFoaatDSqBLyFAmHy4XdKX8Mq9cKcVlEi6sqmw3Pa6FI8ilfmxlhIY8KNbYKijmlcLqwHTF9RAMn8kqK8DOfqCTSU5M/hdlmJ/1AGmn+ei+fJeNUWCzCLsyUOIYubSwEdgfCQh4A/Pm7EwAXGurtkZk1FTXM7kjdFl1hSpF07rsBnu72MDPVh0+/1rgU/QoZmX9xKfoVers0U7hXZ2rSD4Vti8750lWzQB/rs5TjlMnWdgMBAAle1F7kplrSi7AkiXmH3j3HiEaCogkOl4tpzduJjEn4nYFGxqZlVyVFT10Dn8fMg/X+AEy5eUFMzFNjqyCvmLogw1C9Ln4XJUlc/rswQaFi3vy+m5D8LhXh8YESx3jbzsKJhCDG275/+Tna925JPRAytNkCyhXuyjLKaR1+pGaV2/7+1wk8MQVLx+3Hk1vvK+wYWGwWIj4opqVpsYMzFjs4K2Rbkgg8MQXfUzIxuut6pe5HGpLOmdvFA4j0oPbiIqPu4QAkDRetpJNnezwuvl2HgNnHcPPic+rBCkSaONytn71MYt6YR8uQV1qAY+38ce/kHHjcmYaLIVv5yz3uTMPFTltx7+QckbEssPjLJ9b1QrT1BYxd0xVDrHsh7HMEhlgTXl+Hky9iuI3gpqpKyKtcKFPIA8BYyNPV1cClU/LfECiSsAMTEXHlFeNqnbUbLiFwvfyz8QtORWHniH5yb4eMxfPcsXieOwDgaPgDhB65y0+npkNPlyYYO7ITqpvqK+X4ysJWKSMUskRbEsv63nFKv4GtQngs/c2ajpLiF+CU0kvxY4qLsx1cnAnvs9iHSbhx6y2ib9D3WW5Y3xzDh7RHh7YVN6turmWEqLTncLWgd4FNRU/zFniZlYytremJXUZGOnwh/+XrFITsuo74RHo3q717NsOMKd2hrl7lR1QFMD32LC70GIvGRjVwJPEp//nqWuU7Wexiacto/OGugzHo2hF8+Ss+gTTx9mkARMufvOx/9ZR60L9c8hwudXnwHsVVDSdmZaCeUTXSZdk5a2FpQVTbUQl5AJBZUP73gcGrfdCyaS107rsBPv1aw717M1yNecsP7JMVaQEYbXvJ/359M43edVdFC3kAcOLTc3jXJn7npU8jsKqVZG9hI3XZwt+WxkbzxbzifwMrnCwFE1huNvXheu4AXg2dDgMNwXV0WRGQLm1rWOF4/CvKcdU07aSKeT8LXsJGz43x/iVh16Yu/M9Ln1yXRchjSqX9VF8/Kwy3Lr2o6MNQClSBGMpm1V7igyV0UyTCd94st/3WtDHB3mjpbZgr3/THssaib4Zr3npjsd0JqevU12uNQbVkT6GlooaVMSITAirknO254geWhJZOeYU3ZW1vXuBgzAscXC5tt31GdIDvUulVJHoGzL1KeEKd8M/O1Vtjc/wRzKw/DBveh6K7WVuJY3m4W3SGu0Vn/uNjXyL5Yt6JlKsiYl4VlQdrHTssfd1fxAtPkTD1aLsRMa/cU07LklP0Hvrq4u0PvXo2w41b7/DkWTLtbUkSMoftDseRCT64G5+MjvVt+M+3WRmCR8umoFdQKCJmjeI/n5aVI7L+mugY2Bgb4Z8rN2BjbITkTGIy8PW8adBQVUVGbh7aBe/ij49fJJicbLA2CMLdjBfGDUPD6sTM8j9JsYi/KKi+qL82SGRdpvRfcxAff2QCAHraN0DAKPnCPOhAlkYLECKf8DKqsAtpOI4OxPwRLhjg3AxdfUNwY4d4sEY7x7po93/snXdUE1sXxXdC7x2kSRUREBS7giIiigWxK/aOz959VuwNxS6iIurDhg0bKooooqJiBxsqiFQVpJdA8v0xJiFkkkxCQN/7+K3FIpl7p6TNzN33nH3aWdUqOqw+IPuMNOVV4HJjGQY37oBZtr1x33M9XKOWwUnTXOztr3IcyuO5J4xyxhsoyHFtMJyamyJ491ix91kXdB+7C1GhktulAEDHoVtx/5ToiOOUzFyYGwqv/N6AaO5mfsTujgP4lte3z5y7kXhiXlv9xlCWlUNJJX+UTlzWZwBA0tDa33euvk/c51ePuDMPCkBbQxOc7kdMQmUWFaLDP/tx/fMHOOhKP+K6vCofCjK8Eak+Z8PweiJ5AUSjRi+QX7AJcnJ2+Jm/HFoa68ACC8pKfUj7V7LKpH7MorCpo8j0iznBfMvoMnTIyknn+5xZ8kBouyxNEUOs7khlX9Lkbb7wyR5ZumRFtz6PW8DjiXelH2/hySB3H2xJuAvHsJ08yxe17szzvKavXkdDM5zwGoqabHLpiZPvX/L0r1lgAwCaaAzCx4JLgo+74Ara6i0W2E6Vz4lf8e7pZ3zPyMO1Y7HoOcoVFw9EI2TVObgPaY9JqwdBSVURsRFPsG7cflzLPQAAuH0mHh+epeLcvihcyz2A8/tu4si6C2jSwgyVjCoEXl+MntqT0HtcF7x5/ElUZB7ndrVWYt791yl4/iEdf/XvJNZ6o9aE4dhywZVLJUnTk1eUw/G4ZVCpp2pwBXnFWOAbhC8UZ0XFgcFkQI5e9ya/Y+d5Yew8QqHu57CkzoqJhD9ZBVUNyT8XYUKeuORWZEFbvpHE69fXezZ1hQ+8R3Wsk22zYUeP1SVs0dp/8mHE35ZuSH/wtfkwtRKenlQbaKDB78kaAICxErGfuU1Ho2/sDMy2GYm73xI4oh1ZX0FsbTEfg+/PR3jHAEy05N5Mj/FsDd91YTi+tKH0+p/AGPMVWJ04jLJ3njii3z8nhd8Y1uTciem/XchL+rEBJmqC34uA9UPFFigzMn/CyJDc47SNJSEotVuzF+dnjERROVFVzbuFaF9PKx1tvF8yhyO49dx/BH+duYhDwwagw479PCJcdVGOBQhskzZskag+YVblgC5DnJ/Kio9AUYW/8nteVu2iGLq2aoIBXYkoCwdrQ772gsIyqKtxZ+qXrT2PtcuI71WX3ptx54rwgXhpaQWUlORrdYxUIfuM2uva4J4n1zOPTqPxeeiRiXNky06k3oO3SRsAQG7hLuQWbIe1MRFVkJxuAXWVYdDX3IBPGfaoYhKidBOTDOQW7EBu4Tvxu90AACAASURBVE5O3w9fjdDEJIPYTsEO5BcfRSPtfVBSaIvislvI+D4KSgqdYKIXTvo6dx27A001JYzyaSvyPSFDRkZ6huKtJwhOV2Lz5JDo4m8NCGdre28MiDqMc925E7g5pUVIL86v1+OQpYv/3Xk9ZAEsj6+H7clNeDuMSPmuqmYqKS1BcpQ9f6bE53xuppihqho+TJ6DJsGBmNfGha9vbUkuOAd7Ld4J9vujpmDOzavo3NgcANDfhlvpmU7XgoY68X4oK9V+osRavXYR7y+TviLneyGYTBbatDSHloYyvIbvxKC+rTDel6sbPH+dhsMn72PcMMnHPPKKv7cwzp8i5FWxWKhiMlFeVQkZGh3h7tIN+AC4IhqZmFadBa06Y0ErXvHO+eROVLKY0FVShq9NC6SOX4jvpcXQVVIRud+l7dww2V74NUpbQbjXXpWA6rziYmFvAgt74h615yiuv+eFr7t5+rn2aw2AO3m8afJBvm2x1+mpPQkAsOXSAjTvZIObYowTJBbzPnz9hpuP34HJYuFC7Cv4uDZH64nb8OTgXNx49A6ebalXrKpO32Z/o5JC5T82W0/+BbtW5hLtqzaoa6lgfyR3FlHcCKS1045i2Z7RpG1zn4/FLucwnmUzno7gWyZNIl4TpdxZTBZO7b+NI9uuSbytETO6Y9hUdwlnRCQZsFJf58DHeVjUTDrvI/s9A4CT+6Jr9Z61crWB//5xYr9n5kc3IWU0r3+N08kd8DC1xhBrRwy9fhxvfOdCSVaO0/+k53Dcy0yBihz/gIhse+ZHN2FXZ28oy8pjQvQZTvv0uxfxOCcNK9t4oLSSgXlxV/jWZeMfzL2ghAfHIGSLeEa9AKCqoYTA8OkwsaDmwVATcaNhWWAhqPVyvuUr7AnfyjUO00T2JcNGzQzKMgoYE78MR9pxB4H3Xn/Gx4wfcPYTHJLdUACj/lidyE0B1ZDTg4qsdFIlS0orcDD0LuX+6mqK0NbivdG5ntIaOkrt0EjZA+nFl2GrNQcaCg64+tkBvSxeAwBupLaHpxlRZZ69/M7X3ihmpMJRdw1e/1gDG63psNQgIrWFteWVPUUh4yMKKt6iikl4nmkpOvMdq4G+OrJzCviWC+LU2UeYM53f49Rl/X44mTbCnlH9YGekj/67BBeGOTZ5CNqt2Yv45Vz/pPbmvNW4DdRUkVfCjUKwWc/7G8sqLEIjtT/Xi1Qa6Bh9RXHBKpSXhINO14S6zhlOm6rWbvzIMIesnC20Gj3jicwjeywowg8APn79jvWHo0Cn05BfxF8tsbqQBwCxD/grU7p7ByD64nzMX34amhrKWDafiCzx8NmKgDWD0aK5cNPufwvDzbgCgLbaDGirzUBhyXlk5c5EExNugRlLo0Tk5C2CvhYhlmurz4K2+iwUlpyHmnJ/jpAHACXlt2FhmMAR+LJzZ/C0k3Hi8hNMHS686qEwrh3ij76sDde3TYGOBvngLuM79fNLA4LpbtwUq5/egNWpdQDA+R/Vy0/Yan8UFcwqPPmWhtZ6pnAKJ/zt+ls4SG372or8QQjfSop5ntdlJOPLH8F8Yp66ggICPQRHcaelGwKgA2DB1Fj4714Udlr8kz3i4GjHH+F9N2IBpWXiMtpedLEFNkcTqXshAsD7fOkFlNQ1MjQahltJr7AWAGSWxMNQufb+tN0jDiG3vBTbnsfiYh/iu2V+ZBNeDuemMP8oK8GgyDC0b2SKDR16ggXA/fwBDLCyh4KMdJJJ04vvwVhF+uI7VdhReoJ4/zwFzTvZIDPlG+VtSvzONDHRQ0sbE1QxmfBxbS7pZniY4rVVLCEv6Oo8mDWpOzNpcbiUtAF97ahXKYq78boOj0ZyaHQahk11x7Cp7gCA0uJy3LrwFE/uvkPy668oKS5HWWkFVNWUoK6lDCt7Y7R1a4YufZwgK6RiozD8XxMpkgp0ZajLcb0gmCwm1iUNQhWrCv4OETzrhKdtRmJ+HABAU16fZ1uTrAJw4CNxYh9l7g8r1ZY8+2H/X2YfDlmadGb4Bb1nGanf8T0rH2WlFVBUkoe2nhrnPbNzNoNhY3Lvi9qQX1GGrZ2IqmIRvUZjy7O7WNGmG7Y9j8XWTr3RvlFjtG/UGLtfUVP9qwt03U15/YraGzRGLzNCuJ8Xd4XS9gZPdsPgyW4AgKy0XESdfYLnD5PxJTkbZcUVkJWTgY6BOkws9NC+mx08B7UBXcDMfw+V0bhefJTSfqlw/1ICOvYlLoSLbMehb+wMyNJkUMmq4kThtdG2x/hHKxDSllt9UFBfQexouRij4nnTwj9m/JDa62hAOnTVHwp3A+lWWZu98IRY/cPD+AfKVawytDbYAwACo+U6GB5DCSMN8jJanGXFjFT0sngFgAYTtf64+tmBI9gJa9NSdIY8XRPq8rakabZsxo50waZt1IX6pDfkg417S6ZwHh+eMIinza8r702lhpIij5BHhS3evJV0NRRrb5YuDowq6RcIUtFYxXnMFtvUdU7y9lFfCRX1lXzrKij5QEGJG4VRXawTJtyREb5xHE7ffIYqJguLx3iI7N/cjrdypofPVkRfJK7fG1YMxNsPWUh4noqomCTcvDAPt+7Wj2l7XXxG1GCKETXP5FsiQ+ed7NJWn4+UrPYwb/SQdAsdhxLFm/adiMW+E4TPVvV01wlLwjB3nDsmLTvO18Zet+ZyAGAyWejsGwjmr4ipi0FToKvFFcz7TzuA7F/C3Lo53CgiQx11gUIeADTSVhPY1oB4xPadgdIqBja9iIamvBJmO3QWvdIfQgcDMzzITsXY26fwesh8TtptQAdvqe3jfvoXzGkjXuaZNGGR/L6FkfPNB6bGRDETFot/IkVcVOWM+JY5LAjE6y1/3qRycX4Jigtq/5rJSCuKEdr+X6yOWp17WUsw2PJWrbcT1W8CzI9sQsoY7pgyZcwiFFRwK0V3OLMX70fOx5ibRBS59dHNeO07BwUV5Yj4TN1jVxhPvwfWi5hXVcnEvYuE9+aL2LdwcrWFf9h07Jh9FJkp37DxArmtxIHl4chJ+4HPSemU91UnnnnFZeKHMRYXlIqVsvo7PefIkJWTwZKdI7F+puAIgpqUFJVBWZU7S51U8AL7konXNeMpb6qdrgIhWhYV7YOMjCmUBHggSBslFQX0GdEBfUZ0EN25GrsSHmJGK8HlsNnczjmO/iaz4aRJFLFgC20AQKfRsdz+HM8y9jqJ+XEcgc//dT80UrTgtD/8cZGnjfPYIYLnuTCi7r2F/w5CnIoL5//BxT/7jHYtLXiWdR60FXfPzJP4PasLnHQNcSDpMQAgKDEe70dQn71i0z3iED7kf4ccXQZKsrIor6rkzJBs6ijcSNRuSSCS1gu+8Dcy1cao2Z4YBcEViKtXiiX7LE5svoiosHsIeUH8dnqojEbLrvYozi/BrlhigDvA0A8j/u6HgTOJ453U6m9kp35DRM4B0Og0nN99HQeXn8LyMK7vj4ueM1z0+KOPAPAIecL6ChL1lGQVsNRuEs+yhqi7Pw9pC3kA8P5DFuW+ndpbQ4HEsN7N9DqufiYiEDzNHkKWTgySrTQJI/2X35bBUW8t4tKHQE2+CfSUuFE3Vz/zTr6VVWZDUdZAZBsVvDybiyXmfSCpNPfPZH6/FGnTz0F0qq4wqpjiDbJqMibwVK3W/5P5WViKIR6Sp+pWVXLf29S0H1BSlIOhgQbnu2LflH+AKYrla85jzXJq6fJs6uoz8pQbhhuMk0L7WJt8QXK6OdSVB0Ffi4giqWLmIy2nN0z1eSfNfhYF49tPfwAgjcArKbsDRuUXMJmFoNP5hbD7p+ah49CtmDrclTTN9s3HLBQUlZH62bGXVRf12LgM34YbIdOhqqLA6XN+72QY6KhxRD72+ofOcCcWL20WXgzkd9sN/NdQkpGDv3OPWm1DX0kNeeWlyC0vgbaC+P7EkhDWbQQsj69HSSV3vOlmZCVV85jHWbyD6W5mVriV+hEZRQUwUiUi9T/k1e0k7I/yJOgocFNpDzx/gpgvn1BaWYmnWRlI+Yt7T88C9QmImAzh95syAgId/kQhDwBOfd6F6a4rEfSQ1/KAUV6JGW6rEPRgjcTbzi0XXijERmOQ0PY/HXejXYjOEOx5ymAWoYiRQSruSpuATkTU6SAr4v62isWCkqwcJ7uMCtbqPkguuCCwvZAhvSJf1VNsvSe587TJyNLRZUAbdBnQhrOsvZcT2ns5cZ73n8qd8GRH7ImK3CNDekYXAJpbGmLfhThciye++BWMSlx/9BZXH75BwjsiZeDey0/4WVSKu895q40MasU/WyyIuhDyzA5uqfU2XL3Eq8azewWvx5KduhMnlXaXcxjP30p7ro9IfXid1RaqxaTivp3jCHlUift2DoZKVgLbvY1qZ8QMgCPkkfEx9Rui497h0s1XyBcwE7R8y0XsD4vFsGlEfrx/4GV8TP0OAHAZQNyc7z16BztCojnPT1/mVs9iL3MZEAAP3x3YEhRV69fkpGNIahosikpWFVJGL8KHkfNhp807sBfmd7LwFFHdcsyBcIw5EA7X9fsF9hXElwzRvlLDF3oj5MVmnN3JTXPeeHkRR8jroTIa5zKDYGpjiO3TQwAABxI24OL3g/BSHwuAiEi9kheC13HvxD5GcRnx8G8MipuH9jq1q97VQN3i7xCO5a/6401BPFg8ZRHqj3X+A0mXK8sao5fFa/SyeI17GUPw4hsR5dlUazYyiiPxtYi4kcmvSMLXogg46nFvcNnrsf+qi3XC2v4rvFgwAzbrAzl/zTZsp7ReMwM9zjrDjtZO6En8In2v3T+FgH+ihbZ36b0ZXXpvRsy9dzh94QleJaWjS2/uPd3tywswaMw+AMCxUw+wbO15qKoq4NCusfDotxXfc4uEbr+sjIF7Dz7w/MXe50/lFYU0PqPxdsTA11NuGHoq+qKnoq/IddSUid+8tXEKR8gDAEOdID4hT015IDRVJ6OJSQZHyDPUIQYCTUwywGKVgk5XhYl+BErKqaf216RDjYlLqniO342OQ7dyxL6gX5F/lVVMrJnFnZCeMOj3T3z+v2F1ah0G3QxFcWXtPaSWOXcDALQ+S+1cKm22vIgBAIS4SW8iKGoov9fYIS9iQqDjP8EwDwqAeVAAup86LLV9knE9jfc4Ah/HIcx7CM4N8OUR8gDAQO8ScvPmITO7IxiVgit6AkBGyX2h7T1NqWW8jN1HRFCN2kNcE4/FPsX7TGKs8yKViBIcsp0Y1zosqLuqnmOaL+AT8gBATkEWKYm1E28YzGKh7cqydePdfTGV/P5P2jRSFu2VejFVvMkwSampb9BpNBRUlPNE74mirb7oLMm04hhxD+2PplaReX072fM8P7xkOM9zeTlZ9GjLm5Lj4mgJF0dLSIokVSn/VJ6TeMUAgCxNuAJdWBiIioonAGSgrrEMpSXnwWC8QFFRMIyM0wHQkJPtCkWl3qis/ABt7UPISDcCjaYMZeWB0NDkmpRnFxdhbvRVjHZoiR4WTdD/fBgCunrBSlMbzUN2IWLACMSlf0EVi4kjr57h9vAJAIDTb1+hmMHAuObOsD+0Ezs9euPtj+8wUFFBSwMj7H76ENOdRUfmKciI/3kqyCijrErwDb0MrW6rcVmZ6cHJzgS93AV7c6xZQIT6TxnhCiaLhRWzemPQlGCcOzAF+rrE7PjxC49x79x8tHe2xPaD0TBqpEG6rZvHZ0nluDd26AmvSyG403+K6M7VyKnmEfIw6wvl9TYP9cLNpGQEjyMuAgqy4p9u9hyjPgB5lyD45uXU1ssAgFbdmqMovwRbJu5Hj9GdwfqVAmTfgSjP3qydeJXVJCGsvejKhSXl5KKrssLvNfn9f2LTG+Im+njqRkr9qRTAyMqWvrm4m8lVRH52hJMe4eH5rYT/N6Mgw03nr2KVQ4ZGnlYqrE2WroyyymyhabZ/Aku7u3Ees4tXHPHl3hQryckKLGpRc3n15xETRkrl+L7+qF+D+fomJiFZaHvNAhdDfFrztZ05MhUAsOpv3qj8mxGiq50qKsoh6U0Gvn0v5Cw7GyZeGra0CEniDl6vlRFpqp5y0o/2FQSNpoRG2nvqbX81mTXGjed5YyNuFVp2xF4Dv4fNbfti4aNLcDy7BRZq2rjZa6rE2+rUiCv2Wh5fD30lVZRUMlDEKIexigZi+0nXU5HNwhZdsfn5bexLFC5MSUITLR0kTuCvGvto9FS0PbqPZ9mBnrUrFCEO7IIXa+Ni0MLAEH2sef3ptbX4o2QlQUOemoC/exxxjt45lpvebGOoCwB4+SUTTmaGUFaoh4JFLBbyvxdCQ1f6afhydBWhgl45s26u6UVSjCD7E8ktL4XzSW612+rpt2w+jl6IrueCMdTGETI06cWfxWYugq91vNS297upkzRbcZngQb0C3ukn/nV3IFJg8pK+CF4vuCxydfK+kwtSgS1Dha6nojoJyspDkZFuBHWNZcjL414oc3+MA52uhcrKjygq5C0JbWjEf5O95G4UwvoO4Tyf18YFVprEDdfe7n1hqakN95MhUJGTQ+KEWXiek4kW+oYYYstNx/Jr0RZ2uvqw09WH56lQvBo/A5OcWvPti4xxFuux8/0UzLTZjwIGtXD1cRbrsfuDZDcHarJaKGeWQkFIOe6QcPEqTZLhMiAA984Rs2YsJgsyMnRoqiuhvKIS54J5xTRbSwOEnIwTKOaRYX50E99jQcUn2Fhp6GCOkytswgLg26QFJtlxZ2OEbc/PoR2ahm1Fd9MmeD9ivlhRSk9X1S5K8t4T4bOLAJCXnQ9lNSWM8x9M2q6spoSh84gogIoyBkJXhWNVOO+gff2YPTj8cgsOLDmBTt7SNY+lSuSjt1gaEimw3VBbHVfWT6jHI/r/plTIhIGkBIdIp+IZO8WWDbvoBQCkF12CnhLhB2Ks6o30Iu71qIf5E1xPaQ12RXsa6PCyeCmyDQCa667m7FeWrsoprtGAePhuOf67D6FOqaisQtux3EyCR6H1X3l08vgutVqfyZJuJG71tFpRKba/i8qq2qWOkzG0l+Br6amrT9GmuRkAoKiYetRFA9JhoIUjBloQ2QERqa85BTBa6hjjjMdYsbf3yXcJLI8TE0o5pdxrZ13mEfnZdcDm57cBSLfwBRuyInH6yipI8RPfrqY2pBZFwUy1OwBgXRfi/7JObhJv7/Qnydetyeu0LLRv0hiJX7Ph0tSctM/TFCJduS5TdI+82oI+upOgY6iJDRELoKGrhrdPPmHlkO0wadKoVtvWU2qBjOI4ge2fCq7AQk1wURJJOJ5c+4IT4tDFMAB3MoV/r48nt6u1AFZdsNNWUOIT8PpaNOP5TwMQM2Cy2Ptpo7cAj78Jz7hMK7oNU1XxMgP/VMQS8/r67sKZ0KlYuPIMdmyQ3uxiRqp0PQeW37+Jo0nPOM8P9xgId1NLLL53HSfecgcnH8bNhbwMfxRX86M7cd57BKw1iWgGuyM7UMwgQtG7mFjgaE/B+fFew9pRFvME8bbgFfYk80eDsFNwKxnv+dqMqlUtKi4KgZExtXDmQ179MSHyPN7nfkfsCF4Pr9SCnxgXvA0pfvOxI4EQuHzOhSHFbz6cQ/fA1dQcO7r1hr2uPjxOHkZA1554MW46mh3cgbWuoo2vAUBXwQRu+r5YmzgIM232o6Mud4arulcep3iFQwR0FUyw0uECNr0ZAUdNN3TU9UFuRSal/c2zDcW+5FkoZPzAwmbk/oaHTos/y3c/4RPAAu49/giXNlag02k4EfEYoeEPcPXIdABAyNbR6DtuLy4dJqIE/Ea6YmfIbZy+nIB75+aDxQKmLz8FE0NNkfsTJtzVbNvdmTtj5mNpBx9Lu5qrCN3eDMeOmOHIXzK++nYFbSOvuBSd1gVxngvzz5OE6sUvDC30+ZYBwPksbnqvvKIcJm/gpjqx+x5+SZz0Q1+LV+VKmiwNicT+OYPQpilRiXNCwGkcmk8I7c5+gQ1CXj1DJdJOXO7ck04ad3XxTlibk956TsQeAMjQFH8VueBHWBuV/UqCEYVzHRVYLKDZqkC89f8z/XyqmEzsuHgPR6ITSNuvP32H60/F+2682Fm71xpw/i6O3SY/HoHrjO+D7i2ERy9LKt4Vl1XAdfE+sfwIjXU0MKefK+kxJb3NQMLzVLY2jVHDhadysj+jS4/fILewhK+9Np/R5eAoXD0YDQUlQhwIvLNK2Gp8HIlOwLYL1KLUYzdOhbqyouiO1bC1NMCB03GQk5NBcuo3+M+gNjD9nleErG9EEYsPKTmwNNWFzK9iVQM8W6Dj0K3o2t4GLBYLMfEfOB55l4L80NcvCJsORCH7ewFevKFu9N2A9Oln5oB+Zg74XlaMBY+I8Yv54c3oa9EMAa5e6HvxKG70J4oh2R0LxE63vvAwtYb54c1QkpXDc98Z6HvxKD75LsGFj0lYcv86p48gPvkuEdgmCVspFr54lP4VbY35q6wCwO7HDzG9jeiMovomLmsZzKy7S2VblawyVDKFF4rwMA4iXf45Jxd9txzhPH+9ZQ6KyxlovWQX1g/rSboOADTW0cTB249xO/EjwqbXTWSyrLwsIvND4D90Bya3XcpZvvTIX3Dt30bImqKxVu8vVMzLLn1Sq+3X5PE36gFO0sJYxRUa8hbIr/gstJ80BL36oInGILzLD0dBRYrAPrFZizHYMhpydMEFl/4tiCXmVTFZUJCXxcsk6YV+PriZSLmvlq6q6E4AjiY9w90hk2CmzjtQWNuxOza6EEavaYX58I44hmsDxvL0eZaTAR0lZY6QV8yogJWGNi75jAIg2ltPUan24cR7kjfCSbMNJlrOJm2vqEhAYcFmqKoSopC2Tih+/lyAqspUaGpthYrqeGRm2EBVzQ+FBYEwMk4Tuj+2DwQAuJiYcR6PtG+BkfYtAACzWhE3wuwZqadjuZFx7maWPOHobyaKlxbqqNkFjprETLpnI64/hLBCFTTQsKhZGN/ymuuQbWOq9Q6xjo+Mmim2HVtZ4u5ZbgrQ3TPE4+H9eC8ibCEPAEYOIGZeZo4nZgZoNGD3GsLzY/FfxPeUHd33b2Xo3hNSF/D+y7CFPADIqzag7N7KBtcev0PPNk3JVmvgX0JVHUS//EkwmeJFNFmY64nuRIEfxUQKDItF3a+1LknNycPFR0k4eOPR7z4UPjafi0FYzDPRHUmYH3IZqkoKiFk/BXIkE6FsRq8kJsqOrqKWmtxy9naxvzsAkP4jH/NDCAuF9aO90Ls1NwV8wbJwDBvUFjIy5F8IJouFPVfu18tntH/BP7iUf0R0RxLEfW9cF++DnIwMngTypwgKImTDSASfisP+k/fQpQ31yozeftyJsjGLjgHgFsWYP6EbJg3piJELiNe9bxXXz0xHSwVRoTPgM3U/vLs1x7a/B5IW0WigfqhiMWF/ZjMYTN4CCrvc+sL88GYMtyEM280Pb0bKuIUYdCUMJqpEJskL35mwObqV0+fE+xdIGjUHg66ECRXzpEFuOb/oLgpBQt6fzs30qfAw3ie6owhOfxQdtayvRF7AyEJfmy+6rpuDFZ6s52bgjHJ15nt8eeFYAMDErrUT1URBo9Gw6jT5uLk2mKi4iu4kRT7kn6vX/bHp3fgkpYjAf4ug16fxKZGvJ/yTO/qbX4GSrG6dH09GyX0YKfMHxkgDymLe+BmhuHqSuDkY6iO9H+Qef8EVR2oyZ8MQkX3OfkjEmo4efEIeQJj138/4gtUPo/EpPw/lVZU87e/zvmPVw9uIGcytptXx5H78LC/jEfFKKxliVVaRBEFCnqrqVKiq8npbKCp6QlGRtxqooRERvaemRsySV4/cE0ZquiUM9S9BXs5edGcxKS45h4KiEBjqX5b6thsQTEbWT2wPvoXNKwYiKycfjfSpp/PWFt8OTniX9R1NG4l/oly1g3pVzP8iKdl5nMcLh7rBe/nhBjGvgT+azYGC08TJ6OXZXHQnCuiqqvwxUXmJX7LhG/DnpdI6zZSO+XhRaTlaz9mJv3p1wJSe/FEs7ccH4mHIHL7HZDxJ/ooJO8OlclxLjkYi6Us2FgwgBqtXzgifVGw5q/7M+k9+2Yeb/8TCuqU5AMDc3lT4CgA6LtyD4jLJihMwqqrgNDMQ1/wnwFBbndI6k4d2wuShnfiWk1WxpdIGABpqSrgU5EfapqIkj6hQrgggalsNSJdKJhP2Zzeh8lckbHTvv2CmqsXXr7lOI1hoEMvZBc/Ce4+Ax7lDAAB5GRmePqe8hnP61DXsghurWguvxjvh4nkc8iaCFqI/f4K7hSV6hIVit1dfnEl6jSY6umCxWNj7OJ40Mu/yx3dYdjcKP8vLAKDe02wBIKf0aa1FFCpCja6idK7J1Rm55xSSs35gpEsLTO9RN2LG7+bM5+4YZFG7QoUxGXNEFiapa9TlzYVGs7E5ntwOvRofh6a84GKUkpCUdxTPf+xBP7MLUJEzrPX2jFVckV4cK7TP+ZTe0FZoSrnoizjczpiFzBLCkqa1Xt2dNyiLeSG7xnIe+42rnR9JdX6IYQjexk208XYViymwwqbZwS040L0/JxqvZpRdQnYGnuXwil5VLBZSJy6gfIzSQEVWFS9/PoGjJjXfOWlRUnoFLFYpMrI9YG5CLW1VHL7lEtF8TFYx6LQ/M6x17W7xBqN1ScTNl4iKfYPU9Fz8LCiFmqoiDHTV0MbRDMP6toY2xWIwhUXl2LyCMIBfHXAFezeLrqjHhslkISziEe48SkZGdj4KikqhpqIIGwt92Fjoo2+35jym1jWh02iI//gF8R+JwhmjOzkL7Fud50lfcePeG8rHWR8cPvMA1+++QV5BCWigoamlPlo5NMboAdLztiguq4CKIje69/G7NLRpaop1YbcoD8oakB7rkkairEp4JTM2dZGWS5XZxy9ju28f0R3rmGtRwtN0a9KpQ90XnGmAQF5WBhWVVaI7UmTv1Qfo06YZjHV4J4eamXMrINuaCa6GnP2zRRT+iAAAIABJREFUSGpCHhu2kAcAbl6bYWtjCH19whB99dL6M6mviYqGMjxGUo/ukJbw2tP/EFSVFBC3ib8AiH/ELfj36yb2No89eIZRHcgjd9jYLQtE0to/Q1xvgJym4Rtw1mMsWugYU16H7SU5+EoYdnTpgz4X+aNNh0SewGmv4Rh8JQxnpCzoFTMqoCInjwpmFexPccdvo2wEezOuuXubI+TVpIm2DmJSP+Pk61d44Tcdafm849GJkedxM1W4b7N5EGHNUl8C3/HkdmipMwPNtKgXZErMO4IXP/ZS6utpclDSQxPIP9OkV2X4dyFHVwaDKTgStKKqQGKxlcEsQfinP8O7jUo0G5urX4ixpLaCLXqaShZ5/qngMh7mrJFoXSp0MQyg9Hpyy99x+vUzj4CKrGQ+i0++bcX7/NMSrVsbaCwWj9NvzXwETtuuA9E4czEBC6b3QJ8ejlI7AK8mC0V3+kXkh82U+pkd3IJHvlNhoEyk5bIvAGYHt+DFqBnQVFDEmOtnEJP2mSPUmR3cQvq4mFEBp2O7kTyemg/M7UvPsHnuCYle04ynwi98bM+8/wdSvhoDYNaJqAgAR87F4+DJOKkbXQNAXLhkM8xz1p7FoxcpYq/n0ckWq2b3FtjOZLFA/5V71m/0XkQcFV7Z79rdJKzZJZmoOX10FwzvyytCRyd9RCWTiS62FnwVbXN+FGLXkRhEP+D3gawtnq7NsHKm5Ka0FYxKdPWlnpLtaGuMfWsk9wOJSngPRXk5uDYnqohNCDiNZ8lcL6GnQRINjv6ApMM/HtKTwPJX5AMAMoabLYKdumivHbee4nmhxFwTXtSGzZ8g5rFYQFev2r8+W/9AhE/yRXNjA9iv3o6qaimGNaPvbP15RQ9R0XlljEq0WLeLb/mItk5Y3sudZ9mGa3dw5OFTznMdVWXEzRddCbyyiokfJJ5rbDxXHOBb5tbcCksGu5P0FoyBJjXbkeqQiUTLh3bDoE6C7+nC773E2tO3BLbX9O57/TET49cQ90DH146GtQl/VHZFZRXazN3JtxwA9k8biPZNGwvcn6BjurR8HBrrUfdgzP4puMDN8TvPEHqL1wepNp/R63tvMberPwDA0tEMQQmCfyet5+wEo4pcdI1YNhbm+vzRUwCwL/IBgiLJi9L0dG6KTWN5r4XVxbwVF6LQydoMHnaEuP7Pw2cw09GEW1NLzD11BaM6tMSBO4+xd1Q/9NoeigNjBsBYSx1pufnYeDUGKd/zcGX2WDgs346Q8YMwPuQMXq+RfrqbEBquc9SQ/g1vPcIusMFGS0EZCQNFf8+CnjyCX+u2sNu7A2WVlfg0cx56hIXi+oix6BEWikjfMWhzcB+WuHTBwGZEVtLDjDQMu3gKdBoNob0GorOpOalwd+3zB/hdj5BIzBMmMqjLm6GgIlXkNoyUO8JOazT0lJxAAxHIwmCWICnvCBLzQsU6nkEWUZCXET1pnJrlCrNGvNFOZRUJUJQXt3gcC/kVn/Gz4iOKGVnIr/iInxUfkVcufDygIW8JDXlLaMpbQlnWABoKltCUt4IMrW4rZFMVuRRltOFquBF6ik4C+xQy0hD5ZSQqWWVCt+VrHS90v3WV7nr6k5tIb0VhyNGVoSSrDzm6Csqr8sWuzCutyDw2t9KnSextSKPJQFXWEPJ0dVQwi1DO/ImKqgKxt9Nabz5sNMgLNYpzONUec87nlCPzZkxyx4xJ7rh19w269N2Cs0emQldb9M1keVUlFGTqt2iut5Ut2h7neguEeQ2Bi7EZmmnrw+kYcSM/r5ULYtLIjR53uPXG0Csncar3MKjIyUNbUYknik9YpN7V49Qr/DVx4PVu+H8S60RTd95SPlP241uu9CtVSsrIuaH4nCZ5EZibcW/xLCkNF4PJ01nc+gWgbw9H0Ol0GIgo2/73lgjcfcRf9Zgqu4/ewe6jd3B8+ziYGWvj8L0EvMnIQRMDXT4hDwD6+wVLvK+6JD37J4ZMPyTWOi/fpqPT4K2IPTUXdLr4Y4vurWx4nh+aPwSHIh9hT0QcVoySjvlxA+KzyuEs6DTiJnn5q/6cCDwWWFjxagAAUBLyAMDURBtpX3Olfow/S0rhumE/SisYeLKSKLjTbs1edLYxR1RSMp6vmgm7pYFws7VE/Kc0tDI3RvCY/vhWWIwuG4PR2twYfZxsMaSt5BN1I8bvF92pGh5d+QvxsEnMzMaaq9GoYrKgoaSIUgaDNKrs+dIZ+PQ9Fwlf0rEuMkbkPqsLebqqKvheRERdTnZpy9Mv/nMaR8hra26CxMwc/CgqwYD9YTg3Rfikm6wMXWyhTUFOViJxTlJUFOQRt3kaJX/BwS6O6NDMDL1XhVDatoOVocgiGGO3nyJdTrWox2AXRwx2cURmbgHmhVxG4pdsjpAX+g+5UfnYkbwppMLe7+rR0Wxq8xmtGLCFU8V27+xQoX3JhLwWFkY4Mkd4dMtUrw7o6dwUPuv4IySuPX3HJ+ZV399qH+L6suriLcjLyODv3m6c9m1DiYnCmHefABCplsZaxIB/Yug5XJ87jvPb7O1ki7YWJnUySdpAA33N7BGd8QF00DDVviP87IQXtWHj15o4vyf9xU29vz5iLM//hEm8k9zDLhLnqE9ThE/O97Com+jyIkYmvM3O4WLqAKH9MkruSyU1s6XuTEpCniBqCnmPcjbgZ0UySiqzUVL5rbaHx0N+xSfkV3zCF4r9ZWmKUJYzgIa8JToY+EOWJl6BIHEpq8pF1FduBVZZuhJkaUooqxLv3k+c6Es2N++9hYeL6CxGUQyxjKlVRV0GswQMCum69UU34z0Svx4WqwqFYoqR9Q1llW3jjmuIffAee7eMwJ1LCygb8jqc24gPg5dJfICSsKtrX+zq2pdv+bUBY3iez2zJvRBUF+h8rO3gY80daDzy5fWoE8brJ8IrwVRn6FTyWd6EvAdopcV/kXpb8Aq26tL3M5CEktJIFBTtR1n5E8jL2UJb0x+KCi5S2vp/2yS+OuMWHquVkMfmR14xOg3eShoVePcitTTxToOlY0BNp9NgZkyk3gZFxyN+xV84cOexVLZdH9T2fXAdug27/YegJQVfJFFM8GqLCV5tRXdsoE742+4oR8irCQ00rGl+HsEfF/GIfMIY0K8Vduyh7qty6swjDB0k+vMvYTAQ+zcRNbY/Jh5T3NphUa8uGNDKHi/TsjBoDzFRtHdUP9gtDUTwmP54mpqBkcGnkLSOEFDslgZKLOaVlTGQkflTrHWWLeK/RrPxv3wLbc1NREbaKcrJws5QH3aG+iLFPHYUn6htPk75ijFHziBgoBf6NOfeFH8rLIbr1mBMOHYOh0YJH2DVN9abA5G8ULQQ9mz7bIkmGkx0NPBi5xzSyL5tF+5irk9n0vWu3k9Cr478om3il2y+ZaGzRXsi18RQWx3H5/PaRrBFu8gbr+D1y5PRvdcWPjGvPmn5q2DWp5epeBT5DH9tH0vaj+z9HdW1Feb3J39/a2JhoI3YjVPhupjfKH960AXs9uNPNa5eyKSthQloNYLcVl+Mxgpv7r2qkrwcT38miwV5WWIbCSn8VWmdLi/nee5n0xVTbQRHOIrbvwHpcjsjGV2N6rZwhaTs6NQPAPCtpBhtju4jFfPYbdJIe/W2Fi2K1Dybth2zDWuncjNlPNtL5nPMZFVAVc5YZGSWNNBTdEIzTf5JqvTvw2GoHQw6XQ2fMp1gafgCnzJbQIZGBAVk582BgRZxzioui4KKInfSObmAuh9+XVPJKkNBRSoKKlLRVm8xZGUkE/OIz6I9xA1wrWSWohLiRbkNt37AibSkgQ4WxXGxDJ0G3xkhaGFvgoV+hJe+35LjkKHTsWctkTnEFvzY/89GPoODjRFmrjyF/RtHwNyEKABaH9+9+sTXOh4nPnYEiyU9u5E/Bcpi3uJZPbF4Frf0dM0bwibha6V3VAJ4/fgTHNpY1sm2/4l8gpFe9etR18nTgXR56OfdCP28GwA3Wm/G0xGYZr0YM56OwBang1CUUSJZswopX00gI6MPU8MXfK0VjFfIyPbkS11NTbcCi8VNC1JS9ICB7jGBx53ylRv6SqdroYKRiKxvROgoWVps9f6C+pD1E2ddcZg6ojNKBRhLx79I4YtMWzDJo9b7FMThzaMEikeNjbQxdmB7NLM2gKmhNnLzi/HqbQZW77qK8opK0nUECXpsrt9ORI+u/MVNhAlYvt5t0MfdAY301CEnJ4NPX77j+t0k3Ix7h5wfhXz975zkDirjV/yF1v67UVLBwIGYR3i0chpPX2Hv7ZYDN/mWifNZmBqRpyMJQ9j70MfdASP6tYGhngYqKqtw+8F7hF99iuRU/lnH6f6noauliohg0Wl5bNrP2IX7O6ZLNNhuoG5QluGPZM0uS4WBIrfq92SrTZRTcvv3dRZLzNt38Db6eztDXl74pdpIgzujTj0ohrcjW9QTlzPnn2D3fsFpmJJydGyt0xE4RCYSaTuBgwXbEbAZFUr4uFUX8gBAT43weY37KDr16U+ltueWHs5Ncf3pO55lR6ITMNenMxbs5K8c/zkjl1TMI6OlJXXvLip4VSuu0tRGMv8babH81zXR0tEMoe/IrRsEpR1TFfLYqCsrIma9H9yWBPEsj03inWgm88vzas4vPLCFPLYH3im/4Zy2Nf15I8Zvzp/A0xcAXvQh/JCe5aZi7H3Rflzi9m9AurzP//bHinls9JQFe24LaxMXKy0dsdfp7WInsYAniLoUVazUvdFOfylpG6MyFXT6r3ugXzcWtOqyAev/J/CCja/1wzoXuGqmzroYbkBsJjXLlbiETzi+azzOX3sOANi49zqC1hMTXtsPRWP2BPKJkaZWBrj+D38FdF/reFz/Oh4/yhLFeQl/LMOt7gNg/RJl/zuIlf9aVcX94crI8EYrCIq+k6bId+5wbJ2JedLgr77SMS0GgOGNJ0JFVg0XM07B24hIr7BVbw5Xve44/uUAxlvw/+gAYna0qiqHdJvZ38j9vMyMuQavZIJadViscgBAY6M3oNO5/jRM5k8UFJGn4bAFOFHbri7UsfvWVrxbcicKE5xawUqTW6ShR+dmAvsXlpTziXk+noJ9D6SNvJws/p7qCU9X/mPU0VSBW/smcGs/C88S0zDdX3yTzexv/OKbIC4dnEpaZMPaTA/Wo7pg2ijCbPz2w/fYevAW8vIJQZheI3frif90gfsQ9t6SiXl1+Vk8eEoeVWuor4EzeybyLJOTk0Efdwf0cXcAk8mC69BtfOt9zxMvlbuCUYnWfxHV2W5vnQoNlbpNBWhAMt4XJvCIeXVNn0E7cOOi+D6cy8/fwIBW9phw+CwuzBiF7gH8aePuzaw4kTfRbz7CvZl4lclYLEgk5Flb6QttV5STrjXHzbfEOd3L3kZETy41/fjqiyomE277Q/CzrAy6KspQkpXF1fGj4bxjL1wszHD17XtOFJ715kA4GnKLTOQUFWP4idPQV1WBdzNbDG8hPX9jAFgzwpNPzGOjKC+HXp14hburcUlS3b84uHlthpdnc9AAfPos3TQvcfGUG4ZV5xagQ1/BnlJkaeQB4yXzwdRSJZvsbeD/nRbnAiBDoyOh/1xYnVonsN+UZvwRbyMuncajzHTMbt0R05wJMWNT/F2YqmnA1457X2YeFAAPMysc9CImuKJSkjE96jJ87RyxshNXSOgUFoxhto7obGqGoRdPYVBTB6x1JSZriyoqsCw2Cpc/vsOgpvbY2EV4tdq64lLyW8xqJTyV9346b7Jn1vdCnLj+FDoahKgoLWFvkOVNnPkk3cCC7ibBQn3daDQFfPhqiiYmabA0eonkdDNYG6ciNcsVmT/8IC9H3C8kp1uCxSpDE5MMgdv6L1GX4upAi2t8y0xV3Civ374l4bmtpkqMH54npnHaHkvgyQ4APUxCUFL5DRdSfn+RNelA+y1Rh41V6y7CnPIdc3FJBd4lZ8HJ3gSpaT9gaa5HaT03Q+EzPI2tDfAlmT/lgowHUYKV4bZjt+FR6FzM2noOO+YNwM/CUqgpK0BGhs5pm7oxHPsWD8aK/ZFYPcUL7ccHIiZoBgpLhBtQUoFZxcTnt9SFpxX7xghsk6fLo6MuUdnm0KftHDEPADwbecP/tWDDVzPjj0hN5x+QVTFzUcXMrXUqbHnFIwDgEfLYzzXVqRUJkRbND+3CzNYdMMmpNUJeJoDJYuHI62eIGDgS2opKMN9HmNV2MDbliHkDzh2HLJ2O0z7DYH9wBxInEh4aHicP4+JA8f0JRJHyYybMdchn3Nmc2jUBbz9mwaMTdZ+DlvamiAufRxpJdvHmS3h7OGL11st8UXgpad/5+m87xD8YF6eIR9f2Nujanhgk5xdKbpj6O4l/noL5G87xLafyPtDpNIGfhahIyeo8DZqDb/lFmLbzPLrO46ZJRQf4QbNhcPZb+FLyFo2VeX+XN7KOwVWv/tIsKyoqsW3ndcydKXhAU734hV9X4gYl8Vd0zOMVRDQsO/KO/d/ZzBjOZtxoKHGFvLMRCdi1j19wp8LBPeOEtmsoSVfI/lEkuCCFILrZivd+SJPYqRNhvTkQtyePh/VmQlR8OovwdHrylRgwhT17wSPqAUDHvcE8y6Qt5ikIEVn/HtsdyopyPMtKBETAkxEYEYs5/ahXfBVFTCS3uNrCOV5S264kcPzy5oTicvBN+J+Zh7Ze3IqwRaXlpOt1byFdP665hy5h2wTB6e0N/Ld5PoA39fTjUP6IrANv+X2/zYMCOGmrD9K/wP7QTiROmIlF7TrDPCiAR8wDwBHyzIMCMNmpDd5Nmo33ud9htX8rPlbzoDv8KgEDm9rh7cTZSMnn2jScfvsK27v1xvZuvbHi3i0Mu3gKJ73rtyKqrY4e3v4QPgmQUVQA30u8k+r7/pZeRHl15Olq8LWOR07pU9xMp279RIaCjAYGWtwQ2qeKmQc15QFQkudmrFkbE1HpNYtfWBt/qtXx/BvxtY5HESNdpKchVboa7YChsvSjxVbP90ZZOQMAsPJXocRrdxLh4WKLwIO3KPvrKcvqwdc6Hj8rknEjbYLIwh2SYqraFS6N1nNSjI98uouorNdorKyD9S2Ic0CryKUYZtYBhkqaGGnhglaRS5HgRUxOHE+5jypWFU6kPEB3QwfQQccs256k+/K1jkclsxTXvo6hVGxGEtyNdqGRct1bJVEW81SU5REe8QTOjo0xdX4Yrp+hVqnqgIvw6o6z1w/C3CF7qB4GctLzoG8sOH2utwshXqw7HAUHKyK1YtpgQsBqaq6PI1cewepXPjiTyYKivCwU5WtvPN3bdrFY/Tt48Kc6sqlgVmDXh/VQlVWDsbIZZj7liky3cyJhqSo4uoBGIyKp0jJbwtTwGWd5Wgaxv0Z64WIdZ00UFYib7ZSvhpCTtYRxI3Kz6brGfF8AUqbOR3Qq9yIy0ak1Jjq15rSlTJ2PkJcJfOsAgP+9aCROnAW7gzuQNHEWShgMKMvJ8e1HHF58tYOe6hhkFeyBc+Mv+F50ArnFF6Cq0AG6qsMA0PD0izkaqf+FsspkWOoSxR9MGmnCpBH1KnzVIRORNu2PgreHIxZM84RSDSPvklL+wdX5G/wp2ZKiocYVnZov287X/mpt7Srchbx9jI4GZrDV0ofFPxvweeTfsD+5FYnD5mFO3EUEdvLm9C1ilKP7pQN4MGA6p68g5q47y7fs3mnxoqEECXrioKehitPLRwEASsoZmB90Ce7ziXQpGxM97J01ANpq/NGSDdQNBz7+TeqFt//jQkyx2oz00mQEJVPzpGQTuGk45iyiXvEcAC5efY6nL1Lxz6HJojvXMcdO3MehI7GiOwrAuUX9RTWy6evYDA8/pyHm/Se42VCL7t8zzFt0p3oi8t17tDM1hbayEkoqiHO4qHRqKh560qSmkAcA3dqQ36uoKMijuJz3WhR66wl6t2kGGyP+6re15drN1+jpQW5rUl8MNpqM/tN74mrxPwCAyS0WIPg5UVht2JbjfP0DJ9bu+9e9RRNEPf/As+zWC27WAdubjp3WKs6ytldXoZzJa/Vhp2GEE661Exka+P3YavJGTZdUMnhSVzsYN0YxowJJ33Ngp0v0nRcdia3uXtj3LB7rO/OmXi/pQGRw2GjroorFQmklA0qyxLkit6wURqqERYS5BvceeLwjN4J1tUs3ThXZ+uTa4DEwDwrg7Lu9EdcD+e87N3DizUvO88/V/PnCIhOw4+QdAMDk/h0x0Ue6Ao2+kjN8rePBYBYjLns5Moqpj8H6ND4FdXlzSn1l6FrQVpsh4VH+f8D2NGSyGDiX0kvsCqfW6j5orbcAdJr0MhHY4hz7v40F9/dsY0lE8QcsHQgAuBJKTPQOrDaxJApNeWsMsSK+3+VV+bjxdSIKGVRLkfCjq9gcLo3WQVnWgLTdWdsCO99dx6F2kzjL7nZfARVZBbSKXIqRFuQBSle7EpN5rSKXChTzAKI4SZ/GhCBfxarAs++78D5f/Kw3gPA2bK23AE006t9TWaxv0NK5vbFq8yWhQt6keycRk8mbpiisAEazluLd2I9x24DID5tF9ls23hNFpeUw1tNAbgExK3/lXiKidnMrFtFpNBSWkM+IUiV4/SWcPyzewEZLT3hF0V3OYWAwGahkMaAkwx24z3g6AmpyGljffK/Q9ZWVeqKk9BqYzEKu34EUMTfJxJeMpmBUfuKkwzY2egc6XfJKSJLibiZZ2vWLHCKKcqhtcxQzGLg/qvaDZCONhcgp5Kay6aoOx5fcRdBVHV6tFxNZBbtrvS8q1BTyAKBrJ/6Qf1YdVZ47MG4A2ls1lvp2bbVq3mxWYF/iA9hoEtHCBRVlmHv/MsbbtkFWiei04rTMPNLlVCo91uTUrgkYOoM3ndF39mEc3y48EokMZQU57J01AMsPX8OV+Dd4//UbPBYQFUN3TveBi4OF+AfYAGVcdH3QSIn3PV7T/DyWv+qPryUfeHzyjJWoewy1dGqMxqY6+CJm4Zuv6Xlw67kJHdpZYcOqQWKtW1uycwqwYOlpsY+ZjG0bhU/w1QUDW9pjacQN+B2PEFkA459xQzDy8GnMO3MVWweRVwCtb9qZmmJaxCUYqKqimT5xnhvp7ATrzYGwM+CeD5/MnIr2e/ajjYkJIt+9r3dBDyCyJPQ0VVFSXoEmpnoIXsIfUXN/yzTSYg+DNxJevcuHeWBQR8mKfa1YdwGrl/pg+rwwzrLsnILfKuYV/SxGeAZv5fZtMf6cx2nf+YvHuDvWLjKUTMyTFEUZrlBLJu6ll+ShV/Q27Hl3C9Oa8nvxNfDnQRaVBwCujXjvqX+UlnAEt+pkFhfCTlcf8aP80O5YELa6e2FTfCxf4Ynz77mp9oHuvXicWuWrFV+pjnlQAMw1NHGk9yCYqUs20S0NUvzmw/7QThQzKvAwg5uuyBby1BUU8HIcr+CV9aMAj44QWUrbwmLq7Njk6CpwM+S3d/lTqOn7Vt+0nrgNTw6KzhabvOU0gheIX3ypOnSaHAZZUPdCloTf/X6SoSCjgb5mtQsQEkVzTVMkeK1DeRWDsywx/yva6kg/c0KGJo/WevPQWk98W5u64HHOV6x7Eo0LvUaL7Etepo+EfSExUFFWwMqFwkP0YzKT8WHwMnwYvAxRXn8hcaDgaBg29q3NqR4GAGBmf+FpiwCgoaqIoLNx6DkzCJdiXwMA9i0egl6z92PiWiLl4UHIHIxdFYbzt18K25RAbp1PEFvIA4DDt0RH8cnR5XiEPIAQ+UQJeQCgr0OYBmd/J6oTMZnEbIGKkvTSKxobvYO5SQZoNEIw+pLRFPmFu6S2fVGoyvMLVaKg02gorWSgtJKBNb+8OVa6uOPvO9elckzllWmwN4qFioJgXxwbg3NwbvwFzo0ln8kQF88h29HZews6e2/B5Rv83/XmTaVrPM6mLoQ8QUy174Cp9oS3ydL4azjoNgjtDKhVk521+gzfsvkSFj0hi7BMTRevHD2bcVtOwdkvEFfi38DMQAtPg+YgfvdM0Ok0zNx9AXsifk9U7P8LPQzHwEmT33y+ZqSeHF0BftZbxNr20QMTRXcSwIP4j3DruQmpX2ovrIki9v57uPXchKGj90lFyFuy4Pd5rpybQlwPm6/ZyYkKyyoowqjQcBx5+JTTr7WZMUy0NHDl9TvsvROPKiYx/LyXnAqHNTsQ875uU4pk6MRtmWtX4lydvHAOtJWVcGL4EGzv2wsnfLkDj+SFc3BxzAiOaKepqIiH06ZgV7/ev0XIAwBbM31c2T4Zt/dNR0qm4HPfaHfB18k1J2+i1RzyQhGiGD28IwBg9rTunL/2v9lrWVWTG9nUW3UU37K6QEdd+PZbaPFenwsYgi0yBpu1AQB8KyMmx3ob86ZVGisT2TLBH2LEPcwG/nBM1TQ4k9/VcWtM/KYMVIRnNvW3seP5U5allgETM3wizNQ1xawbKn0SJ8zEZ7/58La25fhBN1JRxSnvoXxCHgA8fJ3CefzgFbkPc13j6kN+P/Ijr7iej4SfRc94sxJaRS7le97mGm9FayqUlFXAddoueC/mFs05HvUU3ou5k+s3HhF+r60nEiLomHXH8fTdV7SeuA1VTCaORz1F2I0EdPTbgZ9F3POh24w9+OcGkeXVeRp3nDt4eajYx9mAeLSKXIr1ryMw8j5X+5j6KAQBb67ArwkxcdRc0xT73t+E203uBJNn9Ebse38TYyzFKyD1b4VyZN7U8W7IyPyJi9de4MS5R7hziTy1SKnaidpcVRuO5zfhZX/hVVgCTvwFryYLhfapzofXX9HHdjEuvdkA2q+T66NQQoH3bMeNPFrjxzurbm2ii6vbudUlaTTg7KbxlPfL5uCmKzh78I7Y6xH7pEFBSfx0zrDUYIwwoxo9Rsx2lVc8BgB8ySCKKejpBAtcQzJoMPvloZDy1RB5+euhUU9h2a8n8BYAqR6Wz06lrcknP67a7qDHDel9mJ5G1l0oTFY58kuvgcWqgpy9q5YEAAAgAElEQVSMIdQUOyC3+BzkZPRBA3e2UV9tAjLzA2GoQQysPuQMQyP16cjK34GWjevnQn/jNDeSdu6KcPTx5PVRClw2EN1G8grk4ni9/W4+j/wb7c7ugqmqJs70GIVdrj6wOxmA8z0F+1JWJ/s7f2h8/3oselKdDSeiEX6HSHum0YBtU73h5sSdgZKTlcGTvbMxauNxHIp8hGn9Ov2W4/x/hyz1VlxMjbWRJqHQCwBjJnNvWuk0Glw62WD44HZo1lR4oaGa5HwrQOz9D7ge9QrvKfrXSsLlM7Ohqqogte29yfqG/kH/8CyrXrTi6NjBaGtuwnluZ6iPR4umou2mfWi1gdfa46/OvEbIN2eNx4UXSVh8/jp23r7PWd5YWxPOpkZSew1/Ck8+fEXorSd4lZqJn8W188JJ/5YPAMgrLIWFkeBqkPN8OiPq+Qdk5pKnJlVWMTnRe+rKiojdSC2F09pSn+c/AHRo93v8D7dO2o95B6Zgeb9NnGWMcoaQNbiQRS5Kg9IKBpTk5bC6RX943+YKpjMfh6GjnjUefv+IzYlXsdC+FxhMoijHfDvCc9DzFpFyuL4lf2SwtZoBkguz8aEwG03UyFOmGvh3oiwrhyERJzG4qQMWxlzDZrcekKmWunB9yFgsvnMduzx4J2uc9BvBPCgAU1q0QVZxESI+vOGL3BPE2vsxsNfVx7JYXl/WKhYLmUXEOePjz1wYqqpxBEJhbbWBBmCnRx/s9BA9GRW+cRxGr/wHAA3hG8XPyKhLdLTqdgKhJt2jNyDKnTegZ1PL4TzP2V5n1Z9LIuaNXBOG2D2840/f7s7w7e6My/eT0IekqvqRpb58kXkjPFthhGcrTmQf+/+9l8Qk3t09M1BSVgEFeVmUUjiXn0+Lx5Y3F8AikaUj3ZZDU170Z/L4RzJmJhD3ew88N3KWZ5f9hM/djaTrHGo3DXYa1AIaqnPqSxy2v71E2hblvhKqsuL5d3deHoS7a/yE9vlWUAw9AZNPNb8f1Zc5zg3EpG3uCO1AbH+qDRGEcexzLG64i2d99m+nupgnNKlsytxjmO3nAb9xXeA3rovAfqWVxJe7Sfha0Gk0rGwpOFeZ50DkZFDJ4K/mJYiqKiZ62SyCnLwsLiaup7yepBQXlmF4+9VgVFSK7iwAGp2Gq+82ie5IwqPce2KIeYCqii+Kitk+LEzoaVP3JfyvsO1RHHYmPBAo7q1/cAdPMtPxaIz4Pi90mgK0lPvxLHM0ITwKDdS5grGJ1kqePi1NiRR0Q43aeceJw84D0Zg5iaiik/iWv9qUogL5zQ7b/y3g7wHo4PxnpHSOt23DeVzdAy9+IO9FPGnYfJ4+wvzyakKnS5BfKwWc/YjB2xA3JyweJrzq0bR+nfDXDv6CHQ38ezh2aBLcekp2PagJk8XC3XvvcPceeaXR301o8ATKQp6oNFg2zRrpUe7LRl1JkfI6Pk528HHiHwBQIf7HWVQwy+CqN0Ks9T4Vf8KapDWwUOGeby+kX8Cbwjd4X/geEy0mopNuJ1xIvwAfYx8AwNb3WzHPRryJlwdvU+G3t27OH7f2Ej48T9+mYeN04dkA1/wnICktG8NJPOOqU1BSxhG3zPW1ELFsrFjH1LEd9TR4aTLvAHEvEH/1GacIhqdc/aeZV6e4rAJK8nIwUyG8CSPSnqGfaUs8y01FpPs8xH37gLWvLmKhfS9sTeKtrMhkMQFwU23JeF+Q1SDm/Yu5k/kRXQx5xe+kX4XiAGCwLX+6elNtXdKKsxEDeIvK7ejWm/M4boTg8Qxb8Et6/gXmO77hyksi4qan/VJcS1wHEzUNUlFQhkYT2FafeP0Sjk5cf4rhPZyluu28/BJoaSij7+g9uHR0Glx9tiA6fC7cB29DX09HLPyL+zkMn3oQJ/ZxswCKisuhqkJch8vKGVBUkOPZTuj2sbAy18PrdxlwaGoEV58tiL2wAIzKKsjJysBz2A7cODkLawKvoGvHpnCpdl4ddm8XTrrw3ofnlhfxHf/0x6HY3WasVN8TAHCwFDyJWVDLCSoAcHHkRnd3nr4bivKyuLd3psD+hYxSeN5eJXSbXjHE9zrK3R+qstSKfh35fBtjLLrCJWoJqn6dj8mYEE+M+e97bgBNuLwDAJidcAjxP4TbMnSPJl7PHY+1kKdTiwUTJeQB4BHymEwWJu47g5BpdVNIpjrmR3mF0JTRXAHw3KfXmHvvMmnbovuR2NjRC6OjTiI2MwUAsN2lL3ws7WF+dCNPX/Z+qi+rvt8zPUeitb4JadvNflyfQFFQjszbv20UvqTnYv+Ruzh+Jl5gZB7bH+/lgEW4k5mMnibNKG3/1KOVGNhyBdXD4cCoqIRXk4WQV5TDsdilUNeUnjl8WWkFNs05joe3kkR3psClpA1C2+O+R6OTrjtOfgnha2OyqAudAKCrtRVFxceRX0iEpqooS8eQMefHOOjrhECE9vtHMLdtJ8xtKzhyiW3M+1+lszc31P7MpQQhPYH1C7yxZMtF0rb5G85BTlYGmxf7oK2TOeX9d99yCJrKvLM44dN8Ka//u7CzFi+ySVp4d7CH/xhPSn1zC0pgbiC4EFAD/w7On5yB/sPqz57gd2BlqQ/zxtIvavBfZE3SGoS0CQENNIx7TER1+Bj7wAc+YLKYmJQwCZ10OyEiIwI+xj4oZ5ZjVpNZIrbKS8+VB5GZJ9pLVFIqq5iQlaELLH5REztTA9zb9Bc8VxxACYVIh5ScPDjNDMSN1ZNgoMmf4ufmRe6pXL26bX3DFvIAcIpe/ClcTX+Bfv9j76zDoujeN37T3dJtEoqJGBj42h3Y3ZjYYncHgooor4XdgQo2EiqglIiAgEhLSEnD8vtj3BhmtmBBv++Pz3V5uTtzzplhWWbm3Od57seQMEDXk1fFOKPO2P2JeBZ4mBoGLVmqX5qGDPfUShkBJ3lN/J1klAhn4t+QrJp6Gj6f2ZE5nK//VrrOPIrdi4bxb1hH5OWkMcnBA/mFJaiuJsQcKSkJtDLVgqGeOqntivnc/Ssfv/iEc9cCUfiLLXS1MCH8WKPjMsBgMDDyd4aKlCSRbVRaVsFK4S0prSCJeZvajsbC4LNw7TwDMhL1j4ako4JRht3Rc2FvsARWqj1I+568i8bOubyDhx69i8bArmTfcF5WEACgIEe1dOrU2gBR3zK59kkuycHEAMGLtgx4tZ0UcccL7/RQeMQ/5ynkcdLj2Qa+Y6eW5PIV8jjp82IzZUyrVc6IPEoslG66+hR7pgzCs4g4rLn4mLX9/KsPKCorx+13kfDbRQTRPIuIQ/fWxlCSI0Tm2+8/IbuwGHffR2Fst7Z4EhoD92fvoaYghwtLJ0JMjDjWhB7kDDNOppv24vszfC/Kh4asPD5OIATZwIwk0v5VAY9YAtyGdz7occcNb8exay4sfH0XUhISSJrhhOzSYmjK0UcW3kv8THrf8vJBHLUdjrHN22LDOx/Y+1xmHedKXBhkJSQRM3UNvhbkoP8DD3RoJlgmiMB33ZNnX2PxHDssnNkbC2fyzkEO+JEIW+3mAgt5ACCvKItmOirIySwQuA8nFWWVmGi9nbK9fbcW0DHUgL5JMygoy0JSShJVlVUozCtBdno+8nKKEBeZgtyshr2BudxZBgkJ3haFndSIqkeBOS+xz8qdtC8w56XQx5SXG4y8gl0826RkWKG6mlx+vbTsBauwBUAUvGDCYBQgKZX+y2WkH0/ZxjkO3TZpKUvoab+gtGmmdhQ5easo/TnP5b9KUtpPrNp9hzb9Uxj8HgpeZbNP11bY5jgUO1ye0O6vrKrGyt1ExVcJCXG8uuIIST7f5xuLJkNd8e+uvFpRSY20jYpLr3dV2rogqJAHAHl5JWihQYh5V30+4orPR4iJi+HRUcFXcpr486ipyuP6RQdMmunOv/H/IL4+vC026kJueQriit4hutAPMuLymGZCiDdnEhZCRUoLE43Y97z7qfuR+Osj5jQ/DlVpHRRU/sDp+PmY3fw4NGWMsS96KOQklDFEdxkepR/FarM7+PjTC/7ZV7C89WV4Jq3GLFMX2vEj858j8ddHpJfGYnGr8wCAH2WJuJS0BnZas1GBukUD1F5Fd0twg4SYBNoqt2VFRo03GI+H6Q9xP+0+zllTF//o2HL5KR4G121hUkpCAupKcjDQUMHHhDSebXvMJaqYPz2+CEsO3sbxNWMxxPE0ywqFDiU5Gbw7tBQAMHafJxIy+PszDtzqAQC4tGoSrEzYzwl0ot38pRf5jteQnNt8HXN2ExF5JpbCpz41FIta98OpuFc4zBGBJy5G3Nff/IhBcVU5jnSeTOn3aoDo/66baHha3BBMDJvUQvDqlg2Fz+0PrP8H23ehbTOm606MnNINNzzewOfzHlbkHgAc3ngba/baY7DlJoya1h1auqoYN8uW1Oae51uMmdEDLx+GIfBFNOKj0+H5gnhuNnE/DDGQK9UKwjBbCwzsRi00Jyr6T3CG//21GDaNvAhIl1GSnPYTNlyyatq01MHjy8so4zAxNWyG0Ciqt7f/ffp5RTtVQ5zuOpdUqEDUbI0iIj2vJh+liHm1i11wvp8ygIiOdHUcQ9n37KgDpR1nmzfHl1LOw33tePAyc+QU8mQlpPCy306W3yIn3Z85kV4LIuh9L2bP1z26LkZbVao3+Yg3e5BTzl6wq2RUQYrHIsv4APYCk5WqMU53pWarlVVXwu4lOyLb9vlGBAxgZ0XOsiOsrt7GfseeKUR06MD2rQE8ZrXp3EIfro8DWUIes01RKbsQ6aiuFvAJi8XYbkQEsNNlbwBAEvLgeO4hXOeOxLkl49GlhQFuvq1bvQMAUJWRRW5ZCet9T10T1usLMR8xprkl6/2+7oNh4rkf5dVVkJEgPsfqGgbO9SOiBzmFPM/+EzHG2xP3hhBFK1YGeGGkqQVr3CoGA2Obt2WNe+1rOGvcTe+fsoS9VirNsKK9LXzTBPNoFljMWzLXjvW6z4hDXCPzWt3ajYDh7JXi6W8u41KfabRta3PJfxNO7/HC/QvCF5XgRsT7BES8TxDZeHXB9d5ytGprwLcds+CFrpwBFCXJVWhVpdTpuvBES+M83zaGusL9MehoCpeaU1fxTVFhMhQVqA+Rf4rv+a4wVuUeUk3Hu+SOqGIUoZcJVeSsTWZ2IcYt9qjr6fGk98hDaKauiNKyCrQw1cKJffSf60Bbcwy0NcfB08/x4AX370V1NQN9Jv1OeTLQwBXnWbTt/nYhDwBiEhrOI0xY9l59iY1TBKsEKCcjhUPLR2GI42nkFhQj+MIq/PvgfQOfYRO8WBZyHsethffI0dFWga/PevQbchCMBqos3dh0bG8E5wMNd/32zbqADRbshYd90UNZ75mvObcxefXjLNaZP4Rf9iVEMYhJx4o211ltM8viEZR7FyvaXIdX2mEYybdDZlk8zicup4zvneGK9eaEt8zHn17QkzPD/dR9WGN2F+cTl6OlEtmHTxD05PTw7MczDNRmC/shP0Nw3vo8DsWyH7iH6g7F7JDZsFEX7Bh7b73iKeStGt0bM3kUpOCEn5eb46Q+mDq4M7rNcQaDUQMNFQVMGSTY2ABwdwPxEFxTA9isOY5ymgUXTqYfvY5mygp4uZuctnfjTjAmjusKAPj6h6/zgfeDWWKeoES4NnwBE4fWdjgV9wqXEqnFlHZ/Ir7b3TXZKZczW9jiYkIAzsX7YU7L/x/G4v81uFWxZXIm5l0jnQmQnl2AGZsv48XpJZR9g+274Ni2e1yFPACYvWIg7nmyv7v2s3shIjgRVVXVWLOX8HW8G7QV8ooyGGy5CeNm2dKOU5hfiq2uVEuEutyNHwdE43EA+1rLrGwrKg5ttceQqa5YPpe7FYu8nDTGLzgD+2GEOFVQWIrhM06w9vvfXwsXj5dQU5XH0jl2tGMoKcri9MFp+GeCMwb0NofT0sHwv78Wo2e7QVdbFcd2ToCMNFtCcInxweWkQHRUM8YZGyK19+3A7Rj55gi0ZZXhYTOfVeyis/cmfByyB0nF2Rjnd4w1xscheyhtOGmvaouI/ADWgsOfwOWWHy49/cC1Ui6nQAcAr//hHlDzbuB+DPXdjbwKIh35apI/ppjwjyoDgKd2W6EsRT/H8uqziXQeI9/sg7cdvTUCZztzFQNaIQ8gRMnAAfvQ8zlhWVQ7MnDViN54+SkeK897sSLxamNlrIt/F9tj8O6z8Nk8l7aNhJg45Tm49nifU36gSwv+mgovVKRlETx+KSutdZt1f8w2J641D759Rlh2OiWqLjY/B1YaOgCAfgb0Pry99Uwx48UN0jbXXiNZ4wLU9F7OcTnpoWssOjHPbpTgoaIAoCevAm05thAV+ZPq0cWLhZtG4GdWIfyeRAjV72/lccx+iPOJYKrNRnOqj9KudvSrJx/y3qPL74g+Ohw+Tod750ukbR/zgnD2mxvcOv3Z1WpRs2XPfRSXlOPonomNetyglG6wMaQKKd2NwuCfxN+rp6GjwDgj9HYcojc25WTdwgFYt3AA3K/449L9YJ5tk1JzWedPVzDjfMBHfEnPQivtZpjfx5qy/0+TV1DCv1EjcdsvUmAxb//FF4j+lgnL5joIjyMiZV5/+Ip5o7hfC5oQHb4/otFXm+ynVhchj5NX3uvg8/wT9h+hj479X2DgP5Yir1h7//RLXNjzAPeT2UV6dGSp19VH6USFunaqhAmyoiR1AayDKpGG01FtKM4lUFfcqxjlUJMmorzUZfTBqGGgilFOO34rJfbfWhnjF+J/BcFCpS8AwFylNyoZ5RCWPW3Zk5fz1udJ/69tQ15AnWE8A3Za9BMxTrZdfYb77z/T7vPaMhtGmtQK3PXh1J1AnLzlj90Ow3DxcTB8P8bj9stwrJgsnK2FmBgQfITwYKqsrkaXla5c2+YUFmPWsZu4sIJtZD5xXFfcfxSGmpqaP5piCwAVZRUkrzzOtNu/BXsjtmiiICmDrDJqZsAq80G4mBAAl5jnsNFsAUsVfdY+Rg0DC95fwL/dhS8q18Tfg5mKFv9GImLMKqLS6J2XERj3j/BFx1pZ6OG8z2qM77EbADBvzWAMtiTEIGb0XVxUKjp0410AR0WNXhQZaCq816aoxbvadOtkCu8r7MACZqTcv0dmsLY9vUa2XlBRlqNE1Hkcnk56z7l/wghi8UVZURYvb5KFlPvnF4MOR7PBcDQjp7nKSEjhYR/2vKC2OGeioElbAIMbk41WYLJR4/mN0+E4vjccxwu2kCFIpN2TvptZgtrxuMcCiXl72k/lKuQxGalvjYdpRBHM/ErBqhifs6E+E3FSO7pwjP8B3OvFjtJeed4LLnMI4Sq/uBS9txAZJ8wU3KNe/vB88xEHpg2ltAEI0U5SQhwdTfVgu+kUAvYsQuTRlXC67I2gr8nw2TwXMlKSqKkBhuwWLCOBF1pyiqxIOBPP/Swxb6ixGVqraOJAjyF1GldcTAw975zCpFbtsb5TX9b2ocZmCMtOp3jqcSM0m3cWBCd8xbyta0fAzpYcMtxnBHfPj/QScprslBaCr8gy2eAyFf7ekaj5H49S8P5K790iSm6mXOYp5tHRWc0GZ7+58W/4F9Nn2EG8eUx+QN+1aTRWbbrBpQcZL58IjBgs+MNDasEZKMt0hJpcL6QXXYaabA/kl72DluJYVFTnoJpRAglxebxNbg+zZs5Ql+ddwIAJPyGvhVEzDO5jiVEDrGi9GwQZg2lem19QgpyfVENabjhM7QWHqb2w3/0ZvF5+4tuergKuy7NAhO9cDo83IQIftzFRkKea8ouLif31lpDBF1YhLbsA+poqAIBeC1yxcEwPPr2a4McI34Nop2qEvR2Iibd3ejgORT+EiYIWznV3wNvsOOz6dIeVwhAyhEgzsPbeiPZqxvi3G7v4zZ6oe/DL+oKn/Tay2gzQtUJUfgqu93KEvAT173nwgHYYPKCdyApjNCbXLjhAV0dF5OOe3nwLAOC6+gqWH+FeUGK4HnkS9auK6oUTlu8NU8VOCMt7gnaq/RGUe0fg86g9fm1aKFrjYdoh9NGaga9FQTBR6CDw2HXB87unQGIeNyEv9JgjJMRFH+EQ4MGeaPbv2hoHPF9ix8K6PRQzkZKQQITrSuy++RK3AuijxsMS05Bd8AuaKmw/t9HD/3y6IABcij/Bv9EfZlZL9iRyqml3nPnqS9vuRNdpWBp8GVP8qdYAbZTJ0QXJxT8x4jU5ktM97jXc416z3kcMZ0eu0BXW4Gw/xqgztluN5v/DNEELv6g8AGipoinUmDbTj2JAtzbYvUR4n7hWRpr4mpyN4b0s+batKK/C25fRYFQz0ExHBVbWpti+7DLGz+kF45bsgivd+ppB4rfHGwA4zT2H0dN7YPpSYqHUrL0hLh5/Aa8r7zB1Me/F0+wSwUSQJpoAgC8FqfUe40ZyICYacfd6B4B+2u34jvOPjhVLzOPGx5/srMXxRoLNH2QlpFD2O5U6szSPtI8zgk5VQY4SUbdqRC+sGtGLZxsAcBxmC8dh7Cja/dPIzw+z7Dqz0nrpiIlIgVl7qp3Fr8JSKCrTV+PlrM4936IrTDz311nMO9RjKFYHPsaRcD+ScDffoiv2fHjFtZ+ugjI8Y0Mxow0RUXs4zA9t1akRe3Twj8yzpeb+XzpFHx4JEAUwWt0iVknaquniXn/ubXnxJO4Azh18glsevnXq/yc5dmcZ2ljV3RclpvATTsZTFf3jna5QthVWksXTCkYFpMWlseGTI/a1c2Ft3xK1Bo6t1qGZDHXVzTFsPlw6euDct1OYYyp8ZVdR8DYoHlv23kd36xbYvZnwNeAU7PoMOwif2yuQm1eMWYvOsbZNsbfBQh7VlROTsuG0/Q50tFXg+jvta/8xb3g//4TDx58CAEUUpMNAZQHU5IiLUELudvQyiceHtIHQVSImlxLi8gAYMFBeAAVpwSogjpxP75MlJyuFF5eES+nlBdO8NiwqBbucRvFpTcXJYSCcHIi0r90nvOH9hnu6Vm1B79/Z4zDr31uw0NNGj92n8Hbzn/l+cUNfhxqVMnF4Zyyd8fcXRwmPTYNfGHEz9j8juu/L/1esvTeSxLmQIXtxKPohXvUnCjPdTg6CvZENvPttoETmhQzZi3nvT1PG2oQxpHGZIiHnNjqYXnN2Qw7gb17TWraoP8aNEn7Bri4Mncl9xXqDxRN4fluFX1U/0VNzMtqrDsIGiye4nbITKSVRWNTyHGQlFDFQxwEHvozETNOj0JFtKbCYRzd+bfTk2mC0gRMOx4zBbFNXRBf61flnFQRmxF5dsLUwaRAhj8l5ryDW93b9DMGijQVh84R/sHnCP3B5GIBzL6gTlf5bPBolPbU+DFOcjse/LvFv2EhwimlMlrT5B0va0P/eemm1QcTwXfj4Mwk7Ih4gpeQnzFV0sandCFKkHgAYKajTji/MuTTRuOjJUwueNBSX90znuZ+z4IW0jCT6DiWb3t/wJxbK7Gez7w3bT5LHrF0049hVwiNt5rL+rG39RlAXXoyVVRH24+/06K6uqca1ZGckl8ShrLoYhvKtYa7cGbbNBIuK/5D3Gj4Zl1HJqICxQhvMNt0kUMXT2pz/tgdff0VAUVIV/2jZw0ZDcN/nxqa8uhRXk52RWBwFGXE56MqaYIDORBjJ8y/UdCvlJCILAqEsqY4Oar0wQJs++2tzJO+q7NzQllXBjzJiLn8sxouvmCcIhvL8i45tiLjMer2iDe/K80z6arWFT0ZYnc9LFMwb7ozsjALc/7ANYmJimD34CCbM640h9taw774ba/cTKfYLR7kgK6MAl1+ug4KSLOy7E9qUz+c92PDOB9e+hrPG1FMgX/duDppKSoeVlpBA3FTBfOjHtWiH1YGPafclzXDiWkX33bjFMPHcj61BzwAA32Y4YcwTT4GOKVTZKWblHH1d3mkZzIq29WXOuqGYs24oDq25jlcPQkUyZkPyJO4AxGhMLoXlZPx+WuGOHyXVJVgVvhAOLVYgr4IclTCv+RLcT7uFec2p3hTljDL4ZHpBT65+Oeh1pbCoFKXllXj5gDCaHT7RFY9u0IsTBnpq8Lq+DIPtjwkkwoWEJuHmBeLm3X/UEbx4sBpOK4bA+/kngfrT0cskHgHfzVheeO11byAopSdsDAOhKGOBj+mD0MMoAoHfidXGyMwpsNIhX+T/vfEWufnUVT//m6tojVJFgV3PNkhJy4OqSt297DYvHYLNS4cgMTkHM9d40np8cQp6XUz1cWEeYRK6bujf57Gjq0l9cPUPif8jYl7wSUd0cnBGqDv/yejCfTdxesMEvu2aqB9d1NnpOW+zY2FvJLwPWn147U2IesXF5bCf5obS0opGPX5tzM304Hp4CmuBoDHwziYvemjIGGJ2c2rK5QzTo5Rt9oZbSe8VJTWw3pxdtZvpg8f830DeEpONCZG1ZzOy51/t8ccasKNcmG11ZFtijdk9AEAvTe5RhI1F1Hf6insnHcY02DH7OhyHr/uyBhsfABxH2iLiWzrfYhx/miPzT2O1x0JsGcWOtK2kqdgrIyVJ8QZcd+EJDs4a2uDnWFc6q5vgoZ1wlZSb+DsJyk6GjSbVSJ8f/95rPH+9xubNlHkwcT+M1a+9ccSufpHFosQp0p6yLeHXJyT8+oRH6RfQs9kwjNCjt/zY92UhCirJxYXiisKxIXI8xMXEsbfdTdp+BZW52PeFyDrYb3Wbcg6FlT9xL+0MLFW6QlGSrQ8w2+1oewky4vQRUZztOqn1wQTDZbT7arPf6jbX8TjxybwC36x7pG2VjAp8/RWBr/ERPMeqfezciky8/HELL3/cwki9OejRjHx9Ti9lz7tbKwlWhRQAhul3wbkE4Ytc1peiylLWa6YX3t9ERVU1rHYTz3ox28nzogcft2Nct10492QVzvusRohfLHKzCnH73WYEvYlhtbsXvBULR7ng9APiXsUU9/d1H4x93blXP+6qbcg1HVaQiD1eqbTC7Ls/dAaXlu/9kYYAACAASURBVGQEFvNGTTsJbS1lZGTmY/FcOwz5py1tO2ZUHif1FffWHp6EcfP6YNloFzCqBSvH3Jgs2zUWQyf9ea+qq9/PY53ZNjRXoPo8JPyKg4lCc659B+sIpsrXhW3LLuFLRApu+m2k3X/jbgjmc1RILuIolV4f3gYnwO3sa7idfc2/MR9qF7+wNWZfLJRlOsPGkDDhVZezQw8j4gbR05g+vQkAzt+mfwhqKCGPSUj4Nxjqq9V7nOZGzeB/cxVGLnBHbh5VlAwKT4JNBxOk/CyAoTqReldZXQ0picYTAepKamb+HzmumBgwpKsZOjk4o1c7U+hqUIVGp0lE+rYejQjZhOh5n/OV9bqnJjtKvYLB25Rf1CgoyMD7HvEw4+sfg90HvFBV1Tj3wvFjrbF4fj808KWpiQbgc7JoCz/4f/7Gt033dvTVE0XNOccJfItx/Gkc3Qgj+KAnYSyfPE7vPCbrx/XFzusvSNuehsY2mJhXVVOGu98GQ15SG8ONbiCt2B8fc45CUcoA/fSO42q8Daa0DCL1ef9jJ1KL/WDfnDhP75QZkJPQQF+9v/t30AR3Bnq7I6GQEHcSJm5CDYCWN/YIlI4LAOcfBPFvJEIS03IxfdMlWFsa4djasaztgxefQitjLRxfP45n/3uvInHqVgAYNUC3dsZ8U4OTHNbAxP0w7sR+hvugUeiuZ8g1gk1ZhmrZImreZN9nvR6mOxNtlDqiGtUIzn2O97lPUYMarkJebkUmS8iTFpfBvObbIC4mgaDcZwj5+RKMGgY2RI7HPqtbPM/h0ne2zVY/LXsoSirj668IfCn8SBLyOLmYtB8Lmu/g+/ONN6R6ti1puQ9Z5Wn4XhyD8Hx/VAjhRcuoYZCEPCUpNfRuNgJVNVWILgxGSkk8RTxksuPzTNbr9qq2GKA9Eeml33A/zQMl1UV4mH4OylIaaKtCv8CrKyf4PEtXtv5zsv8iF97zDuLSN24G5d9+lzGRqbDuzbuKtCiCrf5WBBbzHlxegruPQjF2eCcMm+TKVcwDRBeZx0lzM108jiFCE++e84PHvkciP4ag9B7aHg6bR0JNU4l/4zqgIKmIyPwPsFLlXsWJyfGOZ7E0dDZOdDqPec2XYN+XrVCWYvsWyUrIYtOnlbDTGoj+2kOQWZaO7Z+JaA9mcQz3zpewPnIZmsloYm2brdwOVWeC3sQCAG6e88OEOdTorJbNtVBdzYCEkIVC+GFq3AwerjPRuoU2/8Z/AffcF/BvJAS9R9J7W44d1ol2e114eMYBQ+e4oaColLR91Z47CLy1GqNcPBG6g7hZ/i8IeX8S68XstHj/T/STZqaYR6mYdqFhTZf/PxAyZC9G+B5EWxVDVgrsPzpt0e/FThgraOJ8d3aKuHdaGI58eUTyw2P+HzJkL0KG7MWBzw/xKjOKZzptXejbywx9e5lRtpeWViDoQyI+RaUi40cB0tLzkJPzC2XllaiuZkBKSgLS0pJQVJCBuroi9HRUYWLcDLo6KuhgZYhmGg1zP2OyfepJRATEQcdYAy7PNkBaVqpBj9dYVFcx4Ox4Ee+8IyAmLo7OdhZwOjNXqAfH5Ow8/o3qQEGJaBbGmCw9fZ9/IwCzdlyFzu/v0/6lDbdQ2FCoyMtSttXldyQpRdzzOAtenAmn3pfH9WhHEfMAYOuVZ9g5VfSpa/4Z6zHG5BGkxAl/QX2FXtBX6IVflfSeTzllkeimzX42/JB9CEMMifQfOuGvib8fr2RisTlh4ia0uEFEqwhyxbKZTo2Afv4+Fs/fx5K2TRzUCaum9RWof9Al7s8vzPa+/y7DZCeiaN+7yCTYTD+K/Y4j4ORCFHULjvoOm+lHaceavvkS4r5n055zu5a6+HcbtfK6iTu5+KPD0wdczxEghL+GxjuDSIusHUk2Sn8eRunP49n3UAwhlA3TnYFemiNZ2w0MFmGcwSI4RdqjBjXIKPsOXVljruN8LgiiHL92hBqTsQYOuJvqjsRf3AMbHmew0wjphFJD+VYwlG+Fzmp98aM8Fd+LYyhtuLHxE5G9YqFsjRkm60n77LTG0nUBQEQallYTQQqcP2szGV1YqfaAV/o5BOY8weXvh7hG9UkIUXFXSrxpbkTHrG6dcPRFANf9rjfYz+RMT0wAsOlDPB8zo/GY/3tHUYPN/isILOblFZTgoXcEXE6/xMHt9GGvTI5H+0FanD30QjPRGrOPndMbYzlEIZ8bQXh25wO+hH0X6XEA4J8xnTFz5SBo8kktFiXFVb/gkUhd7aRLvZUSl8aJTmzvnA3mO0n7j3XwIL3XkdWjVLcFgANW9NVyAWDjwgvoM6gdBo2tnzfS2On0PgB2vczQZ9hB6OmoIj0zH76PiPTXi6fmos+wgxAXFyOldcn9LgQxee4ZjBrWAZPGdsWzV5/xJjAOcfE/sOvQI2xcNRS62iqYtfgcysqItJYBdhbYvIbwlNi0Zhj6jz4CVRV53L7IviBIiP855V5LxJPpTSuHYpAd2Vj44VPRV4l+cm4x1yIc8/pY4983IZjXxxpnfIOxoG9XkR+/vigryqKwVjTo0DlueHKOvmpXQyFIei2TJvGuYfDqS069L2dUsTzzOHHuMpP0nk6wW285EustR9K2EVTg6/CYbAhvKK8OLzv674mcnDRL6PtVVQbbp3uwoe1wTDRu3NRgJkM0HaBloI7VJ2Zh/Wj2BC7pSzpGGS6DtqEGLoTSV64boulA2Xb40RpY2nCvLuhzOQAuKy9z3c+kdtpuXft9Df+O5QP2Udr53f8Av/sfaPtw40tKlkDthMXcUHSVKasEzIrYt0S01Yz/BJ1bUi1H6vs7GqFMpMt4FdJ74EhJSKCyupq07UHQ5wYR8+z0iIWj0BwXdGrmyBLkSqqyoChF/dkZNeTffQ3Y75uEvP9NnIIf4bP9esp2c1Xei9+cYhlTaBOmAAZn/8lOF5GYlsujNZu+846z+jKP6+TihWenFkNFURbDl59Bdt4vHLr4CmtnsgvQuVx9g7jv2VBTkoOPG9mz2Wb6UXyKz8Cbj/Ho05l8b7k8fLxA5/W/wKcCIhNITVqLJOTR4RK3mmcK68rWVDGWG13V++NuKnEPrK6pgoQYVXLwz374u+0AgccVBKaQB4Ai5PFj7xcisILb5zBCbw4Ccwhrjm/F0TBVoPqkfy/OpmzjhjBtGwpBKu82NtKSEpT02r+d4Hfx2LTmOp4HEkFtr198hl1/S9b/AOD36gs6dTWFoiKxaDhnyinY9jbDt8Qs7Do4Ea+eRSEuJgMxX9Lh7DZToKwYgcU8NRV5XDhJH77LyWjjdhikbw41Ge758aJm8EQbDJ74ZyYsDUFd/PIaktB38WhpLnj+f218Ivmr4XT+dSZGGlx97WpvH9jPEgP7UStiPb1DfyEYaGeJgXbU9jrNqOmLpWWVkPtLo0jGL/2X677aQh4AjBwkeAVfUbC4H5F+/ib2218p5AGA9/klFDGydqTh38yb0AT06dSCf8MmhIZZsOJPET6MbQhfW9jjhaKkLOQkpAUW8jo83kI6lqjISv2J9aOP4smPUxDjWCgZoumAHym5GKm/FA/TqJU+OUUwOmGPjsHTbDF4mi3tvpkdNyIr9Sf0m1PFrbr2a9XBGCbm+nB9sQFS0uRHKeY5L+q9E6f8yGJwP6sWeBWZgMaglwV9yuvjDzEY1oUa3cmNqO+ZmHrkmkBtnwRGY7uHD+t97YWH0opKyEnX/366/AzvSJn60FJXg3b709BYDOrEO5WHjhHKM1gi3nCl6XhURF1Q/eC8nDZtuP1yZ5EU9SgqLYeSHJEKGJy1D4lFj2CkSEQzdNRYhusJthhnShhvDzW6ijvfBqG37kFoyraHllwHBGZuRkZpEOxNn8Nacz1epi3Cr6oMdNfaDi25hq3c3IToGWJojtiCLLRRIV/bvuSLNjVfVIy2Yxe/OLZ2LFYcuose7U2h8ntC7Lp+HCY7XcTdlxEkMe+q90cAoAh5ACEs2kw/inXHHlIi+mwNuEen/SkG6kzCs8zrcIq0R2/NURiqy7uACJMr34nn2xkm3H3C9eRMkV7K30ZBW1Y4b8X1Zm44ELMYW6OmYk+7G1zbjTVYKNS4/GAuQFhySYPlBjMiT1B8Mq9iUQtijttaSQ9xRekAgIRf9H61dHjxqTrbUEiIiaP69+eUV/ELatKKfHr8Hfz76O8V+Lp2577gzKR3P3P84gggsepgjDkOdqz3+3awMyC2Od3EzgP8/dGFKoAhCCHZyQjJTiZt8x3WsGbITTQhKixa6VK2XfP6gDnjuzf4sSsrqyElJXi49Y+cQqT/KODfkIPE79lobqwp7KnVmz5tGsdHSZTMWnsJFw4J9rDU2HSdRV4dbYrUa6I27wYLJv6llTRMiicTOQUZkpAHAFejD2KKxTpUVjSO92BWKmFM/W/QTj4thet3yo/+M+49ugv87n9A0pd0yj6HId1pxbxdN15iy0TRVX7lxUZPb6HEPEGFPADY7uHDuh7N3U3tF5OahTkut7Bv5hAMroMwxuRNVGKd+9aVdRee1EnM683x/NB3AvdMlVtO0zF+P1Xoa7/cGW8PLYGCjLTQxy6vrILtejc4jrTFtL6ExUZXrQ3oqsU2PDdXmwZztWms96rSLTDO9ClpnJ465EXZf/RPCXT8lDRdKMhPgLqaC//GTTQah2xGouWNPTjZk+0z1+cRdWHlb6G7lQnrtWVzHQDAwO7sv0UDbSJ7iq4om5wM/8WDj9Ep6GxhWM+zbFj6adnjWSaRsu+X/QB+2Q/QS3MkhukKZpLvEtfwqcC1UZMmxOLqmmrKvtdZdwEAZsr1y/riRSc14YrZfS1iVzjlVnyDk7wKdsT2eKMe2PNZsMIcnOSUF7Fed1ZvvIX5EfpdcD81GADg+c0Xjm3+96Pq/1ZKS7gXryunKYrFjOwTFJGLeX9SuDsWdxpZ5TnY204w89b/jwj7GX1PaJj0n78VHZrCAmdvvsVs++4NbgA/ePZJvLxMX8W3NoyaGoxd5MG/YS0C3seTxLzImDSkZORhmB13D0x+9JlEjSbo260VAODEi3e49DYMQVsXo+2mY4jas0LgcccN7og7PuQS6Mt33ILrNtGnP3jsm4r5G8gRsV+TsrBi120c28L/hs4NUZ4vZ6XbU+vHo7M58eAZGMl/NbWJJrgxJUCwSXldufmVmpaj1ogFXJhRcrfjBU8Pqk8/ANjgMY+ValubNvqaEBMDas85bwdGIiwxDbfWT4OEOG+/neyCX9BUqd8qegdHZwQdXgYZKe6PgVMOXxW6iEaH1vqs15bNqYtjAHH/Wn/hCdZfIFKVJvZqjxn9OsNAQ4W2PZOv6TlYdvo+MvKKaPeLIoKNCd3vCCCEtdBjjnx/RzU1wLlNRBV7dW0VnN1IvFbT5v4zttZrBnNDLdqU3h5rTwIAVo7qhVn/0PspVzMYuPjqIx6FfEFChmDpi038/0QMQOiY1SwBr8WNPVhg1h3r2/fj3fEPYWbKTv9V+G21064lO2NImqbCOrNAx7LJVK/u2tx9FfHXi3kAkfoZVxSOc98Icd0/+yErVVXQCq9/in1fHLDBnB11/zSTuCbOMmm4Sqo6QkYS/iin9w3lRhWDLcQM1+9SJzGPkxNd5tervzCstxjLEvOufw8QiZhntp2YD8ZsX8l6XZtTk0fBrg19QU6r3a6oqKIKv8Kk2/Y45I6fxdyzq0KcFkNJllqwJvZHDkadoi6mAcCrFXOhpyr8c+vebffw/Vs2oiJSMHRkR1RXM+D3+guKf5WjW89WaKaphKiIFJw+/hy5ub+wcfsY7DwwAc4HHkNSSgITJneDtgA2byIX8/4kQT8/wlTh7wuN/psQ5DNymncO4cHkVe+b5/xw85wfpS23FNrBVlRVmV+67WCrzRg1pRu+ff2ByBC2QOETuRt3PQNx5rC3QOMtneiGeJqIiPZdm+PAv3N4ngM3bCccgf/NVSKrNrt8Vl+4XvAlbSsrr8QdnzCMG9yRZ9/DHi9w7xl/77uviVlo1VwLXxPZE4OsHOokaK/bU+x1I1bhJw7rjOWz+vL/AX7DzStvz2rCl2Np/+6Y18caFhudEb1XuInWqrn9KGLex6hknLkWgAWT6dPi6opFSx3cOjGPkrYcEvkdPccfgU0HExzdxLtSGgB8ik3Hyt23UVpGXWkRJUwhDwB6Wv3vRT3+zdClswYN2QYb7x04330eOqoT18/pgafxKT8VH4fuoJgd74i8j3spH3Gj12K0UWYLGtxSZcXFxBA6VLioMUHO3X/gJihJUc38A7LisDSE/NBSuy9dii+3VFxe+yX5RBt7e/pjyIxePNvUFaYgJ6h3XX37CUq4y0ralMqEjFx0WiFYBJOgwlWEK/2xamqArqu5e+XSEXJ0OZadvo/3sclc23T5fW3qOuso1JTlsWpKX77j3vCPwA3/+vm5ilLIA7j/jgCI/HfEyfW1UzFi13kkZ9NXVXd+4A/nB/5Cj9tEE7VRkZZF+NjGj9aqC0wBjxN+9jch0cR16uCFlzh44SXPthm1no1bnD6CA30Hwb6NYAvdp8KCkVdWCscuPaAg1bC2PK2VOrCEu4fp5/D2t3+bU6Q99ra7AXEx+nvunxL7Npqfwd4vC1BQmcPadvn7YR49REdOeQY0pHUEbs+MJATq9nlxpq52f+bE14tuiC/7mWmisWjnNcIiyPkKClPIs21pjN0jB+JncQm2eL3A5/QfWHTtAcx0NHHfYRql30vHuUjM+YnQlHR8TE5DQLxwtRA4BURZKUmsHdAbyrIyCPmeipsfP6GFpjqtkPciJgFLrxOieAdDXTjbD0NldTUuvAvF1ZAI9Dt2FsqyMgh2Es5LvXaEnYSEOMs7j8ml2+Qqzt1tW6O7bWuhjiMSMW/754NI+JUEI3l9rGmzBGrS9Criv98uwzcrEBrSapjffAbaqvBO83D5egbRhbGoqqlGV7WOGKhjB1MF4VR2btSgBifizyK6IBbVNdXordkdk4zGQJLGoFMUCPIZfS1KhMe3S8go/QF1aTVMNx6PLur8vUj2fjmG6MJYdNewxmyTSZCXlK/XudYW8hqTp/dCUVZKDkfdssQTIf5xAvWnExGZRAQnYqT1DjwM2cZzDItWuoj+mkHZ3mvCUfTvaYaJwzrBrKUOysur8D3tJ9KzChAckQS/4HgUFJUi8NZqvuc5cVhnipgHAEfPvsKxc6/hfWEJFOXJF5x/bwTi/O33lD5rFwzAoTPPKdtb/fZ5asXh92TWivdN7cbjj7jxmPAYGdnfCtZWxujc1hAqSnJgMGqQlJoL7zefcfUhfdQJAOxaxa5e6Pr8La68C0f03pWw3OSMz3vqP+G6eDcIF+8GYdXcfhjUywKKCjIoKCpF3LcshEen4mtSFgI/JuLs/mkwE6KSsZ62CsTFxcBgUMMxgsKT0HP8EYiLi8GylS5aGGuiqoqBwl+liIxJQ35hw3rs0ZnPPw6IRuHvapWTB4quQvH/Z/ZGebFee/dbjbLqSox54wob7x0iO4aqtDyWtRmA0Yad8CQtElsi7oBRU4NyRhVkxOt3/znceRLCfyYjqTgHAVncr5myElLooEbcS8PziAkP872wFFQS331jhWZ16p+d1jBpvvO6Edd5PVPhbAWE7XfP/SXObLkl3MkBkJWWRFkjpRl7bZmNEbvO82/Ig84t9CEtKYHlI2zxPvYq13YLxhBppI2Z+t+nLf0qf31pzN8RJ15bZnMVEptoognBqP793GSipw5ZPqm2pnrq5L41NfBN/iaQmMdZ+fZMRAhODBiO4S0EtzGoDyP15qC/9gTs/DwLALAvxgGbzOmzdjLKkqAra9Io58WJspQ6ZVtUATGXaavSrUGPHZEfgDZKvAMkOGml2K5ex3tqtw39X7HnmNEFKbBQoY/4XPLhDPIr2B59K/5AmuuNnqsxMZAdlLEo5DROWfP3L1wYfAqnu1J9KDmJ2uIISQlioVtHWRF3FkxhR+5l0hf90FRSgKaSAmxMDVFeVYX2uwVfcDwTwPYe/Lx1Bamg5QgrM+wc0R9llfT3c6aQ18VYH5dnsz3qtg7rB00lBbi8eovCsnKex/c4+RISklSxrjGo08xh8vsFWNJyDtwTLrAUaABILP4O168e2Ga5ltR+4cfVKKxkr3pkledgzxcideVatzOU8c99u4rnP3xJ23yzA+GbHYhJRmMxSm8w6Vw4+Vb8nbKt9jFWhm9GZhk5jeFxxnM8zniO5grG2FMrBZU5Ht25ctvH/IwUJRVwIIb9ZaT7jGpQgynvyX88WeXZOBLnBgC4ZONGEhkPxhxHWP4nKEspkT7XgJz3CMh5j05q7bG2zRLKOTLh9xlxRrxdPP4C1zx8MWFOb8xZIXhVNc4xeAlstSkrraD0DfGPw9Dx1li+ZRRpvKf3PmLQGLbXwiaHi7TH5xyrorwSzx+EYsAo7uKHx94pGL/0X1o/uheBMXgRKHhpdF4E3lpNG9nGqKnBoJmCeZcwhUM6MY+O4QOt+Df6zcMXkXj4IlLg9gBg2VoX/bqzVxSWD+iB5QOIyV1dhLznnsswYAb9xfzo2Vc4evaV0GPywv/GKgyb68ZVnGMwavApNh2fYqmRn3WBM3W2k4Pgk7eF+27i9Ab+pqhNCMfN78GQFJPAh6HbWdvCh+2C3fP9yKsQzhiZjtqRayMMOsBEsRmmB57GuDeueGRXPwGkv44l+usQDxK8CmZ00TDFhR7zSe2Y7+m40GM+Zr31wLrQGzjYaSJpX99nREXXB30d63TOtf30REHQs09ISyDSQ88GC17YQ5h+t088w9kdhOePmJgYlh6aArMupjC10IeYmBjfwh1Bh5dh4FYP/Mj/JfD51RUjTVX47JiHwdu4F0ziBWeEmaUR7wWSB28+Yc954n60afYAjOpDnhypKIi2ONrrPQuhrlS/BUxuBB1ehpjULEw82PhFyZifuahEvX+s2MbcNTWVSE0ni/dKig5QVaEudKak6cJALxlVVYnIzOpL2meon0Fpy4m+bhTX88nOnYKystes91JSFtDRokZPCXP8JnjT4gZ99fDaJEz8b1gVtW+tj/DYNIyxs8KkwcIveD5KiMWjhFjWexkJSUTPc4QER4ZOyzPEXHZ4izZoqaaBYx/eYunzR/CMCsfNUY1TQEteQhH7rW7DKdIeRZXUxbGJhstxI8UVJ79uwO52gvufNgSn4jdhUUv293CaccNGhobmvcEEQ8Htv1Sk2IuSv6oKoCjJ2/qhNgqSMvhHxwovM4m509wgwh6hraoRJhj1RHl1Jfyzo+GXFU3qx08YayiMFDRhq2mOgOwvAIDwvG/o/swJAGCioAV9eXWkFOcgtfQnpao5LwZatGIJeZzwSr+tD9WMGhx9EQAA+LzVkSTkcSJLYyvyLYf4mzFtpkYS8pgs6m0Dl1dvAQBbvV5g54j+tGPPX9I4nsd01DkM4GT8OXTXsMbyVrzzu0N+hqGwsghtVcywyZw8UZn8fgHmhjjirDU5ZeH5D1+YKhgL5OvGKUJNfr9AoH7OHejTM6cGOSCxWLiQTl6cjD9HOUc6xCAGt04HKdF6KSVpWBe5A9ODFtOOUVhZRCsihuaR01Xq8hn9bTCFPACw6dMGQW9i4fc0iiTmfXz7FQDgHU4/CWvdVh9xUWk4suUuTzEPAG6dmIdxiz2QmV0ogrPnju+1Feg7+ZjQ/Qx11XDdVbCU4ZnLzuPbd3Z4u9/DtTxa150T2yegoyV5BaqaUYN2m49h5SBbjO1sCQ1F4SZd8nLSuHh4Bmau8RTlqfLk8VkijJpbCrEwNFPj7WvFFPK4vWfCYNSgy2L29yQm6e+sOPdf4PUAJ8q2l/3XodMT3hG9daWdqgEAILWBC1HUhw5qRpCRkMKzjCgcBFnMqwGNsZgQWNrwr/4lLNunnoScggzuJglnui9MP6aQdyP2MJTVyX/n1VWCPfQ+20k8P6059wjPw78KfJ4DOrQSuC0TXTUlRLiuRFhiGmYduylQn4srJqJDc2ol+6FdzPDkA/2i1rOgWFZU3rJDdyhiXnNtdZZQtfnyU3gFR1PG4EfnFvo459g4ixlmBlqIcF0p9O9IR01JJMdnflaH7/nh0uuPAvdTlJPB7fXToKte2+enGqnpRpCVtYOmBhFhmV+wG0W/TqKk5A70dKkLeCUlN/Ezfw30dWMhLq6Myqp4VFaSf/9MIU9b8xGkpTujoiIUaRn0UU3MtmwxrgYpaXpISdOlFegEOX4T/Kkt0rW+uRef7ddDSpxIy7zzLRIbQh7/iVNrEBZPsMVFr2A4X/Gtk5hXm/LqKrQ4fQRJDmwBqorBgKS4OE4MIDJSVnTpARP3wwjOEM57rb7QFZhg0lGtN26kuKKqphJHY1dgVRvh5xz1ZYvFOeyKnoPvJbH4Uij4dayu7Gl3HZs+EWKqV/o5jNAT3GJps8VZ7I6ei93Rc7HZ4qzQgt5uqynYbTWFJYoBQFR+MqLy6e0pbtuuhb48fQX1xuBQx5kIyP6CtWEXSduTirOQVFw333zXCY0bZTj30h3Wa35+trUZ7kbML+8smMq37c2Pn7iKeX+SeuX08BPyAOBoHGGuXVvIY1JSTR8BoyurRbu9IZlnOg1nEkUrGhy0EmwCSJd2ayivT9OSzWYL6mc62WgsriXfFezk/kfR0CIeTgvz6SNluEV6jJvRE/vWCTaJAYA7bvMx2fE8ktN/Cn+SAiIlKYF77gswdtEZWrNtOqzM9HFql+ArfkP6tcWkMdYAgEXryBEGVmb6CLi5Gv9Mc0F5HdOJNNUVcdl5FiUtGADGHr+E6L0r4fEmRGghj0lLY02uUYwNSeCt1Vi5+w6CI5KE7tvCqBkOOo2hLahSF8Q5vtPMSracFW2bqtnWn8i8FACg9ZgTFxPu4eC/iEe32ZgRSF48YlYOtFDhfq8q/FkMZXUFrvs79TUXzQn+Zqg2scItrJBX1361hTwAiA6OF2qM10fVDwAAIABJREFUw3OIB9+XEfF4FRmP97HJyC0qhryMNLRVlWBrYYLh1uZoo1//SuQdm+sjwnUlPif/gFdwNF5ExCOn8Bc0lRWhqaKAkTaWmNSrPc8x9s0Ygn0zhtDuS89mR7QnZ/IWqHdPG4Td0wYBAD4n/8CL8K8ITUzDj7wi/PxVisrqaqgpyMFQUxV9LJtjat+OPAt2NCTM31Fydj5O+7zH+9hkFJaUQUpSAtqqSjAz0IRduxYY2FE4rxtBWTOmN9aM6Y3U3AJc8Q1DaEIaUnMLUFFZBXkZaZgbasGuXQuM72lFul/UJj2DsG5hCnkAoKqyGZKSBsjLpzei/5m/hiSySUm2hJQkVYTX0fZnbZeW7gR93RikZZDTDYt+nQYAGOhxTmzFoK3phR/ZI0CHoMdvQnAORLxCtL0TJDkmvuNMrbA3/IXAYzCLxKQ38KL3n4RTuNse8AoXokIRnpWBDlrsKFRrXQNSH1lJSZRV8X+entIySODzyC5Pw5FYR8wx3YzWSmT7pdyKTByKIXy3umsMpuuOVkrt8bUoAlnlqbidchL2hktI+wNznsAn8zJ2teVuoVAfFCTZz8L30ohrQEfVhvHKBQAJMUm0VemGqIL3CMx5gtC8N9hmSRarogqCcPn7IYo3Hqd4tzt6Lla3cYGmDPkZxzPpAKILQ3j66gUM2Avb5xt5nKM4rvdc/UeFPCa2muZ4N3A/er/YjEoG7++uGMTw6p/6ezyLkvffUurct5pBLL522vv3VvPmR6M8FXETpdSlVfGzIh8hP8Ngrc7OaReDGN7mhuBXVTGczB0hhgYuI/obA3nqCnR94SfI1QdLZaonQ0fVdv95MU9amvjaVnP4iL3x+cR6LUxaLz+uucxmvb7/LAKPXkchNSMfJWUV0FBVQHtzfbQ21cL4oZ0gRVNNSxC0NJQQcJNIl434kgofvy/wDyH897Q0lGCkp47h/drinx5tuI7By6ePKeQBgHkranVBMTHg1RVyitwT388I+JCAzOxCpGXmo7i0HFKSktBupoTObQ0xfmgnmBjwvwFpKyuyLpQpPwtgqC7cChcnzJ8xMiYNLwJj4R8Sj5yfvyAjIwltDSXYdDTFiH7tYGoouhuj82Z20YuMrAJcffgBkTFpSPuRj+rqGijKS8OilS4G2Jqhf8/6eaTc3T5ToHZNwl3DkFScw79RPdkeeQ/3U0Ib/DgNgZUqEXU7I/AMPHsSNg29n+0FAFy15Z5SOtliLR5nupG25WZSLQxEATO19ZTfVqH6HVh4FjWMGqH7cWPdKOEr4ALAmtNe8FgxHnum00/IahOVlInpB68hzI0+orfjYmeu+yyNtGFppA0ne7s6nWttOBcXOF9zIyr/OZKKwzBcfx3pfGpzMHoIZjU/CS3ZhvHFExYjTVWodHbBy+ne/Bs3AAYaKlg/ri+RqiQHeK2egVZagt/zqhk5UFSYQdmuqDALefkbUF4RAhlpa9I+MTHqAgcnv4qJLJTaApu4OPV+n1+wHRIS+hATI3uYSUt3+X1+2ZAQJ4vW/I7fhPBcjv9AW7nWVInqb8aNJRN74cR1f3xO+HvTnRdPsIXbzQDYTD8K5zVj0KM9uWDYh+hk7PJ4hgfO8yh9g6aT72vbbfvh6bevcHzxGG+msNtryJIXqrf26IeNfs9E+FOwYVaxpUNKXAaj9Kk/BwDMNd2Cq8nOiMwPxIe81/iQ95q2XUOyqvUxHI1bgcJKIkBiohFvaw6nSHuB99GJatOM1+Dy90OIKghCaXUxz/Fqw0xbBoAjsXWzEJEQExdJQQlrjZZCj6Mrp1anY/v1512o8m+HW3rtf506i3nCRCqklKRRPNo4ySnPJb2/2u00NkftQ2RBNMtLbpbJJAzSEU3JdDqPuoZAmM/oxY83OPut8X1Z/ivEfqq7Ks+PyJg0LNpM+EyoKMnB58ISPj3qTntzA7Q3N8D6hQN4ths04zjWLhwgkICUX1ACVRV59B55CGoq8lg+n/p31GGpM47OH4Gi0nKM6maJoX2Jf/ywWXkcQc7c/SjOzB6LvOJSRKZkYLy1cMayHZY6I/wEeyJaXFaBnmtOIvzESliZ6WPVXOGvByYXDyBp5nqh+wGArpYKVs9rOE8EEx3eD9GcKbgP3nxipa+53w2Ew9ieDXZe/18wUhCdCJxdRq0affSLD+6nhMK58xTY6ZCj0Xj52/1NtFHWRWQ++1r7q6oMC1vxFoMY1QxMs3LC5UjiwTLszRdstCei36Y70Ufi1NTU4GdmAb59SWNtC34eBQkJCRib6UJOkTq5n2RG2AcoqSngc1A8PgfRR8cNm9Wb0q8gt0jofkwcB+6HC0c6DT+vPFHS1oR3QSNuQl5D0FCLDOss/oxoxou/4Zxitq/Ekt+m3YJSUUEsJMjJDeXapqT0AUXMk5Xlfd8rKxOuum51dRrFX4+1ryoZEtJkMY/f8ZsQnpv/zESLG3twyGYExpoQXsoDvd2RUJjLpyeb6cOsceI68bu3mU4W8LcsGIThvcjPkLXbcNt+33kedJuJJqth5oiuyMwpxN1XkVh5+B5tGx0ux9JWoEZdt9FohoBUwo6JWzJNW03RZ5Zpyuhjv9VtxBWFwTfrHlJK41HFqISmjD76a0+AlWoPvmNMMVqJKUYrkVOegRsprkgtiYe8pBIslbtilP48SHApAKkipSGSSrhasgZCjSOKY04zJp4L8iqycTPFFd9L4qAgoQQD+RYYpjsTzWS4B/Ewj/8+9yleZt1GWXUxlCTV0F1jEHppjqz3uTUheqppChgKSsz2uj8vbbjgjX2ziGyFK69DoaGsgMGduQfgCMKV16GYaieYPUCjROZZKLfBFgv+FT452d2WCPcvZ5RjVvAyXEi6jgtJ1+HZ1Q1S9az4xxTyavvNReR/xv4Y4VJsRAFT6KxduIJzXxO8UVIhVsZamuvhxA3hSkfzw8pMH4G318Dr5Secuuwn0rEbA9Xfnw0vrzwlORn0ay982govIY+JmoIcjk+r/41PQVa63mP8Ka7GhSMiJwMHetCnpgmDw/6byMkvhvc7wrA2NCa1ScwTAcxqrn5ZseitRb4Jp9H42alKE6mjueW/oCVLngwEZFMryXomBgIARcgrq66s+0k3Mjd6LUaHx1tQUFnKMkNe1Jq3qO6d7Y4hmg4UketK1AGoa1Mjd+xbrEQxTQGamy4+uOniw3p/O/4oFFTYEREFuYSAWpRXjBNruacK1Rbl6trvTuIxjGu+AnFhSaSfTVxCHI8z3TCz00ZkpfC2aEjIyIX9LsLaQ56m2uLBW7649joMANDOVBeeawW3V+i4mDCZri3odVrijI8nVoLDw50Uwcdg1KDzUran0rN986Gpwp7UTjtwFesn2GHGoeuk8bsud0Xg0SWkCPWOi50RepJ8LE5kJZRwMJp9TeQUyd7lXIN/lidlO5PDX0bASN4KScWEQDVcfx0sVOxw5MtILGrlCXlJtnXJwegh6Ks9D101xuF8wiJklyex9o0y2IQ2yrasdiMNNuBh6j7W/mVtbkBOQpnnOZltd0bM9pWYe+kuErJz4buKakHT79hZyEtL4dFiclRcaUUlBrieh4GaMs5MHQNlWRnaMY+NH44OhvQCGB3M452cOBLGGsRnIfk7cq6qKgGQ6UPbT0pS+AhICQnhslokJYygqyN4imETosdcVRt3B8zG+BcXsTaIqOLeR7cFng0RbjEi6NIqVFRVw2H3TXxJzISpvga6WBphqK0FbVthoesjISFOu53b+Otn98f62f2RkJKD7ae9EZ+SA3UVBQztaY4lE7mnek54cJ1SxMI3+Rvr9YVPxLUnr6yE1CYxv+H8b1srdURrIaqzcpKdrg9NvTQ0k9HFkpb7+HcQAAbjJ8TEpCEmxtsf+k+jJq2JhS0EL4bFSTeNQeimMahex7/0tRumt3pfrzGExfNBEG54h8JEXwMnt7A9ZrtPPoJ318iaTO1tng+C4HHrLZZM6Y1JQztT2s3ZdBk/covw4ORC2kIXjY2lnjY+p9fNS5xpF/D+Wwq6mdJXHubF3bdR8P4QA+vWhhjTnfCJvfI6FAkZuQiKTYbn6klwvu+Pqqpq+H/+hofbZpOEOmbgytF7fmhnooO1Zx+zAlm6rzoBCyMtVFYz4Lma+/Nfo/wGYooENw2ujYy4DK51OwM9OWIFet6HuoW7MmFWf93XjpqKmVeZX6+x60ttIa8JwWnbyRgAkBib+YfP5O+j98hD2O/qQ7tvwr7L6LDUGUWl5eiw1BkdlrKrDHVY6ozA6CQ8CYmBtaMrFriyV8mGbD1Lac/J3cBP6OLogutvwknbFx6/g8rqavR1cscy9/uUfhsveqP/Rt4FYzg5dNuXcg5L3O4hJefP/i3X5mDoG6Havw6Px9VXYfCNSKDsc3eagCmDOsN19Vi4rh7blHYrYtZ+vE7Z5viBGjXdRcMEAHA+QbiolNrMeVe3CqN/ki3hd7Aj8oHA7b2z3WHdvy2kZaVgbKaHBynHoa6tgpLqMiwL3YVpQWvgFk98xrcSjmJC8AB4Z7vDK+sEZO9LwDvbHd7Z7qTX7pnXMfX9avybeIt1DOa/Lq/NoPhABlYvW+JRlhtp37bPrpgZvB63U5+y+tkH94d3tjvUvRThne2OMUH9YOvXntTvSOw50vHklWThne2OwdNsISktCcPWOpi9eTQrpfhi6F54Z7vz/Fzsd3nCzFALYW4rsW8OOVrqxpsIXHsdhjC3lQhzW4lP3zKw1fOpwJ85t6i8HdMHYecV7tXPOy89htcHHRDmthKBzksxcIMHaX9MSjYWuNxmnRcT9+XjsMyNfE0XEwNXIQ8AQn8+xDoLb6yz8IaBfFtcSGQ/A3VvNplnBByjpgoSYpKs/hYqRIToBOO9uPZ9HaV9Vw3CMqGVcg8saHke6yy8MbfFGTxIJVf4fJi6DyvM7rKOfTyWXfCF1znNuXQXHQx0YaGrTarWV1hWDrPtzhjd3hxt9cj73iUmo+PeE5jRrSNU5eTQdb8b1zEnnaVel+iofbxBx8+z9omLE6Jk0S8Pbt2hID9NoONwIi8v3GJdVTW9EXwTjUt7dT3ETdiAhImbkDBxE871Zk8WHcMm42S8YNVv136aBqVRD3H3jD2u7puBVdP6QpzjD/9zYRhyy4U30q9rP260MGyGS7un493FlXjsuoCnkGegpILgjFT4pSSx+59m+zabuB/GjsBXAIDANPL32SMiRGTn/LfzM6snKsqoVai5kZOeB6fRgvlfD1abx/pHxyZ7Z677/hTcfj5eQt6lr91Efh63n4Xj1PUA2HVtjeT0n+gzg3ugUmlZJenvtfvkIzh1PQBTR1jD5ZIvImPTSO0Hz3eDgY4aNFQV0Wua6CvT1oVFvW3q3HduD8LiYeODuqXGj+3RlvU/82M00VbHkuE9EPmNsCC4+OID1tr3xcNts3HgFn2Ku+fLjxhQy3P33dGlOLtiAmucWrB+aY0i5jFqGCwRra4caU+YLVYweEcxlDPKee7/UkRETJgoGFH2eSReEuqccsobrjACAGSVZzfIuPw+IxK/vyo1glZn+EO060L4YDAYDNTUI8y2rjAYNZi49F/0m3IMPm/I1fl62h+mtB857xRl+0nPN+gz8Sgrpbc2c9Zdgt3kY/jwKRlSUoL78/k9XAun5YNx73EYeo88RNp3c8M0hJ9YCRUFWYSfWElKawWAbZefYXDnNghxWQ73pWz/OO+dcyltmXRY6gwNZQV8cHFEVTWDJLYFxSZj17WX8N3vADurlhTxcJi1OV7sXYCphwQz4V1r35eyLTA6CYbNiEiEPR9eo8ftU/BNS4TlVfJNp7nnQbh9eo+rceEwuXgA1b+/4zUg0nGXvnkAz5hQDHxwltTH5tZJBGQkweTiAUx5Rkywlr55CJtbJ7E64DHuJETB5OIBlFYR16rs0mLkl5ehrLoK2aXFyC6lL9wCAJ0cnNHJwRmr3b1w+KYvVp16iE4OzqRKtgAw1s4K0lKSkP5DZvD/VYbrd0A5owodHm9BZmkB0kry0OHxFsQXUVf8ZjYnonmuJb3HxcQAMGoYiMxPQYfHW9BamZr+ONmEeGBziWE/MIz0PYbognTacwnKScSVb29xONobC4MuAACyygqxI/I+Ln97i/c5ZKH3c34ariW9x85PD7A4mDB6XvHhCg5+fgLPxEAEZtMvqm2zGg0AWBh0HkWVZSiuKserTO4VRscbW8MvKxa+P75glblg3m4AsPPaUjxIOQ53/62QliWi0F7+eIfjnbbgss1hSIpLYUvUMYhBDA/TiUnSoZizpDFG6xNVxMYELsGqNrNxpdsRDNSxxbi37AjhMYFLsKvtCtzq4YIDVmsgwWF3MSZwCXZYLsfFrgfQRskUU96zV6JPJVzDsY4bMSZwCRY0n4DQvGhSP27Hc3SeBq+0EzgTuB0THAX/PJhc20BUUOvdjhwRtf/GKxyaz64IN71/Z3i9F77ya21GdLPA/bdRrPd269zhd4Qcza6qKAeAPlqwmsHAu2PUiOxOLfURFJPM8kjtvdoNAUeX8jwXZSl2OtoUk0PIKksU/AcBMM5oB2WboXxb5JazU8E//nyATursdG5bzelQlSb+PjVkiFX46hr2c6W0uBykxYmff4yh4B6KBqrKWGbXHW6TCWFrjidRXa/rfjfsGz0Qy+16YP9oIrrDzpkQ8Gd73sHTZbOxwNYa7lNGIWLzMnTZd5J2zIsz7Vlj8qL28d6sms86HgBoqJ1EVVUSpV9qOvH9ExMTPgJeRvr/2LvzOBvr/o/j79kZDMa+yxZJiMqaNtVdUknJkqKU25J20aLotkTWSEihEEnWlLsNaUUqkS1lN8xm9u3z++Oac2bObMaWrvv3ej4e18M559q+Z2ac77ne13dxLqSORvgG0tExuSeAq1rZ+R3vP5i7BURa2h+5XsM/36SmC9SoZPN81/vJT0H+p/93dab7nQsbujuta3uu+kA1p49TzenjlG6mooFBPpNidKnvDHfS++MPdTjupBZs/1nbjp+7APKfzjLO3+Qna6JmqeUtTfJd/58PHteaKPfdDM0uLSPvSUDP1mtvf6ZvFjypp3pfrxVv9FVKatakFje1aaDFn2zxPm//0Ota+5ZTV/95KFKlworqmwVPqm+XNvpmwZN65CXfG0nDH71Vwwfeqrmj75MkPT9p5Xl5D6fjhvq1vePlNctWhxbGU+2dUP9QdKweXXRu3kvrS2rmu27bX3m3IPxh0qNqPmiSFg2577TPd96vBBe0mKGu3z6sRzY9qbGNX1bVolndBA4kHtKknTM0tvFLPvss3L9U91a70+c1zyyz4XnM+prdocSCW2ZdFe40Fx25faKGNnjM+3q3bx+R5TsCgmN33B+qU9wJjUymgVueLXD705VuGd4LjwzL0KAtz51ijzNzKPGITqREqkzwqQe69bR4W7noez34+Nk1M/67/KvJC1rz8983iOeBI9HqMmCW1i9+Uv5+fuoz5D2Nmf6pvliQ9fe1/1CUqlUu7X1+Ijpezw/I6l7UuvM4vfjoLfrq/Sd07MRJte48Tl9/8JTP+pFP3652V9XV2g07FBXj26z/VGbMXa93P/hW08ed3l33oMAA78x4Bc2Ql52/v5/aZV6Y9rjuco370LdV2vAeN0py7mIMn+/bQsTzAfje093ybfWX0+qXH9Qzs1fp1d636pZhb6lWxayxz2Zu+947Rt689veo0+p3JUn3rX1fZYqEql8jJ2CZ8NMGXTp/grZ3f0IXzRmjDjXr6/V2t0uSetbPGrOgTJFQfXe303pk3/2DVXPOGO+6US1v1nVVa0uSntywSkO/+UQT2nZQuaJOd8wiAYHex3m5vO8E1alSVoteyP1BfnnfCfpwwy/q1Mb54vjemk2atND5uT58Zys9dPu5v7P3/9ErTe5S8aAQLdz3nW7+3Anb+198vfrUuSbPce2+vul5XbN2lCZs/0QTtjutpp5ocLN61mqda/vBDW/VL9EH9Pae9d7WfFVCS+unW0do/PY13m64Ho9897ZySs5I09L9m7zPf7o1q9vIy798pJ2xvvXfpsh92hS5L8/tPe6s1kyfHflNG47tVNtP/1PgtpL03KUdtfhPp+VBz1pn1737tspZ4+09XOse3fm1b+v07yN/VvsKrTRj7/uqVKS87q95p17aNkWSvBNjVQ+t5O3yK0kVi5TVfd89o3lXvepzrKT0FJUKzuoO3ahkPSWmJ/mcP8AvQGFBTnehS0vW9dk/v/OdT1v3HNLRKOdGaIVSxfVU57y7Rp6N6LhElSjqOxP5e59nTdJyOudsWKOCrhw4WZumPqaTicl5hoHZVQnN3RXvXCgTUk0nkverTEg1fXZkuk9rui1Rq7T2sO+sddm/+9UsntWlKNCv4PJn17ZOTe/jssWLaePerNY6Qz76VEM+ygrxD8dk3dz2dIGVpJDAQMUlp+R5zKsuqqb75xRuDKmc58suNLSTEhJX5DlmXfYZY09XxQpf6cjRdj7HDQjIPQGcn19RlS/3kY5F3HHOy4B/pkvC8g9kzsd+58q+vk8pPjVVa/bulJ+fnzrVu8RnnceDlzXTjYveUcs/3/S+tu3BR//WsuYl4lAVBQU3k/xClJr8TZ7rpQAFh7RVSvKXCgisrfDy67zrAoMuVVrqrwopcouSk9dKlqpylZ1WWilJnys11fkekJy4QmlpOyRJxUo8qZzRwtG/jqvPVS+q1qVV9fKC3DeCel42WHHRCZryxfOqUjv3JEh5yd4iL3ugd3Pph3IFfDlfy+98nu1e6/+2vlm9RWOWP63ajaqdcr+C3l9E0i+KTflTG4++kqt13vbohUrPbFyzPdoJzMqEXKLyRZ0xLPfHr9OXh55R3ZK3a1eM0xPCc4x5u1oowC9Y6ZaithWHa9PxKUpIi/A5R8uuvi0Ed+47pno1y+ul/reoZdfXdPdNTnft9PQMhRZ1QvMJc75QdGxivvtK0pWNavisi4zJv4HC6UhKTdMvB4/oYEysdh49rh1Hsyale3zxKtUtX1aVS5ZQ3fJl1LBy7r+TbS8+pvovTVB8corqvzRBZYqF6vHrWyskMFDbjxzT7I3Od+e8xsZb8nA33TVjvj79bZfqvzRBA65pqYaVyisiLl5Lf/pNW/YfyndfSep+7eWavvpb9b0l72uxRzu20dglX2nDtj+07MUHZCY9OGmxqpfNqv8PnYhVWnqGnpm9Uh+98EChf27S3zRm3kXFauiP+D/19NY87tIVzT3WxrKDH2vZwby7Mky9/NU8X5ektmVbaP3xb3ONM5dzbDxJ+iXmN/X8vp9KBpX0TsAxo/l4Pfxj7i5rzUo31qaorXrhV98xBkoGhSkm9ezvStQtXku74vaqx3d9VTYk3Nvir3LRiqcMJ0+X52c0YLNvEJnXz0iSmrVyLmgS40+jNd8F8v5XQ9SlnfM76nrtaC34wvc97tlxWLPGr1GbGxrq1nuuPGfnvXfgLI0efIe3mfLMUd19Wt0N6HmNHn/lA30wzXccnX9lTjDR51mne9lNVztfFMqXKSFJWv/DbrW9oo48jSLbXeX8Ltq3qa+XJhb+7sHVHceqf+9rChwzLz+Vy5z+IMQZGVboIC67Mx0Tr3KZMH26eade7X2rDp2I1eej8p7cpnHZrM+aDYf2eVvg5aXjRbkvMtPNFJEYn+8+rSr5VnCpGad/wZ9XkCdJ97RrrFmrv/OGeR9+8bO3e23nZ98mzDuHnm3YQc827HDqDSUVCwzRD/96Kc91eYVh77bO+2/ziQY352rlll+Ylp9Fbc98mIbXrzj9O4Hnwsjt0/VDpDMTeUCOCaNSM5w7ybdUukZPbR2taqGVdFvla/VngvOlKmfw5/FGs5c1bNtk3fl1f4UGFNF7LZwvpUeSIlS1aP4XCgF+TmvnkHxaguR3vvOpfKni6n5d4QZAPh0vdm+v6au+Ud9bW+a5/kzP+dYT96jFoMywtRD3fuJSCz/Y/unoVnOc3trziAbUy93Kfe3h1/Wvyo+rUSnnplL2MfvOxoGorBmaj8fFq0yxrPEc1wx8QDXLlM5rt0IfMy45xeeYBTnV+cqWeVuJSZ8qJvZVpacfVMmwwSpe7IHTLl92QYH1VKHcx4qKHqz0jCMqV2a+goIa6sChi3JtGxJ8lapVOayo6GcVn7BIfn5BKhbaRaVKDj+rMuDsDNrS1fvYT375rutYuZuur5D35EU5Pbalm0ymh2s9rYYlfT9X9sb9rkm7XvI+71lzoJqVbnXK/V749d+KzRwWKTSguEZdNtNbxvtrDtTlmcc4nnxEHx6Yq4drO93uB//cW0npWS2hJjXNuxdMdsWCgnTXxQVPBlcvvKzGXHOTXv1uvUqGFNHn9/Y+5XHPt5jIBxQQWEulyjqT5CTETVd8bNZ3ihNHm6tI6D0qUcr5rp6efkCRR327Kqal/uoN7yRP+OcILnKdgotcp4STkxVS9DaFFL0937Lc3/hZPfRyZ6WmpuuZ28aqdLaxcm8u/ZC6Pd1B4RVK6sHmzxW6pd3q4zM0tu9b+uID37E3G15VRwd3H1WVOk5dn5yYolLlShT6fDeXfkjNrm+oq25qrCq1yxdqv4LeX7kijVSuSCNtPJq7gUmDUvcqJeOktpx4Qw1K5R4P7ctDz3jDuRblh2jerhbKsFT5Z95k6lZnneJSD2npvk66r+63+iXybf0V94WqF3dukj54l2/9Hl7St/7IHtB5pGdkqN0VdVWnetkC9z0f5v+wVa9+mve49B9v26mPt2WNRZ1fqLbs3/fp9jecXpYn4hP0/PL8hxTJrmHlCqpTrox2RzjfSV7/Mnf4XZCn78q66Zl90gpPD7beN17hs52fn/TWoLslScO6OxNe9pqwSD+9/ri3d0Nex8nPGYV5+QU/+RnZyGlh9smRL7T4wDIlpSfr4hJ11KfWfapYJPesP3OvnKYZe+fop+hfFZ+WoJrFqunJi/tcLqaTAAAgAElEQVSdsiVZvzq91aPG3Xpx22hFJJ9QtaKV1bla7rE8FrSYocX7l2nF4U+VkJaghy7qoesrXJ3ve3sqcyy7qbtn65sTP6hBWF09dNF9qlCkXK5ts5+jsIZf6oROw38bp50nd6tFmeZ68KLuKh6YdyueZ+rnP+lAtdAqBZ7b8zN664/39GPUT6pWtLKuCC94MNUSJYvqZEyibr4s9ziDebWAy2u7vF5veW0DDZvUvcBzn46SpYvpzaWP6pE7JyvqRFy+5Whzw6lnaT0dZlLbK/KfPKJrx+Z6fe6XSklNU3BQoHo+8Y4e6pLVouW33c6d6Jzdbt9d+r3aXlFH76/8USHBZ567n0mId7ZO9cGTl/iklFNvlI8AfycIKFuymMJL5F3p7IjK6vpwVcXq+v7ofu3tmXtsJUn65K+durG6b8ucAD8/+fv55btPoP/5G7WgWb2q2rzrgPd59kaS/z8nYv9neeKD1RrfOf8ZIk9H/4XLNfXe3PWWZ0D809XkP1P003OnnqimsL7L7N77SpO7TrFlwR7/aaT2xR/U0tZOlwiTqdPXTlePZqUbasmBT9Su3JWqWayK0i1D++Kdi4r2FVpp8f413v3y8nJDp1VEZEqMun37pOa3eE01i1XRrzFnPn5vQec7G91Gz9f8Z7tp617f7tYvdm+v4e+tVffrLpe/v59OJibrww2/6P72+XdnK6w7W1+qpv0maM+hE/py7L9zrf9o46+6I3McmDU//q6bmxduVraQoEA1r1dVA6d9pI2FmBxpf8Iv3scJaedunNOiAWFKSIvWsaS9alr61lzrPUHeqXpjnI4xn65Tr1ZZrfpW9ncmurizSUPdPOUd7//dyPhEJaelqVLJEqpWuqQueXmifhvmtOK/fOTr+mRgrzyPecXoqdr49KknJ8h5PslpCVipZAmf7YoWuVFFi9x4yuOdTku54OAmqlDed1zHqpXz7zqbljBPVSsfzPV6SvIXCg659rTPjzM3aEtXTWw63xviZQ/vHtvSLde64ylH1aXaqccrm9h0vj46+G6u15cenKcvj63ON1DLb79BW7rq6nI36a6qD0iSNhxfq0X739I91R4ssBzLD81XUnpioQK8M9GlfiNvl9tzJSFxpUKLdsjx2nKFFj31GJUpSWt9grjQ4n19wryM9MPeIE+SAgKqyt+/nJIS3leR0C46V94e/qF6DbtLnR91blaGFAnS92udz/13Ry/Xk1N7qX0353qo5S1N1LPRM5r7S/6Ndjz8A/wVXjH3BFqvrXnWpyXeHVX76+MTMwt9vrzCxIL2K+j9nY0fInI3iKhR/Dp9fXSE2lbMuulRPKiyQgKc1l2lQ+oqOiVrqIqHOuc/w3HzS6vr/iHzVP+iCvro9awGUI/1vFYDXlmk0U+c2aSFnnrnXxc/q49/H13gNjn1btVMvbPVoWfi4gplteOlx/XT/sOa8+1mfbFzr4IDA3VRmVLq366lrq5bM999PXX2j38e1MurPtPe45EqU6yYbm10sQbfeHW++50rkScTtGjdVo1a/Lm2TDm97/p/64BLN1W8VjdVdCroxzasUMVLnCBv4tYNeqxxG+92Qf6B6l+n4A/m/IQFldDEJqcetPXuarfr7mq+dxLueG2uPnqyZz57SP3r9Fb/OufvjsuLlzx16o3OgbCgEnq8XuFnrFq8/jklJ6Xq2T5v6889RxUQ4K+27S/VdR0a57l9Ybq4zth9nx6u47vdmp9f0fRd3XO9llPfwbeq7+DcX9AlqUbt8lrz8yuyDNPwx+frhw07FRQcqMua19TDT9+iKtXL5Lnf3+GGHpO17v0ntOev45o7/gGfdZXKl8zVci87vxzNHArb5VVyWuaVDS+uxKQU1b6ovF4f1fXUOxVCTLzTRS0qLlGlM8dYkqRK4WFqMmCCnurUTrsOHdeyb7cVOtxr9ugkjXuogx6fsTzXuqg4545qdFyid0wnjx8nDdL1Q97UZzla5d13cVO1WTJdo1rerEHrso658KauqjNvrHp8+r461b5UE7du0MzrOuniUuW0u+fTqjN3rPz8/NS4bCV9+tdOzWvvfLnx9/NTzTljNPnq27Th8J9atOtnbzfegnS/uKne+32LOtdppO2Rx3y67nrcelUDzVr9nR66JfdAroNnrtLm6Vk/w8Wje+mV2Z9q518RWjy6V67t8fcKCQzUlaOnqVa5cC180LnDWv+lCRp+2w0a998N+n6wE5hM/Hyj5n//kyZ3uU0tLqqmE/EJ+tfrc+Qn6bvBvqFKekaGnlrysSbcfavajZ/pPeb7D92rxlUrqcfbi7Rl/2FNvPtWtW/g3EwYvupzrfhlh9o3qKORt9+oPu8uVVJqmnfQ/TMJA3N65Lt3VLFoSXWocnZdoG6rfJ2m7Jqn7yN/1jcntui7Ez971w2oe58Gbh6uuZldZSsVLa/DiU4Y3636bdoStV13bxykztVu0qHEY1oX8YM3bLvz6/7qWdMZB/C9P1doQJ2soQWKBATruV8mqEWZJnr7jyU+6wpSp3iNfM93NrZMe1wzP/5OLR+boqXDHvBZd2frS3Vn60v1yKQl+mnPQXW7tqkG3Zk1YLtnttrsjz0TUnQeMVd7Dp/wWTe2Twfd0NT3BsV/t+zyGZfPc4x31v6o9kOcm4JjHsy7rs3PzMfuVtN+E1SkEDegHqg1Nd/ZbLO/7nlc0IQYOTUoeY3e2ds/1z6BfsHe49UodnqzQhZUplk9OqnX3CX643ikz/+zUXfcqFF33KhOb76nvccj9fj1rXV/C+fzf+2g3kpJS1frcW+qWumS+uyxB1U6NKtuy37MhQ929a7LPonGZzuccP3GS+pq8j0dcp2vde0aed4cSIh7Xf7+pRQXO1JlKzpjMcafHKPE+HdUtqIzU3pGxnFFHrtakp/KVtwmSUpP+1MxkT0k+Su8vDPUQ3r6fkUea6vS5dYoMLC+UpK/UEBgLUVH3KaQ0LtUPGyYMjKOKzbyYaWl/e49liTFRN6v1OSvVbbS7nx/7mYndeLIZSoZ/q6CQpi5/XzJ2RrPw2R6bEs3n9c2Hv+sUGFefr48trrAcfYK4gnyJKlN2fYatKXrKcO8jpW76Y+4nRq0pas6V+2ltuVOHWRL0v6DlVSh/Cc6FtFJVSs7f6MRJ7oqPf2IKpZ3BrKPih6s+IRFKhk2WCWKO9dWxyI6Kj39sCpVdLqiJiR8qMjop1W18h7vcQMDaykkpKXCSzk38o8cbae09L8yt/GXn1+gDh+5SsWL9/IeN2eQl5z8rSJOdFHJsCHebc6Uf0AFZWSc27Hav165WWOWZ13btr2juTfsWvX2V4o6FqPX+uceUuRcyT6G+pmer6D9Cnp/ZyMhzfm+831EViOPIoHhKhlUI9e2AXkMBzHi0Q5q2fU1NahVQSVLFNW3W/f5zFY75bm71bLra9rxx1FVKJN1o6d2tbKKi09Wy66v6Zor62rvgRP661Bkrtlv/wmeuW+GXp33cJ7rmlSrpCbVTu+7i0fzGlW0ol/+WVBq0icKKnLuhx3zXCffc3Xe2UqBLIvyWPJ0yfzX7L/7d5mZ2fUfzTAzs5uWv2VmZh/t3WbN3p9sZmY15oyy3dHHzczsjtVzzMys/bKZ3nVxqclmZnbxu2Ptq4N7vcevMWeUd9vXtqyzpgsnmpnZZQsm2Lwdm/Mrln2xbY+9+d9vzczsqhem2rIft5mZWdMhk6z5c1Os0eAJZma2cvN2u/rl6WZmFhWfaPHJKWZmdvu4Obb7yHEbu/IrMzNLyHzdzKz5c1Nsw+/7zMys5YvTLD0jw6LiE/Mti1tM3vr133KeDMso1HZv7Ox2nkty5pb/92f71wOv53q97T2v2Rff/O7zWqu7xvo8j4yOt1Z3jbWMjNzrej09N9dr2aVnZORa3+qusbZ2w/bTfQv20qvLT3sft2jcf/yFLsJpa/rI+EItl/cdbyu//c1n35Xrt9n8TzbZ/E82FXSKvD7XWQpRz+XUeOXztvnEvjzXNRuZ9bkw//ufzMzs4mG+f4+7jh23tHTnc/DllZ/lOsYlLzv1XL8Fyyw9I8OeXfqJz/qcx8u5n5nZ4k2/5Fqf336no/HK530WnDsXjX/tQhfhnPpux182YOrSC10MW3lgrI3ZdvPfcq6Lh423tdt3/+OPmd2xg5V9nqel/m5maXmuc16rnu+6mMg+ZmYWF/uqxcW8YslJn1t6eoSZmcVGPVOoY2V/nJz0uc/2J462NjOzk9FDLC52TF5v50LXIW5Z8vXo5ntzPX991yt5rsvLzD3j7FDiX3muW3pgnv0a7fs95dHN99rI354q8Jj57Zdf2R/dfK/9GJl1TfNbzE/25u7cfy8/R/9QqPdkZvbXgYo+z0/GzfY+PhH1pM+6YxF3Z/7bxZKSv8vaLvIJS0ra4HM8z78n4962uPj3c5yzkpmZRcc4P//Yk9PyLV9C4seZ/671LcvBqpaUsCTbK+m5/r+lp5/IsU9ls8xrtWMHK+f6v57350JlS4yfl2/5Zg1bbB9Myfous2r2lzb49nFmZvbOK0tt1dtf5buvmdlL3abYTaUezHPdjOffz3Pd+mU/2sIJq23T59vs3TFZ1zynOl9+5ylov4LeX3Zzd16V5/6pGYl5rotPPZbvPjmP98HeDmZmtj9uvf0SOSfffc63owcjrc/Nznu/ud5gMzO7s8kLZmY25smFtvG/TiaTlpZuZmaJCU4GdM9Vw31ej4mM8z727OM5XnZP93jzrMqbEPMfMzOLPdbeUpO+tPTUvRZ9uIlTltRdFn2ojpmZRR+qbymJay3x5GTLyIi35IRlZhlOPpSa/J1FHaxhZmZRB6taWuou7/GjDlb1Ps6+XfShepaa9OWZFjvPz/Qz6hcWn5qiBz//QGkZGVp4k3O3Zv6NTmufQeuX63hS1mCItUs6LaEW3eS0uHq3fVa/8GKBztg09118ua6unHtcDUl6oklb9azvNLsM8PdXaFD+AxIPmrtC97drpqj4RE2471Z1bHaJjsXGqVxYcSWmpKp65kDDgxd8rBNxzgQCRYMDFRqcdczaFcpow459knxbP3VpcZla16uRWQ6nu53ZmXXRiE1J1tMbV6vhAufu6o3L39K1Hzl3wffGRqruu+M06zfnbk6dd8dqwa6tWv3n77pk/njvjJxPfr1KU37eqAGZrY3qvTfOOxvnExtW6rENKyQ5rR77f7XMe+7s2zVbNEVJ6Vkz3JxPSeknlZpt1p5x231T7Q/3O4PF+/lJ8/c56XR8WpSiUw7pj7h/9jTvy2f21XPjlisj8+f6yND5Cgjw/a9VOnO8genvrVOfe9v4rJv9qjNe1eAxS72vvfNB1iCmnrH41n3v3BX8dssfhRqPyCM1LV2SFB2ToOORcYXf0UWSUtJ0cdX8u727nZn0wttrvM+vfGC8EpNTVaZkMZUpmf+kGvh7tKqddbf0q115dytb+tNvajh8ouq/NEHzf9jqff2uGfN1xehp3nEyJOmSlydq1B0Ftxx4btmnajd+ps9+M7/+QZ3efE+p6eln+lbydFHxcgryD9BVZWud9lh+/580e2Oaak0Y7/2d3PDO23p09SpJUtfFi9Rq5kz9eNDp+vTJ7l3q+N673rYwnRYs0Auff+Y9VoMpk73PG0+bqmvenq1r354tSao1Ybz3uP80j0z6QFP63XGhi6FtMZ+pZdnc4xDBERjUwOd5UsIiRRyq7jMuliRFRfxLx4/Ul+R8VyxZZp4iDlVRUkLWjPNFQp0WrkVDeyop4X1Jkr+/M+ZSQGDWAPIno5/0OVZhpaf9oYhDVZQYP0epyRtOa18UnuXT7dxPfkrNOPNhUPLSssx1OpJ04NQb5mHx/tnexxuOr1WLMlkTKf0akzVB1NKDc/Pcv1HJ5qoeWuuMutknJa1T7Mkpij05RUVCrpHktLJLTFqjDHPGUC9XdqESE1fo4GHn/1hyyjcK8bYo9b028PcvpYyMGGVkxOr4ifuVmLRGyixXUJDTbTckOP/uksnJ3yr25BSlpm73eb1U2SWKjcoa6uD44bo51n+oE0caeVviZY2Xd/oDt5yMzn+yxt7D7tLMFxZ5n09+Yp738f3P3aHJj/v+jo4diDzt8+fUpmMzvf3yEo3tO0vdn8ka2/FMz1fQfgW9v8II9CuS5+uhgeVUJKCU1uzP6rF1OOGffS28aMaXGviy7+SliQkp+tfFz+qLFVv06Qc/SpI6XDJUny3brCKZk26kpqTp2Z4zvdfNs15drQ6XDNW/Ln7Wu8/5kBw3U6lJn6t4mYWKj+yr2GNXyzKcSTf8/LJayJvFKT6yl5JiX5WfX6j8/EKkzNaQiTEv+xwzIDDvIbeybxdcrIcCQ87tZGZn1M02wM9Pqzr0VqC/v8oWKaanvl6lca2d5oxPNGmrmiVyD7wb5B+g21a9oxW3PiBJuiistP6IjdJFYaVVLKhwA99HJSWoU61L813//qPd1HrYG/rxPwP1+LyVeu6O63Tb5Q28YYjHgBtbeWcQCQkM1L6IKNUsl7vMaekZCsn8CWWflS06wQmlShcrmmufwhrb6haNbeWMsbQz2vnjScvI0IgfPteuHk6T3Zpzx2hfz8H64uAeJaalacNd/1Z4SFGt2Lddr7W+VUcSTqrbpwvVcMEEpaSnq/a8V7Wv52CNb9NBE7c6X3jCgotoauasnDm323TPQI3e9OUZv4fTEeRfRIF+ef+ePz86XZ2qOReIcamRqlvCCbv+e2SKbq0yWL/GfKqLil/xt5QzLznHsvM898w2WyosVF9/8JTuGTBLJ6Li9fiD1+nNkd1yHeedcT31wFNzfWap9fj6g6e0ePVmXd99kgID/fVw1za51vd6eq6GTVipCS901uC+hW/iGxToDOy+5df9GvFs/oPUutHMNd9p6sqNks5snL4LLXvX2dNxa5tL1Pn6M2iKjTNWUIi1fvc+7+Nr6tXKc5s7Gl+ix69rrcBsQX/2cfCyd53b8dLjBY6RN/HzjfrP7Tfm2s8z3lbTka9ry9ABp3hHhbe03YWfmc8NNv27n8/z/z7QS4u3/eoN9zb26aNaE8Zr7+NP6JPdu7W8ew/VmjBeqenp+rCrc0P0hc/+q4W//KJdj/n+7r/slTXEx97Hn/jHhXkdh72t5NQ0vT/09GZMP9c83V9bl+uu1uUubFn+2XxvjIeEdlaxEs9KflmXBRGHqnjH3fKEfMEh12W+lhXIJcW/q+CQq5WYMFdFQu/O82yeY5XQa7kCw1MJCLxI4eUJ8c6nSU0X+IyTV7VoTe/jiU3neyek8BjaYJwqFKmiZ7b2UnKGM+TKLzHOhfcV4VerR41/6+VtjyoyxQmLvjjmfF7VKd5AA+u+qHur91Gjks18ztm39rNqENa4wP0mNV2g4dsGefcL8S+qVxs74d7IRjM19Jc+2hzlfCccfdlbmrfPmbl6zI5ndChxv/dcAX4B+XYrLkh46fHKyIhVYGANmTkTA5YJf1NFi9ys4yec+jctfb9KlRyhkmEvZq6foWPH71T5skulfALE2JPjVbbMHJ/XomNeVGjRjoqMGqCKFdbnuV98wiJVqfRbrteDgq9U6XJrdPxwHQUE1FDZSnt8/t8FBV+lspV2KzbyIaWmblLJ0m+dURf2cpUPKj52hCIOVVdwSDuVLOMbZvn5+entzaPUseK/VatRNa2JmqVn78iaKXVN1Cz1bzdcf2w7oKtuukzD3nO+t8TFJKhzzazvHTeXfkhtOjbT83P+7X2efV3dJjU05YsXfM4ddSz3BJX5ne9U8tuvoPe34cgw/XEyawzRebuciepyzmp7U9UZmr/7aoUF11CL8s+qbBFnXPe7a63R4YQftGjvjQryL6G6YbepUuiFuxY+laoXldPOXw+q0ZW+34Fzjp3ned65+Uv64MeX9OFmJ+h64LoxeufzwapzSRU9MSrveiS77F2oz0SpSrsUe+wqhVXYpNDSk+UfWEPpnlDcklWykmeM5QCVKLdG6WnO8BApCe8rIKip/APKq1j4bJ081jbvE2STfTs/v/PQAKOApnuF7n5UWDd8NPOM9916/LDFpzrNGo/EnzxXRTojnu63DZ8+s+5LMclJPs8nbf3atkceMzOzSxdMsD9iI23Nn7/b7N9+tD0xJ+yS+eNt1b4ddiIpwczMlv/hdLc7lhBn1y6dYZ/+tct+j4qwJXt+9R5zwk/rzcys7rtjbf5Op9tXzu0W7/7ZLl0w4Yzew5mYsN1pCrz+2Ns29rcb7Z29fb3rvj2+0MyyutmeSP7LDif8btN3dbf1x97+28oIuMEV97/msxTgQnfrccNy1r7d+5ddMWqq3TNzvve1vLq3zv12szUaMckeftfphrj72AlrNGKSjf10nXf7fguWebe/YtTUfI/Xaux0u2HiWzbli43e19qOm2Gtx75p3/+x3/va9sPHrPXYN63Pux+e5bvEmXj+s/9aWnq63bvI6Url6VbbZtZMn+dmZjsiImzFjh3WbfEi73Mzs8um5h7eYeCqlee13PjfFnksdxfkhLhZFnGopiXGv2dmZmmpOy3iUE2Li3nF28Uu+nh3O3aousWc6O3dLz3tiB07VN1SU342M99usvEnp3iPdfxwY59jHTtY2aJPPGARh2p5t/d07zt2sLJ334yMZIs4VM+iT/Twdm/K4ULXIW5ZAOC8+WDWV/bAdWN8usV2a/2KPdFlmiUnplhGRobd2eQF69pqhHd9v44T7ZYGQ+yr1Vu9r415coF1bTXCkhOdz/u8utnOHvexdWg49Jy/h7SUrZn/brP0tCPn/PhnKc/PdD8z80Sbed2iOGdTfTWcP17buj1xVse48+O5ikiM14ZOuWdf+zt1f32hth08qs+f66Pw4ud/umYAOENMdntq525KS/y/1/SNadqS2UKv4ZTJ+qhbd9UqXVo9lnygBXff422Zt3rnTk3/4XvFp6bqswd6qfPCBapbpqxGtW8vSao/eZLubHCJRrVvr8bTpmprv/7ec9SaMF6SNPKG9rq30bmdQRFwIeq5wqGuA4BTiDncQMGhd6poyZEXuig55azrTJL+tjAPAPC34yLn1KjnAMC9qOcKh7oOANwrzzDvVGPmUUECAP6XUc8BAP7XUdcBwP+YM5rNFgAAAAAAAMDfjzAPAAAAAAAAcAnCPAAAAAAAAMAlCPMAAAAAAAAAlyDMAwAAAAAAAFwie5jHlOUAAAAAAADAPxgt8wAAAAAAAACXIMwDAAAAAAAAXIIwDwAAAAAAAHAJwjwAAAAAAADAJQjzAAAAAAAAAJcgzAMAAAAAAABcgjAPAAAAAAAAcAnCPAAAAAAAAMAlCPMAAAAAAAAAlyDMAwAAAAAAAFyCMA8AAAAAAABwCcI8AAAAAAAAwCUI8wAAAAAAAACXIMwDAAAAAAAAXIIwDwAAAAAAAHAJwjwAAAAAAADAJQjzAAAAAAAAAJcgzAMAAAAAAABcgjAPAAAAAAAAcAnCPAAAAAAAAMAlCPMAAAAAAAAAlyDMAwAAAAAAAFyCMA8AAAAAAABwCcI8AAAAAAAAwCUI8wAAAAAAAIB/NvM8IMwDAAAAAAAAXIIwDwAAAAAAAHAJwjwAAAAAAADAJQjzAAAAAAAAAJcgzAMAAAAAAABcgjAPAAAAAAAAcAnCPAAAAAAAAMAlCPMAAAAAAAAAlyDMAwAAAAAAAFyCMA8AAAAAAABwCcI8AAAAAAAAwCUI8wAAAAAAAACXIMwDAAAAAAAAXIIwDwAAAAAAAHAJwjwAAAAAAADAJQjzAAAAAAAAAJcgzAMAAAAAAABcgjAPAAAAAAAAcAnCPAAAAAAAAMAlCPMAAAAAAAAAlyDMAwAAAAAAAFyCMA8AAAAAAABwCcI8AAAAAAAAwCUI8wAAAAAAAACXyB7m+V2wUgAAAAAAAAA4JVrmAQAAAAAAAC5BmAcAAAAAAAC4BGEeAAAAAAAA4BKEeQAAAAAAAIBLEOYBAAAAAAAALkGYBwAAAAAAALgEYR4AAAAAAADgEoR5AAAAAAAAgEsQ5gEAAAAAAAAuQZgHAAAAAAAAuARhHgAAAAAAAOAShHkAAAAAAACASxDmAQAAAAAAAC5BmAcAAAAAAAC4BGEeAAAAAAAA4BKEeQAAAAAAAIBLEOYBAAAAAAAALkGYBwAAAAAAALgEYR4AAAAAAADgEoR5AAAAAAAAgEsQ5gEAAAAAAAD/bH6eB4R5AAAAAAAAgEsQ5gEAAAAAAAAuQZgHAAAAAAAAuARhHgAAAAAAAOAShHkAAAAAAACASxDmAQAAAAAAAC5BmAcAAAAAAAC4BGEeAAAAAAAA4BKEeQAAAAAAAIBLEOYBAAAAAAAALkGYBwAAAAAAALgEYR4AAAAAAADgEoR5AAAAAAAAgEsQ5gEAAAAAAAAuQZgHAAAAAAAAuARhHgAAAAAAAOAShHkAAAAAAACASxDmAQAAAAAAAC5BmAcAAAAAAAC4BGEeAAAAAAAA4BKEeQAAAAAAAIBLEOYBAAAAAAAALpE9zLMLVgoAAAAAAAAAp0TLPAAAAAAAAMAlCPMAAAAAAAAAlyDMAwAAAAAAAFyCMA8AAAAAAABwCcI8AAAAAAAAwCUI8wAAAAAAAACXIMwDAAAAAAAAXIIwDwAAAAAAAHAJwjwAAAAAAADAJQjzAAAAAAAAAJcgzAMAAAAAAABcgjAPAAAAAAAAcAnCPAAAAAAAAMAlCPMAAAAAAAAAlyDMAwAAAAAAAFyCMA8AAAAAAABwCcI8AAAAAAAAwCUI8wAAAAAAAACXIMwDAAAAAAAAXIIwDwAAAAAAAHAJwjwAAAAAAADgn808DwjzAAAAAAAAAJcgzAMAAAAAAABcgjAPAAAAAAAAcAnCPAAAAAAAAMAlCPMAAAAAAAAAlyDMAwAAAAAAAFyCMA8AAAAAAABwCcI8AAAAAAAAwCUI8wAAAAAAAACXIMwDAAAAAAAAXIIwDwAAAAAAAFPV4C0AACAASURBVHAJwjwAAAAAAADAJQjzAAAAAAAAAJcgzAMAAAAAAABcgjAPAAAAAAAAcAnCPAAAAAAAAMAlCPMAAAAAAAAAlyDMAwAAAAAAAFyCMA8AAAAAAABwCcI8AAAAAAAAwCUI8wAAAAAAAACXIMwDAAAAAAAAXIIwDwAAAAAAAHAJwjwAAAAAAADAJbKHeX4XrBQAAAAAAAAATomWeQAAAAAAAIBLEOYBAAAAAAAALkGYBwAAAAAAALgEYR4AAAAAAADgEoR5AAAAAAAAgEsQ5gEAAAAAAAAuQZgHAAAAAAAAuARhHgAAAAAAAOAShHkAAAAAAACASxDmAQAAAAAAAC5BmAcAAAAAAAC4BGEeAAAAAAAA4BKEeQAAAAAAAIBLEOYBAAAAAAAALkGYBwAAAAAAALgEYR4AAAAAAADgEoR5AAAAAAAAgEsQ5gEAAAAAAAAuQZgHAAAAAAAA/LP5eR4Q5gEAAAAAAAAuQZgHAAAAAAAAuARhHgAAAAAAAOAShHkAAAAAAACASxDmAQAAAAAAAC5BmAcAAAAAAAC4BGEeAAAAAAAA4BKEeQAAAAAAAIBLEOYBAAAAAAAALkGYBwAAAAAAALgEYR4AAAAAAADgEoR5AAAAAAAAgEsQ5gEAAAAAAAAuQZgHAAAAAAAAuARhHgAAAAAAAOAShHkAAAAAAACASxDmAQAAAAAAAC5BmAcAAAAAAAC4BGEeAAAAAAAA4BKEeQAAAAAAAIBLEOYBAAAAAAAALkGYBwAAAAAAALhE4IUuAP5ntZDUSdJFkoIl7Za0QtJXkkzS3ZJekBQi6QNJwySlXZCSFl45SbdKipG0SlKKJD9JzSUVlbRR//z3AAAAAADnk5+k/nKu+VIkTZK08gKUo5Sk++Vcj34qaWuO9YGS7pSUIelzSVF/a+mAs+BnZuZ5fEFLgv8lT0t6NZ91ayVNlfRRjtefkTT2fBbqLDWR9KWkkpnPf5DUQdJ8SddnvrYj8/Ghv7twAIBz6mpJA+TcrKkk6ZikryVNk7ThApYrPxdJekpOuWtLipO0RdJ7kt6Vc5HyT1VSzsVeUUlLJR24sMUBgP+3Wkp6VNIVkqpIipD0jaTpkr44zWN1l1P/eGRIaizp17MvZqGVlfStnHpRchpddJO0OPN5MUnrJF2e+TxC0rWStv2NZQTOhEm+YZ5EoIezFyAp2syKjxo1Slu3blVqaqouv/xy9e/fX6VLl/ZuOG3aNK1fv14LFiyQpM2Sml2gMhfGMkkdP/vsM9WsWVO1a9f2rjhy5IhiY2NVr149yans/n2ByggAODthkt6W07I8Lyapj6S3/rYSFcxP0vNyWroH5bPNu5J6KvOL3z9MzgutSElXyWnNDwD4exSXNENS1wK2GSjp9dM45ipJtzz99NO67LLLdN9990lOffWfMy7l6XtR0subNm3Spk2b9PDDD0tSgpxGGrvk3LSbsmPHDkVERKht27aS01Cj+99YRuBMmMSYeTj3SksqfuLECT333HP6/fffdfz4cY0cOVL16tXTTz/95N0wMjJSn3/+uedptVMc91wEzX6nOI6/nAu5vLapL0n9+vXT9OnTvS8eP35cbdu21bPPPut5qaGkMjmOGZ7HMXOWpbicln6tM/eplbkQsAPA38Nfzo2bTjExMXrxxRfVoEEDFStWTA0aNNCIESNkZn6SRsv3+1POz+lWkrpIqpDHOQLl3PW/WVIRSRXl1C95DXtyqjpLckK84enp6UFz5szRlVdeqRIlSqhq1arq1auXIiMjJamHpMsKKG9FSXfIqb+CJF0spzXi6fJTwd8r83o/AyXV3rJli7788kvJqS8n5rEddSEAnB9+khZJ6hoXF6cRI0aoYcOGKlasmC6++GK98MILysjIkJwQrrycmzAe/nKu/fL67K8qSWvXrtXu3d77M8E5zusRIKera19JNeTURSVzrM+vHiiorqwrSZMmTdIjjzyi9957T5JCJc2TU+82kJwGJr179/bsc6MKruNPR0H7+sm57iSPwRnjjwfnWqgkxcfHS5LGjh2rdevWaffu3apYsaL69evn3bBYsWJKS/MOMVdOTvfUr+W0IPCTM57eQ5K+l5Qs507KF5LmSPpdTlPoOXIuZnbJuZP/TOZrRyX9Iicgu1XSx5JOyhmzYYuc7kgjJf0mJ9mOzVwfI+lPOV1+sguUpNTUVIWEhEiSkpKSdMcdd+jw4cN6+eWXPdu1ldMda7qkuyQdlnRCThfcpnKadq+TlJi5bJTTJfkPOWMKbpCULmlP5rJVTlN3AMD5db+kaw4dOqQmTZpo3rx56tGjh6ZNm6Z77rlHkZGRyuzMECLnBtRrkvbL+cw+Imm2nDrqa0kLM18zOd1GF8ppcbZRzpg8H8upAw5L2i7poJyWAH6S/iVptbLqrJ8kPZF53uzqSno+IyNDt99+uwYMGKA2bdpoypQpGjRokIKDg3Xy5EnPtuGSHpNTL6bIqfNWS5oip85bKqfrU4qc+uqQpDVyLsaC5NRnH8qpM7dLel9Ol15JulJO/RUnKTXzeNMkVc9cf0Pme07MXL8782e3WE6rCc2aNUsDBw70lPXWzHPcoLy/A9wlwj0AOFfukfSviIgIXX755ZoxY4buvfdeTZs2Td26dVN0dLQnzAuTc30VIafF962S/pLTonqPnC66HeUMqRSvzJtIkZGRKlGihOdcZSVNkFMvpsupA9+Sc232oaQ3JO2TUxdFy6lDTU7dES1pvJwhGfzkhH//zTxXsqQfJfWT782xWEkKCwuTJPXv319//fWX5NTHz8mp73TFFVdo9+7d2rdvn6eMAzLLEyOna+5vcloVFpNzrdtTTh26Q06X3HfktPaTnGvBJZnlTZNTn70oaaicOjg9s7xRmcc/Knp14UyZL7GwnOVysZnZjh07TJKtW7fOPKZOnWqSLCUlxczMRo4caVWrVrV8zDKznzxPMjIyLCMjI79tC62gY2RkZNjJkyc9T9PMrLFlva8/zcyqV69uo0ePtvT0dOvSpYv5+fnZsmXLvMeIjo62hIQEn+PGxMTkea6cZfn+++/txIkTZmZ26NAhO3z4sGfVSTOrZRfud8rCwsLy/2H50syse/fuVqlSJe/ncR72mpn3gz7nZ3lUVJStXbs2v31t79699vvvv5uZU2fs2bMn++qk7E9yHPtTMwvKVt4XzMxmz55tkmzDhg35nfKkZdZheZXXzGzt2rWWmppqZmZ79uyx6Ohoz6o0M9ud75txju09bo5jHzOzJQWst+TkZIuKirInnnjCateubZGRkRYZGZnrJHns+4pd+L8XFhYWlv+FZbWZWZ8+fSw8PNyOHj1q+Tl58mT2ayUzy/s6xyyrrgkPD7fZs2fnu97jxIkTtnTpUjMzS09Pt9jYWO+6tLS07NuvM7NVBRxriZn5Z7634WZmL774ogUHB1vDhg3t2muvtbS0NDOzDDN70cxs48aNJsmWL19+qnKmm1m+Xw7MLLWg95hzXWxsbPZtbrIL/7fA4p7FzMxomYdzrYSU1TIv250Ybdy4UTVr1lRQkDOsT0ZGhooUKaLff/9dt9xyi6pVq6aePXsqOTlZkh6U1Hjnzp3q3r27ihUrpvDwcPXr109JSUlauHChLr/8cu+xBw4cmL2rq6688kotXLhQkhQVFaUnn3xSZcuWVdGiRXX77bdr//79kqQ+ffpo7ty5eu2111SzZk2VKFFCr7/+uuQ0574/2/sKkaTk5GQVL15cAwcO1Pvvv6/p06erY8eO3o1uv/12DR061Pt8/fr1Cg8PV0xMjCTpwIED6tOnj8LCwhQWFqaePXsqOjpaktS9e3eNHz9eQ4cOVbVq1VSjRg0tWbJEcrrgcscGAM6vspK0bds2FStWzFMX5eUiSUUXLVqk5s2bKzAwUPXr19eiRYskSdOnT1f37t01atQoNWjQQLVq1dKsWbO8O48YMUJ9+/bVggULvGOwZqu/QmJiYvT000+rXLlyKlq0qDp27OhpSdBeTquHXOWVpICAgPzKW1xS9c2bN+v2229XSEiIKlSooKFDhyojI0MxMTFq3769Fi5cqC5duqh27dqqXbu2fv31V8mpC2vv3LlTgwYNUsOGDdWoUSONGzfO8/Mpnp6erjFjxqh8+fIKCgrSZZddprVr10pOi/tOiYmJGjJkiEqWLKmQkBC1aNFCmzZtkiQNGDBApUuX1vjx47Vnzx6Fh4erTJky2rFjhyRp165dub4DJCYmSk6Lisqn+oUCAE7Jp+5LSUnJd8MePXpkb0Wtn3/+WaVKldKBA868RTExMRo0aJDCw8MVGhqq+++/X3FxcSpbNqtnrucaLjAwUA0aNNAHH3wgSXrvvffUp08f7d69W40aNVKZMmX05ptvqlOnTgoJCVHTpk11+PBhyWn5dktERIQeffRRlS5dWsWKFdPdd9+tI0eOSM6Yt9dmni5JkkJCQlSkSBF9+OGH+vHHH/Wf//xHclr3vSxJ5cuXlyRP/aLExEQNGzZMlStXVkhIiG644QZPveQvKXzLli166KGH1KBBAzVt2lSzZs1Senq6JAUmJibqpZdeUpUqVRQSEqLrr79ev/32myRp2LBhGjt2rN566y01aNBAYWFhGjJkiOdH8+Bp/t4AWuaxnPPlBjOzzz77zCTZu+++a2vWrLEHHnjAJNmMGTPMY8SIERYeHm7lypWzxo0b28MPP2ySbOXKlWZmtnv3bgsPD7dLLrnE5s2bZ8OHDzdJtnnzZps5c6ZJstjYWDt58qSFhIRY9erVzcxs//79JslWr15t8fHx1qRJEwsPD7fJkyfb4sWLTZJNmzbNzMxatGhhwcHBVqNGDZs4caK1a9fOOnfu7CnikmzvK9LMrHTp0la7dm2TZOPGjfNsl+h5UK5cOXvhhRe873HOnDkmyeLi4uzo0aNWrVo1q1Gjhr311lveloqrV682M7OGDRtaqVKlrESJEvbmm29au3bt7Nprr/Uc6pt/wO+WhYWF5X95mWVm9uGHH1pwcLD5+/tb9erVrV27dvb8889bVFSUeUycONEkWa9evWzFihXWpk0ba9SokZmZvfLKKybJwsLCrF+/ftalSxeTZOvXrzczs4cffthKlChh/v7+NnToUOvXr58VLVrUUlNTLTEx0Zo1a2alS5e2SZMm2ZIlS0ySTZ482XPqp7KVt6uZ09KvcuXKJsnKly9vzZs3t759+9r27du95f3++++tSJEi1rJlS3v//fdt4MCBJsmOHj1qCQkJJslKlSpltWvXtoULF1rFihXtmWee8e4bGhpqHTp0sA8//NDmzJljxYsXt1deecXMnBYPJUqUsMmTJ9vy5cvtnnvusWrVqnnP3atXLytfvry99dZbtnTpUrvhhhusVatWZmb2559/2rx586xDhw4WFhZm8+fPt2XLlllaWlqu7wAjRowwSbZp0ybPoVv+A/5mWFhYWNy+TDYzW716tRUpUsT8/PysWrVq1rZtWxsyZIgdP37cPOrWrWsDBw70Pl+2bJlJsgMHDlhGRobdcMMNVrt2bZs6darNmTPHGjVq5NNyfNy4cSbJevfubStXrrRWrVpZkyZNzMy5LixfvrzVq1fP2rRpY02bNjVJVqtWLXvllVcsICDAhg8fbmZOa8D69etbhQoV7I033rB58+aZJJs7d66naA9lvrdnzMzGjBljZcqUMTOzJUuWmL+/v33yySfe93H06FGTZPPmzbO0tDS7/vrrLTQ01EaPHm3Lly+30NBQe/75583MbMWKFRYYGGg9evSwFStW2BtvvGF+fn72zjvvWFpamrVv395CQ0Nt1KhRtnz5citWrJgNGTLEzMw6d+5sISEhVq5cORs5cqR16tTJWrRo4SnGd/+AvwUW9yxm2R9ke87CcjbLXWbmvQDJvpQvX95++snbc9Ybzl1zzTWWlJRkGRkZVqVKFe9FS+/eva1KlSre7j6eIC42Nta+/PJLk2Tbt2/3fihLsqioKJs/f74FBgbayZMnbcaMGRYQEOA9ryfo+/TTT83MrHnz5la5cmVvk/LBgwfbU0895SnivGzvK97MLDQ01CRZt27dLJv/mFmymVlwcLBNnTrVu8LzAZ+enm5Dhw61sLAwO3jwoJmZrV+/3iTZzp07zcysXr16JslWrXJajo8aNcpq1arlOdTef8DvloWFheV/ealpmZ/lERERtmTJEhs7dqx17drVQkJCrGbNmhYVFWVxcXEWFhZm/fv3N48OHTrYnXfeaWZm06ZN8/lsz8jIsDp16tigQYPMzAm3JHm/3K9bt84k2eHDh2327Nnm7+/vDawOHz7sc9PHzDplK2+gmW0xM0tKSrJPPvnEXn/9dRswYICVL1/egoODbePGjWZmduONN9pll11mycnJZmY2YcIECwsLMzPnokiSFS1a1Pbu3eucpFMn69Kli3ffm266yae7UFhYmI0ePdpSUlIsLCzMZs2aZWlpaTZ37lyrUqWK3XLLLf/H3lmHRZX9DfwzdCohdoGi2GsiBna3a2OzYne36xrrumBgd9fasbYYa3did4KBqEjOef+4zB3GmaHE1f299/M892Hm9L1zueee7/mG0FxHlUol9u7dKyIjI0VgYKBwdHQUfn5+IiEJF1oafH19RdasWQ2+A8Tj/APcM8qhHMqhHP/1I6uIX+e8efNGbN68Wfj7+4u2bdsKa2trkTVrVhESEiKEECJjxoxi4sSJQsPatWsFIMLCwsTVq1eFqampPI8IIcT169cFIC5evCjCw8OFnZ2dPBcKIUTt2rVF8+bNhRBCzJo1SwDC29tbfP78WXTt2lV4eHiIT58+CSGEqFatmvDx8RFCCBEQECAsLS3FzZs3hRBC3LhxQwDi5MmTmqarxJ/bACGE8Pf3Fy4uLnK/gwYNEunSpRNXr14VQgjx9u1bAYjVq1eLHTt26KwVY2JiBCCWL18u1Gq1KFCggPD19ZXb0syhq1atEn///bcAxJ49e4QQkrmwSqWSzYwbN24s7OzsxJ07d4QQQsycOVO0atVK01TQD3AvKMd/5xBCCGEoepqCwtdgD8hmpUePHiU6Oprz58+zePFiSpcuzZYtW6hXrx5CCExNTVmwYIEcVMLMzIzw8HAANm/eTK9evUifXgpmpFJJ/q5tbGzInz8/AI8ePWLr1q20bduWjRs3cv36dY4dO0bZsmWxs7Nj8+bNVKlShWLFium1oaFdu3ayevXkyZMTnsuaBJ8tAKKjo3FwcGD9+vU0aNCAVq1aAfTX5FtYWCCEkCvFxsZiYWGBiYkJmzdvpkWLFmTNmtXgWMLCwvDy8qJu3boAxMXFJVR1N0/Bb6CgoKCgkDKsgQnEP8szZMhA06ZN5cwzZ85Qrlw5li5dSp48eQgPD6dfv35yvkqlkp/lGvcSuXLlkvMKFSqkMZUlLCwMGxsb2bQm3rE40dHRbN68GW9vb9mNhIE5602CMfcj3uG2paUlNWvWpGbNmoBkyluiRAkmTpzI2rVr2bdvH/PmzcPCwkJvvBpXD7/88guurq7ymKKjowkPD+fAgQOsWbNGHsubN28IDw8nf/78nDt3joiICCIiIihQoADPnz+nT58+sruJoKAgnJycuHbtGp06dSIqKoqhQ4fSv39/nYtvZWUlmzdp2Lx5Mz179pTfAUxMTL68Fu9RUFBQUPgaLIHfiA9g6OTkRJMmTeTMwYMHU7p0aRYsWMDIkSMNrnNAmoOCgoJwd3eX5xEAOzs7QHp+79+/n48fP+rMnSYmJvIzXfN306ZNWFlZYWdnR/r06eX0AgUKyC4aNm/eTN26deX1oIH54W38X1OQ1lTxZrCAtN47e/YsdevW5cSJEzg6OsrtbN68mUKFClGjRg1Adx6+ffs2wcHBLFy4UG7rwYMHAOTPn5/58+fj4eFBrVq19OpqaNSoEXnz5gUkN1G9evXSZCVcdyooJAvFZ55CWmMFkm85ExMTKlasSLVq1RgyZAjXrl2jYMGCsu8gtVpN5syZcXd3lyubmpry7t07QFrYaIRsAM7OznK9TJky4eDgwI0bN9i6dSvdu3fH3d2d69evc/ToUVkg9mUbTk5OchsazMy0Mm2VSvVMpVK9BoYhRRsE6f/ETK1WExsby7hx46hbty5t2rTRnIt1wvY1wkjN+WhI7HyEELx7907H/56mv3gShnJXUFBQUEhbhgA+UVFROi/8GkqVKoWTkxMvX76UN1m+fJ5r5hUrKytAiniuITo6WvYXGxYWRpUqVWShn6ZeTEyM3jyhWWAkmLM0E1YFYKpardbpR4ODgwNlypTh5cuX8jxibLwaYd6X809MTAwfP35ErVbr+Ds6efIkIAkrw8LC5Hmxbdu2PH78mEmTJskLuHfv3vHmzRsCAgIYNGgQDx8+ZOjQobJQUYO1tTWRkZE6i8To6GhcXFzk75r5O8Hvo2xIKygoKHwdfYDO0dHRCdccMkWKFCFz5swaX3Q4OjoaXefExMTorK9AK8yKjo4mJiYGQO+5rqnz/v177O3t5fnGxcWFkJAQuWz27Nm5e/eu3F4y5wfZ53nC8zMzM2PLli04ODhQpUoVQkND5fOJiYnRmS9NTU1xcHCQfcwCRufEL+uqVCqdc9T0nYCHKpUqDCnC+2IUFFKIIsxTSGtUAEII+QEuhOD69ev06dOHy5cv06BBA0B6EGs08jRkzpyZZ8+eAeDm5sbZs2flPFtbWwDu3r2LSqWiRIkSzJs3jyxZsuDp6UmhQoXYs2cP169fl4V5bm5unDt3TuchamNjw507d+TvCRYPk4DsSE67pyQYlhlod58sLCz466+/qFevHl26dGHcuHHy5JEzZ07u37+vc06avo2dz507d4iLiyMmJoZMmTLJ+c7OzoSEhGgWjhlJIDRUUFBQUEhTKgI0b96cZs2a6Qj01Go148aN4/Xr17Rs2RI3NzcAvee5ZpGhWdxoAkFdv36doKAgPD09AYiIiNB71oMUIMnNzY3z58/L/avVauzt7eW2kYR48ngDAwPx8PDQWfAA7Nu3j02bNtGmTRscHBxwcHDQG29oaChhYWFEREQA6I3p6dOnZM6cGUdHR06cOAFIwjmN1p2TkxPFihXDzMyMuXPnMmbMGJycnBBCsGTJEv78809Kly6NiYkJa9eupX///tjZ2SGE4Pfff2fFihVyf1ZWVrIAUYOrq6vOmDUCQgPXQkFBQUEhdVQEaN++PfXr19d5BqvVan7//XceP35M69atAcPrHE3Z6tWrc/v2bTkAIcCRI0cA+PDhg6yx9+VcpFmTvX37VhbKgbQB9fTpU3kdlS1bNkJDQ4mIiJDnB80aztraGpVKZWh+kC2rEgjzIoFNjo6O7N27FyGErIVnamqKq6srV65ckbXFY2NjSZcuHXfu3MHd3R1zc3N5Tnz69KkmmAaOjo64urpy9epVeV6Ni4vD3t7e2LpzBVJALUdgEKArCVVQSA5Cl+9t+6sc//2juxCSrzhADuoACBsbGxEQECA0+Pn5yU6wNXTs2FEUL15cCCHkABEtW7YU3bt3FxkyZBCAHGBi6tSpApCdcM+fP1+oVCqRN29e2bfPmTNnhImJifD29hb9+vWT/dLVqFFDCCH5zBsxYoSm+4lGzslGCCE+ffokADF37lwhhBDR0dGyE/H8+fOL169fi7FjxwpTU1Ph6ekpChYsKExMTIRKpRJqtVr2I9igQQPRu3dvkS1bNgGILl26CLVaLaysrERgYKB8LXbu3CkAcffuXU2S+w/w+yqHciiHcvwvHvOF0Pr/yZ8/v+jYsaNo06aNyJEjhzA1NRVTpkwRQkg+8Dw9PYWLi4vo3bu3aNy4sewb9s6dO2LLli0CkIMrmZiYiPz588t+f6pXry77oxNCiHfv3glALFu2TJw/f16YmJiIihUrin79+gkPDw8BJAyGdDt+vC2EEOL27dvCwcFBODk5iVatWomOHTuKEiVKCEA0atRI9pE3fPhwYWpqKjp16iR8fX2FnZ2dAMT8+fPFtWvXvvQ1JMaNGyccHByEEEIsXrxYmJmZiapVq4osWbKIqlWrCkC8f/9eCCHEkCFDhEqlEt7e3qJ169by3Ld+/XohhBBt2rQRZmZm8nm7ubkJKysrERQUJPe3ePFiAcjjFULre7BFixYG3wGEEEt/gPtGOZRDOZTjv3wECCHE1q1bhUqlEnny5BEdOnQQPj4+Infu3MLExESMGzdOaAgICBAqlUqULl1aFClSRJiZmck+84TQ+oQtX7688PLyEoBQqVRi5cqVQq1Wi1KlSolMmTKJ3r17i0aNGslz5/3798Xvv/8uHB0d5b4066DQ0FAhhBBBQUECEDdv3pR9p1evXl307dtXuLm5CUA0bdpUU/1M/PlNF0KIfv36CScnJ01emBDCUgixXwgpiFSWLFkEIA4ePCgePHggLC0tRalSpUT//v3FTz/9JABRpEgRoVarxYQJE4SFhYWoXr26cHJyEtWqVZN90D569EhYWVmJkiVLiv79+8tBPAoWLCjUarVo3LixaN++vWYcy3+A3185/ruHEEIIRTNPIa25D1CvXj3at29PhQoV6NmzJzt27ODFixc6fnJ8fX2/9FGHj48P5cqVA6B79+5s2rQJU1NTwsPDWbZsGatXr5Y1/nx8fKhTpw5+fn6A5PuufPnyBAQEyGVKly7N8ePH8fDw4MmTJwwePJjjx4/LOz81a9akbNmymu7fGTmnaCDW0tKSTJkykS5dOgDMzc2ZOXMmJ06coG7dulhaWjJy5EimTJmCq6srVatWZcaMGZQpUwYhBE2bNmXPnj04OjoSEhJCQEAAO3fuxNLSEpVKxaBBg/Dy8pI7LVWqFN7e3nJ/QIzeyBQUFBQU0oI/gY+tWrXi4sWLNGrUiHfv3hEXF0fnzp25d+8eQ4YMASSzmV27djFgwAAeP35M3rx5CQ4OpnPnzrx+/RohpF33MWPG0LRpm6/OwgAAIABJREFUU+bMmcP58+dlnznt27enUaNGcscODg40bdqU3LlzU6JECU6ePEnBggV5/PgxAwYM4OTJkwlNepzj/24BLrm7u3Pjxg2GDh2KWq3m3bt3VKpUiRMnTrB161bZnHX8+PEsWbJENpvdtWsX06dPJzo6Gjc3N/z8/MiTJ488purVq+Pt7Q1A586dOXXqFHXr1mXGjBkMHToUMzMz2Ux4ypQpHD58mLJly2JpaUmbNm24desWLVq0AGDVqlVs3bqVokWLYmNjQ48ePbh79y6VK1eW+ytUqBA9evRIaH4b161bNzZt2iT70tW8AyTAGQUFBQWFr2E68K5Ro0ZcuXKFFi1aEBYWRkxMDO3atePOnTuMHTtWLty3b19mzpxJ3rx5qVChAoGBgZQoUUJ2I7Fo0SK2b9+Oh4cHxYsXJygoiDVr1lChQgVUKhW7d++mT58+PH78mHz58hEcHEynTp0IDQ2ldevWdOzYUe5Lo7Wu0RYsWrQoBQsWxNTUlEqVKnHkyBFy5szJs2fPGDt2LEFBQfK8hHZ+iAIoXLiwrF0I3IhPbwKcdnV15Z9//mH48OGUK1eO3Llzc/bsWcqWLcuDBw/o1KkTFy9exM3NjejoaEaOHMn+/fupUaMGq1atwsfHR15X5syZk7Nnz1KuXDkePHhAhw4duHTpEu7u7kRFRVGpUiV5bsX4ulNBIdmohOatM/77dxuJwv8KpkAQ8WrbBvgHyS/ADCBnfNpToAWwC0nVOC14D3QBZgKZk1E+EigAPDSSvwVo/PnzZ6ysrFCpVGpgJNAbyPr1w9XhIfARKJwg7R+MX1MFBQUFha+nEpIDamPP9JvAQKS5pbGxRjZv3szPP//M+/fvE27GANwG8iX4HgkcB6qlYIyzkOYdgGzAX4CXkbJvgfFog3uYGimXkNOAG5K7CYNMnDiRlStXcvPmTU3SGwwL1u4CF4B6gK2B/ItAV2AHkClBel+kOXwe8X54jdAKWJ9IvoKCgoJC0pRFepbmNJJ/F2neyQ8EkLibriji/dR9LUIIHjx4ILu2SCG/AWOQgkSdRdfHaidgWfxnJ2AvUCq14+zWrRt3797lwIEDKakmgDLAudT2q/D/HgGK82CFtCcOqA10A0oiCaXeIu2CBCEJ7gAOAz8jCZA3Ie1OeCMtlFyQhGd/A22RHnYAH4As8Z+3AcWAEsBB4HdgOFAXeAaMAC4hBbFoAVQF7ICXQG6kiSg38BwIQdLKeJjIeXUFLKytresCYfF9zQPmxI/RA2nRcgNohjQh5kRaZD2IH8cUoBFQHsmHwxsgR/w1EMCL+GNW/HUcG3+OV4BRiYxNQUFBQeHrOQLkQRI+VUcSlkUjaZwfAvYh+bTZjfRsb4k0j7wGMgANQesPR6MhDkwGViHNDyUBX6Rn/qL4tEFAzfh2piJtLFVFig6fcM46iq4/12dI80kFoAGSEM4CeAScBzYAEfFl1wPtkOaUmPjzckGaf2KQ5uCrwOz4azAW+FkIwf3798mUKRO2trYcOXKE6dOn4+vrqxnDBiThZjOkDShnpHn1ENKcHxvfT7P487IHniAtnk7EX4cKSHNc5vhrOyv+Ou/D+DvAShRBnoKCgkJacAppo6k20lyUHenZ/QBpvbYbaV2yB2nN5YPk6y0z0ibYY+AA0hrOPD6/WHydcKR101NgHVAcae7MBYQi+QQ3RZrjwpE2ufYCcSqVaqGbm5t9fLkBSHNzSeAW0hxVKr5/G6S1XK74dvYhCR1BWgvWQ1LAsAM2Ivmq0/AWaR5tG1//BrAdacOuFpKSyfP4vkqp1Wru3btH9uzZsbKyYsuWLaxYsYI//vhD094sJAWMOgnquiLNtTnjz+VdfDlFkKfw1SiaeQoKKcMCaeEjkiqooKCgoPD/imbAX5s2baJZs2Z8/PhRE+jIHmlj679ENuBpWFgYGTNmJCYmBnNzc2JiYqhWrRpbtmzRmDPVQlo4KSgoKCgopCV2SAKwe8Sby35HPIFTN2/epGDBgggh5DmxZcuWrFixAgsLCwEUAa5/57Eq/P9AgCLMU1BQUFBQUFBIC4oCl8PDw9m/fz8///wzSNpzOfjvbQCpgGAgf0hICNeuXSMuLo7cuXPj7u6uKbMKaM9/79wUFBQUFBRSgg2S1nuGp0+fEhwcjKmpKXny5CFXrlyaMhorMQWFfwNFmKegoKCgoKCgkIYsQjKjBcnEqA2SKep/kWLA8vi/CXmD5Pt2KpIploKCgoKCwv86lYDFSK4oEvIMyS/tfJTNLYV/DwGJO7DUFFKOH/Cok2+o3vG9x6QciOeP3uj9Lq+evfvu41KO/7eHQtJ8798oTY5aExZ/k7IpPfa8PGAwPfDuAr205Q/Xfvfr9g0O2Zncz30XmQLrR07fIer4zRGfI2P0yv999Lqo4TtL/Nx3kfgYEaWT59XaXwBiwrw9onKHGWLEtO169YVANO+/WFTuMEPsP3HTYP74ObuN5mv6WL3jrKjffZ7wG6vzm1xCX5AHkl+8SWhdTiiHcnzPQyF5pMn1rjphoSgzapZO2uYz15KsV3JEYIr7OhJ8XxQeMk3su3rne99jyvEvHkMHrxWTJkrzXbXKkwQgRgxbLwBx/16IaFjPXy574cJDUavGFINlv8FxGH1BHkhuKeYi+XpNVlue7QKEZ7sAsXzHGZ30F6/D5bzv/Tsoxw93GCQpYV6yaF72N5bP2J8WTf2/pE72PtTJ3ifFeUnxIfIw154WJPzzfj5FndfLfxDaOVXtGuN9xN9G85YH7KVOvqE6R0rodLYHQ6+MNZg3//5S/G/PMpgXFHLMaJuJ5YVEhRrt73ux7F77NGnn9fN31HHpliZtpZZTe64ku+yO2zeTLqSg8P+cvaN8ky6UirIppXbm6gbTTQwo/nfI3fqbjeNbkicgIOlCwPOQ9/iOWs3Efg3YvaAHVTvNRK3Wvo9t3HeJ9x8i2b+4F+sDOlPDdxZTl+hGw/Nq7c8Iv1ocXt6XiMgYvFr7y3kfPkVSro0/f03z5fDyvizedJJWA5fq5fs0KC3nJ6yvoYbvLLxL52Xn3G60b1RGL/97Eh0Ty81HIZTyNX7NE8t/Gx5hMF3DiPm7DKa/fPuBlXvPJdrvv02xftO+eR/d523+5n0o/He58/INh0Z14cyEXjrpTcsUTrLu+Um99dKiYhNX7K1UwI2O3iVTNsjvQFhUJCNO7fnew/ifoF2buUyZ2prBQ+oBsH6jdN+YmUrB2NevO8X2XQNZv+4UACeP32HvfmlN+ffeIQBYWpr/28NOMadXDmDZeB+99CwZ0nF65YDvMKJ/j89RMZRr4W/w+JZ1/1dJE2Hex/DPadHM/1t2P52JlY1FivOS4mVYAIWyXSSddQ1sLfUnQ1eXJalq1xgPX3c1mrdu3iG9NF0L78RRJXKrdnXrxMB8vQzm/fV0q9F6ieVltHRJ9tj+LTrmWZF0of8Ik3wXGM2beeYkBebOoM9eaZFlamJCtVVLGX5I2jC4/OolNVcvo85a7fUoMHcGroH+uAb+/32YK3wbCo+eTolfAyk4Ku0X0kdDt8ifR15pysgrTYmMk4QPVcctYMrWwyw+eJa+S7fL5eLUaiqMmsuNp6+oNGY+AC/DPlBkgDS+9xGR1Ju0lMErpM2VSmPms/rYRTk/KjZW/gxQdOA0gq7dMzrGGXfm0vfSMAAmBE8FwOd0FwC6nu/P9fCbdD3fH4BodQwz7swFIDIuitsf7tHlXF8ALoRd4dr7YMZenwzAp9gIAu8afw78r7B4gvZl/acC2Rk5Y4f8vVnNn2hdT5qbzUylOW5H0DWd+uWLu2FiIglCpw//WSevaZ9FTOrfUP6+zr8Tj56/1cvPkyODnG+Iqp75yJHZEYAKJQwpHXw/LMzN8MiVMdEyHrkycm6x4cXPrE3GN+0AXr39YDA9s5M95QrnTtYYFRLnQcjbpAspfFeKDp3OhC2HqDl5sZxW8dd5jN98kHp/SBsEN5+HsvXcdRYFnWVR0FkAPkVFs/nMNTac0m7QFh4yjQ5zN1Bk6DRO3X0MwKHr9yg8RDvvnLzziEVBZ1l25LzclmYcbWevl/s0RMJ2En42xqxTp8jjHyAfJWbPkYWIW4ODdfJSi4OlVarrJsWOoKvU8J1F9c6BTF8RlOp26vjNYduh5G+kpxVdx63Du/30ZJdXC8Hdu6949Og1ABky2PPxYySjxzUBIDY2jrt3X1GteiEA0jvYyHUtLc24ceMZo8Y0TsMzUEhrqrWbaTDd3Mw01XVTQvDbeUmWOfS0DbHqxDcDvxXR6kguvTuY7PJm33AsCt+JNx9X8zLsD2LVb7nyJC8AxXI+kfMvP84BgKmJPYWz39Cpe/lxDorlfMK9kNZExdzFxf4XXNJJQrro2Ec8et2DyJg7ZErfm4zppN2St5828OztSJ22M6brQRYHyQfok3shBse5Y/VJGrYt91XnqllU2phas7CU9h/8SOhxlj1cTbQ6Ri6z2nNhknlJESfimHorkIefHhFYfCrmJmn7L3Tw5TQsTKypmLEbS++1pVOeVXLejJvV6eshaW28jrqPs6UrKlS8j3mOnVlGTFVmcplNjwfiYJGdapn7y/V/8RyDnaMtv67uodfv5C6LOHfwGjValaPbpBY6eUGbzjB7yFosrS3oPLoJ1VqWTbTeqj92sn/dCXpMbsWEzgtwLZiNmfule+HY9vPsWHyEmOhYHe3A3aHSg/VTdDR9ynjRp4yX9po8uMfBtp1YefUSAMUyZWafT0dAmvRNVCou+fXE0vT7Pc6iYmMpPTiQ45N6YG9t+d3GoZD2TGtdnxoF8yZapuLaBTz58F4n7aHfYJ3vZVdLQq5TPt3ltEOv1uPt0oRPse8Z5DGPdOZOTLrRidGFVnJonB8AtX5bzN7RvoSEf2Toyt0s7dmcqNhYHGys5Xsts4O93GaLgNU8fxvO49dhDGtSGXtrC3wqFufq45cAWJpp/0/+2HqEi1P7Ymqi3Sz5qbe0OLoUKD07+rpL4930VCtQ1OBh706hdB58jJUCtVqYaHfDzU3MCbw7n89x0mZfsfSFKZy+AP63AwGwNbPRaUvT71Tf+tT4yZ3/RQZ3qobPkOU6aY+ev+X3Rfu5/0RauMTExunkj+tV12h7HyOiGDFN/3e5GPyU4gWyJ5mvYbhfzRSdx49EQs25hAK9S3eesXrfeYIu3GX7P9f1yizYfpKF208ihLaNE/P6YGGevHlk6d9nWLv/Aq5ZnJk/pHlanEqqKNZvGjaW5kRExXB5en85TfMZoOKIuRyb1J3rj1/RJmANluZmZExvx85RknB3+aHzBGw/iolKRZ0S+dN8jK4ZndK8TYW0ZUDdinSsVFLWHJ574BR+VcvQrmIJGvwpPbM8srpgaWaq83vaWlrQtExhHWEewPLu0vtgyRGBnJ/Um6qFdDcJvNxz4eWei6jYWHlOmnvgFFem9AOQ+zTEmKbVAOgwdwNBo/ySPLdpx09wb6D0f99k9Rq2+LSR8wb+vVvOE0CB6TMI7tc3yTY1FF47jWut++uk9TyyFQ/HjDTPW4TPsTG4pnPSKZt35R/cbTeE8OhIboe9xs7cEg9HwwoEI6ZtJ+jMHVZOaY+lhRmb9l1O9ti+JOzDZwJXHaFR1aKpbuPfYPXaHowft4Vbt16weq20XmlUP4CDh0cA0Nm3Er6dFrJth+ENnGGD17F910Cj7avVgnIdp6HRJ+nZsiLt65fmyp3nnLr6EL+m2nWpZ7sAWUuuSpdZRERGA1C2SG5mDGkKwIvX4XyMiKL/n1sIfSe9C2nqeLbTFRD/SBp35Vr407ZRGXr4VPxX+x36h1aR5sQG479TUnxN3X+b+x8vs/rReHq5z8HRIhMTrjdncIEVWJpYs/fFYq69P4Zf3gDszZwIvNOdBll7pqj9VK9+nz54zYIpuzh79BYA6+YHsW6+7o5B43bl6Dq8vk7a88dv8K3tz6gZPpSvUYhfe67kVFCwTpnh/q3wriM9bA5uv8ifw/5i6ko/CpfMbXQ8dQpK/+S7b0xKcuwHN51l5pB1DJvTkfWz9hEXqyZwt7TwqpO9D7ufaoVCCb+HPH1Lx3K/MnZxF3avOcHtS49Zc3GCXHbdzH3sXXeSRp0rsS5wH+suS2M5vf8ae9efokrjkswbswlrW0sWHRud5DhTi7OdD852Ptx8URmPLIf18jWCvWtPCxqsrxHoAajFJzk9+HkFOT027rWc7mTbAifbFjr1EpLe2c5gPy6ZHZJ3Qomw2nMhw6+O53XUa530Si7lqeRSnh4XBjKnhH+y85Ki49kerCwjacP4nO6SbCFgcolVR5HOPFP850ij5TJYujH/TlO6um9m2b32spAPJKEfwNOIy7Iwr45LN/4OmYtKpdIzsU2Y9+jmc+pl7sGul3MA+NmtH6WrF2bjPWmhfevCw2TVC3nylrxFc7Lj2SxCnryljks3dofOo2LDklRsWFL+/iXXQ0Moky27TlrlXK6AdufTNdCfB72lh7gQAlRK3B6Fb0eV/G4A1J+xnJ19O+jkCcB1wdRktdOhUAmmnDmqk1Y4vRfR6kgm3ejExKKb+RDzDnMTw5rY1cYtpGU5yX1ZOmsrsjqlY+fwjgA8fxsOQFRMLBsG+NBx1gZ+qVYGZ3sbVF/8f4R/jpTLDmlciWIDpzO9cwOqFDKskfXnrUAeRzxlZvEpHHt9gtsf7qGKN5k1SeR/b8rNaQzO34ffb0rPjqvvr3PtfTC5bXMB8CH2I9HqaL16ibWZVtRevpwP0dFksrUlk50dQytWJDwqiqKZMzPh8GEGVqjA5uvXOfH4MbMbNAAk09p7Awaw5YbuBpgmvdby5ZiqVPzd3rg7BM2Lvgav1v6UKJiDuWNayt+/xDoJc6GTaxN/oU0q/99ixOH9TKpcI83bPbd4AHFqNZ5ddDU/fnLPxk/u2SjlG2BQa8+voRc/5c3G/G0nWDy8VYr6LOs3nTGdarJvWjeiY2Ip5RvAsTm9k/yt0povhXYdZqxned+WLOzZjDcfInC2t2HunpMcmyQJ5NsErJHLd5y5gf6LtzPNtyEB24/K6WUGB5L0W3TK2HPxFrWL52dZ0HmaeBbCRKWi4qi5XPLvl8Y9KaQW+bEb/1etFvLcsWNQB8OVkoEw7uZJj4QuCBLrs0XZoozbdICbz0NxSWebovHceaNdK1x79YrGBQrI31VAdFycgVr6FF03nXPNe/MxJkovL+jZPY48f8CF0Gcsrdacouums7tBJ7nszvqdmH/9NF0LeVIqo/S+W2pDIOda6JshB525Q/dWFcmbUxL29WtfObmnqsePMhckhzHxWngaNII8gGzZndizX+uqqW278vLnm8HPqVUncWGlV4dp7Jzph4ujtDb1aj+N9vVLU9Q9K13Gr5OFeSNn7ZQ1xTbsu8iC0S1xj/8dPNsF0GPyX8wZLm3ktB250qCgLmHaoGnbkj7xf4k3YZ+SLvSNOHZOsgTJlinlMoB7j1+nuO7me8Vpmuci0hu79EwLfjefAk7dEuQZKi+x51EdaufaDUjaelWzryH47Vw+x4VQwiV57rhufTjD6EKbABh/vQljCm0h4FZnBuRfQq0svtTK4su4a40YV3gbvd3n8j7mNWHRr5JqVn5gptrMtku9AFmQlxpuXHzEwW0X9QR5ABVrF5E/V2tYHIBRXYyrXO9YcypFff/ZdyXb7vnjVasI03cM5O5VrQBKZWJ8IdGh7Dj+fjwDzxqFGbfUj3eh4Tr5y//YydITY2n8S2VZkAfgWaMwYxb9QsX6xVl9YQLPHoSmaLz/NgWyHpc/m6h0J0qBNNGZmWZIdnvpHGwMpntVNyxM/FFZ/nAtvxbSRhyvn6U2/7w+maZ91Mo6jLNv1jDvdiO6uG9MtGxkXLhemru9N309DsgHwLKJ0i6I5sWsy/hmcvlVf+zUycvlkRV1nFrOj/gQybAFv8jf85fInax6AM5ZpIdtxhzJ35Uvky07s8+dBiBWrU607Kyzp+XPlqZmyX4JU1BICRrzxy8FeQAei7UmPtuatNPTxkuIXzHJF9n+R3fltGY5+vLrtTZ4u0gvrntfrqSMUy2dentHS/7tvPLlYlSzqgA42Fpx9u5T2ZQ2q1M6rgb0x9LcjPQ2VmwZ0p56JT0A2DGsIwC/+9QBJEGgpizAZf9+OoI878JuNPDUPpsH5e/NzOJTAKiYoRz57POwylMyj9Vo7eluakjPhBEFBpLTJru8YbKw1EwKpy/A2ILSS7i9mZ2Oe4QdYzvhZG9DtWKJa0F+yT83HspafSlhVKVKDKlYkbkNG5Lb0ZGLL15I6ZUrY21mhk+xYuy5cweQTJuHV6oEQJOC2msTJwRjq0q/yd4OHbj1+jWJsWTzKaqV1dV8mj26hZHSSWNtac7xi/dTna+QOmLj1NT1ku4DjSZf9z8Tn6//DS49eA5AGfccsu+7eXt034+L9ZtGsX7TuHj/GRfjyyekSK7M33SM6W2ssLe2RJ0CNysK356Av/8BYMBK6d2uZ00vft9+GJBMab8Vp+48lj/3rOnFzgvByepz4+mrBHZsmGgZDW2KFSWPfwCFZ84kKoHmswpVCkSNumSwsmHhjTPy97eREXyOjQGged6idCpQkjMhT+SyH6K1Qj8PRxemXDgMwL4ntznw9C6OltZ6fWiEm5YWSZseKkh4FMhKz15JbxppBHkAP1cvxt0n2nX5nhPSPXjg9G3+6CfdYwu3nKTtyJV4tguQte3O39DKDhpX0cotEqIWglnrjtGg70KOXbhHdMyPEfx9zuqjSRf6xrg4GVb0SYyQNx9SVffWu8WQwG9z7nSSVqWlqWMSNVUUcdYKwcOipHujgFN3HoYbd9X1JbZm6XXaTMjvwW2IFTE6aUIkvv79klRr5iXUgKtTcAStulahQ9/k77oe2n6JzW//SZYmHUBUZAwPbr3ENb/+i8acCZIZycbTY5LdvzG23JpKv/r+TN85kFsXH/Fz16o6+YkFoyhQ0tVo3pppe9j/12nev/lotMyPgoVZToPpRXPc5/aLGkTG3CFPxnXYWZU3WM4Qu29P0Ql60XfCz4mU/jEJCj3Gvle6vv+qZaxEhQxeRmqknLdRj0hvngUf16Q1/hpkH8+hl9PpkneDnHbng+YBLbjz4Sju9pU4vlN316Fiw5IsHCMtPP5eLpU3FBDjzP6rRvtOrN7X0rOUJwBm8aZ/DfJ56PzVaOX1Ku2pU8/CVHnhUUgd6tj7RL5pjFBrTWVtszwCYPKuwwyvV9lgvag46cUsMSGeBtN4wXfghZPUyKUVWE0sqnU43yyH4fml/Mi5/DVQ63sth7MDPRZtkTX10pKZXRulum6nsz1YWnpOqurmyODAoUnG/a4ao9fcLUkXMkBme3v5GQNajYw8AQE429hQIVcuOe/CixdUcdWf348/esSMEyeYceIEAA5W+n6TvFr7kyOzI2ohePYqTE87wqu1P20blGbVjrO45cggm9smh0PL+uDV2h+VCvLmdOHOI2lBoulDkw/gnks/XyH1fBkY49r9F99pJFqK5s4if771LJTjwQ9xsNW9JxNq8hki+IlhtygK/9tc/l0yLZ3evoGcdu0P6V6xtdRqixszmW5RVqsNpakHcGFSH4PpGioVcNP5Xr9EAb0+B9X31qtXq1g+yuTJYXAsX7Lm8hXZlDYhhTJlZFtwMAF1pY0utRA6c0JiHGosmff2LCK9/ztZ2TCtgnTtfi0jrYUH/uStU/Zh+2Fy/dPNpI2smjnyAVA9u+4mVg1fbVC/OWv/YdFGSXGgb7vK1K+sDTbi1dqfcT3rMm62bgDChM/4qUsOcOXWc+4+DsUtuzOrp3bUO5++kzZy5uojnbQ6FQsypkcdnb7MzU2JidEKRE1UKo6v0b22X2qYN61RjOD7L/X6/FEQAtnaYPWkdviMWEntctJ9WK6YNO+r1SJRE9l0toZ9Jnq1n8bplQPo1aoiv85P2wAp4R8jGTNjF5eDn2Jubkrxgjno1dabHFmSElDB7iM3kixjjLuPQvFfcojrt5/j7GjHTwWyMba3cXcgxkiNEcaLeCWqlNTVaNntflSHOvEadtamGrN26f/9QfhGcqdrquefPzIuhNOvBtPUTncdnbDdlDKm0GYmXG/GQI9lAGSxysOOZ7Pl/MDb3WmcPfmm/vAdfeaFvf2YbEHegp398Ks/nR5NZiZax9b+6x2QWlpbcOuS9EDr18Bfx+QW0PueEDNzw8IEjalum/615e//RVQqc/JnkYRZlx/nIKvDaFzSJe2vQsPu21O+1dD+FSq5lKecsyf57VOmOZISVj7wpVd+6YG/5clQmuTQXrOEprQAbnblcLPT9TmoLaPC3V7SJPGqU4y/AvfJZc4e0DpYr922AmsD/jZo8lq6uvHoZInV+9G4+OA5HWaul7/bWVlwYrK+P4Ki/acxpkV1PN1zUG+iribwlWm6L6HlR8zhw+coo/kaPkZGU274bJ00Q2VT0veXePUJpEWlYvT/2Zvrj15RKFemRMsr6PM5tAq2WR7x6WV+bDPfIvKd9rm259pto8K81HDjjXaxPPJKU/rkm0Ymq1yJ1IDjE7vrfJ/eqYGRkt+X1AryfhROP3nCng4dcHd2RgDbgqVd2NLZslFnxQp2f2FC6507N5ns7BI1rU1McJYwr2cb/QWrobpfpn2tma2hfPd501lYpxHZ06Wn5tpl3O8hLWJyz/bnYc+BnH/5nJGH97OnVQdCIz5Reuk8HvYcSI21yzBVqdjTqgMXX71gwcWzzK3dkIILZtI4XwG9fv7LGAu4kRS9L/hz+8MT9lZKvkP4v8/fZP9lSUu065xNtKz4E1WL5OHy9P4GfeYBLO3Tgk4zN+ikbR7WXici7tbhHXDN5ESveuUo1m8apiYmdKj6bSOHLth/mu1nb3DZP/F5TUHBGJO3BREXl3zNlbFVq+oEt/DKmZNVzSULlUVNGuvkGRL6fQv48c9BAAAgAElEQVRcrBM3D96/WBL2ebX2p0frCrSsY/z/cu/x4ESf84M7V5fbMsTnyBjOXH3E8TUDZDcXh07dZuSMHTrCPIChvjWoV6mQ/N2rtT+TFuxjRLzfVa/W/mRwsGXH3G46ZcyNrI+/ByYqFb1+38isYc2IjI5l44FLDO4gKe7kzeGChZkpS7ed5vBCrdnzzhl+VOg0g3+WaoUs4R8jSWeXuNzB2krreuHvf24wPP63+BruPgql/WDdgIhR0bEcO3uXY2cly4/di3uQ3l5X29NQtNdV286watsZvXRD/ugM1X/1Opy9x8LZeywYczNTjqzRd53QfvAK7j7St0i8eOOpXptf9puSupU93Zk0UF9bd+fDKmSzrc7nWOMC5YzWXlwIGUec0DWbtzJ1oWmeixx/0ZPyWWZTK+cODj9rj5nKGmuzTJTMON5omwnxdtG1wBhVSKvJ38H1NwCaZJeuXe98kn/tHDYeyWob/iMBMHK4GY9kNm2kZINcsETii6GEpHO05f6NZ7gVzGYwv2BpN4LPP9BLL+HtwZJJ2+k8QrpZQp+/wyVr0hLwhOxa+U+Kyn8LBLHExL5AIBAiGpUqedFy74e0xdG2GbHq+AhD9vpmZy/CJmFlnh8Ls5zYWpZOk/HGilgEamJELHEiDlOVdlKIE2piRQxqBDHqWL2AFO9jwln7eBM5bLLqadAZy4sVsbyJeqfXX6fcPvic7oKzhRP1stTiUMgRphT9NU3OMSEm8f09+ZQ6qf+XdB7TlI2z9zOg7h941S7GyT1aB7rthzfkfNANGmTrRat+tXl2L4SgTWfYHToPlUrFkLmdqePSjeZ9avHh3Sf2rPyH3aHzEq2XHMzMTRnc4E9q+pTn3pUnekE30oqL95/RIXADe8b4ktUxHQDlhs+haP9pBoVkBy7fYeLGQxz81Q+XdLZExcay5OA5nTJlhgYSGR0r1w+PiKRof30zPyGg3PDZrOnfhsI5JQFbw8nLKNp/Gid/76mz85zcvr+k7shFnJzZm2mbJE3JbtM3cmxayhynKoBG7d3ETBI4WDlqo6weGZr8DYvkkM0unfx5YtHNvI56ztSbXQmLDmVYgcXYmyd/TinRdzpqtWDr6I7kzph4vS8DWxjKS4ihcsboNW8r/1zXnzMbehZinE8No37wUttvSNhHArYeZc95rasPQ20d+yNlAWk8c+Sg5fr1XHn5koOdO+vkDatYkYIzZ9K/nO4GyuY2bSg1dy5Z7O0Z4e2NV07Dmu0JqXl4KPsqf7vNrX0vz7Pm0UFmlOhJevOU+ZQCGFq2ouyrVGMOefNNKNuaS9qhJTNn5Wa876nSS+fJ6ftbdyT3bOkFu8nGNTzsKb2Y3/Drw4jD+7/upL6CmNg4g1HyMjracedp8jUh04LbH/T9CidF3ZIe1C1p+MXemKZdCbdsenl5MjsbLN+lhiddanjqpacFaiEokF37Du9XwxO/JPp68SKMjh0WEPtFMJiDh4YbqaHwv8bU1YcY7FPVYN7wRlWS3c6Bu/dwdXTUEdIlFN5VcXP71wR434qAoU2/qn6DHvMolj+bzjxdtWw+mAE7D1/T0QRMKMjTcOzcXfCrKQeUSCjIA62rkn8DtVrwOTIaY1b8draWnFzRn4fP3+LtO5N6FQrqadwdWdIHr/bT6NRI+5yytjLn0IKe9P9zC2evP6ZTI098G5f9snk92tcvg7fvTLxL5OHY0r5oBnYh+AndJ/0ll5uz4R+DQTM0nxOOUSPI6/RzWbq01LWQ23ssmAlz9ugJ8kBXUKYRhKUkAMZQvxpsO3iFSQMaktlF+x6rVgsqtAogJjaOCi0D+Ge97vVcMVV3s1PTd/GC2Zk9rmWifX5Z9/j5+wyesiVZdTXUzy3FcyjuMlJOK+Ak3aP1cksKMLbm2WTBXJlM0rtZ1exr5PLls8yOL5edytl0BamJkXv+nwA87DooTct+yX9CmJeQs0dvUdpb63Nm35bzAPw2r2Oy21h/dbKOdlxC/3YA41d0pUXh4dTvoHuDT1zTgzrZ+/DXHK2GVGKaehp+qpBP7q+wp66T8dY/jSTstWQDXid7Hywszdl2zz/JvNQiiOXKY6250JUn0ngMBa7QR83Tt0MwM3WmaI4HqFS6t0+xnE+4/rQoJib25HROfYj3hDz//JLBV6RgIa8iQ2h/phtTi/5GVuvMxAk17c9ozbI6nu3OcI8BFE6v1QDomfcXlj9ch42ptZ4wz1Bewv4Anf5A8g01//5SVj9ej7dL8s2Mk0vnPGtYeb8TEXHv6Zgn+Q+MpPj71Vw6lx7N8b8vMX3PUB3z2Bn7hrFg9F+s8f+bzDmdWXXldzmvSrMyfP4UxYLRf2HvaMv4tb2SVS8pdjyfTYcSIwgcuJoGvpXT5BwN0SFwA7aWFrIgD+DE5B4U7T+NVgFrWDegjU75E7ce6Qj5LM3M6F5LO2FHRscSGR3L0CbaMaezscLawpzP0bo+D5pMkaKxaQR5ANuHd6Ro/2k0nLSMg7/qComS6tsQCR1GA7g4pNwHhQJo/Mia2/kRF32G2Ij1WDpIz9rXHz+RwS7lAhFj1HbNp/M9g2VWBnvMJ1bE8EdwFz7FhjPIYx6OFsY3sTT80akegxbvpGvgRvb+1sVouTvPJYGF+TcwRU/MX93209fZc/4mZ6alnTZ6avzjfcmeDvobUV1KlQJgfUvtC+K9AdqX0kqurtzo00enLICVmRnnuutqTn4LqhwaSFDV5M3/NTOXJKNl6gNMZbLVv99fffpE3/27ZHMkRyvtYqHDjk0G09OCF2/CeRnvJ2f/2dtkcrQjbw4XWRvtxev33I73d3T8ygPcsjmTxVn7vPet74lX1xm0ql6ct+ERTOpaT87LncWJiMhoOkxYQ5E8WRjUWiskuPM0lJNXHwJw4tpD8mR1JpOTFDV6Utd6lPINoGDuTDjYWXPi2kNWjPahYG5FKzohtX5bRHobKzYMbJvsOh8/RtLWZ65euqur4WifCv+bGBPkpRgVXHj+nIq5JYWPpHwxp4SHt1+SO9+39TH5b/DpczSXbz0zqLn3ZdAmQ2gEZy9C3xvMd82egYfP33zVGBOiFoIlq/9hzaYzxKZAQxPg6HbJJUrurE4cXWz4vcREpTJoUmthbsa0QU300rNkSEfPloYFYp0bedK5kf7mRYkCOYya7SY34u2XgjyAWhULUKvit9GCb1S9KI2q6wcXMTFRUaxAdi4HP1V8oX4FmWztePUpda7Y/jPCvG0Xx9Oo+BjGdFuuZ2qbMasDNnbJ332HxIVwtvbW7Hpk2AQisXp/bDT8YJi8rpfBdIC1lyamKi85GIpkq8IsUcFdYnluGdcYzdNQKPuVJMukhKzWmY1GjDVVmSQZTbacsyflnA3vAhvKS6w/DV3dOtHVrVOiZVKLvXlG2rst+yZtLzn7m/z5Sw06v9+a4/dbc4P16naoSN0OhicqQ/XaDqlP2yG6UawNaewtv5DWMfN0ufNCEmDsHeNrMP/GkyQjBekxcJnkHNrHu7hO+hy/JnSatUEn7f6rt4xuXs1gO6HhaRNJas/kLpToLgk3Vh44z4W5iulSatD4xzOzqos65ioW6bSR015/iEhSmKeNkWWc3PFRb4d7VtLL2/hkBhffHaGnuz9ZrV158Ok6x1/voH5Ww/euhuo/uQPwKuwjnyKjsbUyrGXdfPJKAE4H6EfLA11tuJQIy4r30Zb9UqPu3cfPVB+5IFFBXmr6TVhn1s4TLNp72mD/Pzohke/wOTWZwulzM614Dzl96s0NHA25wpaKv2IWr6Xd63wgIAn0AB2hnu8ZaTc3sGRvbExT9h6UEirlzE1mWzv2tNIVhLYpVJQLL5/rpVfL7UacEFKE33u3U91vFud0ZHFOZ9Cs1cbSnDzZMpAnWwbqlDW8gOnepDzdmxjfeDNmLuue3QX37C60r6NvYVCzTH5qlslvoFbipCSy5/8Ce0f/ovO9Y5WkTXi7dl1KunTWbNnaj8aNpjNseH3Kls1LtaqTv9UwFb4BHr9qn+c3x/ZnwMytPH75jo2TOhERFcPdJ6H0m76FQ7N68uK1NphblgzpCP8Uye8rDzKpWz26TtlA29qlWP73GRYNb0U5vxnsDujKliNX6FivjFxv6JY9BN2+z6RGtajuoVWaqJ4nDyEfP1FwxkxMVSo6lyypo4mn8eW9M3gypqYmNCoykho/l6LXuCZsXf4PJcq7M8p3CSuODKdLrT+J+BjJ6uOj+K3nSk7sl1zW7L49hQvH7/Brt2WsOzUGa1tLg9fgR8azaG6mD/86X+Y21obfP7426IMQ0LLLfF6G6Af9U/gxmPtrS4NmuArJp3jGLOx5cCdVdb+7MK90pwDOLh2g8/nYpfvkz+VCRkd71u2/SKsaxbGwNKNwydxcO/9QrrtxyTEAlh8Y8j2GrqCg8AOjieyXzubrfWlquPHUsAAwofZdQn776yC//XUwzfo3hCLAS1tMzA1HJTPE8jrN6LB7I64LplLPLT+TvWvplem4eyOHn0gmqBm+8JMz8kpTqmRqTrMcfWmWQ+uLxdW2EGsf/ZmkMA/A0tyMqJhYyg+ebVCg9dc/2g0Wk0SitacGzSbskSn6mmmOdtacn5EyJ77fg7v3XpE3z7fRqErMj1G0Opb9lf/gddR7tj49TuPs5WXtu8EeLahzZDi93BtTL6sns0r2NqiZlzCtWtBgDlaZ+k3OQ8PWZj6UWDwHExMVM2vUo1z2nEyqXIPI2FhKLJ5DFnt7RparRLnsOVlcrwnttm/kzPNnXPfrzT9PHiXdwXem/p5FBIeFcK/ViKQLp4Bnn0OZf28rp99cl9NqHdH3LaQhMX96mnoJy+x7eQb/W/qbrb8V8aOMkzb68rrHB1j6QNqQWlZmFFmsMyQ59q3PjjL3rhSkZ2aJAeS315qR99i5gzn109Z/58cPkeSL13Zydc3AxQuPKFs2Ly1bJW3SpvDjcuySFFU7YO1h+rb0ZvjcXXz6LEWszZIhnU7ZL4MJVCzmxk/uklukuDg11lbmOmVevP/AtiuSf9Ne67frCc7aFCtKm2L6GkUgCeLOHb2FqakJ9QoMZ1ewVmjcqF15/lp4hI4DJH/nC/cOkscwenY7Asdspvd4ycT1zrWnbLs6kXbek1h5NG2fH9+afu0rM33F4a9uxyHetHP97vM6Pv4ePX+bKp95rf0W8uxl2FeP63+Vci38yeeakWVT2n3vofznqZO9D7Vae9FvautklYXkWWamhNCI1Ct5fHdhniGyuaTn7xPBdKxXhlY1tBowExd1plHxMezfcoEaTUqw+M/d33GUCgoKPzLZnNInXSiFuKSz5c2HCL309xGRBssHdKxP9WLuaT4OgFI9DS/4zs02vkhUMIyIe0xEiKR9apvlEZ/fNMHaWYqS6pHFuHlXpRyu/FK0FIuunGPX/Vvsuq/14abRxEvIuXY9dL4njGT7JSMKLjWal5BZ3RvTZeZGo/kT10vCZGNae2nBjG3HGNM6+dHs/1cpMEbSxAgen7SAPbuNdF9lsEzP4wgpKIp1As26PvmaEHBzI/WyJs+XWc3MaRe4oIG71j+bxu8dSCbFF3x76JU3lr6yYTP586TKSd8fKbl+aYX3jtkcbSD5Gd1Z+xfGnd9rtOzZ0CeUdkleBE2Ag6/O8cfNVV89RkMIBCpU1Ds6kFgRZ7DMi8+6/gBb5awuC/MGXJrJWq+knXdrBHmAjiDvW+FZNg8HD0hCzwoV8zNv7kG696jG5UuPv3nf/99oVnQE+YvlpKiXOy17VGPcL4up1dITrxqF+RwRxfHdV5g3fisbL0+kkccQfl/Tgyf3QqjZvAz18g5i2Mx2lK9VBBNTE/o1mYGpmQn+fxnW/j69uL/sk63+oIXs8u/ClJUp3+jMnysjFmamNK2sFc5deZb6SKmjf1nCb4sk/6hfbnWpTFRYWGqXyQe3XsC7blFMDPiAE/9h88KWdUoyfcVhqnUO5OAS7e93/+kb3LI7p6itEgVzMH3FYVmYlxqzy3VbzjJn6eEU1/s32bzrQpJlGtb+6Zv4Czy2tj8VW0tz5e0HIZRr4U/OrE6sm/5tLMYS8jkyht9m7+bw6dRpkCkY5/yr56mum2bCvIiPhhezqcEtmzNu2ZxpOWo5D56/4cwSSXNP81ANGLmRgsWll4qsOZN+0Lx5nh3nrE+Ji32AqZlrkuW/loiPkbQuN4HoyJikC8djbmGG/7oeuBc2HJQjNezbdI5pw/9Kslwu90zM2/X1DmA16urJ5d+MbrvnrzPMiA+WklyKlHFjyko/VKmJn50GGLueX3PdOlSeTMjzpHe6GrUvT7dR+lGBksuXYzc05j5NA7lz7WmSbXUf3ZCG7VLun7Cch+Qj5dcNBxjb4usjSAH8Ur0Mg5bvIjI6FisL7eNz3t5TBssPX73nmwnzzs3ux6ile5jQqbacNmqpssGRGiJCKkrRbF9I94yVgzYCceHR07EwMyUyJpYbE/SFDKPKVmFYmUrkXWTcxMC/ch1+zmc8OnSs0J0rzFTmRkrqU9pdK1yIiIrBxtJw3eNT0z4wyq8+NRm7eh+bT1xj84lrnA7ojaX5D7lH+M3pu25nqutqzC8TmmGmdHE4tECrVPf/I/A11y8ximycylTPBvQ5sZXbLYfJ6d47ZrO0Uiti1HHcePeKgo762plVd85lRPFqWJiYkc02PQtvnsLWzMJgWUOkM7fF3V77//k6Kox30ZL/v4TpqeHUm+tMuL5UFuQVdchLaacC3P7wmH9CryAQNMqmHyH5F7eGLLq/nbfR4byJfo+zxddtep148phyOaT38dIL5nHWrxvNN6xjaIWKxKkFfju2oRaCjj8Vp3mhQuRI75CoS4IRIxpy4/ozAH7+uTTz5h5UTGy/IRNXav0nnz54ndMHr9O4sze/jGjI3g1n5LXd2nPj+aXKZObtG0L4u0/0+u1nKtYtxsQeyxk5pwPTt/TlU/hno/0kDK6w80/Jv+vQdobdkABM6ib5tpw/VAqOZm8jbXRkcLDl9uNQ+s3Ywt/+kt/hWgVT/4517ugt6uQbyoI9g9gZPJmGhUdSrVEJ+k7UNzkNHLuZiyfu0n+ytEnxMfwzzUqOZeP5XylUIjcNC49kzfFRqR7Lt6Bqx5l8jtK+X9x/+kb2jZdQc/zk2oG06L9Ez29eUtHQv2T26BbU7z5Pbsfaypw/Bzdh+PTtSdaNjVNTtcl/w1Rz+vykBdHT5x+UffSlJaamJpzYMFAOPAHw+PlbyrXwx0SlYt+yXkZNnr+GL81oq3rlo2ThnDg72JI1Y3q9CLv/q2TI4sDrF4bX0bFqNXkX6scM0AS3SIpiGbOkakxp9ta9ffVJuo9Mnbp92MfPREZpbeo3H75C08pFWT7Gh4pdddUYm3Qoz5blx+nRREpfvCfxB83Hd9Iuw5vn2TE1c8Uh47FUjTE5/DFwLUE7LqWqbkx0LH2aSuf0tUKubSuOM29C0g9ODY/uvKJOvqG07FqFjgNrJ13hP0Td/MNSvWN29cx96uYfhsdPOZm24d+NEGpIkJcxmyPLg4YZKJ04Qi1oUnw0UZ+TL1zetuI421Ycx8bOik0Xvj5i7/ZVJ2jYtpzcdkruz7m/bWfub9tTdX9uH96RhpOX4VutNNmdpUVLueFzALgUkHINtpo/5cNi9R7KDA2Ug1VExcay8eRVvbKXA/pTbMA0hq/azeS2deT00Wv3Ua+kB2Xzfb2Ww9PXuhPK41DFJCEtiIu5gplpVgCmta5PjYJ5Ey1vZmLCQ7+Uv7Tter4EgaBI+nLEiGhWPJjI+CIbkq74BeltrXj/KZLyg2dxcaZW4Ljt1PVEan09jcoWIrOjPV1nSRslngMk325mpiacm/7jm9gC5M2TiRcvwsiSJfUBIwD23fj6nepodSz+N/9iQP5mTL25QS/i7Zk3NynllA8TlbTb72yRjmOhV8lvn52gkMu0zFn5q8fwvUiL62cIn7wlqJ3Dg6ll6+vl5UnnjLmJqVHh3KOP7+h6TNJ6vddqBOktrJItyAMo7VSA0k5aX34L7m1j01Mpst6sEilbJH/JpBvLiRVx7PYOkO+H5NA8R1UW3Zfm3zYnxyZq0nvmzQ3587xSht3ZaAR5AJVy5Qagdl5JuJLLIT15HJ14+fEDRx4+oHzOnDz/8IGSWbImGoxn1Wqt2f7+Ayl/51FIHV41CtO8W1Wyubowsv18fIfVZ7zfEgDWBu5n7CJfpvZfzW/L/JgzZjP2DjYMC/x3TfyiomNpN34VU3rorjdT65Puy/XW9mu6vsobd6wgf956eYJO3vDpPvLnImXc9OqmBUkJ05LKP7Qs+cGnNkzrnGi+ob4Mpe38IpotwNEVib9vDx2/iZPn7icxwh+HMQPrM97/22xAJRcTE5UcofbZqzCa916MWgiqdwjUiVybFoydsUv+nNZt/9cIC/1gNM/MxAQPZxduvglNcbvmJqZsa+KTdEFD/aaq1hdkzuHEyydvqVNQ10/AgInNqNGkRKJ1Nf7ysNN+1qhPW1mYafPj8Rtajy3LjxMdlTyHmnaOgdg5Biar7NeQUq00o+20TJ5JjTEm91vN0b9TF4Ri/fwg3oZ+YMDvhgMh/Je4eekx/VvMTrpgMvg3BXmXTt5leAf9ABx5CmZl1taUL473bTzLtBHGTfCSIuJjJHXyDf1qAfPygL00bFvuq/5PUnN/5s7oyJah7ak7YYmcZmVhphM1NqWcm9oHr2Gz+T/2zjuupv+P46/b3juhEEUlpCIhIiNZ2XvPjBCZkURmlL032VFG2aIyiyQNUoSGVNrz9vvjuON0z53dhu+v5+PRo3s+530+53PuOOP1eY8OLqzkxu99XEjLAECjsQS92xFxzHZFWRksHiyeSsinlo9DeEwywmKS0bVtC5xZwT/fQwOcyGsFMr3yClJbgCbRCFJyhHDc26gVAGDw7tO4tZizCmp1ePE7CBvbs7ynPdtfxo64uVhufFiofkK2zkNHZx9UnbdYf/4eAGB6P84k/uKii1FzZq4+21UH8aegGOUVdHR09kGLRuoIWDetxvYtDtw9/OHpMaJW91lVpFvchtg/e867qvnxqCrZXrVZz3xdVcjrqG6Af4Vnn5JrrO+Lie9grqUH1xc34diiHeY+uwqHZqww4h8FfxCalgSbxi2RU1qEnNJiZBYXQEtOEa1VtbGmYx+8/U14inXXacm0rWtK6WU4b+0hlJDHQFpCCmV0/vfQ6z4cYb5uqdiUr/3czp3R/sA+HBjEObEfOGES3B8/RNCnT3g9h/Nhv4Ha5+p7chEy9yMsMWfrX0HV7zUxmTtzNfGZbjxFeMPd/MSZRkJRRbyVrKnY7zqKv1ED/xQ9h9ZsrteaoK+tiUBi3v4TT7BgRq8aH4+ujhrCLy9jes8Nn3cE1w/OEVv/98OIZ5iwS9RC3vv4H2LbV32nvJw6rQWD4FGs5wSGR17yXNcaHZNYxLyTd10xxGwdyst4H6C4adZK8FL1v3/qQUnNG7IK4g9FGWSyWmx9Ldoo+kPFi4cfRRbyGNz3f4OxTr2hq88/MXJVTj5aiY8RX/ExMhkpXzLwMfJrrX8nGIhLyKttqIQ8ACIJeQCqJeSxM7qzB6689hB5+8L8Yrx4+JG/IR/u+78RWmw2aKwpkHgnjMD3fCunwEu1PY0mWL/VERe7meqjm6m+yNs3AEhIm0GxyVdUlDyFpGw3sF8aGTlPxC3kAUBzBVZFzO+Fn6Aj1wJl9BKR+mIUwigpK+cIdV081IbLVuIlZOs8pGTmYNTmsygpK8fXjGw47ffHoQW1K5YJQ88ewlclbUC8eN+ruYiJdyOJh49PY4n7tMM9CDFgmD4R9s5e7EJNRh6+XR2Zy8EORDhgzyatSNvUF7RkRfMm3dphPpa9IyJBYnOTYaKiL1I/VYtftNbQRPT8haQ2/3GsCSbP3n3g2Zt7aCUvxOE920ADDdQv/kUhj8HooZa4EhjB0+bSjde1IuYxaKKtgtRfuUj/zd17jJ3CIuHuN7llndp2+L5Q/dQ1t04/w3GvAFLbgysvERLA/fMsLSkHvYIOANA35j+5VZuILcz2ZtRGgeyaNtdE0MfN/A0F4MgtwR6Af6fq/82ZlyiQPSOxMEBUDpOTlEGAzXZKW16eRkZmzbFm90Q0asr9BuTJrXfYtvSCQOPix4Z5p0nLXexM4HFoGld7bjnLZvXfIZInVmM9DTTW04CdoznHOnF5LvIj9dtvzOhL/VkBxGfie4W3p92uVVdw3/8NAFAeS01B9R7ZDGgPtz2ThO6rML8YIy3WU67j99luXHAW4fc/kNry/xSRPPQephKzNJ5Rt7DObBDi/qRhqkFXKEtzrxxb9fu59/oiGJpyzxHJ7fu5aMQe7PEXPHTg/wmLeT4N1W2rgaQsZ46pZwnJ6NFGv0b2N9uAFbZzJWU3skrTsLG9aAL8i53OMF/kg26u+xGxezEiE4mZ0mHWpmIZq6A001LDy13OOHn/NXYHhuJFXP2uYtqqVSMMHLITXawMsH7dMJH6WO3PvWhCA/xJSM/kb9SA2Gin2or5eslbX8pQ25RCVuX2E1ZutTIuXsTHpTaIeQ008B/iXxbyAMB5lh1fMQ8Awl4loruVeDzl476kw7gV91QPqb9yAQBThvOO8pOQoIFOr4T/vSi4zuKfU5xhf/hCKOaOJ08OZ2bnI+n7bwFGX39o3aE5igtLSW0V5XRUlJdy2YLMwXqW/uGfzVQ9epatwLaaTZLx+6ceFFU9ISnF+wf1PuczFKXkYaBEiAx3bX1RiUo4R+7CXgtyyO+QttTlx2kSNNyJ2yrQ2HoN7ohegzsKZCsMgohxe/ydcX7vA5zby6molxaXQUZO8CTs9QVuQt4k536Y6CxYEYSlW0fXaqjx65A4uM/mrFxZnSIUVEKe7SAzrPKZwHfbdfsnoyC3CKM6eXCsC7v3Ad37t0OfJkSYEuN/3yYm6HhzI94NWbSGY1AAACAASURBVCfQ+Krz/fz04cc/+/0UJz1c9qOgWLALTwO8KUhtAcUm1KLT6fBI7H4QBm1lRRycTBZ7GBVrP89aBikJ3uFuM4P98fBbIim33p3UU3BoMhU00OBitK9ax8CYMa2g05GTX4QZvkTuPY+J/avVr6hM79cZuwNDa3QfTTVUqt1Hq5bauHNT+BwwZRUVuBMdj23BT5FdSE78zqjKyg9hq7a+/56GGaevoaCE++9+07B+GGkhHg+yhX6BeBjHfRJUWU4W+ycMRWd9PaH7LquowK77YTgVzvkwJMj792DpTOiqCf/5P/uUjNXX7+J3PmdVcg1FeWwf6YDuhi2E7vdfQ1+xCZILUrmun/WaKDohJykDXXnBo2BEZf/+BzzXx378gV69TXjaNCA+Zpz1R/gX6muirJQUJlqZYUU/zskvXpwIj8D2+0852tUV5PF8ueCh18YbeJ8fRM2fx865V++wKegx1/UzulkKffy8KKfT0W7jbubyQFMj7Bo1kO92M8/5IyyR83PqqNcEF2cKFonGeD+X2HWDUw9CBBLXZ8WN+iDkZWX0gMbfPPo5mcOgpnUDv37qQrupeENGV2/yF1shjLyCYo5CFFQ4jecdjfHUz4VZPKNqf421VeC/fzapLfTiUnQbsxOnr7/E6esvYdRSBxlZecj+Q1xHfdxGwsVLuCKTdYmReQsEfWfVZHDQWwT78V2xZId4UxXVdHgtg39OzJszmJhBnLHUXqjtNJvyr5oJEBXBGDA89Gig4XM+5/ZUcdNKqvLVCkcUBwHvN/E3+stE5764cOAhKv66jjI443sPs1YNEvfQapS34dQJtJVU5QUW8uoCKiEPgMhCXjaX5JyCCHkMuOU+2bTwLEmIG/xwH7ZZjsDrzGQsNhEsfEbY7yeV2Pwvfj/FzTOfBRyeeBbzBBMRGhCcY9P4h4jyE/IAYKNNXzz0S8TH3xloq9kIAKAspQ736DGgV1ZAQUoFI/QWwERF9Px2KgpyyC0sxpYr3B9CxMn3zD/Q06Kuhjl++/ka37+9RRt4Xqi98I6jz17j7Iu3+JVXUGv7BICtwSE4HR4pkO3aG/ex9sZ93Fw4BYaNNLna5ZXnQlFSiTLn2qTjlxHxlf8DTV5xCaacIHI+9m/bGrvHcRaZYOfos9fYdb9mBV5eWG0+gLxi7mFFWQVFmHXGH2oKcni+ah5Xu/8CuzouxogwwrvgcUYkejdi5bdmVMgFgI3tRM+7tOjtauwxF6wSrf+11yLvpwHxkfonD719j/G0KSkvx4nwCJwIjxBYOBtx5Dw+pmZQrssuLILxBh8cnTgcPQz1hR2yWEn9kwc732PgVzZP2OPnB7uQB4CvkBfx7QcmnuReLOvd91QYb/ARanw3omLh1KNLjX9WM5ec5m9UC8jJs/IvlpUS5x8paeEiGSRoNNBFLLIoCsqK3KOfACItzN2TC3naAISn3cltkzB95TmB923cSgdxXwiP7fgklue2XmM1dDHTF7ifBsRPvRfz6BV0HN0RhJLiMgRfeY3Kykrot2ksVB/ZaR2h3vgdSgovQVZhLE9b+xCi4k53rQ4Iy3yP3o0soCqthEFNupHsPOdTn4yohLwbX6xAryzDCIO3Qo1bFNS1lZkeS8O3nEZRaRmC18/iuc2t2C0cIZ7XTjzlKpYMdT+J72xVM9nFhElb/fA7twCrxtnBtkPtJuBeM43zBsR+dGcs8arbhLnqWspc11GF1grj2UnFhO6cYtmlV9Qht7wIStjGNzz6Vh/iomGqJlj+gOtRG4X2qNNv0xjJCWmkNqrvZ0VlBQ4leuJ70RdoyGhjbqt1UJFWF2gft1LPIzL7GeiVdPRpNAw9tPnPiIZlBuP57/vILElHF80+GK47XfCDEhNVQ2obQmxFQ1bNF6W5GyGjwulZGpuagXsxnwEAi/t241gvKE2VCC+izS+e4NygMQCAHtqO6KHtiC/50bic4otzyVvQTKENnAxF+/0/3UYUwrgbGQ8AmNrHkqf96YcR8LnBOfsOAB2dycJwrw4G8J1NnmAYvOEE+BHmTZ3WoGr/wuyXgaKcDAybaOJz6m/K/hiFOcTF1YgPtS7kCerlV5Uh+85gtGV7eDqyJrI2xW7AsKYj0E61PZIKviCjOAN9dciem6LuT5BqtFcjPvC1qQmWXr6NoA8JAtvnFBbDxN1HaM/JfwlFKTkYKOkiMf8HtsaeIYl5w0NZIUTsE9zCIqiQBwArVw5Gf/v2XNffulnz98//7/DzeKvKickjBbLrv/ckvmXl8LWbff46wlznQlNRgaedmV4TvP+eyldwE5Y556/j6edkge0FPX5eFJeVo+NmVpFGGoBYPgLcosu3cC9WsOrfxht8MKidEXaO5H9Pm/w7W+yfVVX+5Bbh0xdqoVAUNNUV0bpVI6irKSLooejXFzWtAJSVPAfAej4pKQ4CjaYEGdkeoNOzANAgIUF+pti/fQLmLa/5iUsGxq10xFZN1qilcH2d2Mo75ZOgfVW1847fAlcjcu2BQ4l74WTgzLFtd8tW//fVdKmo92JeJYAbZ8KYy13t2sJ9n3A5xBRU1qAwbweK84+CXpEOoBLyytQFBahyh1Dx/AFnMv9bsdQ3LsNavUJgkmgPgbeT+2KQPu/wA3b8wtYyX19fTSRsLywpQ1/3I5CXlcZDz+pVt2H3BOq0wBdv9hPiZ1pWHga6HWOu23sjFK/jU+A6ule19lddalLIq6igo4JOh4w075+RjCzn+rB7H7Bp4VmO9o3HZqBTT/EmZG9roQ8VNeEuuAysehnj1ZM4UtuVoyEYPZsIczcN8IBL276Y1doGxz6FYlZr3q7dcvIyzNfOzwKwt4cj+gYeBQ003B9KLTpvOzsHY7t48ux3xfsJoLN5E6QX/4DnRyIUYGuHc5CikQVE1yhC1Pc2u8R8zSDg52kE/DyNWa1Ww1iZMwS+jF6K1dGTSW1hmcEIywyGtIQMtrTn/FyrYi8/ma9NVW5mn/i/Dy2uKSpKngAASnJY1wVZNWKmPCXrT7VEvKpEpv9kvnZ7PwL2TSajk0ZfrDI5LrZ9MHAZJr4wIOr+e8DnBnXxgtE2HeA2VrRk98Jwdc0U+Nx4itMP+eeuqS6u/Xsgv4TTs2vN9Xuk5c3DxRfabN2qGV58SSG1TelqgYHt2sCsWRMAQMTXHzj67DVCEpJIdlcioklinoaMBnTl9bD/8x5YaXSBtmwjkj2VkDewvRFW2PeEjooSAMIbLzzxGzbfeYKMvHymnZKsDMe2VRHn+6euIFjlzOVXgyiFPE/HvhhtSYhHFXQ6dtx7xuH9aOLugz3jhqBfW9EFrfrMAcvlzAlsjw/H4NGOuAaX0ssAEIIfO5dTAjCmGVEgxDt+P1yNWEJ9bG4CvOP343hnlofR+BdzcMH6CHwSDsGljRNHO+M/ANj0aMNzrK0MGvFc30D1qCrk9TMxxN4xnFWJAaCgtBQuV26jW6vmAvXNEIe4eYmx77u792G+3mSXKMJHhRUiq3I/9jOHkMdrHHPOXxf4+LmRX1KKTltZxfoOTRiGXq15V8pOzMwiCXmvVs6Dihynt1bwxwQsuXIbAHD7Qzw2DO4r0Dla3J9VVYZMEi2diIQEDVdPOEFLQ4mrjbBingKbDiAt0wkAoK59m9kmK+fAtn8Nyj5MjQRzZHgZmYQuFqJXQXcbvAVet8RXbJNBYUkZFGTF+1zh9+gtJthVL988lZBXk6w+OB3S0pK1uk9xUu/FPElJiWoXzJBVILwgFJTFE7MedOklZbukJP9QK2GoBJ2/ERtKqpw3twUlpei2cj+2ThkIe/M2MFvigyhf0Wabf2T+IS33MjNAaVk5ZKSlMN37EhTl2ISaYTawmOdTa2Ie1WciK19/hQ8qIU9BSa7aQt6X2J8cbS5bRBc0HafacIh5gWfDmGJejKMHjn0iwqbOJL7gKeZV/X42VyKSWd8aNB2HY6h/UwCgoq7Ic4wZJT+YQt4Os4vM4jVroqeglF6CVe8nwdvsEuW2DCGPfTtG27EvWyi3Ywh545ovQCd1QixJzP+Ig4kbUEYvRQm9GLISvF3hxcXh2y8wd5A19lwPxal7rxGyaz6U5WVrZd//JRjCHRVxqb/Q37S12PZVXsk6r3t18MePokQE/jiC6JwwtFQ0hY22I4xVOoncvzDeaFP7WPL13uO9fSdM7SPaWMXpNecyrGeNC5cAuIo6VcWo4ebiKzpyctoomLj7QFdNBQcnDUNritBZyxa6sGyhi88ZvzFk3xnSui1BT7DaoRcAYHKLaXiX8xYLDBfhRNJRRP+Jhk9HIm9MVcEQAD5ucOGoXqcsJwt709aw//ubWBdwH1cjPuDcLN5RD0DdvH+33pOvXx5D+mBs5w6kNkkJCawaYItVA2zRdetB5BQWM9ctunjzP+2hx+D5b84H4S0d5pOWR+qxxJ2I7Cjm68/5SdCR00ZTecGiZmQlZJBTlosmcqxE7goKvK9bbdtyL5bVgHjRU1PlKuQBgKKMDI5MHC5Un1Fu3B/OL84ch3HHLwrVn7hxvnyTtMwQqUIyYtBJwxCKUrLYl3AHE/V7YvjTbbg6ajmS8jPws+g3umubYO6rgzhsJVxoPruQpyIny1fIA4BB+1lRYYPaGVEKeQAwoG0bACxhymbnYbxbI5hAUlOfVXaO8F7tNBpwYPtEgUWz+sr5qy85xLzhGtOwMXAVTLsZwbWPB3Y+3oD8nAIoqSlikMIE7HjogZS4H7Cf3hs/P6ciPfkXdPS18e7RBzy6GIqoJzE4nbAXh5adxjWfWzDv0x7b77vDUW0KVp52RjdHImWL+7BtGL1sKNr3IOccHb7+FNwm9kWnNnr49CMTU7ddwJ3Ns6CmJI/X8SlwORCA0N1E9NUM78vILyzGZfcpAIBui/YybXu6HICakjwOLh4BXS1VeF9+Au/LTxB5iPt1c0f8ZgzXHQUDJeI+YkusJyRpElhhTDgkecV6wM3EAwDg8m4B5hosgL5CS8hJymP/Z1+kF6fBs91W5Jb9QWbJL6QWp6K7Vg8seuuEGS3noKOaBbddU9JzSO0Vu2TnVep3PP+ZgsWWXavVj3jVJwEwW+LD/EvOyCa1s2OxdLfA2431Ps9c5+5HvikEgNzf41FZWYKsVP4PZKveH0ApvYz5R8Wedf4cbVJSoim6/onmSMkPQuKfC/BPZH2Z8sqSkVf6BZUoR27pZ+SWfubbl9cJsmdT15X7oCgrgyhfFzhYGEGCRsNUO9Ef3HT/5kZKTsvCpx+ZePT2M9MrLT07D/adqidELR+4FQNUpmOAChGu+OjSc+a6IdpEMs7RLVi5ABh2APVncvGFO+V+SsvK8S4mBYs9LqP3GOJ7l5VTCJsR3nBa7YdtB1iVCW1GeGPm8rOwGeHNbBvtdBSLPS5jzfYAjr4FgSp0VbORCq5FbhCpP3ZWTD7C0abXUvTk1RbdOX8zmWksUbeCTZiw1uZ9I1L1+6ksI4vJDy5CTlIKPlHU3j38qEQltscRhWm8zS4xBTkA2Nz+DMY2I26uIrO552mquh034Q9gCX1L2mxhCnkAYKDUFk4GRIimW/RU0jbBX/ugqDwd3/ODBD0sgTkZ/AoA8PxjMiIPumCwm/i9u/7fWSRGrzwA6K7LSq6fX56D55m38fEPIWZL0qRQUVku1v018O8T6+mCB0tnUgp57Bg20sTJaeTQrzPPWeGJoZlPcTv1Jla+X4YZLWczhTwAmHP2Omm7XWMGcQh5VGx07IdYTxcY6WgJcCS1Syev/aTl+y4zOIS8qjxfNY/juC+8iqI2FhI5Sf6eMbXNoKbdScuLIncxXxspkz2PJr+ch4jsKFz/cQc7zTwRmvkSPgmHYKjEee3/VUJUN6S6j1aUUoCylCJ2ddwojkNooJp023GItPxg8Qyx9q8iJwdZKe6+Ix31moh1f8JS9fjZvc0OfbqL9dEXEJIRgwVtHKAuo4QnfTdiSMhmtFRqhA0fiLx1wgp57B5uemqqeLVyPg9rTto00uIbOst+HMVlgt1X1ORn5TjlgFD2T264IiRgeY0LeZtia74Yx7sPnJNl17NOoZ2NMWgSbBecv7HjV9KOw2PEdlgPISZLpaSloKNPPMst77sBS4844XQCEZ7ttHMqWpnpw35qLwBAYW4R1g/fjoNLTwEAjDoZcgh5E7zO4/qGaWimTTzXn773BuF7nNFnOfFb2Oz3EDc8iWfs0vIKpGTkMIW8oetOkmwBIHDjdKZGYNBUk6eQBwB5ZbkwVGrDfPZabeKOha1ZRUalaazvYBtlIxgrt8W7HOJeJirnLdKKieJNKtKqOJC4B2ZqRBRVcUURDnzejcspfjz3X1voH/aG/mFvjvZyOh36h70xJvAifN6EcbUTlFoV8xheYYw/x82nWAOpcvdUQacLtB0AnFk8lrku4FUMx37pFT+RlWoEFa0bfMe4tcN8yEhIM/8EZbk3/1npqgR9dcCwVi/RTMkBBqrjYa7thi9/CCFBWVofKjKGoEEKKjKGUJHhH+bRpj25otzxhaNJIigALB1aPe+FCXbmUFOSR2tdLVJ+ruaN1BD0Oo7HlrwpKynHjjurEJxLXQyCQRN9ljA124v3e84e0lkVGWkp7PYYg8eXiWMYOuMAQv1dcWjLBETH/cS7GOLEG+rviuM7JmPuxB4AgBeRSZCSksBujzGYNa471/65QSXknQ9bi3OhbkL3RUVBbhF/IzGSW1aM99nfcf7LS2y35J0/pOr308nUGmf7EuESyZNFK/O9NZZwk2+rQi1Sd9boBQDw+7aXcn1rJeqqj5bqPXjuV0++FUebIZe+2mkS1YwKyjgv5tXlhOtYWMzzwQU3IvVAqya8H/YboKYw3QwFqS1IfwzarvWBR8AD9NvJXSiNSOdfLMD4BHEOPtTPkdmmKKWKUc0WwbP9ZXh18Mf0VuthqmpdjSP572IZJJ5z5H8d61bNIcmlIIuuvB62tt+BbR04q+GVVZALepk2/bfDGi+8iuKo+qunTl2spSofN5AfRDxvPRLLmDqqsSbH7qW9Ekuf1WVR69HM1zd+PEV83jcAgKo0Zzibn/VhWKqbYbjuQDSVbwwbrS7M8FkNGXVsbMcKA9OW1cQF6yOQkZAmhdgCwOQWYyBJk8S7nGieYystLSf9NVAzZLFV474wQ/hnGX68WCFc9dM/RcX8jcQIr+NXlpZHKb0cPnGBoIGGYU/J6ZTu9V6PmS/Jkwa8+JVfQBLyXq2cJ7B4uvTqHebrwHnCp2oRhJr6rIQJr50zpQeeBi6HhIQAs0ki4vlxG1a+92AuL3y7HPF5hNNM9J+PmBfJEpb8f9yEdzz1MwQA6GgLX1UdAEZqz0BMeDyyUrNhP603YsLjscCKeEY873UVngGrsG0KMeHW0a4dwq4T1wzf0E3YNfsgprah9qBU1lDC7jAvTHTj/kzWWk8L9MpKvEskorkSvv8CAET8fa6/vmEatFSJqCgZKUnc3z4Hfg+JNBSd2uiRbKsiL8NfO5GTlENi/if8KaPOz1hWWY6KvxFX7M4WANBRzQKzWxHi97ucCCwwXILjSYcBAIpSilhlvA6DmohWQLK2MDxKTJo1VVJB8lxXSP7VwBY9vCVSf7UeZlvVA4/B820LMXHXBZxfOh7RX9MwpbelQNsBgCyfnGVqjUIEHp99yBJoyaoxZ1CPd14j0HY9B5oJvA8GReVpkKCxBKcWykPx+McUtFIVz8X0efxXkUNquREekwy/R4Q6rqooh4fbnSAhQcONDdPRecFubDr/AIZNtbD98mOE+vKvqMNAWlYKC2zWY/SSgZjpOZqr3Z6Q9Yh58QlxrxMx0nkAAKCSLnwaXCMDHa7rmumqIynlNxppqeDth28Y1Kc9ikuJ2eXUjD9o1pTInaDbWE3g/dEr6Bhkwpnv4FrkBigo1WxIJr8iFtVBXUYBe6w485cIQvTvNEx/dAUtlNVwbYBoNya/S4mKSg5NRBtDT23q6otykrxzDFbNs8cLPSUHVIIOI/Xq5aukom0LHZKofnK5+G/E/x+opOdAsclXFKZ3gILOe9DLvzDXbRlpD0fztpTbOZlZ4VDUK4wM8MMEEzNs7sGZ6yuruBAWZ1g3+7KSrOtV1ZsUgMij59WB09P4X4ReWYnOwaw8rpdtFsFAWQeWQW6IcPACAMx7dQIHrYiHGf+U1/D6wJp0i3DwQnxuKjzeXwMAjA8lHggu2BDXls7B60D/6x183241NGSVMObZbiTmZ0CCJgEVaTnklBYy99X34WYUVZSiuKIMgbbLoKtAnMstg9wgRZNEeWUFrvVcAn1F0b2Z6wPOdl3h+4CVazgzvwBaSoo4mXQcZZWlUJNWw6Z25CIrVXPz2fue/KfDS6sKcCHLZ9fRSFiwF5PYGe8H20bmkBVi0lgUPGMWw92UexoBdg5+Zp13LncTvOq8sFhrEt4mHdU4C17k5xfDcSjn/X7Llto4dpx3MbcGqo95M/F7QVV11uBHUVk5KLIG1QpVj/9IFY+7Gz2J+/jn/VnnT9tGgqUFKCorQ4+drOiZD+sWQ4rLxAsVd2LiBbal4tnnZL4VaGvqs/ojoKPBpFHWmDSKmNBM/5YJnebi9/guo5cjvfgX9luwPKH2me/AxJezcdrqIJIKknHQYhdOJJ3DjJaTMEJ3CMq4ROoBgNM0W2zYcZPrem5c+8UqINb/r1fd6U/EPc7sbcQz0eY7xCTmgt0swde0mxFMu5Ej4Q6/ZXkX+meSnWImruUU9TZMtQcAZkTd5XX8n8Em9CFCV90n9yO1P/Uhe5WeWTWeb19r/obQAmAWv1Bge+5yY1vPyJ9nrUlEycw3ZOU67KhGaEWLWxNOEz4dqb0/HZosQFAqcR++ZOAO+N4RPu1aaXGZSHnLFaXJjkXZxcRvwbppM1wcQjyzJc5ZBv3D3gj8HIc9faifS3lR62LegbnUeRbkZKTw4RtRsXLR0QA83jRXoO3EzV6LuquSkleaBBVpTo8fUYn+moZR285CTob4mM+58P+B8eLj13Qkp2dj+ZhekJKUwNf0bHRa4MsUE17vX4xJW/0Q+iEJO+YMFjqppvVAc/Qa1YW5rKBMLXKtH7MbBX8KmWLet0TxVEYqLi6DnJw0nr38jA1LB+Pq7beYMIzIOXDn4QfMHm+DPjbG2HmEKEhy+9EHOPbnHbLDgErIA4Abp0IxYWFfynX/Gl3vbMPzgYILh+01G+PNaGcUlJfC9OIuTDGywErzXiLtW1VKsKq1VVGRFlyQFZVyegEqKouRXRyNxoq9anx/DYgCcQNLkyTOvxJSrPOw991n8L77DL/zC9FaRxOVlUDgIiLcYFUXW5z9+A4FZaXwi42CX2wUaACMNRuhqKwMybnZpL2cdqjbytq1jfVddwxv1hlr2w0TyN7rww2m8MbASKUJLtgshGWQG1PEA4gQ+wFNOmCjGTH5wy4QRjh4wTLIDUe7zIZvHCu8XVVaAQ/6rMH3wiwMDdlJ2tfLAbyL7PxLNNcge6CVlBMz3OxhtVVZO8gOg/eeJrV533sG1/68vZT/FRopc0+cXlcMfUb9QCFoITZBEETIczWeAO84VliStETdpdPesoV4KH74aDUGDfTGJq/RMDdvgT52glfGbaCB2qCgvARvsj5jSstePO2kJYk0TOabWd5pEzqbCSXkVUWUgh/ZhbUbuSMKc6bU/PVGWkIK+y28MT9yGQ5YkL3UaaAJXSXZylxfbGNroOb5QVFNeZTJSniedULbTpwpIy7uuYfT21kec6dfbkAjXcGfOTs1Jud7HRtIRGAyhDwGBmoaSMzJErhfdmr9it3dRJ/n+t03Q5GVXyj0duKijXKzWtkPAAzWf4xbSb0wuOUTAMDD7+MwwuAtyaak4rfI/U/pbYn77z5BXUk8U1yTtvrh8ropMGzKCuVjeOkxOLdqgkh9/8nMQ2pSBo66XULA4Qe4lXkU1gPNMcXUFR1tybH+5r3bQpfNsy7rV65I+2Qn1N8V56+/wplrL/DsmitoNGDCsM4YO/8YjAx0cMZ3GgBARUkOgSfmofdYHzy8sATlVUKTqBhhTp27DwDO7rkP+9GdoakjWPhPfWFFxDVkFOcxl+mVlRijL1w+xohfPzD5wUWMNTRDzDjCpX1E8Fn4i+ClV0wvhgKUhd6OyjNKEHjl1atKSUU2vuffgZ4S7/wmDdQlxE21vNZVZoitYpOvAIBnq+Zy3QoAYqYvxsqnwbgUR4SMVQKI/c15sxA+YS6aKhHhGG7vR4hr4ELz/VcOQqOT8SEpFUmpWcjOL0JuQTGKS8sgLSkJRXkZaKkqooWOBnTUlWBppIfOxs1FqnhWUUkXWMgDgDcOm2AZ5AbbRibYZcm7av2hhIdMIY8brZQaobEcIdi/yPyE5IJf/xfhujKSwt/aGWhrYLK1Oc6+YF3Tj4e+wfHQNxhg2kbgHHr/VdJy89FYpfqC4F1bX5xOvgO/r5z5nYVl8dvx6KRug4kt5iH890PYaPVjtu82v0B6fSLJBzNaUnta9tOxIol5N3vUfA4pbrx6mYiefwuBNW6siq9fM2Fu3gIDBgg2cdqA6Ggq8o5IaICMopSsQF55htoaaOtJFuj9XkfBfaBdTQ2NEvb0VbXJ7KVn+BsBCDy7gL+RGEjMT8KO+D3opMFZ9ECSJok2SoZwinDBIUtCML3y/Qa+FX7HsjbU0WbKAkZXVVTQISkpgbPPIvkbNyAWJvcgvAnZCyleieO8vhXkFWHZMB8EfSdPeH6OTiEJeQAwtct6DjtelNHJOkFCdialXVutRv+GmBfl68IRLsseBhq2dT66rzqAsTZmQm1Xn8krS8b9b4RXIaPARb/m16EsrQ8ZSTX0bxGAm0k9ISUhzyHkAUBnnc24ldwL0hLKsG8unBuvRStd6GmqorxCPCfwy2snY8xG8kn5yU7hkr5yY5n9ZhyLIGZeXwS9Y7afiSHcoJcemMlse3b9NSm3Hk3IJwwZAkZ87AAAIABJREFULmHZE4dbYeJwK1LbpQOcYR0aaop4fIn4/sn8ncE+duclZg3swmELAEUFJTzHM6nHZoybZ4epLvZ8x15f4JcfTxAstXXxcTzZE/aqPe8HeG68yXqC/o15P9jXFUUV6TBSn4OfBQ+gKK3Hf4MGah3FJoywWimmiCcM23oOwLaehKdwYk4WojPTICUhCRvdFlCTpb7R4xZKKy6h797reKw5dgeVQkwzl5ZXoDSvCNl5Rfj0nbjhOP+A+42nnYUhVk2wg6YK94rTRRWlkOeR+P9tdjLzNQ00prccu6cd5b4bmyIu9yeMVQQLC+uk2QpeZmMwoKnwKTHqE58zfsPrzmO8TEoR6rMFgDNfT0FZipj0GK7LeQ5fM7AX4tN/4VXSd1J7cEwCgtcnAAAGtTfC9lEOQodj1TUm7sJ7srCTISYxDwCm6g/EVH3RJnfYvfYWvx0PRSllSNAkUEovgcu7Sdhguk+kSaoVxpOwPe4cANEnuQDAco7w7/PGGQMw0JqYtO1t1xYPHxC5rwcO6oj9++5j2DBLJCdTPwA1ID7qSuz5rxOb9ouy3XiDD6lIhTA8Xy5cbjsAUJStmwI88Z/TBbJTUyWLyTURYgsABkotmUIdAKw1ITykz3c5CgAwUWlDWj9aT/AJSV6EvvwM225tsO2m4Km/GqgeDDHv0sftfG2HzezF0ebsQAh/7OKdg94iDGnpgptJgl3rwn98Y74+95HQN3b0GsBhF5WRKlB/VLCrGrVyZ8ZLhFOSk+W6XtB2UUW+aa824ZTVWtiHLCG1VzfcQVlan1KkYyAjoYohLZ9yXd9MyQHNlBxE2veIrWcwwMKIWZmoOpVsAcCwStELcXIsYgtGt1iIkuIyeF5ewtVuaKM5CEg/TGpTUuHteTjC/RTSsvMQtscZNBpReXeUxxk8270Awa/jcSgwHDc2Tuewc1h1FKNtzTDDwQoWc32gKCeDZ7uJmSPrBXsQvtcZNBoN/ZYfxnAb6uIHVRk1yxZXj3GeyC8efFRjYl5QwrYa6Vcc0CsrQf/r1C5FkxD6AdFGawBCM4PxMON6vRXztOSI311Txf9GOHUDvDFQ04CBmgZPG1458TppVO97MnDVMaRn5fE3FAOPIj/jUSSRNFpBTgaHlo6CqT7La3pMC2vY3NuAkH7rEJGVBF15DRgqE+sLy0tARyVJkFr//io2dBiFl5nU1dvplZXIKs2HlqwyjFSawDLIDXd6r8DXgkwYqfCusidFk4Rb1GVYaRrgR1E2dsXewcmuvL0u6xPzzgfgSfwX/oY8GN9sIqT55Gg7PX00nM7dQEhCEuX629HxuB0dD4d2hLdefSQtN1/sfVb+/aI+SjaCnX71clfVFDISMviY+xbyf3MPZZUSIkIZvZTXZgDAFPLquuLuwoX9mGLeyJGdcWD/A7gu80Nc3M86Hdf/Azm1XHji/40oNyL3l5kXq5hCwPtYOHYw4bYJV9QV6iipYA0xfCCnl9y9c6GwduiISW2XIbDKc9+/SMpP0byuGqg+Ma8S4erIqtTOyJ/Hjv2ErqTlnS7nuPZXXsY/Ko+dS3HRKK2owLpQIk3XaCNOzeBb7h+h+mSnVqvZ1mdOWRFJuu/a+pL+/mUuLJuAa+HRCH4bj+C39fPmk50rX/chMP0wR1gtO4EZRyBbpUqtoakuF2sW4XudYetCJMaMT/nFFOXWHLuDbxk5TO9FdjtNFUUcCAxn9sHYpsfi/Sgtr0Cneb6wdTmAB95zUc5nRrNTTyMEJWzDzBUDuYprNVmoojYwDfAQyr7XjcOQoNEgRZNAx0uCJeiuyjBdonQ6o+pRVTxiiKITWztwPykLQwvFNgCEK4CRVvgUReXpyC39JJYxNFA75GQV1Ml+h+vN529UhTk7r8Byjg8s5/jUmpBXlcLiUkzZ7EfyzFnZdggiHLygJCUH20YmTCEvwsELClKyUJKSI+Wq29CByCnYRcuQwysvwsELEjQatGSVSW06cqqw0jSAX3ciBOZyj8XMdQCwpp0jyV5DVgnt1ZqRhDxeHoB1zZ5H4TBx96m2kAeAr5DH4NCkYYj1dMHludzTZgR9SICJuw9cr9zhalNXZBVwpmqpSx4lG1G2f/1zhLJdUHabX8AIPSJ/p12jwdjW4QSsNXtjS4djAAANGW3sNr8AaQkZriG2ALmyboANfw+GmkRFRR4PH7FyDD98tBp6ehoIvruiDkfVQAPVI269C2SlpCArJUXyxlt5PRiD9p/mseX/By5OnJOYzdo0xtwubv8JIQ8AYuJE97xqoHpsmXsCQan7mX9U6BuRJ4QfXCGui/7x5LBceUVZgff7ZgpxP78y5C5TyFts2ZXDrricqNYuqldd3WW5rQMqUQl6ZSUkaeLXMAPPhmHo5O5i77c6uF+4h7seDdW/ACA5PRuuY2wBkKsfS0jQcHHtJEhJSnDY+cwfCsd1Jzn62jRjAPS01RD3LQOl5RUIDI/BtafRWDyCOnHrqceroFMlWeaduK0YaLyKw3aI6RrcjNks2kHWIv3u++J+vyVCC3jsmKg3Yr6e09aKhyVvvM0uwTVqLFyjxkJFWh0dVLsgrTgFn/OJ2f1mCq0gRRNPxUBnw424lXoeTzICmYJeS0Vj/CnLQlYpkSdNU0YHq01YLtkRGavRWnUa4rIPYmirhlwZ9RnnKUegoCCDbYemIT7mB47vvY8jl2s2j8ummCkoqiB7Eglazfb03TfYc+1ZTQxLZAZZC+9l0AA1a2/cw7XIGI72Y1NGoLthC67bnX/5DptuP+Zov5jih3HNBM9r215Xh1nR1u9lFDbefsRhw/DUi3JfBBkpSYH7rkkaKZPDvuVlpBG5ljrfkSgwxDkZSS3YNCOqBueWRONNKiFGd9V7AHmpZsgvjcXHTOI6/+onISpbNQ1gtpdW/EZ6wW1mOwA8S+kKOr0IFZVFzH4Y+6TRpFBZWQ5r3SAoiLFY2s54P/5GdcgSF86QpAZqhgNPX2J+T+qUMf8P1Nbxf3Rfwsyjl5iZhbMv32JyF07vNHbWDOiFzcFPAAA7H4RiWV+bmh5mtfn1m7+XtHn75pTtjVto48Jn0Sb66yPffoieA78B0VkxwhdNW2pjxQiWg9Z2f84IwIK8IigqEx6vpSWs6sVVxTtZeRm+6bMYaMkrIHmuK34XFSK7uAiG6pqUdtOD/NGlSTOcHChamp3/K8+8ASEuGPh0abX7ocrRdnBjYLX7FTfLh9kiM7eA+fdfhuoz+caWp0FfRx1DuxGJaruYsC4cbw4ugaGuFqWdtpoSwvcSbvGRh1kzabZmBjBoqolB1iYYbtMOQ7uZ4qmvcN40NAkapYdeeVlFtTz09Ns05mjL+Jkjcn/cuN+POBHGOHow/4TloC2RS3L3+zD00TOs1ni8zS5BQ6YRcsuyEZoZjM/5MaCBhkWtvbC4tXir4A1uMpHk6ZdUEMcU8mQl5LHSmOzRO0g/DG3UZzcIef8A2o1UoNNUHRuWXUBxUSlyc8Tr4aN/hDzDtyfBBWtNz8Crgz+8OvijrUoXLDfh761TWlYOyzk+9U7IAwDPGQ0P3uLgyNNXHELe+VljEevpwlPI48XrrFf8jbgwoYsZYj1dEOvpgj7GBhzrzTwFTwhd02gpkcW8otIyLpaiYacfDzv9eEhLEIWrKlGBN6mjmO3PvxNeJkoyJkyRzqppAPM1o72ZyhRSeyUq0FJ1AWxbvCP1w6B3ixjY6ceLVchjTy1zu+dOHpZ1R6WwySEbEIr+Jq2Zr/c8Dudh+d+k6vH/yKl+UT1+SNBouOHEyhHtFfwEv/l4FE9hE/uOhr1GZn79f667H/KRr83qxdSppNS0VcQ9nDolN68hjL0u2O6/BBISNGz3X4Lt/kvgcdoJobffcdhNtfJgvnY0IPK5D53ek8MuJ1P46BdNeQWuQh4AXBgyBpeGjoWClGiOJ/9XYp4g2IcsIf1R4TilfnngcYMRXvuvhNlWB6rPZOOCs3UwEuGYvKgfZXvQpZci9TdjOedFcffaayL1JSyhDsKFwYy/fwE3k2OxuEN3mGro8N+AD2tM9sLb7BLzb4fZRTRXoBYJGTZN5fUp1w/XnUFZsdZmpDcehMZBiiZN2hfjz6v9KUhU8fwN+toLcdmHEJd9qNrH2EDNsthtCKY49cb6nePxKuwTthyYUqP7+1VCLjQwUX8ljibyr7badcFevjYN/Nv4PAgjLc/paQWL5oIV+8gt5pw1Ppi4D4ZKhjiYuA8HE/dVa2z7JgzFvglDOdqzC4uq1e+/hqY8caOfXfQcAOE9xy2kVhCyi54jIWtjtfvhBa97XCla3XtWpqT8Rh871gSc16YA9O2zFY5Dq1fApAHu7BkzmLQ89fTVOhpJ3VD1+PvsPl4r+zXW0SYtd/cWLpzUZmf1wvRrg/hPaXxtGjeiFu1iXvy3UtMUFYt3UqkBwYkKS8DmOcTvenoXd8S+5kxbUpBXhCH6Lpjc2Z3ZNm/jqFobY3Wodpjt2eRgXPv+GEUV5JtH9nxzHjHH8Twzmtnmm3ARd9NeoZO6MTa2n0PZ7/KofYjL/YqWik2w28KFa3WtA5/9cS/tJSRpEuir0xnzDMkuiuWVFXicEYHDn28w29hvYEbq9cYcA1ZOHUHy5M11G4Ibp0M52pMT0ig9o+qKSbYWzNc2qw+Qlv9rUH0m35OI5M/+ntME6kNQO3EyYWFf3Lv2Buk/sknte9b5o6dDByjyKe5Rlc62xhxtkaEJKMwvhoKA5dOFoV3ABlSCNWsujIfehX7jAQC3kmOx4vkdjsq2dY3NSG+EXnOtdj8tVcbAWF34ymMN1D7BAZG4dfUNAODsrZqvmG7XaAzz9e6ExdCTN4SqNO8KbqJUi6wLkgveQVfeGGGZF5FV+gMj9Fgi5bfCaFz95omlxlfwvTAGegqm2BU3GpWgY2SzddBX7IgyejGkJVjnLM/z93E97APeHuD+uZjPJ96bqjbnH0XC+yq58JDXNAcMtOI8XwLA/sBwHAvmPqHCaww1hUtfwScRr0V84GibZ7AQf8r+QFVaVSzj6WNsgCOTh2PO2evMtlGH/PBw6UweW9Udt97HYXAH6s9bVDKLnsAQq6AuZw0AIhTGIHucqctZw1TbGzqKQ8Q0QsGY1nIQxjennlisbda7+0NBgQhrCg1NwKNHH/Hw0WqSwNeA+LFsrouIbz8AAC+TU2C8wQejLdph4xDy9+JPUTGWXbuD0MSvaKmpjqCF0+pgtOInZt1imG5khXRyO34AOPTsJXwfhYvl+OPWu8Dx0FnEp2cy98urwm3cehcYb2DdAxhv8MHi3t0wjyI0+NSLSGy9S1z3pnQxx5oBvao1VlFI+JIh8rZX9wQjOpQ4p45fUbvnxJqgkt7gYVxXGLZvhjVHZuLSnrvIzS5Ar+GdSOuDvu+Bg94ilJdXIDM1h9nGDVVN8VS2Fxcii3m5ZQUYHe4GCZoE9losRXhmNM5/vQsACOxBnUA3Pu8bFkXuAg006Cpo41UWp/vtpW8PcCLpFlSlFdFdqwPeZMViQIgLhur2wALDkUy7xxkR2BpLeF511+oAGo2GGz+e4saPpyRB7l12AorKSzBF3wH7PxMeSuz9GCjpkfY/NnwtLnXbxPf4pyzpjzO+90ht8wb71NvKoUa62vyN/oOM6uSBq2886noYPDn1eBUCz4XjoGcAqX1UJw+Rvk9S0pIclXZGWqyvke9mcL9F0FNQ529IQevzOzDKoD02WvXHYP3/bp4tY3XhCxo0UDe0NNSpFRGPQW8dVgXmRW18UVieB0Up7qEl9V3IWzCMJThdS9mIUnoxVre9jevfyXlA1aWbQFOWfO3VlNVDXlkm9BU7IizzAp5mnMPqtreZ690n9sP1sA/YeTUEy0bZcux77elg4v8EcmjigDVHkZ6TDxlpKVxaPRGFJWWYuM0PbqeCEPD8Aw4vJs+8MgTBQ4tGoosxkZKhu8s+FJaUYUpfS3Q1ES3EtTbhFiaWK0YxDwB6tNYnLf+shfA0QdHXVEfyb9Yk2fKrQWIR82iQYMuZR9xX0WhS6KJ7i+RNxy7sSUuq48nX9qBBErYtWOE9idm7kJSzj9lOo0nhS/YexPxypexHHNT3wm5paTmwsiLCuNe7X8PoMYRI0ZNiorIB8XF++hiMOuqHDz9Z6WmuRH7AlUjOiYG6hF3IEtaGl0gmKSGBMNe5JO+42jr+AKfJaOvpC/rfcHJhBb3dj8Oxu56GR//OFr2yuMfFRWIcSd2jKEThhAbEy957RO7asYvsMXaRPUqKOCu88xLvGMS//YpZa4dhpJOd2MdYHUQW86a8JCrQBfUkSv0aKunBTqcTZr7ygqwEdWn7RZG7eN5IFFYU40TSLdg1ssRKk8nM9tmvtyLwxzPMajUUsn+rsfVuZInGcpowUdEn9WEfsgTfCzOgp0Ak1++kwRIJGGLeUF3OQgXs3nrsr7mNd/z8PhxiHgAsn3AIO/zqhxeO2RLWyb6DfhMelv8NJjr3xfm9D0htBblF9eoz4cbQSd04xDwAGGW5HlcjNgjV14XwdRjd2YOj/c7Flxg4TryJfYc/PghDZVYhiws9BS+48mnicgBAYPJHrHoeJJJnns1Ib9w7twj9JxEnYQ01RQQen8dcP3TmQWTlEHlFtq4aDpvOBqRtp43uilNXiBCpLSuHoYeVIWxGepNsAODRxSWQ+Vs4RUlBlmQjDu89QYlK4V8Ny6zZf/+3XlPs8gzAxXvLKdcVl5dDTqrmakbRQOMp5DmsOFpj+xYX0x1YhWymtvRBRNZNAEBHtQH4nPcKoZl+mNaSv5jwNOMsLNQHUa479yiSUsy7/TIWADDSpj2pPT0nH1ZGzXF4MWsS7+0BF5jP98Gr+BSuY2AIeQAQ5rMQ5vN9MK1/Z6grcXpL02hAfUnrNeM0dVqFT/kJCE67A0VJJchKymJi88mUdtVBUkLUWmzi5/Lc8bDafIDUVkGvrPYYe+vHUrYrSrfmKrz1aPaCsp3KvqvefYFt/4uYttPDmzdJzGWnvw9N2XVUXfz/iauzJ+Blcsr/XZgtA01FBZyeOqpOjv+j+xKSQHcp4j3GWnbgah+9dhGstx9CQSmnKEGFoCkaxE1JieihpfQKOrZMPwgbx86wHSl6kbz6gpZG/fLm+q8iKSGBRQO6YYgFtZNI8PkwDJgoWro0I/MWMDIXfEJX/7A3f6MqJM8V/plS5CeToooStFZuRmrTk+ft/bXdjHdVwOGhhHLKLuQBwNHOq2AfsgRjwt0QYMPy+qsq5DG4m/YSM1sJ55IrymylmbUBol4kkto+vEmCQ5uV8H/rKVT5YoAoVLB+zkkcFJNnyIvtCyEvI54qnv8Ck5z7cYh5APGZDGm7Bjc/Cl8l9trxpxg5kzMBZk0QlLCNo/hFQV4xHNqsFMqrTklVHjJy0iitkp9hr7s/bl94gf0Bi4Ue2/WTz3Bkyy0s9hqJAaNZF9U2KjroodOax5bcGXvPDxNad4Rjy7YYqt9WpD4AYMDkvUxBzWakN/aeegznab1hM9IbowZaYMlMO+a6YfZmcJ3DCpuYOMwKs8aRT+rsfVEJdSs2+zPb/QJeM/fHjYAvHZmvHVtxJl0VhnsxRA4RGSkp3PuQgHI6HX1MDBH2ORmf0n8jZCV12oIGBIObkAcAxieIG+3kOSybqgUtaooKOh0ZOaLPcNcW7HWIaKDBvglxzW+pRKR4MFQmzh3K0lqY2pJ4P/UUiIJDjOWq27Izw94KJ+6+wsUn7zCuV0eO9c6O5N/y9itPAIAk5DEI8poFB7djKCguhaIceQKysYYy5fFtOHcfvk6cueJmdO+E46FvmMu9dx7D42XirSSfW1QMFXneqRKSf2fjeeI3ynWtldqgtWEbrtum/clDY1Xq4+YGe4gtAKwdJJ7ZanG8f8pysvB07Av3ANY9QTsPX3zc4AKKellcqayEUPa1jemhPbgwfAw66NROipeWe4kiGUnONZMWY8eO8ehjtwV97LbAx5dVICA6mrvw3oD46KLfjOkVdvfjJ5wIf4PYtF9QlJWBhoI8hnVsi9ndO/Pth5dnWXXshe1XWKiOP+l3DkoryqGrqgLL5rqY06Mz9NT4ezjX1HsAANKSkohYTVwjI779wNW3MXgUn4jS8gpoKyuiV+uWmNvDCpqKCnU6TkUFWeQLWPmzKmGBEXA7w1s3+JcwbFl/IuSMm2rDuGkj3HgTw9+4nqKmIIfBFiZwGWgDWT4T7VucTjBfPw2IEFnMq2m6NqWu7MwPkcU8CZoEPuWRL64F5bwrtZipCfbQz63wRHEFeQbiw58vWPaO0y2yopIu0H6qy9Yzc7hWHh1hTiRQVFZVwJo9E9GxKzkR/5e4VESGJuCM7z2UlZYz21u0rn4hAAbyMtKwW3cYzbTUcHrxWLH1W5+hEsQAoLycVSXWxr495roNgVZj8sX4S1wqrp98hgfXI0jttSXmAcCd+K0YaLSKo32EuTv833oK3E/A+01YMekwol+Rk3x+if3JfB8mOvfF+Pl9IClJLtjwMfIrbp4Lx5Nb/IWn8z1Ez490qf8E5usX6d9grSPaSWzFvP6k5ZSfrNAqhpAHAIPs2uPG3SiSmCcvJ7zYzb6/nl1aY8+JRzztqyvgsbN8APFdXHg+EEM6msCpF8PTktW+byKn2NDAv42V027+RkLSWk8LvToawqCpJprrqENdWR4SNBoKS8qQkZ2Hb+k5SE7LQkTCd8R9Ez7vjaZsM/5GXFjFFl7LjrNjd5y4+wrbLj8miXkeZwkv+Rn25Nn7C4/fAmCFzlJxLyIBw7u3I7WlZVFXKxtiTT3p4Nq/B0nMS/uTBxN3H8R6iv7gOa5zB1x8/Z653GXLQczvZQ1nu64ctuUVdAzccwop2X949jknYiZG643Bm+zXWG28lrSu985jzNerBthicldzSPBQsTps2IOyCnI6h3GduXuS8GK0ZXtciYhmLqf9ycPCC4HYN75657LRlu2x6fZjlJazxtl2PfFd8B07GPamnPeklZXA/ifPsf8xy5uuOp9jTbIl7CkKy8rgePl8jYlrdcHDR6sFamugZrFv2xr2bUWbrOWFkb8n4ke48zesY8R9/JNnHcXZY7PF1h8Dy+a6sGyuW+1+ol4k4uTOYPheEUxAczBahaD4rTxtmuio4pOIefO2zDiEvJwCPLwQjp331ojUR32iayciMujD9vpxPXn5OaVaYl6nVnoY3tkUpno6MNThXqmVG9EpabgZEYuLL6JAFyGfoLSUJFYN7SWQ7aeorzjxnIhyexoQwcdafAjiZVdOp8PwKBHlemHIGD7W1Igs5gX13EVZDWuKPnWJaWEQxEuOsd+9FkvRRrk5R7s4+FWSA21ZNZ42QQnbsNvtGoKvvKJcn/enEKun1l141KONcxH/4xfMlvhAS0UR43t0xKx+4nVX5iZoims7YXO9cRP0GITejUbo3Wiu6+sSGo1GOf6ighJ4r7gM1+2C/9C3n5tLKegxOL/3AaUno6iYBngIXADD4Bz5M60E8GWSaN8jOVnBBLmf6Tki9S/q/hjE/PZBehFRnMVOTzyVhWN+pENLiXPG9cP3dArrBvgRcPElHMd1wW6vm1BVJ97XafP7kGzYPfKqwmsdO6J48lXQxTM5tWqCHUb3MhPItnkjNXQy4i3Gpf7OhfuJYER+IpKmb3cazNMeACoqKyHJJhC19dqNj27CewpXJeC56DekhSXkSUJ5GWkUlZbBatEerBlnh4ycfBy8RYTi9+lIXR0bAFTl5fCniDyhaeLOXUS0aN4U52dxn2RbP6QPQhKSkPqHJSweePICB55Qh2wy6NmmJQ5PGka57xn6s2Ct2RX9dOx59rE1OARbg0N42lTllrPolZ89Hfvi3sdPpPfvYWwiz/dPUIEtyn0RzDz3kAQ9AFhy6ZZogxWA2MxfGHjhTI0LbKu798Tq7rU32dhAA3XJ+BesyIML1nVfybXXgG14EizafWt9xMzaQGAhT1CMWzcWWcxbeXQObEd1wcDpvcQ6prrCtjt3z/japt0K4fIv23dog52TqFOfCMqmyfux9izr+9W+WWO0b9YYa4aRI5s+fk/HmD1+fPv7lVuAdit8cGXxRJjoNuJpyxDyACAodT/fvlM+pePrp1SgErAZxBkFIk6kJCSQPNcV+oe9YXH6ACKnCp9nvVoJgKa1HIRTSbchSZNAc4XGmKw/AN21RJuZFQUaaCQhrzo4R+5EQh6nG78gwuJir5EIfxCD3Oz6l9PDesU+DLduhyhf4sZ3iu9FsYt59RF+gl59Z/bqwTi6hfyw8fBGBLr3N0XXvqYC97P93Fw4dljLEXJbXfrd98X9fktgGuAh0vaJVYS7wGTOYjjiYOfRB1g2m0iI/zYmBYP7tOezhfjRVugCU03xzsTtnTgUYw76oY+JIXq00Uf456+Ye+Y6zs8ZJ9b9/L/g+DeX5LzlDpCRqbm8eKKwwNe/Wtt3M9XH3sXDxTQaFk00VXB0Oe/JhbkXb+BFUgqiVjtjY/BjnH/9DpUA4te5oPuuw6ig02G00Qfx61yQnpePvntPIHoNkfT6SNhr7H/6AlGrnUl9Lhtli51XQ3ApJApjbVnipPtE7tU4hak+G+67EEsOBiAk+gs2nGPlL4vcz7uPF6vn8RSfROHRsllC93l40jCu685+PYWPuTGI/hMFn457qzs8JsaNtWGgLfzMPDs18f4xiHJfBKdzNxCSkMTfWAxsCXtaK/tpoIH/JxgCHruo10D9xtSoKW7efc/Thk6vhARFLlPbUV0QdCoEz2+/hecV8TnqiJs3UV8FsuPl6V6b2G89wd/oL56j+mGEVTv+hiJw4+B9DJvHed/WVk8HH7a74HXid0w/fIVvP6N3n+fr7RjzKhGujruYy9wEvaDz4diz8iK5ja0wxpeYH0h4/w0DxnNGSFQXdTl5ZBUXirRttZ5aTiXdFmtlrDkGjjiSGIDrP0IwXJdrsdWHAAAgAElEQVQzwXVVdOQ0SMtVw3CFYa9F9WZQL710R2lJORzbu1WrHwsb8Sn3BSWleLF9Iant1P9JuC1ACHqXDj/GqZ3BdT0UoRkxvQeCLr7E96RfpHbP+WcQEO0FGVnBf7oB74nqzEPbuZFCuoWle/92zHx59/sRF1Z2TzxRhT0AsG8m/hmr0GuuGD3vKLNYxfolg9Cvh+BVcyVoNOa2oha5iMs+hM85J2GoNh0AYKwunkIs7XR18HGTCzwCHmCN/130Nm6FCHdnyEhJiqX//1fqm5AHAK/jRM8VFbbPGXJ1eEyHxxHCEkOwW9jTGuoKRAGJsKVzme0AMO9SAKLXLILxRh/ErXNBcGwCh5AHAJPsLLDzagi2XnqEsbZm2BsQBgAcobIA0KqJJr6k/hZqzEfuvEBI9BdE7hcutxpAeIv5vYzCxtu8Q++F7XPw3tNI/JXF027XmIFwaMeqpqqpqIDfBeQbw/0Wh6tuRtqP74MwHH5KHWVAxWjL9vB07MvfUEBiPV3Q2/so0nLFnx/y0F+RU5D3ksHJaaNg3Ur4cPFn35KF3qYBFgMdvCkT5zeE2tYsjPBXI38ipcvNvk6Y//wSUgqy0VFDD5d6zQBApDKa8uwM3mSS83NShc4ufHEZ93/GAQBaKmsiuB+15xdjnwwu9poBcw09Stv6QNZf5w3Gfw11Rea6ybOOYvpkG/xMzcGxU08pvfcGjfTF0X3T0LQJEf1l57AdM6f1hHGbxli2+hIe3VlBEriWnLsF30mDYbrSBzHbXLA58DH6mBqiiwH5/HRs221cO/EM287Ogef8MyjIK2aGwlYNi93i4ofVPqx0N2nfs3DlaAicN7Am/yorKzHQeDV6OnRAu84tcfnIE5wN4fwdcgu57d/bFFv38H4G2330IVzmcl5Hxrdegq2By+Ewjb8eUJes3li9CdfaxHHnGfzI4p2OAwBOOY1Gp1b8f38e4/bAYZotrPp3AE2ChvycAiipEb+FwVqz4Zfgg6CTIRi7bBDePo7Bu5BYtLHQh4KyPG4efYSug8yh01yLsu/OBnpMkY6fJ2G7FT5YO9wO47pSR59sdTrB1yPPQY9/9eRWprpYYL8Nrx/GYN0x8eZF7q7bHLcSRSt0Ve27fPawVmkJKTg06YoFhpzJpgVhpF5vqMuoYFvsWRz6fB36ik1QVFGC9GLixquqcJhW/BsbYo7DUEkP99NfI7UoU7D9hK2BtaYp4nKTMUKvFwY1FU8iRBlZKWZIaOLHn1g36ziyM3nflCqrKmDZtjHoYie4yCAoirKcVYXry8xAbTF2bm+MnUu48F448BA3z4Xz/UzMu7WG45TuNfKZCMPRu66U3oWO7d2EDj0GgMAPXgCAFw8/4sKBh0iI/s7Tvt+IThg1qyeaGwqWx1HQEFt26JWVoKMSkhIS/I0pqCqyVV2+cpCVn8QxdCH6YR9zWdMlmWffT69yCvxV+9drrIbta0Zw7cNY3UlsAh4VHo594SHGh+n/dw55B8HJVfBUEYKG14rKhE3nRd729tZZdSrkAUBRWTnkpaXQTJ1/svCU7FwAQNxfcU9bSZGr7U3PGRjiTswun7j7iuv549q6KTCf7wPXo7fgPZt/GDAAZkitqJfKCV3MMKGLGXo5bMeToBUCb+c4di8CLnGKlwBwy3mq0OMIXTmXo+1iih/GNZtAYU2wpG93LOkr3P2Q49i9mD29JwYPECyEmx+PXcWfU4odUd5LQUjI+g3786dIbYxiEQyi5iyEiiy5MNrwK354l5aKJOdlGHrpHKIzyKkSqEJ1q/bbqYkurozi7ZVddRte/QPAnlfP4fMynNQ2pUPNhhsBgJvbFZSUlOHho9UYNNAbm7xGw9y8BfrYbanxfTdAFvSGPDiEW32d0FqlEYz8PZFWlIvG8iqQpEmggk4niXcdA7Zw5MJjCHSMtrCMLxyiHcNuVfv+mN7aGgCwJiIQ456cQMSQlVCSFq6QIABsi9uL2Nx4tFM1gasRSzxMKviKNdFeHCG6l1Nu4PqPO6T2SlRieZQH8ssLYKvdDeObk+/zGOIdu4jHgD0v3rFTnF66A4f74OJpJ6iosCqjq6kpYOJY4vifBK/EAMddCA5YyvUYVeTlMPuYP95vIaepuPY/9s46LIquDeP3Bt3SobQCdotBWICB3YGJnfj62q0odncXKnZgYqFiNxIioCglLbHA7n5/jBvD1uyyIL4fv+vykj1z5szZgd2Zuc/z3M+Bhzj7cik0tdUQ8mIJfMR4cEtCU0zRxi5Oc0kiXfch5IikyFeJCBi0U6J3HpMh+97+/NXXYsW8bqM9MbHNItRpaocNt8oXKFORsMoRJFGZUEmtbVvHBrtGU8/kqNPEFi2Frv08IQ8A2KVsaGipQ+f3Z6ShuwsauTsj7NQTtB/gCqYKQ6KQV5YPQTMw8eAFPPgkObp+xfkwuDpaw9pI1B7N3MYYs3sLNKSgc+RIT56Qx1Rh4HL8RlKbOB5flx5tqgiKCnlAOcU8Bo1OKjZRwinFpe8PEZ7+FiddqZv1C9PepCm+5qfg5NdbSMhP5re3NCSnFh5vtRRDIhbj8c/3ePyT8D+71C4Ifk+XSxz7uvtGdH/4D36VFuB26nOF5kcVexcLnHi8sMLGpyrmsDkclHI4Eiu98Eqhv41cKbMaTHnn8qcZNLEDBpXxwaLKyld3cCzmFWpp66OvfQOMdW4p0udTVhoWRd/Al6WG6GjliO3typ/aVhHntlUHF7TqoHj1WEmciH+GwbZE5B6VedscXY02ZjYoZJeASaPjtNcQiX0r4jxcbLtNdiclkJwfBnOt9kgvjICxRiuljp2YkY3CYnIEg5N51amY9bdhZmVQoePLK/5FK1B4goekiqyVycxzV/H4y1exEXZluTlpBFxWbsaegT3R1t5aal8rI0IcfPeFuEdY5y9dqLvzOhZTd1zAlonkFNSBq44heN5QUltNY318S88mFc1g0Ono2NgRq0d3kfk+FCUntxCpabkwNdGtsGMYqyn/uyEntxDrNt9Qmpj3t8LmcGCkSfht/iwgIiJ5r3lIW0wdfP403qelopVlTQyoWx9nIj/gcZL4ysRTW7jiS1Ymnv1IQlq+bHuXEZcIr1bHGoZY7OYJNQYT/c4SqURN9+3AyzFkj55H377yhby1Hb3R1NwCax8/xJF3yivmJIl3b7+iaVNbAIC2tjoyM4nF11q1ypfGXQ01XPSJqsjeli64/j0SjroCL6pHaV/Qx5oQdIN/R+nxt3UNQJNLooKOsbo2/+c2JnZoalgLLzMEf9eJv4hgDZ6QBwCrmvribOIbdLu9E/d8qKdXFnNK4PeMEO9ooOFl1lsMivDni3S2WuKvK+e/XxNpGxwhWAy59OM6nme+xoZGkp8vhfHwJu5X9fVEfY37Dd2BgsJikpDH4XCRmZXP308cP34vdvGY3MkVkzuJT/XT1JZfAFWUgEE7YVO7YippD5nTA0Pm9KiQsSsbcV/9NjvXlXvchAnUsobyCqlVFJZHyJOFQwNrqKgx0WWUBwCIpFKra8r3d7pjZE9sv/kEO29L9g3uGnRQbMptWfFOEjwhr7JZ8eReufZXWMzzuj9dbIptKZeNrg/IK31L6opWvDyb8BZ9bMTf/I2w7YoRtpKNFuNyf8Je10js8YNdxX/ZBr69jbkNO+JKO/EfnrjvDqihGwAutwgZuWvhaPUDAJCY6glr07v4kTEC+YU34Wj1A7FJFrA2ewhVpj1ikyygrdEdWuqeSM2ayd8PAGKTLKCvPRbqqo2QmjkNDlZfSdv0tIZDVcUR6dkL4WAZDxpNDbFJFjDWX4qsvB1QU20ILTUPpGXP449b9nh25m/AYEg3fpRG1OIZYJVW3qqCZ1gA7rYXv0KsTPJLiqGlIhqZqAi2x4kV4QvefkjIy0JaoWhk35PURAy+fQLeNevgnLcfLsb/veW+FWXlu2t8MY8KE+u5YnZjInx+T+TTCplTMacE/R/PBINGXh3c9vkEbqU85gt6PcInw9usLT7/+orPv77iYtttSCvKwNmkW3iS8QY5Jb/4fQ8nXMD99BfIYGXjX6fRaG3UGH5P50KDoQ4VOhNfC5JJQmF87imYa7VHXM5xpYl5tyM/Y+qJy+jk4gBjHfLK8ILu7SXsVY0kls8+xf/5/SvC/2Rh0N9rSXB7fcVFg8rDzgHkG3Feii0PXootb5twMQxeiq40/NYRgoRHA3uJfV7vmIEmkzbi4Yd4qVVteeQWFIm0sTkc3HgZjRsvo9GtpQuW+0kvIKEI8kTxKUpMXjRi8ojV3wn2k2X0poai804pjMWR+KmY7RIqsi0o0gcuep7oZqnY2EGRPmLHrUicjYzxfPQEAIIoON5rKjz78Z0UJdezjuTMgBktWwMA3qelwvfUMZlj309MwPSWrTGtheDhP35KAFaG38O+16KV/YZeOMPvw2NHF1+Ef0vEsAshst9MOTAx0UVCAmEv0ry5HS5dfIUOHeqiQUPl+GNXI5325kSqvoOuMfCdvC2jSLJwrMUUf799qO0w0uu9bQaTRL8+d8UXCGxrao/w1DgqU+bj92wStJia2NdM8Gw48vkUrInain+dBAtKj38+Q2sj8r3q0rqCLJhBEf7Y3HgVTNSMSG1U6NJrIymttqxAd+bYRJSWckjFM+h0Gug0GsKkfJeenkJEVH9cI9v/taiwGOoa0p9/PjxXjn9oaPRqzPHbi9BTz+AzQHE/dp+BWxAaLDvNsarRY5jsYgoAsGZRX6UfmyFH+oDr4h1St3dr7ITVg+QvYDpodneJ2wzN9RH37isW9d+E41Eb+MUv2g8grkOb78of8DSpsytuvo9FXKpk+xT/feewZ4zkjClJnHi9Uu59ZGGzWz7B9nb/kQodRyExb9+XS5IHpFHzbNrw/p5EMU8WXtd34XP/BQrtKwl7y8/8nzNyBRUHi0uIG9/8wpuk/qpMe6Rnz0dNk1CoqxLvo7j0M/IKQqCjKfjQGusvAsCAjqZA7Y5PbgYHywTQaMSXLY2mgs/fbfmCnb72WOhrj0VK5njoaY9AWjZRklvc8b4kNyIJiDyclm6Eq20tqKswsalfV35bCxsrPEtIwqfFM/BfTbhd8uIWmhpboru18qLP4ocQHhENDS3Ebh92JxgOeobY6UZ8gdQ1IKemstkcuA3ciEdniJvjCQuDsebfntDVVuf32X0yHGP6twZDKCx998lwxMSnYb2UVE5lMHrOMexfPVR2x99c//4R3pbUC3GIIyEvCwARoceg0eDvIhrtWF76PZ5BEux4THYYjFsp5BQiT9OWmOAwEOujD+FY4mV0Nm3NbwOAY4mX0caoMW6kPMKJVmv5Y/LG39Vssdg5tDYnfKpamSnPcH7mqatY1rMT+jarGGPa/zd4wl1Wxi8YGGrL6F21qWtjCgMdDbHbbLetxxavruju6ERpLNttgoWX+MmSfWV7h5zA6d4DwVQwXb53yAkYqGtgfzfqq8LyFLWQVbyCR+OJG8Gg0yWO3XjiRlx5GlkhYl5loCwBr6Jx0nWDu8ko2R3/Q3yepNwiSTym3bhK/N9CNIpnflsP7Hv9EtNvXMMmL9lRp21rSo+YVQYbNw1Fr56EGDPrny7o0D4QswJO4PXrRMyY4V3hx/9/R1OCKCdMJqsArleJh1QGjYZa2jVgpUmOai9iE0ECtjrkiMqyol9eCRExJC79VhG2NCanY29stBITXgqil7Y1WY3Jr+bwxbyQpEtg0BiorUMsCH3KjQEATHs9T2TsB+lP4GZM/hyNn3oEY0e6oWljGwBAj26NMXH6USya64s5i8QL30wmHVvXD8HQ0XtwbD8hEtIZNATMPYUuXvXx8nUi+vVqBlsb+SOpuw12Ra9GixB01B+BM0Qrgs7x24sew1pj25ILqNfclrQtP68IxSxycMeVyFXwqTMHnXo3Re36VtgTeBWX3q8g9Vl9eCx86y9AW+960BETjejr3RCXrr+VOu/8AmqRY1WNrBxqBQtaNbUVaRMXVRefkwXPE/sR5OmF/k7iC/bxIvrixlPz+h+3T7annyJCnixYRcWY4r4UC47IX51VGhcDhktNGX4cQ60gSVkMjP9cNguTTsft/qNgoyeaIkxpf0V2Gm7jgzPfwvAsIxItDAWCSVZxHgY+USy1dPnrG1jY2AvZxYUYH34awe394HB6BcK7T4WZhi4SfmXCRruG2H0vJL7Hpg/3ca/rZDicXsEX+lwvbcIT3+kY8eAE6uhJj16LTSJEGpqYU8Lh/gJAQw1dYtWATiMiYXLyTyD710FSXz2tYXwxz8EyEYmpHVBcEgNL49PQVGsLAChl/+ALeQCgqzkQaVmivgZMBtnYVNzxxPHgcwKiFhM3hp9SBAUUeG17wp9hy93HmObZWuZYZenxcBG0mepoYuCIB+nvoaeihaBGY2Gsps+PftoTdxX+9l3xtSANfhFrYKSmh4ziXIR5roMmQw2eYQEwUNVB8xp1MNdlkNxzkAYXwOHoF2hqbKmU8RLyqBlls7kcGKqJemdk5hSg94Q9uHVEsCro5bcNvwpYyC8s5ot5/vNP4GNMMo6cIyLUHp0J4LcBQJt+6/lCYOi9j1i79zZCD06C2m9PrAXrL2NYrxYYvyAYd08Q0S1cLuDltxVDe7bA8N6EULbr+EPceRKNX/kshB4kVknmBF1EVFwq2vRbzz+2LMQJeVc6yPeguMONiLxJGEbd06MicdQmHlTU6Crg/LYP4LUBAIfLQXz+dxioCvy/KitVtyyzvd1w7MnrajFPyWT+rDpi3tNIxW5IjsyT7IkmLzwBT1jUk0R5/Vj11NRld6oEFg5Rngdl+JNYLFh2ntRWNpJt47Zb+BCZhLj4dIlRbjz/vfZd14LD4YqM5eETJHZsD58gDOrXEuNGuZP6lUV4Pw+fIOzYOBQTZ5AjvjYEDkCTRoLvQ+F521gb4dAu5YlvvlbVhQ6UxaWY38UHJHjmAcDdxC/8n5N/5VX4nKShq6tBKnRxJ2wuNm28jsDVf2+k9H8NnpBXtuCFsCCnziDuTe+nxPKj/QAgLo/sbc5LuxVXPEMRNBnkhSxdJvl6bqhKPEfu/XIUY+2G4WzSFRxvuYu/PbuEKA5Q1ldPHOIKW4wb7cH/+dBuclaasJde/bpWfCEPAG5fEVhwdPBQPBBh0uIemLSYiIg/8WgByTNP2NfOtaPoPbx5LUMErO5HamMw6KT9ug0WiJnC7WUFPmFmTewsU8wDgJ5+O3DhsHKFn4rEzXet7E5ykMMqgueJ/Tjp2x+ulpIjkRMmzILNznWou28zPo6ZJrEfj0cyxC1ZlWAVJfBixXlKbx3hiymHJAeWNZq7GW8CZZ8bYc7tuYve/p7lnRqJhHGKFU+UF4XEPFW6CgBg4QfxX3bX3eXPOV7YmFjp1lfVwIufRPU+Oo2GCwnvMd65jUQhDwBmPb2I2N8C3tg6xBfNh6xkhHUhxIpDboMR+Pa2xP1TM6ehhu5MGOoSJ50n7AEAjaaO3Pxg6Gr1h772aHC5RdDVIh6WVJl2qGl6Q6wASOyrAmvTe+BwchH3w0lsBB0AFJfGSpybMLKOx+NzWgbcHGwAAI4mhmBzCGGi/oot6NHAGem/8uFspnhq7nHXefx0Wc8wycKPX8QakZTaAjaL3+YZFkBZzPv6KxvuF3eS2hg0Oj4PFlxMeemwADA1/CKmhl/kv+ZF1gGE2LfkxS3SWHe6+8NOV7CC6Bd2Cg+SBTe4wmMLjyXc/jTtK/+1gZoGXvWdju5jduLRmQB4jxCEYt84PBldRpFDnvesHIw5QRexenYPkTbPVrXh5SZIubkZHoWw49NIAt+bT0lo3tCaL+QBQNv+xPbJS04jJT0Xs8d1wtELz/DoTAAKi0qwaOMVLJvRDatn9yCNpSi22tSMTCsTbaboKmF58DRpgc0xR5U6piIMdW2M0Pcx2HAzHN0bktOxHE2rvYUU4cPrRJw58gg6uhpQ11DF5DmSrR7KEpediZn3ruFbbjZ+lUivqh4zWrKptTD3336R3amKcK5v+QTE8u6vTE7cfY0erqIPOhm51FbghVmw7LyIUFZUVAJ1dRV+24zJnfjbpDF41B40a2KDoOXEwxZXoOlh9PB22H/kodj9eEIeAMyb1RWtWzlA+7fROYfDRfuuog8kE2ccw9oV/dD8dzSBh08QZs49RXovVOfNI6ckFReTVqKgNAdjHPaCQRO9jwmKFEQHuJmMRCuj/mLH+phzB3dSdoEOBmy1m6KrpfiHhqc/zyA8/Qic9TzQxUL89e1o/DSkFX1BfX0vdDYXvyB1OWk1ovPCoU7XRluT4WhkUHHeiX+CIiGrFZ6Yp6WqHJsSZTC9OiKvylF28ebElxdi+y17E0oS8zZ8JFf6Xt6kG7rckp4CKA+RudFw0RUc711OpNh+YWkPMdaOSAGmC9mw1NWlFrX+X+HRNze0qSlapONPwKsM/DfgP5P6c0Cfbk0o9Zt99wYASBXyeAyr1whHP8j2ME38mU3p2H8bni6SrVUAoJTNQW5hEXQ1qC8S7112XqaY9+0zUaCqfisHyuNWBgp75onzqysPwhF1PGL6EdVrfG7sxninNuhhLTkKhXdZ+bchUeDg269s1DMwp3RsVmk09LTFVzgz0V+FtOw5cLD8AoCO1KyZMDUgVqVqmd5BbJIFHKy+ShXY6HSyobWdxQd8+eECOwviIvM1tRP0tCSb//MQd7z8ojBoqZM9svo0rouvWdmoZaCPk8/fon/T+tj/+AXcHGywwrcT3DfsLZeY9ydwv7gTnWvWxm43QaXk9W/vk/rwRDbb44HY0raHxDRbPTUNkiB37WsUOlzegye9JsNMkwizPdyeWAXOLS5CwzMbSf0lHbOlSS0EdxL8Hs/deAPXJsTDUMj2MfAaUf4orpDQ13j2NkEQRfciDm2a2SMrpwA9OjYg9QPA7/f64zfMHtcJJobE+9NQV8Gdx9FYNoNahUdlMSb4POIyMvE9Jxef5kwTW4XyScJXrL0bji8ZmSgoLkHMPMVXjY63CsL4F0vhoif44l/1aQ+eZhCViITTZKlAAw0X226D/4vFUKExMdi6G9oYNVZ4foqy4nIYnM2NUcAqxqln5BXPas88xajX2Br1GsuXRpZXzEL9Q1sqZD6Xn4h/CJGHjMICdDx+ELqqarg/fIzYPqse3cfBt68wpXkrTG0u3lBbEsIRe2/Hilbq5DHo/Gk8T/4Oe4Ma2OXjC1t9IiUrq6gQTfYJHuTEpfJeiY3GuohwsLkc3B06mpTKa7ttPW4M8kNtQyNSm/A4RaWl6BJ8BF9zstHKsiYO9+gr0WumW0sXXHkaicYTN0KVyYCRnhbSc/JRUsoGAGipqyJ8wySx+4pj0Vxf0mt9PU30HLgN1y/I/53WoK4V5gQIRCThtzBskCv2H3mIQ8cfYcQQohptalpu2SHQuQNZpOQZUrOKS/lR3gAw2q8dX8gDAFMTXbHjUSU6NxwXk1aigb43PK3HYGfMMHC4bJF+PJ87YVGvLOs+dYMaXQvjHA4hpyQVzzPO4WPOHdTVIxe3Cor0gYfpaEypcwpbovvjQ/Ztko9eQWk2tsUMQp+aS2Ct3RhXvq9FUKQPJjgegY4Kkd6WXZyMPZ9HwcN0NLpYBiCD9Q2nv87/K8U8SVVry2KmRUQy5RdLX5SoSC5efIXdu+6AVSblTzhir5o/C4fLxf2UWFhq6mNb1H3cSxYNSqirb46P2cnwe3gUIx1bYeKTYNQok8Fir2MEBo2OOueWoZ6BBXrUrI8n6QkIS47GwbZD0drEjvKcaKBheeR6UlTdmqgtmO9MXkA70HwLRj2fioiMl6KRfCo6MFYzJBXOAAA2lw0GRRupv4GXyQOhoVITdKEssfdpk1BQEo+WloKCII+TPKHKMEIDk11QZRgiPnsrEnN2w0yrB5yMqHuMtWpmh4gXshco3XzX4sGliovoUgbXwz4i6nMK5f7T/KkVXryd8Fl2p99oU/SE7xokPZvPu2EdqdsrEh+7WQj9Uv4iIJJovXgn5ajDkXO742DgZfhYTcXIud3Rf1In0nZWYTHmD9mBj8+Iv+GgkCrh70gDkZBYvmq25SG1kBzKz7u5Phn3it92LuEdets0wLmOo9D/ziG+mFfWl2eza2/UO7saH/rMQUxOOmrrGcOnpjNaX96Mx92nYdSDk3DUk+w9UMvkOr6ldQer5B2M9VdBX1vw0KOrNRCpWTMBEMfMzQ+GqcEG/nZHqx9IzZqBvPyz0NUaABMDwSr39/QBKCx+AQbdEA6WgjBXBr0GrM0e41uaD0rZqRIj9sRR9njG+qtE+uhpqGPd7Ye4+PYTXs+fglI2G6NbN0NK7j20WbcboZP9cOAxcZ551WwB4nfwcRH1ylE8DFR1EJX7FXX1bJBcSC0tVRFepZPdeAMaukvoKZ2eNuQHmi61iJW4Q9EvMKex8kJszY31kJxKhOz/zFbOilNNcwNKEXQ1zQ1Qy6IGTm4mm2mqq6lI2KNy2DeQ8MSqvUpy9K6rTS2cGzlYZj+q8LzspjoSnoDznEWNjIUFvcmO4oX14TZCUZPNlpK2HW4ZWLZ7hVIt2FUM6xafR2pyNlZsHQo1Cp8VYSFvZ6cecLOyUVrhnYKi8j1M57CK0Gz/TsRNmgk6jUYSzXjYbluPjZ26IHbiDEy/eU1ECJOFrDTclgd3IS0/H0d8+6BdLRt8ycpEXrHAG8dAXQPxkwMk7l9vz1aYamkjbOgo0Gk02G5bj9BBw+FkSN1LyHnXZv48ozLScTU2Gr61xUdfLPfzwnI/L5y4+xqHbr7Az9wCGOlqoYdrXYzrKn/xGo925BvlLl4NcOK05Eps0hjcX7qn6KXTU+HbfwtfzBvgtwt+g8lWGgWFxRg2Zh8yMslFnDhsDul1nx5NSa+1tdXLJeZdTFoJP7ttMFUnFlWm1DmFQ18mIa1I/uhTDpeNgdarocbQggnDDl0txaexCEeK5PgAACAASURBVAt3s5yvICjSB7F5T+CoQwjW22IGYVLtE9BiEsJyT6v5CIr0wc7Y4fx932UTXsktDAnrFBN1O0yufVLuOf9JvO0dcT2OWvYHAFjoVFw1ZSr07rUJeXlFuHW7athvVCNKdO9FeJnxFf6PT8JITRtTnN2xqUVfEd+7c+2JtNIut3Zg5dvreNtjHlToDJF+kb0W4EdBDla8vY7V72+iiWEtbGjRhyTkPc18iU0xu/mvhQtS8ES3E61243bqfdK2Ydb9UU+P/H2vwVCHhYYZNsfuFptOu6VxIDbE7BQpekEl9VZeWMmC96hmrng0/vJpJ7Bws2iEu3AqLI+Mwodoak4UjwpLqMP/v70N4RF/P7ER3K3f4H3aZLS2ukva11Z/Cmz1p+BH3mm55he0qA/ltFQ337W4ez6A5B9eVQg+/xw7Dt6j3D/sPPX7qV516iIk6gPm3r+JQPfOUvvufP1M5nhPYsVXQxdm3ZC/b2GKh3+HlthzRznFE/tP6oRPLxMQcfM9DgZexsHAy/xtPlZk4e7at82Ux80tZqHdib3IYYkWVpOEIqm5f0zMm9OwI1xCAhHZl1hpm1rXHY3Pr0Vgc0FllOfpX7H01XWYaGjjlo8gj/5jn7lwCQmEoboWHnabiq41XWCnYwiXkEB0tnLCplaEYNDPtiFaXdqIi53G4ECM9F94TZPLErcJi23ihDdTg40wNRAVHSyNT4m08WDQ9VHTRLTamvD4RnrzxR5T3PG+JJnDziqZ/3p5905Y3p1QlhlM4tc839sD8709AADT2xM3+TwfvfKgRlfB5JdbYa9tgZySfHQyIx4EdjefgfZhs2Csro+0oqxyVbG10zXEl9wM2B4PxP0eE1BLWzGTSB4x2elY/fouEn5lIbWAEJY5wnlLSsC1iS1mBRLGo1MWS/5bkIeWjWzQd9I+hGwfgzeRSWjkYiWx39cfhLDK5QJ3n0Sjfes/twJTTcVw6c0nvEr8gSU9qK38VSOdWUuJa8fpQ+G4d/M9dpygVo0ywb9qrCQLR7p2CT6KHrWd+elQr8ZMJIlmPc8cx+RmLflVMzd17oKLMZ9wK/4zOtkqJ4UgLT8fQ+s1RLtaNgAAOwPJdhniyC8uxh1/wYLEjUF+8Dp5mLLgyLOY4OFkaExJCBzs2RiDPZUQccsFhCtNcctxjZH1YKOrI5pOMnJYW9LrLr2JjIpj+8bCypIQscSlyQpH6SkLnpDHo1mNXrj2Q/57AjvtZjj4ZSI6mU9GYwPqqfAAkF9KXmzkCXmScDPxQ8TPYARF+mBqnTNQZ1QNP015WNW+E67HxeLZ9yS0sBR/v1CVsLc3FYnIq6ZyEPatm+LsjinO7iLbhj0dg6Mt9xFed93/lbi/MNc6TZTZz0JTDztcJfsitqzRlJKY1tHUHR1NZS/0r28oveDGzNrUK1Eri9LcpWDqii+kVpYtSy9i6mLBArM4IU8SGYUPYKjRDgCgwhC9JrO5hQCA+ibbEJZQB83Mz0BXjcj8Sc2/gtjMQJSwM2GhI94GQRJBi/ti9lJq1bA9e62vchF6/gFHERVLPSIPAJhyCJKr3TsjJOoDTka+w5SmrWChLX5hhVcAw0hDuo3Q2iv3pW7/2xneronSxDwAWHxgLNK+Z8GvpeTP4InXK0CTwx+6wUHlFT6UBu+OrdILm46p0wpj6ghWuie5tMUkF+LGk5duG9i8GwKbi6YBMmg0vgjIw1nfVKRtRj0PzKjnAQCY21B5ptZVgbz8U8jMWQFri3co++v7mtwEutojoK8zFQnfHcDh5vOFvvjv1rC1/AJAsXDxi+2ICyBPmCv7vzC1dawQ1p4cQivcTx5x7053YoXs7Jf3fO+8HjZ1samNr7TdxGJ7PBAaTBVE9JoMXVV1fltFwIuiu7yPfGNw7YCoyauwX560tpDtROSosJAnLlqP10ajgS/kCUfqCe9Tdn82hwPn1Zv5Ka4fU9LQ68BxPJ0+HgaaRFpC7VUbSSmwBcUl6HXwOPJZJejVwAUBHm1E5lSNciguZaPRki0Y3a4ZTj9/xxfzFl+4jaU9/1vfdZXJ6N5b0WNAC/Qf0Rb9R7RFz3YrceHh/D89Lco0dhQU/vmRl4tNfmMl9n2bmoK3qSnY9oJ8M7Tr5XOliXkAsNxDeX+Pwum0VGDQ6aCBiBxsZm6JM30GKm0uVLgZ9hHeHQX2IFdC30JDo+K8yDQ0VLF6/TXMmCK6qv/1WwYA0SIZfwojNcUqo/attRwAsOFTD9xKJiKqhaPw5EFaOi+P2S6h+FbwHluiCa9CXRUTjHc8TGn8I+9eY3iDyrdhEMZAnbheDzh3Cpu8uqBHbbLH6tALZ3CsJ9n03lpPH4k52Wi4Zxve+gt8BKUV0VAWa9cNwp49d9Ghveg9WXWabdVn0qXL2O7bXXbHSiK/pBifstLQzKRiheyo7HQ46ctffVYYbmkc/+c+rZZj9pp+SIhJxYCx7rh18RVooKFjj8ZIT8lBYT4Lqd+zYGppAC6Xi2kDdmLLaeK5on+blZi3YRBq17VE1s88PLz5ASd23cWlV0RGiaGGYJGnhC2aTUWnCewy2ttEI/nXeWQVPYG13jhwuCy0rfkInzNFI/5kIa6iqzTcfNdi0igPDOjZXO5jKRM2mwPPXvJ/9+3fJN6+SxJMOh1RY6fDae8mtD4qW7h+MUJ6sZCY5J9St4vDx24WDt6fh6k9NiHo5ARY1zZDT5e56NS3OSYvJ2yu/NqthL2LBRbtFjxPrpx4BDHvv+Fwmfvlt08+Y8M/wcjPK0LdZrZYsncUaHSyZrF7+UWEXXgFCxsjbDw7BVTR15Tth7f95hNM6kzdPsbE0gChScq3zqnoQhg8yVi5IUnVVDil7ARYW7xHwg/RdCEGwwSZOcRqu7XFR76Ql/DdEVxuMb4kVf3VWUn0sauP+CFzET9kLi4mfJR7//RCIt01csAsvpBXjShlvewmnLkIA00NTLtwFQCQVVBI2j73yk00WrcN09xaY1XXTjj39qNSUmSrEY9n0F6s6NUZAV7tSO3nXsn/mahGwP5zU+A7QJDOSEXIK28VV2Viay5f5Fv85ACRf2f7KrfCeGXCYotG9Hz5/b6GN2gE223rseax+EIR4jibMJz0+l7Kcrnms3r9NdLrvF9FuBAsX9VveQg9Nx3Xb3/AsDF7McbPjbStphVRGCfuS5pgfhvI86tMvvx6Xq79ZzpfxGyXULjoeVIS5cQx2yVU7L+y1NSsz9+WW5KGjzl3pI7L86dbfD8MtlvX8/8pA+HxfE8RFYdfJH+Xepz4KQHQVlXF9BvXSP1st67Ho2+iqVj3ho/GuCbNkctikfpOb9m6wr/vevbYhJAzz3AnbK7Iv2qUy+jnhBgw7CmxQFzKIb4/P+ZEYn/8YZRyShGTR/h4TX8tfhEgPT8fS8PuYu9zogDGo8SvCIv7gqbbCVuHqZev4PxHwv9165MIPEok/t6uREWjoKQEr378wNjzFwAAjbZuR1jcF3C4XDyIT8CFyE+4Hx8PACJ9qVI3eAP63iA+JxlFBXA6sQ6phYTNwP0fRFprn+tEMYOeoUew4ClRhGDAzRMAAJujhGhVP3gj3C/sgseF3aR2ABh3/xy8L+/nt0VlpcH55Hpkssj3ybJQqXGE9LqluxMGjCWiDG+ee4ktSy+AzebA2EwPGlpqMP0dXU2j0aAiFE1dr5kNGrW0Q8TdTygsKIaOniYYTEEAh6GGO14k90dk+ixY6BDRkO1tovEhfSoivnvBw5rwlP6aewB3E1zAKk2Gtd44AEDKr0t4/qM3HGqIVvKlgrzRdtsP3IOb71r0HrFTdmclc/jUE7j5rlVIyAMARzv5venVmUwkTJgFX0fxViCqDAY+j5uJhAkVJw6Fh77DoQfzMMFnPfo1WohDD+bj6vEnco/jYzcLc4bswoygAQg8Ph6GZnoiQp6P3Sw0blsbp14uhZGpHnzsZiE745eEEeVn523FbE2USUMTavUbygPlXIrCfBY0tMSbW1dT+bBKPgEAVJii5rCWJteR8IOXUikQZVSYNrA0vSXS/7/Io+QEsQUwVMSEPJ/78r4SZvR3cjsmDh1r2yMl7xdWdOmIBdeIqtBn3wlEIzaHg7PvPiJi+njU+B2192iaP2qv2ojotJ+oY1L1qtz+7TDodIh7prIy+LN+R387F4OfosdA6d5kZVF2en550FInR33dTYyHp7Xk1fBH3xLRpqZiEVJUySoq5EcHVQR5Qkb9N79INpDu7ugEV8taaH5gJ2a0aowSTgFCEobBz+EGjsZ1gbvZAtTSao3XmYfxOuMwmDQ1aDGN+QKeh9lCfM69ic+5NzGmNjVBcNFcX5E0VuEU1j0H7uN7cja+JKQDAPoM2QETYx3YWBvh3xmKCVQAkJaeh6EDyR5/vO+L0ZMOQV1dBUVFJQqPDwCLV17kz/vrtwxMmH4UNtZGmDmlM1SYopH/136sJ1WUfZR+rFzH5+FpOhaROXdldxRDcOK/GGi9Ru798koyZPaJnxKABXdv48ynD9BVU0MXB/E2F+f7yVfJmWohi7K8HzcF1z7HYP/rl3iTmgxnI2N42TtiSnPxXpBz2rihibkFZtwkBN+Nnbugs50DprWQr0iOvHTo4IKoqGTZHaspNw30yEUFRz4fDwDwNuuEZxkvcS+N+J472nIfmtYQH2Gqp66O0OgYREwgxJ46RkZob2+H7ELCI2pLdyK7is3h4EpUFN4mpyC/uBhdneqABqCJhQXC4gRece3tBc80PV0EUaSaKioifamw37MvOlgRkeaG6pqIGjwL9YI34sPAGZj44AI+DpyJ/Z5EZOoFn+GIyk7HtcQosWPd7zme/3PCMIGn42733pj39DpWtSSqLo8IO4NPgwJgc3Q1qZ84qPrkrT1MRNmzf/ubsqR8fwsL7g4uFnj5KBbnn5FTm5uZi3re1TMmRyTV0h2FWrqjSG2NzahFJSubn5m/4Oa7Fu3bOWHGuI7Q0624e4rrYR+xalP5Frqun5pWrv23dOyGLR0rt0Ahj77+Hvyfj0cshpoG4R/9PT4dlrbUok9XTiSEaeECF44r+4r0q9/SHi08ic/5/B3D4WM3C1vmh2DRrhEKzr7q8Tat4q9nlMW8XtZT0KJTfTy79R7Lg6egecf6uHb4AbYEHINuDS3Ua+WIRUekh3yWh3tnInB1XxjePfhU7rG6+XfAlM0jyj+pP4i6CnFhtfztuyfslwcANhaEkSmNJjBxl1fI47A5uHHkAbZMOShikC0PhuYG6DPdB32mKv5wIi4N1lZXfBTKeS8/9LpxGKfiBFU+eVVn9VU1RMarXc7QeGXBYXOwZeoh3Dh8v9zne+HJqXBuWf5UuaCwB+hYm/A66t+oPl/MW383nN+n/Y4DAMAX8oQZdfIcHk0TLTjxJ3l8+SWWD9qi8Dlu0M4JKy/Nhqr6nysmEvbPGDRYvBmOpoRQ+irxO4buPY3IFeX3wPx/5tLpZ3KLeVUJDaGiHS9GT0Cz/TvxZXIAaADaHt5L6ssrPNHR1h57u/ZEDqsIR9+9wWQJD/eKoKOqhib7duBMn4FoZm6J9IJ8zAm7if3delHa31RLGx5H95MKYIT0IUcO9j17EvGTA1BQUoKpN66StoV+joG2qirfsy/gdihUGITQlMGKhZ8DEYUxzP4avuY/BgB8zArBKMcwFLGzcfXbVHiYLcSrjAP8MakKebx01vZu4lfYAcB/FLUiTspKjaUyjrg++7ePEGlbOl/UAkISs11CERTpgw/Zt/ltYxz2Yt9nQRo4m1uC2yk7kF6UAAB4kXEOyYXRMFa3QVvjYfx+4qLwRthtpzyXsnMqO561ViMMsCbuDzZH9QWLI1q8qpURNa+oFZ4dscKz6tgedHGojS4OtSVuf57+Fc2Na/Ffd7ZzwMfxZPPvNpc341H38j2oSuPWrQ/Iz2dVp9lWAmW9n5oYNEJ3Cx+YqZvCy6wDjiYGw9WQuB7eSglDc4MmoNPIC+KqDAYiJozDwZevMLJpExhpkX28Ft2+g2UdCRsQXTV1FLNLsSzsLjo7OqDt7r0IHyfZCkIYefpKYtGzmxhXtyV+lRBFmJY274QDn55jlHNzlHI4YNLpcNI3xtHoV+XynmpmbInIzFRc6zpSdmcJnI1YKLad5536TyBZGFl/THCfvWATsUDQvnsjzBt7EIPHe+LZ/Wi0cK8avtkPLv1DuRhGWcIeRiHsIVlsNTbSQYd2kq+z4igqKsGz1wm48/AT3n5MQmaWcooUAvJHH/4pVMUsupWFJ+TpGmgiIzWXspgXfv0dNp2TXfE16KSoN2Xcx+9ieopHU1UFBcXlW5iURG5mPrJ+5qKmvSnoChZjSRg3C+/SU2Czm3rV3govgDFmSV8sOzkF071Xo3nH+tj6z3H4L+uH3hM7wdtIuQ/sUc/jMM1tiVLH5HFlzx1c2SM9TaKiuFF4VOr24p++4JbGgq7aGio19qM0LwhMHdGba24FZUavGLwVD8/LrpIjDxnJWdjz7wns+fcEv23lpdlo1qk+5TF4YhwVGhlZiPR/E5WERk5WImOxikulmn3rqqqLPbbwePLOT5iKOt/TPQTVVrX1NDH36GS5zjcAtLS2wtPEJLHb2FwuxrkSPhbJuUQBEXFpten5yrtAlodJrgvx+U2CUsZ69zAK3Q0Eq5Xzj02GW5/KFYCYDDoiV8zAyit3ocZk4srb6GohTwnsP0fdrwMgCl80OrwVNnvWYm5Ld4xr2KKCZiY/hhqaeDZqPBrv3Q5dNTWE+40VqRobPzkAh96+Qt3dW2Clq4ch9Rryt80Ju4lTkYKoZd6+h3z7wP23OCY8XsO9hH/ZUrf2fJ+wd7/9tnqcPo7In2lwrGGI4F4DRMYs+5pX4CJi5DiEJXxB+2MHwOZyED1hOlQZghvQ+MkBOBX5HnV2bkJvp7oilXF9HGpj4vXLGHv1IpgMOv51bYfDvn1QzPkFBo2cacDlsgEARWyiArk6Q7TIkp6qFXKKv0FPtabItqrE9Emd/vQURBCXvircxqCpwMtctkhExR9P1rGojjXNiZpZe1Wk1aWNiPCdgeSCXJhrEhHbzS6sx6rm3XAy7hUOug0Ci12KumdX832q90Y/gbaKGpz1TZFdXIjb32Mw78UVxPSbj/rn1iCwWcVHily6PLPCj1ENwVRH4kH6aMt9AIAZtQUWANpMbdLrIy2JxaDDLcR7eY1s2gQA+H55cbOI3yNPyGPQ6TgzmOxZyhPneH3fTJnE3+ZmayO1ryKMdG4OnysH+a/72tdHm3M7Mcq5OZh0OnpfP4raekZY7eoDLoDaJ9ZKLLbHS6kNbOWNQY6NkMsqQv3gjXg/cAYCGruj57XD6GLthMBW3grPVxkMm9QBiycdhV0dsyoj5gHlE/TKkv4zD8Hnqdk2KOuYkti+Rr5I6z+Jlpry/HuLCotF2kyspBeYUgaqTIbSxLyS4lL0dfkXxVKiXjW01HAumvrfkDwiXnmgLOapaaiiVh0i73fTdSJsmMvhQk1TeX8MHDYHU9ouVtpD998IjaYKVbNPKMkcDQBg/9onVswz0J2utGN+jfqBsY0V8z9QlPm+gtSjS5n7oVaBpuAASMKbMIpW7ZM0HhU2TdyPUDlKm5eXXzkF/PNtUssIR6Opedmt7NIJHXcexPWoWExsQ4hVTibGSMomHnYDPAkTXQNNDWQVFJKKYVQFPjyKRkDHFRV+nJVDt2Hl0G1w690C84/LJwaVl/ndPDG/m2elHvO/zIvHnzF/ylHceLlUdmcANnsEF/XAp/cR+FR29bDKrHxrrKmFN2MFD0jiqsCOaNgEIxo2EWlf3b4zVrcXLaQgDNWqshf7D5Fr/9CvPeBT6yIAoL2NHdrbiNpJ8BjgUh8DXAQLFWXH3OEtasauSteGpWYzUpu1NuE/OcLhJgBgX0w7fhReE0NCvO9nc1LiPMribeSP6z/3oJv5BFxJJvx+lgzdjiXHBL+PMa0WYV/EMgSN34/Zu0bjzYMoNHJzQkDXILi0sEdP/w7QMdAiRQGf/OwKLjgY7CAoXBIdmwJVFSZGTjgAG2sj9Oz2Z4suVPPncL20CU98pyPCl7ge84Q8AIjwnYEet/bhnwbtAQBqDPL9j76qBpz1TQEAPW/tR1J+NgDgZ1E+mhrWRLdadRH49jaqqeZvgZdiCwC2OgZ4N4D87PSotyAy6Jy3IAKYBiBmsOBa/X4g+f62bPrsNreepOO8HaC8Z7Ty4NyoFk4/qppFvJQp6FUFJo3yQH1nS5n9qOCybzMKSgSikrBHXljiF+SwitCrtqiVlDxk5cvn6chDR18T6cnZpLYX96NgYkkW75aMOYDNFyouihsAsguKlDLO+4jPmN2XnGZOo9Ogo6+J3ExBUEphPgs+VlPlLpJRWQUwZOLWsxnSvxNVb+b03oCAroQ4kByfrpSJPLnyCj7afv/XQh4AcErI4cN0dY8KPZ6XxrBKF/LK4ltjNILXXlbqmOduv4Wb3yb+60evCV+KXwUshNx8jfcxPwAAhSzBl+XaA4Kb1IzsfCSlZuPJm3gMmX0Ie888gs+4HSLjyYuXxrBKFfLKkvb1J7w0hlE637UMiBXJs28/YnSrpgCAkS2b4PSbD6R+8zpSSxWrTLZNP1wpQp4wD849g5fGMJSWsCvleH22H4fLgo0i/6pRnJuXX//pKfz1XErogKuJRARPbM4JsNiZOPvFFSw2cfOXyfqI8/FtEZMt8EyLzNqL8/FtEZE6jzTWm5+Vf6N/LWk6DsR6Yoj9JYX2v3EsHD1rCUT9Jh6CG+6I6wLrh6iX8fyfORwi0r7R75Tc9B9ZeHbrPQzN9UXS+duZi3q8jZt6BCMnEKnAh3aNEtkujcXL5TOUr6Zi2RJQPi9BQ3VNHIoVH+3PpNNx1csf/uGnxG7XYAoWVbvVqovP/Rfgc/8FMFLXQkR6QrnmVc3fQ2neRhSne4KV4oLi1KYoyegLTuFlgFtQrnG57O8ozV2K4tTmYKXUQ3G6NzhFilWilnEklGbPRnFaO7BSnFGSMQicYvkN/P922Pn7UJzuBVZKQ7BSGqL4py9Kc1eCy5G/yil/zMJzKE7vRPz+UpujNHcVuJw02TtK4G9JSZXFOD83pVXdtdm5jiTklcVMSxsz7lzDumfhEvtUJJ6+jfH5g/RU2LWnJiHm3TfcCiFHTGb9zKvIqSmMsJAXErkGoUlbcO3rZpx6F4jQpC0ITdqCU+8E1g97l52nPLa3raNS5yoOymFJAVtHYGrHlYh5k4gZm4bDa2hblBaXYlSLBQjZfhMmNQ0VmsCLW+9JUVr/76iZvQUrmYhCYKU2hpqp8h8uOWwO+lpOQH5O+S7MyuTgotM4uOg0PPu7Ys7h8nsv9u7YEMXFopUNAaBvZ0HUAkOoso6OljrmbbqEVdN9se7gHSyZ1AVX7xPC1dh+bUSq8FCFw+bAR1u+EuUVDe98Bydsg4GpntS+9+PioaNGpKT1qu8Cp8BNMNPR5m/vUc8ZcT8zUXvVRnRxqQMPexskZGZjx6OnlR6td+vYQ6wbK7uke0XSVXeEXBGQitBk6Vb84+2GQS0byu5cDWViPxEif25OAXT1NGX0rtwou7+BBz8mwteGbGHxNmMz+tg9wZm4puhn/xI11Oqil2047v+YAEf9wWBziuBiMBYuBgI/JCZNEx8zd6KRUeWfX99au8q1/+6FpzFh1QDsXSKaorkvYhnCQp7i0ZXXWHhoPJI+p+DpzXd49yhapO+qkOmY6L4MekY6CDwr+B59mU6kEYd86Yi+dsQCVFmfu94Dt8FAXxPJKTm4dmEGho/eiyP7x2LgsJ0IPjoB85ecxefPadi0lvAfHD3+AFq1sMfYUe4YM+EgtDRVEZ/4E5dCpmHuwhAUFBZj8zoifahrr01wsDfB5nWD8ehJLBzsTTHSfz+uXahakdmKwouoLA9ntt4Ah8PFgGmVn2J3pbNsy5uYfoJIHV6KLQAsbSKY76z65IjvqL6E0F6RfnnV/DlKMgaAUyyaqsjlFoFbnAVO8StSO0PLD0zdxZTGLs1dCna+aOEEbmkMSrJ+RyrT9aBm+gqg6FbHe04CBEUkOEW3UZIl+vfPKX4KTgYRHc7UCwJDk+w3x0ppAHAFFTSpFqUQNxdVkyegMUxl9hOHmnksANk+ZtIo/tkF3BLxBTy4JR/ALvkAdv5+oWNSeK/cAuIcgewzzeUWgJ2/D+x8Ik2bqbcCDE3500wfXPoHg8btw/fkLLn3rQpsWTUQjeopx3rDZieRltnNwQnrPL2hzmTy23i4GBFVcre9jMCsFm2Vclx56DPWAweCrsHHThBttv7MZKyZfpz/ul5zW/y7eQjWTDuODbMFi0cLd45Aay9y4Z2qQg0TXRx/JTkIRLeGFkKTtsDHairO7bmLsYtkez/3q1MPZ6I/yOxXXuTKMdxymxyqy1Rl4sib1RJ6y8a3xmiwxORZ/3/DkPtCIg9jG/+Lr1E/Kmz88nL39BPcPf1EpregLBZsuQJrcyLk12PEZrCKS/HkBDn9avfpcBy68BRMBh0Pj87A+AFtsWY/USRkuG8LDAg4AJ92omHMksYTR1U/3wNtCE8USed7UtuW2B7+lNTG4XKxqhs5/W6mRxvM9GiDwUdPY+7VW6ipr4eTw8gm4WU99ZxXb+b/LCz6le0n/FqaOFiVvk94EZBbHi5BnWb2Ittr1rHAt2jF/y5eLZ6CSccu4UXCd1iWqWA7s3PlX9z/Kxys4JSA/zpuFjvA5rJwO2kIvGoSYpa5ZmtSH56ox+YWAVwuslhRMNYgp/nmlSRCjVHxfisVwbl4YoXXayjxOVx2UhClZ+VgBisHM7TvS9gW8ESjEx/JEYhHXhMrwDvukysQAkAPm4sy55CVlQ9Pdyfs3yW++MLLVwm4fklw/dq/axRWrBZEa29eL0iLDlxOPPh6eq2BuroKQi8SnlXJydmwszHGvEUh/wkhL+7D1afaSQAAIABJREFUN6yfRPhpTXRfBkBw/r2N/KGhrY7CX0XYF7EMVg5mAAAf43FQVVcBq7AYPfzbY8KqgZjovgzfYlOgY6CF++eeYcuteWD+tvPwNvKHqpoKilklJMHQ28gfNDoN9V1rw8pBvBBQTTUVhSyRSRwM7UmyOwFgJdsDVDy+OTlgJdtD1SQcNIaF3PMpzQsC+5fshZiyQh4AqJm9I50D9q/dYGiPo3RcdgHZekGSkFcZyPt7ZOoukNmHXRCC0hxqBZhKcxagNGeBQs+wJ3ePwcfoH5jwz3HZnasQyows3PoyAgCwztMbfZ2kC15OhkaIylA8wlISwtVnhX8+9XIZqd/VWNEgrMMPyRqRR/fG8Ogu2fJDeHxpbZLYe1e5fvPHXiyn1I+pwqCcgXUu5iMA+bzzKrwAhjKZ1z2oyjx4V2VYyY6/V2vKz5yuq6u0sCSMNCGECiumCoya7x0SPKBrawpMz8f1b4tx/cnCx7+jCeNwZ3szXNjqz+8HAGP6tBYZTxpeGsNkd6oieGkMEyvoTXNrjWlu5IdxaYLaiWGSq/xRjdJTJJpvxeCtVfL7ZGq7JWLPq7WzZbnEvFVX7+FuVBzUVZgiJrbVYp7iDOy0FsG3qqPtFCW/9Ae0mBboZCXbWy6j6B0AwFijCT5lHYCzwShwuKWg05jQYBrDQW8gzsQ1Qz/7FxU9bRFy84tw62UMXsV8x4+fOUj6mYO8AhYYdBo01FRgZayPujamcKplAu8WTlChUBVOWdxMGo3OVvvxJmMbGhlOlthPuFJl2Ufp65cCMHdhCIYMbCXUX/ax6WU6MVUYUFMrX1Xv8PfxCH8fjx8/c/D5+0/kFbBQWFwCbQ011NDRhIuNKWzMasC7RR1YGYs3o1cG9vVqYsf9RfA28hcRUYWFt74O0xHyeRO+fEwCl8vFxW/bSH133F+EMa0WodOg1qTIvG3/HMflHzugospEckI6bgU/QaeBrlg6bAeupuwCg0nHjWPhiH6doLT39Pn7T7yI/obnUd/wKTEV2b+KUMJmQ19LA7VMDWBjZgDPxg5oW99Waces5u9H1eQRaAxzQQO3CKU5C8AuPMdvotGNZI7DSnGC8LcPTaUuVPS3gca05reVZE0Gp+ga/3VxWluFxCBhIY+h2RcMnbmg0Q3A5WSBnbce7IITUvYGCNcpIvKsNG8NZTGvNEe2IMZD9H2xwUpWTgoeca7J0Ji2UNHfDJoKIQxxWPfBKbwKdiGx0MbQkm3JUFbIY+qtBENTUFGeU3QTJVkTIPx7LskcA5Ua++R+D3XrWGDDsn6YueiM3PtWNjQaEBqs3MXfM1FEwTFZQh4AWGjrKkXMy8ovhIGWRrnHqSiu3f2ALp7iz8eW64+Ueiyq2Xfqmmr4RTGzkc2tmGKlZZFLzJNUsVbelIShjtORnpQh1z7/ebgsCRvK779VFdM8qTC13RI4t3DApvvUQvmrCn/r+fbSGPZXnu8xjf4tlzBW0XhpDMPlrAMk76uG7i4Iv0Ct+pY46DQa5nRxx/DWooULqlEcnpB3/mQEeg1qJaO3con7noG7bz4jMiEVD99VXHR2RaLFJCIq6DTib91RT5By08/+pdj/AcD5d3VoOo24JeEVv6gMIW/u3mu4+Vw0zVUcJQCKikuRlVeI91+SAQBLDt0k9THQ0cDpxcNRQ1d2mrYidLbaj5NxrTHI/jHlffr3bo5BwwUPuz37b4F1LSPUq2uFM+ekn+P5i88iN68Id28Q3rpde26EnZ0Jtm4YgnQ5/G8uhH/AtvPhyMqjZrqdV8BCXgELialE6tXOi6Lvd9kob3Rt5Ux5Dory8NJL7FsSgqy0XH6lO7u6Vpi6fii8jfyx5kIAGraVXinyysH7uHJQUCBHz1AHnQa64knoGzCYhH2119C2Cot5Gbn58J13AEUS7EWEycwrQGZeAd58/o4L4aIpQEtHeqGba/nM1av5OyjJ6Mf/WcUwGHRVMRXZaepg6q8DU58XXSL7uYRT/BTgChZY1czjIC6FVsWAEMOFo8pKc+aDqbeS2hsQ2lfV9CVodHJEN41uAKbeCjD1pHsoq5l9BCtFvu8STslrCItYqqbyRgopZxFIJCKPpgk1M9HPNV3NHXQ1dzD1qVlblR1XnMhKV+8MNfM4lOauADuf8G3lsMIozlyUZo1s8ODSP3jwJBYLAqumn+uxnaNRy7KG0sf9WUjd+io1/5fsThRot3QXPgT9nZH1VHQyKouUPIK33sTAKdKLvgGgLOQBFV/4ggeNy+WfDnFvmX+qBrnMwsnI8pfY/ZuilSoCSemMrGQ7qJl9Em1PcS5X2m1KQjr8nBUv5V4VYKoycTXnoOyOVYDq8125/E3fJx79WmHuESI1JSkmGaMbUktd4CEsCEordBG5gnRhVszo8f8L/nVuyrDdqO1iiSlzu0nrT5kCVgnuvf6Me2/i8DEhBSmZVdP8tzy83PN33Qgmpmah98JDlXa8lWN84N1CNGpCXn4WiT6cGalXTe8ZHl7/7MHPnHzZHZVAE0dLbJ/RB6rljJIs65kX+zYRrMJi1GvlKHY7AJzaFIqQ7TdxJpb4Xh7ruggdB7hiwHQffp9e1lNwPnGryPG6W0zE5R9EcS12KQfb/z2BqeuHUpprQVEx2k3dLt8blJO5Q9qjrzt1b9am/vJ7xS4f5Y0u5RNlq69z1BB5/BXnPacMhMdl6kwHQ3uq1P4lGQPBKRaIYWrmMZAWb1JWaFI1vg4as7ZikxUzJlNvNRiakjNNyvan0Q2gavpSSm/ZYyjmmccBK1lQsZepE0A5BVoaZT0UqfxtkM9HDaialn8x7u6jaCxeo1gxKmVz78Is0BX0TqfCpuePsenFY4T294OzoTG/3WbnOlI1W14bAJF2YerNpvZdLEvMY7M5YDCIBadeY3fh/N7xaNtnHcLPzsKTV1/g2oT4vU+YfxI7Vw5CXOJP2Fsb4WfmL4ybewJDe7eAhYke7K2NcTgkAhGv43Fm51iUlLARFZeC+k6WmLzoFLYtG8Aft/e43Ti3e5zEyLyh20/hTaLsII6pXq3h36GlzH6Hg64geMtNDJzaGX6zJd//B00+grsXXpCq2R6/+gL9OjeCqgrxfdVqyHpEHJdtw6UgZf8AuYAckXnmNsayO8lAmQ/eNBoN7Xq3wOA5PWArwXgy/sM3nFh9EQ/PPQO3kkIdxWFT1wrdxnZAl9GeEvuomX0CaGoi7TSGmcLHTYz8Dv+mc2R3rOKUFpfCW3M4rhccUXiMx4l2aG0tuBhlFtxEDU3JCjyrNAmqTHPQ5Liw9rOcgNxM5ayW/EmUcb5lMWHwLuw8Mb5cY/xNQh4A3DsTgY5D2qK5V0NY1TaXvYMUygh21SiJrUfHIUuOz3CP+QeRlJ5dgTOqRlmsDb6H4LDKr1Y8f18o5u8jKjaWR/jkCXdZrGh8/XWX1MZje3RPTKrzZ6MZUrN+ocu/eyv9uK9iv8N1InGDvWdWPzStbaXQOLqG2uhuMREMJgMXvm6FY0NreBv5Q8dAC+xSQUTSpX13sWPOSWjqqKMgrwgHXwgiiVaFTMewhnMQvCkU5xOIOZ1P3ErKbtn7ZBlqOprh8o8d8DbyB4NJRyM3Z5hSKCa37+pTsZGKFUHg8TAEHg+DgY4Gbq8v3zW7mqoHXbUJv7hFae5yMHUXKv0YsoQ8gIgKFBaDin/2hqoRdRGnvEIeANDVPMBh3QMAlObMkSnmCaOIkKcMWKlNSa+VIeQBIAl5KjUOUNqHpuIMbgkRlMLlZCplHp5t6sDzty/dniMPcSwkQinjUqVNC3sELuhdKcea3rw1Nr14DJ/Th/Fh9FRoq6qK7ccT8p4Ol/597OpYC09iv8o8br3ZG6UKejwhDwDqO1kiNj4NB9cNJ47RRPCZjYwlshXsrYkUfKMa2tDRVoOmhir/dU0LA9x/GgMASEjKgLoEm47GdaUXFKEi5AEQEfJ61RYVPxlMBgzN9KBroIXgLTcRvIXItqDRaVBTV0FRAdnCaVrQQP7Pz94n4uiVZyguKQWDTsdwXyKy2XXoerg2tMWgLs3QvG4tFBQVY9H2a2jdyBa9OxCLY/M2X0ZmTgHexiThybEA/n4Bfh1w7eFHrJnRA8YG2qACZTEv6EIA1k85hICtI6juQqKUQug/FWo3scXWR8tkdwRgW68m5h8TeMpMabMIMa/ilTIPcdBoNHQa1g7NOtWHe185U7TECHkAoGqi2A1bRnLWf0LI48HlcuGj7YfQX6IVsRRBmpCnCBnJWf8JIY8Hl8vF48sv0bp7U9md/wBJMcl/egoKsaDnunIXd+HRZ/txfEpOE2mvFvoUx7v5EnA5XNx4uZRS/2ohr+rzq5AF92k7/vQ0ABBRS5dWjYKlkfQK4tJ4nh6EDNYneFmJPmAVcwqw8VNnMGhMTHG6ClolByy1m7INBaySSj2mOPzXnYFPSyesGO0ju3MZTkdvEGkTZyXjO8YTvmPEL9AaW9YQu48kSxp5rGqmb7v4R9Lws/IK0dR/418XiVuNdJi6S1D80xcAwM4/CHBywdRfK2Mv6bALz5Z7XtwSOSpA0pTj+aVisBusFOnp8jy4bNkiSaXAyanwQ9DVPCj1Y2j0RWkJtSICiuA/vB38h7fDz8xfGD39CLKyKy7qe8XcnnBzVY6foTy8GjkJTQ5uR739xCJQf6f6AIC1Tx/iefJ3PEtO4vc11ZIu9Czs3QFd1lDLsrrz4TM61HOQ2e/Fu0R08ayHW+GfsHBqF3QdsR2r5/aChYketi0fiNU7buDNx28I3j5G5lgHTj9Gx7ZOcLQ1Edl268EntGos3su14ZzNYtupUFaY45GfK2r/weVwxfbfPDsYm2cHIzRpC1rUt4aelgaGdG3Gj8wDgMdHA0CjAT4TdiJ05wRoqquisRN5gTH2azrOrB+FEqFFQmuLGujbqRHWHbpDWcgD5BDzullMBADcOikqLsm6EWGXstFVbyTlSYnjWOwmGFvJXrGUBk8EzEjOwmA72StFktgQthB1Xcu/CiQegSEqjekIVeMbCo1SnvcnjtpNbLEkZAYMzalXGHxx8x2W9N+IEpZyhFwOm4OB1pMRnLhNdmcIovFKOKLlzr/n7IKlHrGqkVl4B9qqdaHKMENy3iGY64wAAEQkOsHVOhaPE+3QyCIUmiqSL/L/xfO9tP8mGJjoSTzffTxXw9rOBB/ffsWNF0sAAF7NlsC5QU18evcNN14sQbfWK2Bsqosf3zLhVM8K/Ye3QZv2zqDTaAgYexDRH7/jUvg80Ol0jBuwAz/TclFUVIIrjxeQDNyFuXcmAoHDlZtaNHPXGHj5uVPuH7LpGvbOlW3yL46uuiOkRulSocnSrfjH2w2DWlJPf6pGNjMX9sD6pVXTp+W/QP1Li/HeV1Qo7XtvJ0I8Jij1WAWsErhP3Q7OH4zKF4fvPEKEu7HWH0Z6WnLvb6bZAky6JmqoiabuznAmVpRZ7F/Y9MkLANDQoDvam00R6atMVp8Iw5l7byv0GPIS+jQKoU+j0L6JA9aO717px+9rMgohadQiWqiiSAqrsmnqvxFmNXRwdbXsh7Vqqj684gg82IVnwS48C7pqM6jUOKyQUFaaK92fTtkwdZTkS0UjRwlxim6Brt5JbNfiNA/BbvTyPZsqCyrVaSsSmkrF+5cCRITXxSMTSW2p6bm4EPoGbz58w0eKhR7V1VXQ0c0ZzRvZwFOG52llUUNdAwkTZvGj707/Loqx/dVTfp9V7p0x2KWBzLFqGVIvGDXtyGVoq6siYpn0yM5rh4kAqVZNCKHt6iFBf0MDLdSvQ65EfWg92T++f7em6N+NCBIJ/Lcnv33bsgEAgPCzxGf5QYj4NFWP5XvA5nBkvh9JGBjrKLyvPPAeX38VSqqHAHi1Ju7hhAuoJXzPxM3HUZg0yE2u41EW8+QtciFMl9/iiCJo6WniXMpuhfcXh6G5AW4UHlU4LXJm++VKi64pCyulLsmboDjNA6om9+QaQ1nph4Pn/I+9sw6Lonvf+L1BdwmIpAkoiiK2ggmiYnfri61gKyoWYiEWBiq2vord2IGtYGEiYhLSzcLu/v4YN4bt2QV5vz8+1+Xl7plzzswOGzP3eZ7n9sWoIFEbd3lx6+qCC9mCVYEpLRch4eVXpY4pKy0H22cfxKT1sl+jxp9i7Gp06YKYsVYnPPjqADOdvqhrKqgL2dyaqPdgrjsQv/PPwtZItMbZj08pGOeiGvdLVZ7v4oISzOq0osLO9z8DwzF7WR+0ai/4ATyy5y5f1AOAV7FJAIC9p6fDq/kybNo3HtNH7UKbjo74/jUd52IIG/NubksR/Wwp6jtbYeexyaQ2cahKyGvcwQlrryygNLa/f3f09+8OACgpZKGXyTi5x5aVsnFux3VK++URGzQNUw6dw7Okn7Ay0idtq3azpU4rjwYw32WIvVuvY8zUzn/7cP7fkJSvvCubMP2D9uNLsmrSfCqKbnMiYG6sh0sKiiIuxrJdFjUYunxh71pyGMLeEZHofW1WwVbHTfGDlUBicgYGBFVcOQZVcDM2Ac38wrBn7kA0qWNVIfuY5RmE0FtkkVqVQl6/JfuRlFJ13s8pmXkSo/Qa2lvgzZeUv3BU1VBFwzIRJSmNAK4g0onDeoaSFGcARGSWvKmWxGBytJiIQYOKoak1UtlcdM1O4BTfAACUZk2Qq1acujl1MzNVwtDqp5J5OKzHpOcV/fdTBeZm+pgwUjEBpCojXAsvt6QEOurqYCji5vCH58HT0CxQtFarOPKLWTJTbv8WeUUlaBWkWIbFvSDRNOQjcfIb68iLg7UJnrz5hrauqvmcdG2teI1luuwufw+zWiYqF/KEifq5HVZ1qNWkG2w3VXYnCtDVykfaiA8JlcSGiYrbgYvjYs5epYQlcYQ/WklZPBHmTPhVOd1L5X97t7ZNhJ6GKx58rc1vY9Blh7iqQsjTN9ZV+fnW1NFQ6fkuz7fE33Bpaktq+/SO/Dd5/1oQDs6LsuNwiCiZmrVEnaDqOtYUaSvPot7Km/AAwJWCAyo5NwCgoa2O6KKDMP9TJ6IyWHXxNm69/4xb7z/jdGw86V811NHT18KB8wHVQp6KKSxjobCMRXrM+zfwzg50qemssn0FH7pe5YU8Hql/RBFFOJLQAmeSeuBMknSTlldZFxH2riveZF9GZ0t/dLb0x6lvC3Hmu2pqYrFKy6q8kCfMuLXHZaYAd6EPQOSio+hnRrgr3zwSg7GOM+DfbjG/7rKvwUhEzD2IA8uOAwAu776BzOQsXN59g9/nbtRDdKEPIM27bkw4qW31iM0Y7jAZJ0LPSz2mB/FJVUrIE8YzYLtIW+2aVSNKqRrF0LB4DbqG+OwETsltlCQ7gF2wp5KPSk5oqnGFBQA1I9H3dHm4YrJ9qgR06uUbSHAyVDMPRVIKbuDBr7Ei7ZeTWss1/kf+BdLz84myo9h4XPtW9a799DU0KAl5AKChJnfMFp+Gc8PwMVm1C6zKkJlfqLCQR6MBRjqqSb+XRciMXthz6gEGzpa84NF6xAZsOXIHayOvo+WwUIn9dLU1sPnwHbQbtRF5hZKj+sqj+F+5HOKcvYTx1h0lcZs06Aw6Dn3ayH/+MzEN49wXoVGrulh3XiCgyNq/MOwyDnwsJpL6R75eBx+DMQrX9MtKVW2dAla6z59HdJSkOIPGsAG37AOYBmvknmOuVwhe3nmr1HFczN0Hppr4H8YOV0Nwp6tyAkjjDk6ILjqIF7ffYp53COV5xjeZJzM6sqSMEJPKZPzwpuYdgbneUFjoDUNipvw3OnO9qB8/D2nnW14SP6XCoa652G2qOt/dtEaQzrfvoBYIXX4WS9YO4reNmdIJxUUsaGqpI/FjCnoPaYkDO2+Lne9LQir/sY0DYa5zMOI2eg5oDgDQN9AWO+5ptHKpXDWsTXDw40bZHSlw4D1xU+6lPbLCDXfoNBrmd++Aka2bVuh+qqlGFaQV52LIXeJ3t8Ul8spoa7PaCGmqmgLTVSENkQqK1CLTUbOEJkN0MQQAUos+4EgSkVJbW681PzqPRyPD7vwoPWV4GP8VUzedUnqeyqbdtK1YM8EHnZuJL5OiraeFdw8/4uRv4qI8ZPif2jwffiGoz1osPzMPY4OHYv/SY8jLzMfIoIHwHt8J1w/fhff4Tvx52g9oBQwizz1n7xS4dWsCgIicn39wOhLivuDiLslR2jdjEzBnh3Sx72+SW1As8t51d7TB2fvVi0r/RdSM/2TScItRkuIksr0sNxhlucEKu96qypShcmCCpuYEbilxL8VhPQNdnRzNzBIynaDRRet9/fch35Oo6u/3I/8CaukSi1AXv7jBx/4Zzie6wFjTFTkl79DdnnAzttDphMziF6Sx5QW584kuYNK10d4qCjG/hqGb7V1kl8Tj3s8hcDEVpBs/SB7H71/X8B80MJ6G4rJU3Ps1DJY6XdDQZB4AIK3wPuJ+LwBTRhDHkIC92Lt6ON+4IepyHNTVGPDtTBxf64GhCJzUDVwAq7ZH48FxQbpo64GhuLZ/Gl6++4HZq0+TtlUk4zyaY89txaJH+4YR93uHpgxCE1vZgRYVwbZrD7HtGjXDk9drKi660OfudFxsv5nUtneFwIFe2Mn23j5/AMCDgzNF5hnfT1ScPrJmFGoY6yEm7jNy8oqgpy3eT6E8MsU8DpsDOkN8hFNy0m+ZO+CwqeU2lzc62Bl4DHO3j0XHAWRjCWXSf3lczNlLKTVVlY6f6qYXlZ5DWSFPljimrJAnTBMPQmTqZTIOJRIKUsqivMBUHp57LZNuRHKyBcCvlwcA5npDRcZoMAWFKmubrBY7vzLn23NgK8zfT6SU9u4QgjN3FmDGmN3YtHc8cnOKoG+ghfS0XIzqvRk9+rlh0iwv3Lj8CjVrGWPB1INYGNwf7m3r4vbVNwgJFBQbjn4aJHZ/vPOtTAq28PmePMcbyT+z0KtNMJq1qo2g9YNhY2+G4wfu4+ieu5g6zwcO9SRHvc5c4oth3TdATY2BfWdnAAAOXwzAxMHboaOniagboinNXtojKR87QHzOmeqiX3lvv1tBS70Jilgv4GT9ExxuAd7/qAdNdReUsVNRr2YsPvxsCAZdHzoabZFbdAkMujHqWN5FanYwcgtPo5SdDCfrnwCAK4UHMKXVYiS8SFLqeKVx4AHhPrf60h3R11NtgFFNFcNO1xQPuy+UWDNPFfxXhTwe8gp6JhpOaGrqL3bbye8LRAQ8VfNfP8/zdl4EcFHsuT6bQ1zPDXeYjEOJRCTANU4UqU/dZg44lb6XFGXH5Si2eKOpo4Fb/96H5+A2mLHtH7F9Os/agaw80aLcVRHh9667o81fPppqlIamyRfsuOwUsNLIN50lyQ7QsHgJ0OSrP8XUqxzRQlWom17gp5aWZgyUKl6qm1euu6o0OKxY0NWVX+ClqTUhPa/ov1+bmsT9/tWvHuhqe1tsn54Or0QEPW+7Rzif6AIfe6IkkqGGM3o6vMLX3OP8Pq0t9+B8ogt6Orzit73JWIMuNtfB5haDwy0FnaaGr3lR6GZ7V2YU39GwMWg3JAz3jhLfd2F7b/JFuQ2RNxEZMhwNahPBFd9+ZeLK3bfwau+EX2k58O3sAh0tdbRuKjkd0277etQzNsXVQaOlHociBHRvq7CYx2N4+DH+42ndWmNCOXdYVbPo+FWceabcYlD5WoETnq5EIbsYB1sStTxfZH9E0OvtONsuDHFZ77E8fheOtFoFLYYGVr2NxEKnsbiV9hTRyQ/R1NgRD9NfIcyV+Bv3jplZocZiNYyJ79Tj60UjU6UhU8wL8z+AWVtGw8vUDw7OZCeOUhnRbKe3XlHoYHgsPymqYDKY4qOXhCPzPr74iiWDN+Pf96FY0C8MIScDSH0GNRCdl8fqi/Mx30e8aCOJiom+4aIsLwyAYG55vkiVrZMnLIrt/xyD3jbNQAcN7a+uQpwPYRzS+MJivOxBOBW1urICMd0CwaDRcSvlHTwtHPnbSzlsqNEZaHVlBR56LcbCuBPoYukMTwvR4qjnMvZgqMN0ZCRTC1t/cfstmniIriBWNMqc71FB/TF0vi//+eTZ3vgQ/xM/vmaguKgUkVuvwz+wJ7atv4KLDxahpLgUZaWE2826oNM4c2cBvFosx5XHS+DRtSEORtzGnhPypX0rK+gJn29LKyOcux9I2j5wZBsMHNmG//zCA2KF7PKTJQCAjQdGIzi+BwJ7XUC3Xq78fsHxPRDofAE7/pVcBF+Zz9vx79vECnlf0/rzRTge73/U47dl5R/Cl1SieHodywd4+90KTtY/8fa7FYpL45FdcAj1rd4BAJLS+sGuBiGshj9cgezfuRhkUzEr0tWCXTX/RaqFPOk08wvDiK7N4N9fcu2ftharJG6bXE92tJwyYt//ynkGxIunE1znIOnNNyw8TCwwXeNEIWT4JsTdeI2DidugoaWO8BmRMDInp7M5t6kPb80huFx8FDnpeehfg7gQ70IfICIGAsCvz6lIfJWEL2++4eiqUyJ91h+7/Z8R8njwzqexnvio+mr+m9AYFtCwTASH9RClGcP47SUpjSWKXHQtX3CKzlbWIVY47MLDYGgTr53DEogidC3ppQ4qG3buStBNlY+YpjHEZ/pUNKUcxWvYAwCdpq5Qfw63FG8ziFRHO4Mh0GbWhKUOkV6ryTCTOZ4tIUjp3I3XOHEljtTWu4sLvNo7oWYNA5y9/grz/Log4av0QKiPmel8A4wm5pY403eY1P7y8GZtABrOVe73e0v0A2yJJpugute2RlP7mvBwrI2G1vK9b15/T0H8j1RcjHuPuCT5zEoU4dI8suHqzubEfSibywGDRsfjjNc42444F5/yv+N021CMerwE+1ssF5lroHUXdLck7mmnx67FmbYb4HNXtYaXqkCmmDdry2j+4213lpC25WYWYGA9yTeVO+ceoXRQLbq7yu4kgX2xxIVuYCRRJPrp9Tew+qOSrzkzC1Mwf8EWAAAgAElEQVQ8xNtmu3akVrMn/uFHlTrbliTXBlNvDjisp+CWvYe66WWVzS0JcdGFBmpErrkkJ8DCMhaaXiSiwDzMG8BQXRv9bYhQdDU6g9+n8QUibbWgrESsmAcARxI3UxaY5nmHVJgZSUUhLOQBQEdvF0SGX0cXn8a4fOY5bl99A//Anrh/6x26NSdufsP2EDcH7bsQ71NDQ+oXzOuvBWJ2F2pFQP/W+VbW9MLAVPwKciErVuo4LY2mSM6aB4YYE5XCkqfgctlISiMcmdQY5MUOQzN90Og0haM2FOHI45c48ew1+jVriGEtm8geUE01/2O0mLSpQua1MNaDT0sn1K1linq1zKCno4Gi4lJk5xchPikV1559QOynn7InUpCDV59LFfP+Fo/fKmemJA2flo5wqV0TTnbmMNHXgRqDjtzCYnz4/hv3XiUi9uMPpGZRu9GTxr834zC4o+B6c2fcOpE+Cw7NID0PfyK66Dtu1TCMW0XccBmY6omIc7znnoOJmwI/l5m4UHAYAHB13y2R+Y7eiBNpUxYmg45Bnk3Q0N4C9W1qQE9bA0UlpfiZnoO4Tz/xJjEFD+KTlNrHz/QcWJmqqG5XNVUKunorMHTGg10guy43U8cPrP+4mEdTawhu6RsAQFnOEr6YV5Yt+D5QM6yYki1U4ZS+kN2J0rxxoKtRvy/nISuFtbKggQYnE3KQTErBTdTS7YFituyMQ0szwnTuycsk+I/25LdbWxpi35oRYEjIZuza1hHthoTBwlRfYopt0qTZmHH9Is5+IoIEXqQmw277evg3bw1/N/lqBkpCQ42JklLFSorJ4snn73jy+Tt2XH8su3MlEDrcR6TtZupTtDNzBZ1G/F0M1ATvw/JBIlyI3q/xIvHEbasqKOVmq2+sI7E/l8OlFEkjKaVXXjT/5BeraxL57Knf0lHrj5hX00664n78+zYMtJ4stU95VO1sS1dvCYbuJHBzvkLNOBKsVHeomz+ROkaZSCtljp0XpQcAuaVFeJLxRWofaVzO30+5vmLylzRY2lde3QpVn28mk44LUU9xLiYQ3i2W880iWrWvj6Whg/n9kn9mif2R0PhTu0FeGrVtoNLzHRzfA/pqpphWbx9ySlNhoGaOY1+Xoq/1AhSx87Dl42gEOl+QMqN0CnOLcDuKeiqDtPe4mf5McLnFoNE0+W00MMEq+wx1Zm0kZ85HDYN5yMgT/f4z1h2JlKxA2NU4I3H+KwUHVOYuXR6nRWEI6tUJ/04YgpPP38BpUVh1xF4lI2+dMypQiYKa5Nsa430qNg1CGbJYhTBSFyxEnP3+Ao0MreCgJ3s1XByqjBQb170FJveWcbGsB1iZGcDZ3gIDPclmVUkpmZi9/bxKzDcUqaEnTNi7rmIj7yS1y8v4dccRpyLh0rqGIc6sHCOzn7G+NuwsjNGteX2RbRHnH2Hn+YdKH8u6f2/D07UuzI0q9ybzQsFh9NIfAesGVoh4SS6Grcr39NngMahlZii5gx5gZWoA9waiqbGpmXnoPl8xQ7VeC1Xn4FtN1YOpv1AuMY+mRl64Z+fvAENX1FmyKqNuek7IxVVwL8tlCzs1/30PSabBcpTlLJHdUQlK0/spXCdRHBbaHrj+zQumWu5S+/FSXT/n7Oenx/Lazie6oIe9+MWOC4lNwAURNfcqfSV/rJv5BlxOaoUmZitgqdMZTWqswK3vRFCFpzUhOlvr9caVpHaw1ZdtRHgy/B8MDdiLpJ+ZJFHu4PpRaD0wVKJQdzXmHWKOzQRdhpnFps4+2NSZEKUC717D4fiX2Pj0ATY+JaLiAlt74J/GirvSPw+ehuAzN3H0gXK1x6sqzeyt0M1FNLhq66djeJH9ATPqDRXZ5mTggN4xM3HoTwquvU5NBMSFopeV6ILqlqbz4HsvAFZaonrD8+Rf6H/iKKmtnrEJooeNpvhqFENpAwxJNeuCh2+lNF/UT9lOQorQY6wHtv6JEBzbfJHUvpKid2SRmZINYwspF0wKwGERogW76DS4nKwKDePeFSfZXCPi022c/xGHFz0EKba8/1/2WIGXPVZgQVwUHqcn4nLHmdBX08KhthPgfmkZvK1csKxxH7zssQKdrq1FLW0jRLQcDQ2GZNGJzqCj09A2uHHkvsKvY7TTLLlFSZcFm8DmcDDHpz1Gt28me0A5lDGRkHa+zf6k7Tg1tkZbT+JCaFaQL3q2CYZ5TUPsjpKcrrnt8AT07hACE1M97DkpX7qtqs/3+NqE9bmBGiGcJ+Q/gxpdA2p0DdTXb6XwPoTpY+5HeeyCA9LTXE31p+J37kak54ZBU60h7M0vwtH6K7ILovA5pTPqWj4Bk2EmVswD6HCy/olPya1Ap6nDwfwGaDTRr9R1VwMxp6tq7dA91+7CQh8PDHInLnCGtGiMIS0aw3PtLtyaK74GUzWKEf80EbtWnMHGc5LLM1SjGO2vrOGn2jY6FwQDdS3kl5bgjOcU2Okq5gbdbhq1awxhdLU0cGeTYgt4krCzMMaJZcQCybFbL7D2qGjElSJQFfRUTVJKpkqEvDubJkNXS75izrLw69kSfj1bglVahh4LIpGRW0B5ru7zdmHOYE8M7li5kc3nckWvWZ68/6b0vPramri+YQIYdOWEBnNjPf777+DV59h44q7Sx1bNfxt5hDwedHU3cFhELbOyvLVg6E4AKrDWVIXDzQMrQ7C4TtfyldK58mBoDyeJeSXJDlA3f6S0MYeGZaKQmPmnTqIKBL3ONkT5rSZmxL2lcC07Xu074TYe5dt4z4XbeziIj0y01OnMT6MFADW6AV/E42Gu3R5edvfkfh1JP8Uv2j04PguDZkTiV1oOfDwaYv6ELgCA959T+am2XC5w8MwTDO3ZDAO8pdc4DG7fBcHtiTk2P3+IDU/uI/jBbQQ/uE0cx6TZch8zAAT27oji0jKcfvq/ZVJ0f+kkGGhrit12qu160vPBNt34jxsZ1MGZthv4z4faemOorTcAwLMGYciowxS44vLSc4Wx3yLZnVZS3+fjJ8NYS3Vuu8K/9iqNH7x3Wno0mSR0JbhYlse/Wwi8TImbfC9TP+RmSE7BOPp2PXrWnIzDb9ZSOiZZ7A0SrYlCFd6XpYbFB9DVm4GpL33FZcWQzVK3S8OmgWSHGr+6HjjvGcAPL+UJeMKRdiGuA3Czyzy+SGegpoUn3YOwrHEffp8bXeZif5t/pAp5PObuob5yFzZJvouMVyEzcGH2KKy7eBfO88Kw4XKMQvt5cZua6YWlfQ2p55snwoVGjEGfIYTJi56+Fs7fD+QLeZ28XTDCzwMA8G80+Qv8zJ0Fcgt5PJQ53+XRoEv53Faws6s0PMoZ5ojDTN8fjrW+wt5cYEJjqDMAjrW+gPmnfkZ9KyLdgldLT7jOXl3Lh6htcUeskAcALu0aUD5+SRSXlsFQW/SHoJBVqvJ9VaMavK1nyO70/4wYr/mI7bEES1+eU3hsYYly73VHW3OVCXnlGeTZRCVCnI+ckVGlnCKUcopIj3n/Dn9R7jX2W7JfdicZPI8IUJmQJ4y6GhNX1/uhTUM7peZZ969ywqs8DJi+R2afSRtOyuwjDW0NNdzaOEkhIS/w9WYMfyTd3GxE12bYN3+w1D7V/DcpSa4NcAtl9uOyf6IsV7hep/g65jzUTI6Tnpck15breMpyQ1CWIz3wQhpcAAsfia/XfvX7R5njC8pYOPH5NQCALmQEUZYbAm7pO/5zNUP5b+ArGhqDHFnLSm0JQFY6JRelGdKj0Mq72LLS5QsuYaVW3ewAVfHg+CyJEXjHNo3FvaMBfCEPAMYuOIQTW8ejT5fG6Nu1MU5v+weXFLyfnN6sFZImzcbSth2hraZYRpYwKwZ0lRkd+F/Cx7WBRCGvolFEyAOAac2Je9L5N1VrVCZ3ZJ6XqR+6j2yP6RsE9rtJ735iYrtlKnGUBQD7RtYStwUdJF+QbowWvfjQNxGkSqgLpR4a1dDH+V+EM5msY7VxtMK3d4qtQl89cBezdkqOhilkF2PIQ4H4crbtVnDBxavsj2hsKJpCwoOhIz0iqayUjZgz1BxqNt1dSmlcRUPVoOHKvjsI2D5err72ZsaI/2NbXcQqhfM8QmnfOLwHujSqK3Ecz4SCCvveVp0ffmFa9WyKh+el140TR/+ak3Dil+QoWmeDDijllKCInYcPedRTZPNzZF9kSiK66CC8a03H5R/yC97bF5/A5cMP4ObpiCV7iM90bmYBRjRfgmYeDfhtiuLa0RlxN1W3EnZ+xki0Xx2Brs51oc5koLi0DJ5rd+HqLMUckKqpHL68U32R34qmoJiFfdee4WTMK2TlK1aMPy5cupA1+fEh7GxFuFPTaTTEZX5XaH5lUxErK+LteUQANp+8h/3RzyiNT8nMQ2pWvsw00PyyDNxL2wUA2PqBHDFiq9OMcopt0N5oSuN4qDIaTxqbp/cBm8OB+0Tq9RM9/Lfh9kbZwmfrQaHQ1FDD6L4tEH3vHQ6Hjsa63ddx5e5bjB/YGkN6uOHElTh4tXNCnykR2BU8DHZWxqTxD46J3gQq+57u36ExFgzrqPC4DmZu6NpIdi2mRg6WeB4R8D9lglINAHBRktJQ6DkDdK3uoDGsAU4OOCW3wWWL3hNpWH6SObO62Q2wfnfiPxeO9AJNF+AWARC9rmZoi6bDyUt5icLuwGokjZxPaqtzcC0SRszF+6w0DIg+jNeDid8DzzMRCGnpxe+nZnqKf8zswn/LzaxA5Cu3FJyyN+CWfgC37AO47F/EYzY5ErckuS4ABmhq9UFn1gONWQ80Rk3ifzXJi8LqNW6jLHcl2AWRQnMJpRvS1AFuKcrH7NAYFlIPm6k3C5zCKHA5aX9exttyf0M9gJsn/bXLoKfJOKw4NQtp39LRdUR7XDscgx1zDuHkrx2Y2XkFNlxfjNzMfOgbS/8NbLBM8e+l90GVF/luaaaPJZsuYmRvd3xPzkLghvO4c0S8K70kwmMfY91j+aMHpfFqjT8KSlhosVi5euR/mwtzRsPOTLSmuTwc3xeDPZuuAQDW7RoDFzc7cLlcvHjyBa4tJDsO87iVJCgtNrGZO+a1bgdAusA3s2UbbHn6CNcSEygdsyQUSrNt1b0xvEz9cPn3Tn5dL1UyZukAlc+pKGOXD8TSAaq7WHmf9wXzXoZCk6GOYjaL304DDUvebMHs+mPQzkxyuqe00GYf/dGUjqlpp4Zo0FzyKtmo2m0pzfu3ef/0s9TXxYPLBVwDN6OUzUbnhnX4wt7KMzfx7tdvTO8m/sJWmfNdkdQ5vhIJA6mtZC49HkBJPM3Lyuefb3H18HrXmgMAUKNrkLYzaepi+0uqqTdIwRqWyvLjcxrOJW4gtQ1yWSCXIDjcbTEOPRNfI3L1xfkqrZ1nqquDtysD0HHdbqTk5MHWxBCXAkbDQOvvrE79L8DlcNHd1h/9/Dzx5X0yGEzyxbq39Qw0bFEbjs3sEbXtOvbeXwILGxP+NgDw8G2GbwkpSIz/icvfCWHhWtRjfPuYyn/Mo8uAqrl6zeUCTadWzA07nUbD4Ls7EZ/9C9taEAuDJZwyNDUWrdklCWXEBAadjic75I+Q7LPhAE7PHCl2W7fVkYieL148P/0sHn3cCLOi6f3aYXq/dpSPu/u8XTLFRyP1WuhVa5nStfHKc+EhtUh0oPIEUx4MOh3PIwLQaeYOZCsoPgNAXmEJsvOLYKgrO/Xl5gHCzY7zx9xozvjOmDO+M6aviMKQHkQto9C9N3Bt3zT+GC1NNYlCnrL07+AiIuT1vDcN59tt4T/PKc2DgZoeCtnF0GaI/50Y8GA2olqvR+iH/Whr6ooWJi4ifZ5HBMAvNArPP/xQ7YuoporABqfovJTtdGhYyncjSmPa/0nXrAeRSDGu6g1txFFeyGtweD0SRswFAOyMf4zXgwOwM/4xJji3wK3efkguyMWPghypczK0+ip0DNyyTyhN7ydnbza4pW/BLiV/98pKcWXqLwJDqw9Y6T3FHABLtE1O1M0fgZ2/GWV5Ysw+lBTyAOBY0lb0rzUZRxOJa+zoA3dQkFcEdhkbG64T5Z0G2kzBlXzpEeImOuTsoPrmpniQSIilagwG9DU1kFFABAeMatkUXRzr8PsufbMdr3IEUZun2qj++udkuCAQoI6tmcSovvKseXQP2+PI5hIz3FohoHkbpY9JR0Mdb9YGoOWSbcgvLlF6vspkQItGCOrXWXZHCfi4L0dZKRv1nK3wMV6wWEGj0TB/4n5Exy2TOcfY84Rz9OsJ06CrrpijsqpRSMxr3rkRrqRHoGfNyZgdPga2UtIGqaCMi62qaNVDev66osx7GYqo1mFQp6vBN4acBtnbqhP2fjmNdmbNyKsdFUzIhXmVtq/yTIsdhoWOa2CpVUtinyuFB+ClLf4GShoz2i+VWTvPeV4YjHW18WKVqLX0ot4d4b4kXKKYR5W/eb7loSLPt7JQjYZccUrwQ+ldazp09LSweM94NG5dlxStt3HOUfivG4JgP2JF8+vHZAT7RWLkXB9oaqsjYulpAOC3WdcxR+Sqc7h1+hnSk7MRuHMs2vo0QbBfJPKyC/nzBEaI3uTPivBDqJ9qoph53JwjXzRqNbLpbuuPc59DoaZO/CzO6ScQcI9sikb7nq5YsG00AGDsgp7wtp7BF+wAkB57W89AyOR9WLBtNLoMaIG4ex9wYseNShPwUovTMfF5EPSYOjjQYi363J+C023kW4GtKCEPAF72XIo32T/R0NCK37Y/4QH2tpFtiABAaQFBESGv4VzyeWi5JBxbR/vCzaEWxkecxM9MwQ3fzfjPWH3uNi7OHY2Vp2/i5JM3WHz8Kt6sFQhaykQ1DVx6AMeXyv6OVqWQp4xo+jdr/d3YMBGtpmwBi4JrX6eZO/B0hz/odPkWq9XViO+KLQdvY9oIDxSzBPts2die1Pd7cpbEeZQ516dXjoFNDdGazf1qkW90Fr7aAm/LtrDRtoCzQR0waKKRRcXsEpz4fg222jVRxuVI3GfErAGUz3E1VQsNy0RwiqNRmjUFgOS/OUNnPJj6CynugxBKWOm9wS0VrYcGADS6CRh6s8HQHkRpH/LyfthsJOVlwU7PCO+yiIizCc7E7zKHy8Wz3+QoRKZBCMpyyJlgTENyDa6qAk3N+Y/oxwYrtRW4nHQJHTWhZnwIdHX57ncZutPB0J0OLvs7WGkekFSVi67VE0y9OaAxJN/flefI6rMIPDgVa8ftRPCZ2Ri3YhCWDRJcS410mokt92QLK/dnTyA9b7AsDJEj+qK1g61I3wbLwjC7MxG00v/+LJxoU7Uyp5bF3MTe1+SMqfGN3bCotUeF7O/R8sngcgHvNZH4kSldyP7baKgx8Tx4muyOMigrZfMFu26uQUrN9beFPICiAcb5X9vgZeqH1aeqC4PLgzpdfG67qYYRskpz+c/FrbxUpsinaha+noxVjbYpPK4ioj55XJg9CvZmxhK3L+zlUWH7rqpU5Pn+W7h7C2qd8IQ7aSm3PPEt2C+SJMQFRoyFd63p/DYuh4uobddF5gyMGIvhbovFing8uo5opzIxj8sF/gf/bH8dnpAHAD4j2+DMnjsAgBPbb2DjecV+77J+K79qTZWJz4Nwuk04Rj6eq9C46OcfRNqWj+iGhnYWKnu/CQt5AOBXT9Q1TBJ+odTr0z7aJrqAI403awP4gt60fefwaPkUjNh2DAcnD8Juv34ksU9bQw1XF4zjb3/46RuuLhgnMudor+bYd0Xx0hiff2UoPEYZbsVRTwFxcbBU4ZFQ42H4NMoCmfe8XYhep5jpklMd4jW/+Sg5nd7USBdHw8bg3rMEtHOrI7GfoogT8gDgYcZLjLYXpFx/K0xGj5rtwZYi0gFAf+suUrfz51fiHFdTtaBrdpM72k4Z1E3PiG3PyC6AiaGOQnNJilSzO7AaANDG0g4+tg34z4Uj9IZEH8GD/lOwvUNf1Du8Di8H+UOLqYZOZyOwvk0PfMkVmBswtAcpLTDS1JxUYh4hPwyom1OrWy8NGsMaGpaf5e7PLfsAGlNyKSkAGB9M1OJs04vIUHN0r4N/vwgiiguyC1HX1U7xgwXECnk8/KMuInxwL9TWlVzeS15yC4qhr6OarBi77WShuK6RCa4Nlm+xUxloNODK/LE4+/wtAo8pV16jori56B/U0K9c5/n/CnKLeY1ak+1+r6RHYHKH5So/IHF0Pr0HCdnExey5niPhYmqB/hcP41VGCp4MmgJDDU3EZ6TC98JBlHGIC5UPI2dCg6G0WW+FcjvtCZobEymYkr7oJbVPa0PNinzgrIpzxxWGI+OCURa6BtqU6qUV5RVDS0/yl6o0IQ8Aev9JjSqPqs93neMr0cfOBevce5HaeOmy9aNWkS66hdNo93x4hJCX1wEAI+o0J80rbZw0Kup8K8Oru+9kd6pkLhyIgZaOBmb1IVIOnJr/HbF9+K5jKONwcGziEFL7mMgT2DtWelHjauTDyEyf/7iooASGJtTczv8GGnRqK4XzIy/xH8uqe1fZKOOjo2yk2JPPRE2/zg3r4EdmDmoZG5C2t6xDpAmn5khPHZvWty0lMQ8ANhy/g5kDO1Aaq2j67ezt0tLsJEO1bltFsGlab8zYIl48kEZ6jnRnXOE02aE9iZTaTq3qk7b19xLNMonaTIi75YW8Y7fEOzDKg7T39foms9Hv/kyYqBsgonkQljachMEP52K1iz+stcXXyjrfbgtGPQ6EuaYJVjaaJnEhmodHk9q4/UL+m/tqqqloyqfVCj/vak3cxz7sTxg72Osb4eOwOfztt3oT0V3NzIgFpx6h+3Bh1mj+9mWnbyCoj6AGoDQU6asMS8/ewFJf8fuRto0K7Myh4LK/gWGwETR1N3DL3oOdMQRMs5sA3ZCoy0dTB7f4EjjFF8AtJn5zmBbUhOK+lhNJwp4qeZL0Az3vERFevP95LDCehbk7LsBYXxsrx3nDxcESbaZuwcXV42Goq4UNx+8g+ukHHAocCjNDXZUJeTxq6RkgZji1+tzK4tvMCb7NnAAAC/69gvOxf/c+bGFvTwxtXblO8/9F5K7gue6cqP3xtjtLVGZ+IYlhV47hep9xSBpDRBi4mFrAYd86nPAZho8jZ2HcdcL9y9nEHEe9BiNpzFwkjZlbZYS8urq26HNfNCJg3ftIJOR/w0JH6SvAXI741IyPsV/Etsti3ErBCtOJHwf4j6fFDkNc1mP+YwB4khmDabHD8CzzAUI/BGHt+0DSXNNih2Fa7DDcSruCBa8m8duTi34gtfgXOFw2kot+ILmInBp1IGkbbqRexP6kbfx9ledIIrUv8GF1FXeMbBooe1+qON/CxPScjtNJgnSDr/mZ8LF24j//MGAhEgYuQsLARQh288GeDwITiZCX1/nb+tmTa9pIGyeNijrfL79Z8//xnucUincaK8/ivtRC3+s1ky6w0YRSqK4eU8yco8fItigqKEHoaX/+Px4FubLrNKkqCvJdchq8GtYTaX/+VTHznmrICKd1n94lcLj8Z0lvbFlwjPK8whF/lYEGQx2Xku+AC8A/LhgWmqYKjZ83wLNCjquEXYpG54LE/pOF2wRqUUBdm0uPDJCHxyumoMXicNS1MEUtYwN+VF75VFwePZo6oskC8WYMVIXFw9djkV9U8XVt4j5R/w6hKuQFxyu+yHjmh/RUt7aN7BE8vjul4+kwQ/GMAqqsPUrNSVdWbT89pjZOttmAiObEZ6uZkRP+bbUWdjo1SSm2XS3IZUX2twjG2sYzZQp5ABA6uRe0Nai7Klbzv0tOXhE+JaXh+WuByUPXEURGQ8ehxGJom/7EZ1hdjYETlxQ3YpOHKfvPokfoPgBAWi6x2LLgOHENOmrnccQm/QTnz0qRcF9F5h0dEYU77xIxfDtxjfAzKxcFJSz8zMqVMoPqyS0q5j9OyclDIUv1x8A0iwE7k4im4xTsAtM8DmVp7gBoYOcuQFlKPdA0u4NhuA107SGUhTwAOJW8A+qa1L9fnJeL1vmLfPAcALB1cE+cb7dF7D8AiNkyFeeCx2L2tvPwDdyL+1unofOsHQCAmQM7IHqdH7zm7qJ8bKvfB6OQXYhCNjmIImnS7L8m5JUnZLAX3qwNwJu1AbgXNBF1zE0qfJ+eTrVxwn84f78VKeQd3xsj0hY8T/Hsj5R8+bNwhp4mXL5r6CgWiSyLqqF4ScHFjEhf4EXcAeB/8QLAguYelX1ICrG+yRz4xkwl1cvjPRZXs6Q8rNRmFRae3ca0I34WfYOVlg1qaFjizu9ouBoJajodTNqO4bYT4WbcGm7GrTEtdhhyS7OhryZI69jS9DAAwLOGwAGKVw+PTmOIrY2XX5aHTuY+AICvBZ9Rwi6GRrmCzBra1CJLCihEl5WUSa/78u09NSdKppQbeAstfdLzcXf/RbT3JLF93cxscOrLS7HbGhpJTmmSNq48FXG+0/P2oabREpjp/cMX84x1BiI1dzMMtL0kjuNRXEDtxnX0UnJkGq9m3upjxOduzfFp8K0zC5Y2puj7j2KiBY1Ow7hAXwxsOB9lpWwUFZTwU26LC1kY13YFigtLcDh2pdjxXmM8cDmS2s2bMO721jj29BXGtCWb57jaqLaO6f8nJgT1QX/n+TjzcR0A4PH1eNR3JdI0+v7jCe/lgiif4AmRsK0n3QlOGOdKjuDc774Gwx7NQiG7GG1MXTGx9hDZg4QY1KFiLqDcLq6Eobo2hti7I6UoF1xwceZbHF73kl0Thyoh/0gXdHJ/2UC/5jex29SZDP7jxyum8B8L18IThpdaO71ba6m1Vw8vGoZhKw9LPS5x9F28H1fXkxcA76TuQAfziQCAdzk3FJ6zPFRTmcf7UKsHuTOBMDkKju+BsQ5hsNSqi8vJ4XiVfQNzHU+C9sefMuz9UNTSdsQAm8WIzbyM+JzbiM+5DUCygZKXe30E7r4kdps0KkM0BaBUVNvF1YJ6qRmsTJioS886kMSd3/fRwUx6MVOHCVAAACAASURBVPWpcXOw1XWd2G0XVo9HxwDJzvZUKGKVos3cbWBzOHi5mfisJaZmwsGc2musRj68a01H9+FtMG21YBG6qKAEWjqKO1Ib6GmBQacj8Vs62GwO+k/ehYIiwoihpSu5nuSwGXtxbrf4619lCR/lC1YZsUhXQ18X7VbuxL1FRATeh+R0NLWzEukbefcZxrZ3k2veyLuEU3kHRwe42hHXX1ZG+tDRUIeVkb60KVSOvpABmoWBHrTVK/gYuKXglr4Dw+Qc8bzsK0BjSB9TSdibGOFLRpZYl1trIwO0sCPuSXjGQAAQ9f0qBlh3JfXlggsul4sP33/j8CLCtMvDfxuurifX6FOU7pY+0GZoy+5YRTDS0cKZWYK6vaeevMH+e7H4nKpcCRBXu5oY59EcHRwdKrV0UECQL8KWncWezYSbbeCUg2D9qXm7NmK0fHO0aI2wxw/Qam8EvkyTbWjy9ncaHv4gsjyO9hlI7cAloJCY52UqPoqsIqPz5jVrj0tJH9Ddrj4/Ok+YD5m/4VbDSszIqsPZtltx7NtlHPl2EQDgpF8bIS7kmwFWWmuo13hQqTXyLDVrYXvCWkyqMxf9rUdiW8IaZLHIH8wWJu1Iz/d+2YIZ9RYrtd/xDoJoJkf9RvjNSkUtLdHaBp2GtsGNI/cVnj/uVjxcPQXpss7zlKvrMs87hNK4ddHSiwUf8RyBTW/uYKpzOyTlZ4Ih9E1W5/hKrG/hi962jcBik8VGNbrkH0tp4yqbX9nL4GJNjmjUVG+A7MKLMseWllA/9madG/Efi6uR16hlHZxNEB/1J67mXfk5+k/qhP6TRFMX5HG8nb55tErEvB0je8NpURhar9qOsW3dcOBBHNLzC/B2ZdVKjfwv0Xu8B3QNtNHTYSZadWuEy983wb+XwNn48vdNmNgpBMlfMxAQOgQevpJdyMtDo9Nw6etGDHFdBDV1Bjr2bY7R8yq25MHhltSLOlfkRdU9L8IQ6NHvRLQ0c8Cyxr6ITIjB2DqSXdSp1nAzUDL9JVaMUZIqaGBTg9K4jFzRFNA32Zf5Yt6VX2tQS1vUgVQReA6tijLJl5px1IQ62xAc34MkyHlbToG35RQEx/dEoPN5HPm6GAENjvC3NzX2xuXkcIkinjA9WjlRcuX9+OM36tUyI7Xls1hovHUrbo0dC89Iwuzo80xBLc3aGzZgYMOGyC4uxtWEBNI2cczadk7h4wKIdGZNocVCYSHvW+F3LH+7DrPqTYWjfj1wwcXYp1PQv5YvOtXwwMp368DmshHSKAi7vxzArbR7iEjch8MtdiGLlY2AlwuwrzkhzgXFr4KbkfQi+cp+xsrTefEu/M7Jx79zhmHwOoHg3Sd4P1/Yq6ZiuPxjM7bMJ0egK5JNcOfxJ3RoUVekPWDlCaxb2BejZu0XO+fe9SMxadFRbFjUH1pKRGKJg8PlkhZljk8dyi+VkFfOwZPXV5aQV77v3ffEdS5v4QEAiktLVfQKCFLz9uFb1lI0t0mSe4yqj6E8dL2ZYKd3B12rD2jMRWCYnAAAcAq2g64zCVxODspSXcE0j6vQ4xDH5amjAQBrrt7FoScvUMpmw83GCvtHDyDda02NDcHBFqsQ8m4PFjiOw7TY1RiiMZg017lVY+Hpvx2dmtXFohGd0cCmBoIPXudv59UOXTPBB52biWbMiCM65QqiU4gI0Tn158voXfXo694Qfd0bStxeb28YPo6put/XXr2bwqt3UyyYdACxjz6DxSrDsH86YORk+bMLpru3QtjjBwAA+y2hcLO0QlT/wSL9ispK0XTXNhQLBQ45GKl2YUpuMW9Or/U4nbQZWrqa6Gs/Hae+bIaXqR8up+1U6QGJY/KtswAAd/NaON59KD6OnAX7vWvRyNQCP/JzMawBEUXQ3LwW7PauRW0DE9zoK1p8+m8yyMYbg2y8JW5Xr0G8IZh6AWDoCvL3xYl7e5ccp3QM/WaIRii8zX2J22lX4PEnsu78r+OkKLvyGFJc/RVGnS7fKt+cXRMoiXmrhm9F1E/ySnH8GslfKrLEvsyUbIWPAQCcWope1AjjbmaLobcO4t/EOHSsSe6rzVRHb1tClAp/ew+2uoLzXsoRpAIm5WfKPU4WOgbalCIbJWFlFIzcomvQ1xIU1P6VtRwONY5IGUVwYMVJSvukGmFYWdAZclc2kMnblQEoZbNx8dUHXJ01FppqVT7QusrTeYA7Og9w5z/feI58M77jxoLyQwCQnWzFPQcIQe9onPiITVUT8m4njNQNMLE2cWERk/4coR8i0diwAZY6y3YCS0zOgINlxaZUnPkeh5ZmDqDTaNj6/qZUMY9qDbebYRUT7aEKImYNoBQFd+XJe3i5N+A/n1L/LGn7AFvR9NOwd11F2sRx4o54p0lZ9G3fSHYnObn3+yhK2AXobDEePNfEobYrUMZhYc27vnIJeMIsG9ONkpg3ZPkhkZTojpGRfIHu88yZqL1BIPb7X7qE4C5dMLiR4FzU3rBBpqBHBWnpzJeSr2O322ZcTrkGR/16GP7YD4dbCNLBVjYU1NEdbz8Sr3PeYlMTwiRg/cct2Nd8O4Y/9sOhFhFY5kwsSEanSo/47NfeBSfvUnvvlOd3Tn61aFdJzOm3CetOzhBrDhY26wj81w3B42tv0MFXPtfT8kKero4GurV3Qrf2RAmZ+yeIck3Bs3uRnpsY6mD7SsWix+WFXk44tDQU1L6NXx0gta9wvTwApBp4wn33+Q0AAOhpCe5tQgbKzj5RhG9ZS8W2S6uJt7q/ao+BYUxcu/NSZ2kMOzDNRb9b6TrE7y7DUPYCd0Uzr2t7zOsq2WSroX4dJOR/x5sc4jVllGShdVM7/vZrfyLwbm0UXEvsmElk/ywb0w0AtdIZc+rPB4fLJrW9z0iH1/F9aFzDEmf7iS9BVVXgcLkinxdhJAl5ssZVNiHbR8ruJIUv02bBfguxcP4s+Sf/MQB8zMwgPRceo2rkvrN89ywRWrrEClxhHpGXP3f7WCzoX7FuVvZ71/Lr4I1yIiIh1BkMfBkzF+d6jkTskKmk/klj5lY5IU8RhIU8AKCriaY7XYiglkrT4x/xF4CPM+8BAJoatUR87gu0NhX0e5BOjiLytRoq9/4KypRzcxSubaYIuZnSi5CXR4P5d0WQ38X5CG9NTg0tLGMhLuMHxtw9ipQi0fO4+PklRLx/iM6Xtik0Thrdx1Krk3Xr2AOx7Sa6Q/Hl91hSvTx1Zi3oabYT21+Y21GK1bLj0WmI9HSh/zXUGAz0dnWqFvKqIfEk8xXyywrQ5z6RGrrj81GcbhOOl9nvpY4z0SfqeAT/q3y6piwu/ngFLrhIyEuDva7kmn6pmdR+RxrXEZ9yzi59i7zkBshP6yx2O5eTi8KM4chLcQab9Uxsn8KMocj95YD8tE7glH0uNz4L+WmdkfvLHoWZkl3omtUXLUEhD4sjJdcc7W4lPRpcFquPUPu7Bw4XPZcNIqldG5awC2ClRa5zmFOaCiZdHUbqgrISukwjSvMrQw0dHaQXEgteLDb5Ruz8+/ckIe/vQQig4gxjjn47gVM/z6OILbm+67vcDwh0VOxmY/7QqmF6Uo1idOxLGKg5OItmNz2/8w40Og3uncSbwlVTjaIkfElD+17rcPjE4799KHzmOY5F1PerONySyMAaYN2tUvY7PW4yJjwfjyPfBNHHW2OJ+55+9Z0kDasyhL+k9jekOq4qkzB1JrTVZEcUG2pqVoiQBygQmefmKfqFXphXjI9xSSo7mHdPEuDoTnb6Er4e2RR3Hz52yhezlsa1Q/dUOp9vzFTMqj8a7c1Ew7Z9Y6biaMt10GZKLmSsZnpKpI2K6ygA1KxtLjo/XQ0/CpMAAMNtJ2Lmi9Gw0CR+2Lc0PYx5L/1w9NtuAECIy3boMuWvv8DhcvgGF7zaen8DaVF5ABAbLDtSpaIo7zZ74cZr9OjUiN++t73oaqXwGL8GrcRuEzdOFuNWDkJUmOwU2PJsn30InoPEp1g1tvmu8HwAkPYtndK4YQv7UBr3X+Xci3eI/fpLpY5l1fz3cTd2wez646D+x9W2oIy4ebfRllxjEwCuh/jBdUoYYhMqxkglurPgu9jfsTNczi0FAKk183oujKS0r8i5ouZDbNYLFKT34tfIy/1Frt1UWnwJRZkToWcRBxrdBPmprcBh/xSqqcdG7i976Ft+AmgaADgozBwHbeO9/DkK0vtDtwYhirHyd0ityUcFaWmw9fU9xLbL42SbV1hCyTG4i5v4tCLhlDNxbHvxCJObtARArnlHROSB1G6gRly7TK4riDCbUf+g3Me4caov/Leeld2xHOk5BTA1EBSqvjBiBCka7+hA6nVvVhy4Rmlcx6bka+QrKddx8CuRGnm4xS70rOmFcc+mwb8ukXp9wH0nRj+dhDF2w+Bt2QVzXi6Bq6EL7HWI0iZtTVticuwsbGsaivkNAjAldhZm1yfSy5fEr4Kbkagzb3noFBdexaGnpYHmMzfj6QZBinvY2XuwNjWUMqoaKmwLjIKVgxmYf9JQczLyUVxI1LVbvn8i1k0/iE+vvyHiFmF+l5ah3AJ9NZKpYaInu9N/nLEziDTrnQfuYueBuwCA5fN6waNNxdzXtwuNwO98QWmK90HE9UeDZWH8xwCwwFEQANSnlvwLE+17ia8jKszV4/7QFJM6PthmKGLS72G4rSAyLDrxEwBgZEPZ37nC7Hr9FCsf3wYAzHBtjU1xD/B1POHSbLt7Hf9x+eeb4x4i9LnABOJyn1FwMqnB7+dsUgPxGWkAgAH1GmJ9e2/+NgBY/0ygl5TfR/k2aeM+Z2ei44k9pP61I0PxeWzFCF+yCJxyEMHhI+Tuz6DRED+R+L168zsVO54/RUJmBjhcLprXtIJvPUe4W1FbvJUXGpdLunwr/4tMurTjcrmg0Wj49jEZfq0Jh6yLKTvAYIoG+HXTkv9E8GjQvDY23V2q8DhVMtB6MnLSFf/Bii4Sf2HpGzMVZ9tuFbst+O1O5JUVYLWLIA2jNGMwOKwnQr1o0LAkr/xTObfSjrEqUxVea1U4hspCla+Vwy0AnUbNsacizvn4Z6P5j3e77ZN7Tr/nY7HCOQTmmqJiuDyMfzaatD+qr+18ViTf2YtVxkaTpZsxrp0b9tx7xq+VF3TmOpb1JkXJVJ149qqLVAmj/qnlFbrzD32XiG3n1WFRhEm+rTHepwX63J8Cd2MXPMkUpL6dbhOOPven4HSbcKlzfPqVjoHBxOfIRF8H10OkO65XNFTOAyA+9SX3lw30LN6ARtcntQnEPVHhLfeXDXRr3AKdWZv/XNvkXzA15KsRl/vLBvqWCQBNtATA7RefKdVNu7d5CrQ1VVtSwNN/O3ILi2V3LAdVd167iHVI8psju6OKoPI+Umcy8HAbuW7inCtXsM5LNH3tTWoqZly6hBtjiGjMr9nZ6HHwIF5PE79YqMr3dVWA6usBgBVjvdC9pSP/+bvvaaR6eS3q2SBiaj9pU1T/zskHtYKYf2gzgHod1mqkcz+KLFwkZgQgo+C0XGPN9cbCxkj8dcTTb3YAgOY2SShgvcbblJ5i+wnX4vuetRIpebtF2qXND9DR3EayWePHz6kYH3BA6lx7No5CXQdq9WTLwzO+eLvEH05/XG2FxbzBbi5Y6tMJeaUFGPqIqFl3vt0WhH/6F1PqitY9E8fkuUfw5r3shc+75+T7net96jBepCYjadJsufrzEBboXqenoseZA3KJecIcff8K82OiSeM+jA6AJpMJLgC7cuPaH9+FuwMlu+5K2o+kcU0Ph+P5sCn8L3JJ4yuDoV3X48hVxf4GlYhYnU6h3Cxe0VKbepYVYnrx/il1Zy8e4QnhmFJH4Dr3JPMJdibuxB63PXKNpyLk1aonPdpBEi6G9RH5hRx5x+UWQsMyEWV5G8HU80dpFvlCMObMU0r7cuuqXFHs/zLyGGBIit5Txflu2289Yk7OBpdLFJa/dOsNjA100LKpPX8bjzPRL9G7W2MAwOkrL9CpbQPo62qioIgFHS11fv/s3EIY6ldtJ6TX3xtAX6sTcotuwN5sP/S1OiIj/xB+ZC4Ak24EHQ132JntrtRjUkTE4xHRjFpkkCS0dDVRlK/4TbMwnmt3YWWfrujbzBl77glSAU/FxpcX86r5f4g4wW5f0ikckcMU49nH71BnMsAqYyMjtwCuUxS/SY8LF3yfjojZjYNtx0vprXrKGxcIIyzkyQNDvTlKC6OgoU9c8OvX/IaC3z1QWPqK/1yYgvReYLNelJtF/D20R5PaCh0LjxGrjuLk8lFy9w9711VmdB4VIU8cdhGCaAVxYl143COEPosR6Rs/ZgZ01AQCJYfLRdeovcguKcaA+g0xz11Q94gnBDbZvwXNLWphV7c+6BIViXwWCw+HTRR7XHMGe2Ddv7cVei08F0xhTr19i1NvBXWiEmbOBA1AQ3Nz2Boa8iP3aH+2VTRsNgfb11zE5RPP4N6+PoI2kkuheDVejCsvV2DakO3IySpE3xGt0XtYK35775YrcObRYjy++wG7Qq9g99kZOBZ5F3s3XcOVlyvEziWOCT1bYef5hyp5TY7WNarr5lXz/5qswmjQaYJrfA6XyMgSbuNBF7NQVJ7i0s98IU9Pwx26Gk2RUXAWLHYyzPXIpamsjRbxxbySsq/QYIoaFJbHzVp6CY9/ZkoX8gBgnD8RuSev+CUL4ei78px9+Q5LfTph5ONAnG+3BT3vEffaN9OeyC3mbVs7VK7ovPtPEtCmXNbhmver8Cn/I+me5GSfoai9IxRhT+8joLn8JYOYdEFAVSNTxYIONsU9QNTHN/iVnyuyTfNPCarKWCmJHTYFdSI3IGHsTDxJ+YFFLTxUOv+Niy/l7pvx+78XgayQmFdcWIKv73+hjEW+wHFuWUekr8eAlpTqXmWl5sDI3EDhcTyEhTwAcDd2x87EijXp6DddsrGFNL4W/oKZRrm6LxzCbIFTfBnQ8wenhHwB/vLuO0r7atS2gexOVRCrOhb4mZCi8Lj0X1kwrUmcW2GhLvjsLfR2c4KzFfGF9zU9GyefvJY4j6rOd2Z2IYwNBT/CLZsS6V22VpINKkJ3XUcfL6Jmoo4W8WM9ZwJhJhG49hzCV8r3g6MIqjjfwuQV3YaBtje+/B6FxjbfkZK9FqZ642BltJRfS68yKOOWQZepW2n7k0bdpvZ4RfF9xYNBp4t1HK1lpJhQUY1s/qkn+aLKTtcYDnqmGHJnL6nd2dASdfTNYKapi8IyFp6mf8Wn3N+kPpIi8iqK0XZ9AQAuM8MQNXs46tc0g+vsTbAzM8LpeUSqBxXhThYvMgWp9o3OBUlNqS1PfFIqpX1O6yfZTENROGWJoGuTU3Z1zC4AKEPB756kaD4O+yfYrBckgS/3l43U+c2N9RSuC5iUkim7019illtbPEv9iTvfv4jdfuXLRzQwNsPbjDTSjQeDRs7wcNglMPLY/uIxrnz5iFuDBKJwwK2LyGWV4NrXBNz6lojE7EywuVxS+q4wgzu6KizmAcDFR+/g8ydqrLyhxZVPnzAsKgpHBhAF8CP7VH6Zh55uy6CuwcSY6V2wOywa88ZHYs1usit7vzbBaNqqNlglZcgUWrCeMWwn6jlbYe3CE3gTm4S05BwAwKCx7bF3EzkN+OC2mxjq5yHxOAZ6NlaZmFdNNf/faWZNNpbgRcCVb5eX18mdoMGsBZeagrTKWobEAhWXWyZpGN6l9kcTK/FBDQUsgUBCkyEoylvCoZGjaP3GikCNQaSWdzRvgdgswfW4r5X42uGzT17G+n7U7vWXr7+I6OMzSG3dLLzwKeEjqY1Bo2GwYyNsevZQITFPVkkLSTQ6sBlNzCwR3Xc0vuZmw/v0fkrzqAqeueP4a6fxaoRqy1+tXSRasux/CbnFvNHNFsKjrzvcOjnz6ytIY8GBKZTEvMF2U+VKT0zIT8CJHycwv8F8jHs2jh95F/oxFLPqUcuzvnWc2oVI93HSjQMmPFuKnW5LSW0lHBaupTxAiAt55YChSzjnMHTGoyTZARrm5BX+h+djKR1jiz+iUNCxaxjXqTls/iP1R1p4N8GpLZILfkvizolHYkXWIw9eINBX8PeyNTXEnjvPMLO7eFMGZc83AH7kXd8JO3Fq5wRSP46CRYp8uzbG2h1X8SkpjdJxyULV59uFH6JPvM4yThY01ahFo1DlZ9EPAEQNR95jKy1B/YKLyecRk34XHWt0waXk8whrsoW/rYRTghVvl2JlwxDSnBmsDMx/NRuj7cYiNvs5kgq+ILQx4WD6LOspIhJ34B97P0T9EHWedm5VT2kx7+ac8XAJ2oS65oRxQOzXnxi+6zg/3bYa1TG7ofR6hLw03CjPcXAxkn0hOibmEB6kJaL+qeUVJuj9LErF1FhyerBwtF79mkTkWsTEfmJF4arC4sjLlMa1drYT287U8ER+mid0axDGTqWFZDdZOrMuirJmQMuI+Cxz2D/B5WRATftPbTRuKUDj1b9hQsfsMkmsYxXsAZ0pWNzksmV/T4dN8cXQFYfkfGUC8gpLoKetIbdTbUUwwKOxSNu0pkQdV+GoO2HO9x2JXFYJXPZtxvm+4p3k7CLW4d4QP1jrGZDahPG0dkCYpw8GX/gXflfP4PM/s/nzihPzqBK09wp8Wjri+mfRzBEzHR3oqVeeg7q+tqZI26U4gTjef3RbeDVeLNLn5P1AsfONntYZri1r8yPunt77iPs33qJNJydMmu+DvZuvYcx0YgHx8M5bEqPyAMBQV3LtZ0VoPD0M2yf1RWtHW5H26mi9aqqhjrCQJwyNJioF1DXbjU+/x6OU/VvMCIK3Kb5/xqvuOzB8jfwmi7KQ5pw63ZP4nZpWl6gv3tWiNV5lf8JIO3Ia8uufqWhkZU5ZyAOAomKWSNueL0T916Xxi7DUeSW/fbVHN7S1toPd9vWoY2SCLV16wEpX8iK9voYGXwQDgC85WRL7Pkom1zDPZZXgoDexELX5hWL6hzZTHWUcDikqUNlxXnb1UFhWipwS5bMEPiWno64l2Vjt8vMg0OU43m6uQUrvv7KRW8xbvG8i6HQ67J3lL+JnbmuK1K/UCtnLYlfiLqxxWQOAqOWnClaP2ia7UzlkuWeebbsVvjFT4RszFbbaNaHD1MLbXMFFoZM+WdhgaA/78/8AMLQHiMz3+0eGwscIAPaNVBMF1WhmGF5vEH9BJW0bVVw9nSmJS7E33lCOmBRGFefbZ0w4OrSoizShFfH2A0LR18uVtFp1Jvolnr36Cl0dDXRu2wB3o2bBZ0w4urR1RGp6LkLm9QYAXL4Vj5v/VsxFrSrPt7HOAJSyf0GNUROf04aCyy0BQITtVyY84Y5Oo5NEPB6nf57kh7p3MSffGGvQNaBGF/2anPdqFn9MG9N2pHp8Oz6H87c1N25B2gYA9Zs5UHshQjAZdLxdGYDgC7egwWTiwssP1ULeX4An5I2r20ouIQ8A9rYdjmNfYrEk7gL2JzzGqDotVH5cU2OX43SbcIR93Af/eqMw/JEglf9owFC4zAyDV5P6SEzLgJa6Gg5OJ6J8hdNjVYU6nYlG5wQXR8KPhREXsfc1RfKFKRW0TfYj95cdX4DTMtpO2q5b4wbyUpuTBDo9c0EN29KiUyjKnlNujCCCSVN/CXLzd/PHa+jJXlisby05JVgaiyOvYONU4mZKVgqtLMFvf7R4115ZzB1CzQFdGo//3HC0OypayuXkxzfoV68hAKBHbSL6vZGpBWrpEqKfvrqGyo+H9xvduXZt9Khfn2SAoclkIn76dAkjJXPw6nNKxzJzYHuRtsM7b+HgtpuU5rOtQ65PpaGlhrxcwizHd0hLeDVezBfzyjPm8XrMqNcH936/xrR6vSntXxLlhbxqqqlGOVxryZ9mCACGWp1BAxNclCGn+A4MNDtI7Csrxfbbj8qPJGfQaHBavhH+HQW1bd/8SkX/XUdgpK2F4e5NSP15op4wzULCUcQqBY0GnPAbBkcL0d/qgImdEbbjusLHt8V1u9h2u+2CiPSErAx4H5ceLZc0aTbmN2/PN5eY6OJO2n534D/8bf5NyXV+29S05W+LHzUDl7+QIwWlcaXvKP5YQGB24XZ4G34XEaYjtrvXQY3OQMLYmTLHAcDOzr6w3b0O69oTNWnDLsbg5OPXODFzOCwM9XDmaTyWn7iB2DXTMfPABWwY2QONZofh9foAjAo/jve/0vA4eCr8953HjTcJ+D/2zjosiq4N4/fSLR1KCgICigooioGB2N2J3SgoJq9gN4jYHa/dmBjYiYWKHYgoCCjSzX5/jBvDzu7Mzi6o78fvurjYnXPmzLDs7py5z/PcDwA8WymY0zIR8gDAwtqQvhOAiPt3sPrebVjoVMP1ocysZFw3r0VWYSG2de6OVtbU94KlZVwoSllUirGYZ+VQHZ2qj6dsE+eft+pSMAbVmiLVCQHAsmEbMGPHOIl9nKs540XWCzjpOIErm6crAGB6uyX0nSgI2jqGts9c5/GYH78en/K+8rfpqVTDzoaLRPoWJteEssFBKKh4sDofJkj7JuEhqYqepDZZMLFid6OTEJ9EuT2oY3M4zwiHooICSsvKAACB7eWXkkXFmR1E6vf0sYIbquuHRW/yuvm68v3yAKJCHG9fYZo1tKuwaBp5vt4WBmGkVFpD7REoKfuBtKxN0NcUFap/F7ZaojYBTCgv0jHFoIZoOjJb5nRqiTmd5H9DXYV0TK9DfcMrjr42DTD38WksfhpdIWKeuiIRwZNW+AMccKDAEUTTO1uY4KnQogvve7CieNjpHwy6sRUfc9KRVZwPXZXf6/WpUz2B9FxZnex5p20i3idVWaMvlDVEq+SSxyePp6o9WUxP2bjxVLzZuLRcfMB8Ei+MuKgHWUjIJKxGNJREKwCWCM0zhI+tokifLSIPIjp2RETHjjKPcyc+gdV+rRvUEtm2Z30MIvaOgYMLsVBFFZknDqbpWacO3MOQB4gE/AAAIABJREFUCeQI5R2NpuFJxnt4GtQWs1cVVVTxp6CkIL19lb3xDrxOHYy3qSPgbvmO1FZcyrPA4ACQLJIcPcMsw0mZQdYfU+LnTkH9xWuxOuY2f1uvLfsAAHeCBL6qw+/PxfaG1EXOHs4S3H99TKdeWOzeoT4jMe/xs0TUryPZcoMt41wbYZyrYB658algAdJKR5ckmAU0EAQg7etArsYu3K988QmqYhRU2x4MpNaJ6PYTpo99HQCAe80aCOgouD/v7FYb3TycKfcJ7tGKH4m32q8z5h+9jLk9Bdes4BWS523CGJsx+6ysjSWyT12MmBdtWejdBv7RZzD9UjQejCTrXH67juDux884OLIfXM3N4BgajlehEhfY+RMixmJef+cgqYteGJkbSNWfR8yB27Ri3hCrIXiU8QhjH47FDg/Cr2hY7DD+767Vu6KRQSPMfjabv43Xj4q4a+x8CDgMhDE3PSexFW3Lo2pGTNBLspejNGcjlHRXQVFdvj4sYzcfRy1TQzSyt8DCIzG4s3gCtH5VxqsTGI62rvZo6miNuQcv4Mq80TDU1kRCagZKSombvnfJRLSanpY6DLQ1JLZJGpPX5u1cE+YG1ZCdX4ga+tUwzleQImPlxM4/If0L9UqQX3M3+DV3YzXmn8DqbTEVevMt79fb1fIz5fb07J1i2yobJYoUAyawKaYBANVt2VXFraIKpuSXEmkKL7PeIzEvGTklufy2iDM3kZyRDQ4HWDKwPRSlTJNgw7/NiFXLOlEhuNFuRoUf7/8Juqg8ADBVl+yZ+/ITO2/CisDH2hYzrgMvhku/EEyHVx0b3HpG7eVXmdx7mUjfiQJxFYx5Qt7XRPlGwGw54Y+1i07h9KH7Iim2rWOmw1bLDDklBdjXZJbcjqmqrCSSUnvsznMosFyErqKKKtiho0bYD3FRgqyCO9BRa8xve/KFEI/cLOgtY46feczoeDsjh7E4S/E8nj0RAFBUWorvuXkw09EW6dPY0BVl3DIocETnQY6hAg9hGlGFlgWrzuDYznEY+cAPpmqmpLaFLkv5j6WtZPtf4p/bl7CxdVf+82a1bUjtwnPV8hmZtcwMcfrhS3Ryo15catbGifF5LF5Pbf9RnpJf9+LrO3RhPHZne0f4R5/B9/w80vZJB08hv7gEr0IDEJeUDACY0VY0El8cjO9iR4b0RDvD0VBRVYaxBVmk23qXWtUGgKEhvbBr3hHGJ8TDV30wrXdeA70G2Oi2kf+cSqyTJOAJH4sN4VcqzsBcQaUhSrER3KJHgJzFvH5erhjYrD4A4P7bz2g8ex2ehQVg8bErOBAwAM4WhNiQkPYDLUM241lYAKyNBdFEdmbk/7+kNklj8pjRzRvmBuyLnvxtdGjpwnrfKSNa0fb5UZSN3rdCsLVhEGw02VVarmgMtf3EtqV+ZpfaXJk46TjjSNIh9DInVrZ+FP2AvgpRzERHWQcvsuLhpOOMEgpjYa1qskcmtVy+BY1tLbG4p6/MY1Xx34Pnj3fcax2eZ74l+eVdf/ERR4PYXfNkZZU789VRtjR3lT2N/b9Gf+s1v/sUSPDSYX8U5EFfjfx9qK+mAXPtavyKtTzY+POUp2/LeqzEvKKSUqjIMWpEnigoKPCj8QaPp58fSIOFjRFOH7pP2Xa51XLRc+FwpPYBLs/9VZOwOuoGXP0FN9IcDvAkospGoooqKht1ZXvkF7/B69T+8PjlgZ1VIIh2U+CI+niyxUKOWSvCqCgqUgp5ABD15SqivlwlbTvVjPDNllXAEyb9Rw4A9kEA/2UOv3mOkDuXMdy5Adrb2PO3Lz1xFWcfv0LUDD/olvOLtTczwoA1+/naQfOQjVBRUuSLeVl5BWgcvB53FtJHCv4J3Pv4GYu7lbufk2L9irGY5zuoKXwHSZ+OOGBmV1ZiHkCIbBNXD0XnMW1Y7U/HuR1XsXr8Ntb7O3mKpjxIS9ebE0lRe4XJNaGkPR2KWmP5UXrypqmjNf+xj2stXIh7CwA4dvc59t98ImYvdjAZszKFvDmHL+DEg3iR7cIVb/929FWoL1q/A3EVayVF5eVm5oltq0yE02h5j3kX4kD7ILzIisec5zOQXZwDP+vhfDEvzHUNNn/YgDVvw+Ffq2LeVzZG+tBWk78/VBXsOJrwBD2t69F35PX/JN/vWUm4VCNfp6yM9BC48zQAIMyvU6WdBwC0rc58dTQnv5DVMTo0+vvS/vS01ZGRnf+7T0NmyhepEH4uLMwBwPFuA9Fg9zrK9pv9R2PMhRMi45UfQ1q8XKxZ7Rd16zl6tRAt9vEnIFwAAwAGjiHbLogrWiG8nfe4rrsNZd+9F0Vf94BHG6GlpIaGBo7oXIPIpmjsbIVbzxMYn7s4pnRphildqIuSVVHF34yjrQnaNXdC7w4NfvepMMLF7AK/ki6P16lEkQo9jQ6/4Yxkx//QaVx4+RavQgL4wh0Vg3cKCmTt8RNvDWSor8UX65jCBZd1FVpxDJ29By08atGmsc5eHYXFU5hHk1U0ve1d0NteNMhlZjdvzOzmTbnPuLaeGNdWkMV3fd5YUvvKwfR2GHeuvUbolH385+qaqpi1uBcaNbeXsFfFcG6SH7xWbOILyBuu30NEzG0Ma8wsk5BdfpmUOHrY4lWsaCUwJqydsgvGFgZo1KG+XM/p6Y1XMgl5gRuZmR1KS0UJeMJ8zciClRGxAvIp7Sd/u6WRLg5PHSjXtKuKGFMWTjyIx/OlAZVWwbH1lUBcbhmGXrdCoMRRxIEm5GjOW+nPsTB+N6qrG2Jbw+mktmNJ17Hp/SnYa1sgsoE/4zElIel48iY1ax1UlCxhZRCJj2l+MNdfgtTszahlclLifsVFotFs8mB1PepU9yCHmZTb6VbQnHScschlGWXb6JoCm4CKWInb6tcDLv+sxqyO3nIfuwrpmf0oirGYl1mUj9kPowBUjOcYAHS/NYEUjSeMtAJe2LHr2HNZYNhfx9oUu4NEzaKZkFWcDx1l0aqXdaJCRApgvGCZ+mlfrqAEA98RmZh08BQi+3am7ygBewtj3Hshe2GgEm4hIl9RnwuTdFxZkUZsq29cXWL/TW3FF1UQ3m+Opzfrc2DK0/fJf6yYVxkYGItWU5zt3B9ZxXmw1RJE/1uZ6stFzKuiCgCoZW2Mek7mqO9sDltLI5ib6mLU7H148Tb5d5+aVNRxqI6NC9ldM/8k0nOPwlCzJ/+5raF4IUxaKuueDABSsohihBlFWdBTEV8pVpKAJ0yrZo44dFK6IlLPMuNQtxrzBWAmBI/xRS0r5v5t/89cOv0EK/45TtqWn1uIuZP3YsainmjVoW6lno+BpgY2DuhGSu3eNbQX4/2lEvPaGY6m3E7npRdxPRQj683A59dfJfYTx9yeRPWwtkOaY+qmUazG4PH59VeMrCebZ8+s3RPg3duTviMruCjJDoeQryGUGFTEk4bRG4/x01zXnruNUW2I6jfHggajTmA4nqyczBffbr5MQNPa1qyPVRFjykplXjQAIPz1YRzxIm5UeUIcACx68S8MVavhXIvlIm29boVgtG1nRLdYIdImaUxJSDpeRZCSuQp1LX55QJZloJpGR5RxC/E+tT9sjfej8YWZWFnfD15Gjpj0YAsi3YnPdkkFiXn/JVz+WQ0AcAoOF2mrqmpbeXSzrIsTiU8BCCrbHms1Cs66ountH7LT0fHSBlIa2svuzM3qK5PC4hJ4TpFuol5/AvFevL5yPLTVqaNGvc4txf2Oc6CuKPD+qhMVgr3NRK/rsa/YeWpamVRMqo44Lr58R9+JBs/alnIR8yJfdcZEhygoK6gh/GVbBNS+gDWvOqKX1Qr6naXERP/PiQCvaO6+YOZxN/76CZz99ArNqwsi3Ha3JqeWv0lKk+u5MeFb5nKYVBMs3r1K9oSj2V2x/c8fe4jV804Qj8tF9r3I/CTy3KkaUX3WxYbsBcWGn7n5aDFrI2WbsI9eFZXPLYrCbZXJnhP3WQl5vdrXx6i+XtDSlE82w8lLTxG29TLfK5yOZ6+/wqv3qt/++rHFWGswUnP24OP3qdBTb8ffzoH8rAfGDBVfLVfevPmWDgA4kHgeZ5NvSIzOA4CfeQUiaZ7CjBjoJbWYt/XDZqypvx4vs16gto5oxoLT1gjkFRfznwt76cV8+oDMwgJ0txfsl5yWhbyCYpSUlkFJUQHZuQXQ1iTO+fvPXCSnZSLh6w90auGC2OeJeBCfiOCI0zi/+e9IQ5U3K/45jr3np8LQhCzmpqVkYlD7MKnEvKLSUsZFuCSZUHjb27BeeGYs5gV1WYnjCWugrqWGHjb+OPZxDdoZjsa51E2M9t/6ZBlrbzoeF3Zfx4Xd1wEQ0X5tBjalTcG9fvQeondfx4MLT2U6Ng89k2oShbwpj5fgY+4Xfups15sTpRq/MNkeqmZvUZq7FYoaA8AtTZHpfKl4FhaALZfuY8ul+6TiF7y24P0XcPrhS3Rv6IzZPVuK7Nvsnw3QUlPFwn6+cLOtQdtGN2ZlUru6MQqKS6CmXClBqQCAAAfB6o5wWHXMt0ckMU2Ro4DC0iKoKqogoygbbU3d+W319WrhXc4X2GnVkDimJCQdryLQVvMW2VbKzUF+EZFi2M+qKbyMCGP2GhoCr0VVjYo5n/8SVYJdxeA8Mxwh3VujTyNmF/Jl7t0wyLYhel3Zyt/WI2YLo313Nas437op9kNRUFoINUXRm5e6geGkarblSUrPROeQ7VIfU0GBg7IyLppPW4/H66jHf9ZlHupEheBRp7kYemsbnmV8wdMuoZTfYc8/yHbtE17hpDKyzsovQMNlG0j7lJ9IuS6MRGGJYHFhorcnJno3ZjR+05WbEeTTDF1dBWm/g3ccgkt1U8zwJRsbO1iwqyL+OfUnLIx1SduUFcg3Hf6OZ/jCnjxxtPj/iQD4npVL3wnA+ubdcCrhJTpbi0/1fp2YKvP5fEofAVPd2VBVsgGvkmRh8TuoKhOV2Z9/toaLRQLefesAO5OzKC4VL4A8+2yOOhZJiE9ygLP5awBAux5uaNeDOr2HJ9wdTryOrOI80jZrU32Z/7YWszZieg9vDPSWbzZOFX83AwN2IiGJmZ/y1JGt0cNXvlFPwnRtUxdd2wjmCHefJGDqoqO0+8lD0Ev4MQPW+tQZIRWFlf4CpOYQHvbxKURqrZHWAEb7vnnPLMJ+QI+G7E7uF902/otX39LwKoS4/jrOE13oLk9iHvG92PnGJNL28uIeV6IEA6iLKUxUnqzsfOhoE5kJa+qvBwARIa+otBT2myWfeyurmrDesBIRD27j6gAiS9DMiBCllBSJ6wFPyAMAA11NDJm1G3uX+wEA3Jwt4e5sicwc9tYeW2LuI+L8Ldb7889NSwMhPduglbOtzGNJS3khDwCMTJnbfjUxt8TtpEQ4rF+Nj5OYfa5rRq4ifuuJXitLy7hwW7IWu4b2gqu5Gd6mfkctY2aFZBkrGi8ffIC6FvHmyMsmKuVN3zAcs3qFY+mxQEZjhMX8g8BW1P4d0vIq9j1exb7H2im75DIeUw4kSK5Kq6WkKdP4CioeAABuyTuAo4Hi7/2gYkJtQMyGeX19AACj2jTEqDYN4esWguiH5PSmhf3bYmH/tgCAbWsu4tCum6Q+NxaMg69bCNzmiFY+vbGAugqx8JjCPJNwU1kR/MjNg1uw6CpMZXnm6alooaC0CGq/BLTWV8ifnYziHJgqin7IrTRN8Ck3hS/mSRpTEkyPJw/M9RcjI/cY9DR7QFPVHU8/24DLLUENvYUAgEOJt1Bfzwa6Klo4+/URZjr1AAAoqyhXyPkAQKuADYgJl1wpu4r/X+KXBsBn2TbMO34ZAe2aYqS3B+0+dfSqY4xDU2x6fZPxcfrbuMHTiNqfSh6sfiN6XeSl3UoS8gBQCnnNXGxw47nkwgF+Ph7YHk1/rbrTfhYanCaiGP9tNlLsYkRapnQeNOXhiWri0mx11NUww7c535Ok9rxwzDsTg5CORBGB0jIuCktKEBc8CapKSnj+9RtcqpswHv/YmAFovmoLScyL/fQFe4b1EelraiA+1UcSqT9zRMS8ysJEX4tx39bBmzGuvSd6eVVu6srvQJKQBwA/5OSNqKpE3PxwuUXgcFT4Qh5AVJ989tmc0TjV9Yg5ubpKHamO39y4LrSU1DDp4TqMsCWidQzlUNwJQJWQVwWJXuO3IDkti7bfxCEt0L+zO20/Ok59qIvONYkAkKSc08gt/gwHPfHzRs961rh1eCou3nyF0IgzEseWVdBLyzkIBY469DQ6oKQ0A9mF96Cj1hi66j6sx2SCqfZIpGRvRWEJEZlrrb+Y0X6v3so/IIWKaurSF+JYUncyBt6dhb2eSyT209MQtQZhQ/zrZDR2l1ygiyfkdbJzxMqW7aCmpATrDSsp+yZk/qTcTsWZDePg7ReBqzsng21h8I2X7mHthdv0HaXge04e/HdF8Z9H+nVBS6fKF/bYsL1LdziujwAA1N20Fk/HSA7earFbsOi/txs5hZvLBZznr4ahlkBDGr//JC5OHs7oXBiLee4tnUW25WUX4M3jBKZDwLmxPbpNaIsT6yreu6UioKuuCwAL6/iLbBMucFGe8pF7ZUVE6kNp/nFwyzKgoF65BuXlGeHvg0O7RG9SywuAfwsxs2VL05aVH0XZJNGNaZprdHIsJthRewiVH1MSFZlWWx5lRVPoaRICnZ3JcZH2Wz6CC+j1Ngv5j/WlWBmRF2NWHUFgnxasI2QqG8+Bq7B13gDYWwnOV6USo03/y1ycMQIAsOz0NTjPDIeiggLuho6HhgSROdC5FQKdCRFo9sMokQIXqopKaFvdESs9elTciQshzi8PACLO3MTkjtTFrB69+8J/vGCILzo1Eqwa89JoxTGpixdfzIt++Bq+bg6U/bSU1fC401y4nVkAVz3qAjkAkPiN+USVLcLmwjFTRqJl+Fa+mKf4a8b7+HMyPG0sSEIeE4y1mYtdJnrsUlYTUn7AzZ5atNFTMcfej+ORUZTEamw6mJ5zqzmb8D07D3deJ6KXV11svxiLjefvYqB3fUzu3BQtZm3AosHt0dTJGm++pmPgyn1oWdcOy/064NrzD1hy5ApO/eMHZYZpLL+bH4X5aHAogv88YTDZk/VrOr0owYTXyV5QU7aHleEOkTYVJStU11uMvELC61JLrRlyCq5DS42ICC0uSUJW/nnoqLeDgdYwvE5uCgcz5osRAGCipoudHy9gkHVr/jZ9bdkWs3nkFhZBU7UqQr8iuc8wdVxaGjpZynW8qYuP0Qp5pkY6OLqePLd/+G0aUvKuopbuCNj/EuJiv01BTlECWloQKeTCot2Zj+7oaPMA5xO8RNoUOEo4l+CJBsbLYaJBjqoWxqepI3yaOqLPxG34IuH6xUbQ87BMQNwXTxSVpuBb9k58y97Jb9OUUohng4VeMFKyCTFCT8OXprcAppF5slLeX0xfQx23g8ZS9m2wZC3yiogUVklC3t2Pn5GaTSwqdqkre2Gt5y+/SBTzIh8S9/8rW7ZDL0fRghDCOBoY4tX3dNI2XnSeOK7unAwA/OIXd/bRvwdHbz2G229ktwBhyqSdAmFvWAt3TO345xZCUlVUgiKHg1IuF9lFhbCJXAVvKxssbuUDMy1ifhT7NQn/PotD1JtXpH1NtcjzQ+/wLZjfuQ36uNVBXBIRMcrLAmEC47u/0L0TwOVyweFwsPn2PL5/3pkUam8LcYxbORjjVg6WOeW2MtHW08KRrxvoO8oBXgEMVdPXFXYMX7cQbDwwHvpGgsn45TNxMLc2RK3aZmjvMY9WrBOO6EtPzYKiogL0DIg35/5t19F/RHN+n4M7b2Dv5muIuh2Mfj4rYGCkjXX7xuLu9dfwbO6Abs0W4cSNOQCAYP9/sXDNIP5xvrxjt6qjI0XUQEXT+kogpjn2xd3vL0jbzzZfitZXAtHXsiUADg4lXsGllkQI7gb3QLS+Eoggx364nf4c+aWFUOAo0I4JACkFPwAACbkpMFMz4At9ko7HozJf71H31+P5T8GE8k7bpQAALV353BBQIS4q78Frdv5cvwsHaxO42In6slUhG3tvP8HiqCuwMdLD6al+mNGJ8HFxnhmO+KXMoncXu3XBYrc/p1JYeR5/FO9dOyL8EABAWUmRJORJy96YR3wxr05UiNh+wm3lC2CUljHzI5IF4fRYKuLnTkbfrQfw/Os3WOhVY7xKymNYEzdMPXoWq3p2wKAdh8ROztRU2Anx2Xnkir/CqbR+tttxM3U7XHTbwVVP/PuxgKVHqY4EDyFhYhaNwb9XH2GQN1G98cKTN7i/ikhrGrByH64tGYeFhy7Do5Y5lh25gp1T+sLZkhBOW7jURAuXmugwbzvOhkj32v8uPI+uFRHwhMnJL5DLcRzMxKc48dq01YjvL10N8iJCHQuywGusI50dDA8/G3K2hTz8iFcM64gmQeugoaqMJuW8lVcN/72L2/8lJqw4UiHjxu5glqnFhC/ffuLuY8kR4dPH+JBSXnnY6Y6Am4kgoklYnDv7sSE62FBHkbezvkXqCwCfs0+ivfVdnP5QD51q0leiP7SWWBD06r1KbB82gp5rDfE+l+LwsEyQeh867AyZ2WsBwJsP9GKeYQXcr7lZimYx8XAwMcLjz/Qe/p424hcb2fD2o2SLhQ2P7wEArZAHADV19UXEPHmRkZsPn8VbUVD8e/3Ld1x7gB3XCC/Cp0unQIFtSCEFGpqq8K0vfm5avi36MbUm8m5iIGpGruInYl/99BFNdkiuI0GVkmugqYGfeeSo/ZNxL0iZHZKQagbJ+XWltrQ3oy16QUd0/p6/QtAbu2Iguk9sR99RDJKi8pi0VwTGptVgU4scZbB87jHW4xka6/CFu0lDNiNyt6BQiq+b6Idl5GRiAujZnLjZO3FjDi6fiUPrjq6IvfWW1Pd9HLsVAWcv6tLSH9My0GnlTgCC1FrnGeEVmmbLi4Zrb9aItF1VUYUUKTfaVjBRtdc257e1MxP1khA3JgCYqulTRuBJOh4Peb7e71P7oabxXrEmuR76dtjSsPLMVz8m/0CvkF14uJn8v37yKxrpzedU5BcWAQDq2RETge7BO5CY+hNzh7bF0r2XMbZrEwz1dcfKg1dx/v4rjO7UGMv2x6BbUxecuPkci0a2R7uGjhLPIzM9m/Xf0HcaEYWhqqIEz4GrYGUmSJE+uHIY63GrIOjbqC4GNhH12vG0k2+0QUUz7mEI9FSqISkvBbsbLSdVt80tKELvlf8CAA5PG0S5/+l5sgknH79l8B+XF+n+FBxDw/Fg1gRo/YoAiv/6DT037yP1UVRQwJHRhDdQwOEzaBOxHZekEPRmtG0Ox9BwrOrZAQ8+fcG/FCm2spBbUCSxvakx/bnmFUoeQxyqLAVIQx3BYo2nA+G1FtyHiO7a5k+kntSfvBqPI6bw+wkXjfnTudNjAqbeOo0WNWqCA45I2i1b8VRFSXAdtTLcJtM5lkdPs5/U+4yJjYClBhEZPseZmX8WE8q4XCzz6yC38aqoHLQ1VDFtoHz9sPtMlPw+lySGaalY41pSHxhrNEFt/SmktlKudIJ6Da2OAAAVRemKK107EIAW/cQvGPWeuBWH146UakwAsD+yAG96SS6exaRPZfD9B71dhpNDdbkfV1KF+f3D+4ptE6beokg0s7MGh8PBmj6yLyQkJv2Q2K6vpoG84kxGY11KeC/z+VDhMp3ea/B3UHfmaigocHArZJzYAmvS0NxHNNuULR9+iXNNdmxGcg71/Z2GsjLix4pmbvI4NmYgnOatxu57T2CsrYkXyal8/0Mm/Na8rD9d0Os1pYNMQl5FYFbTGMkfpDdQTnqTDHN7IpKHI0bdljV1llvGxZt4QZqWpY0RthwRXfFVVhV92y2fewwJ71PRvhvZdPnDM3YRU9ZO1CsqnVbuRPyyADjPYPaFJY/X+29Cnq93buF9idWuDny6idF2oj6KFYWNGbU3IE+4s7cwFkmzTUz9iQebAsDhAF29nOE2OhxDfQlPliWjOsLD0QLL9sfgnyE+ePLuK07feUEr5qV/lXxBl0To+KqbnIpE3MVz28ielXwmspFSkI4NbvMw5N50kTZxAp4wxrqyrZQXFBXTd/oD0BJK5Ru97wSprbi0lJTaObBhPYw/EAU2LL9wnd0J0sCrEM8jMfeR2L6Wmg0otyspMJ8wCsOVg8Dm39kLbeduQU1TA2wc3wNj1x/Di8RvWDOmq9RjNRgXjkP/DIFddWaG0RXFyY/xcNY3QXo+ddEMtsKkohQT+8pgk8fkChm3XQPq9Pwq5AtdBJ3HMGLhV1lJEbvmDkAtCguSZXsu40hMHABg3/whMDWQX4Xrc1fjJbbraEmODFbkqKOF+SGc+lBXRMxT4JDFgIxC+RRILA/dzfjXb8yEGzaIE/LYinzv04loalOd0TQ9yeQX0M8FtOVUZVjePJkzib6TFBQUSn4tejk4Y/WD23j5PQ21DSRb/hSVlsrz1PDiSyr6ROyV65jypqyMi8Yh63EjZCz0NGXzMQwIkX6OQcftYcRn433GD3z8mYGSsjK4mVWHkQazbLMXIVMwfM8x3H7/ieTnzASpxDzhqm6qSvLRAaPz96C4sASddP+cqJKe/u0xepn8VhrlSbNuHjgUJtlglYrYC3F8cenb159IeJ8KfUPBDdvsJb350XEJ71NhbStdpbq956ZiQPtV8Bsv8E9J/JgGbhkXHAUOdqy9hGETxVcedm9iJ1JoAwBio+OkOg8ejTrIp5KVPF7vvwl5vt4W+qvARalYQW+MXVsc/CTw6elrRe3j9btxH0MWfr9lECuNHo5kAdNYVws/c+hXfN9J4TNanto1pfPtqkI2pEmv/Vu4+TIBV+PfI7hXa/rOLHGyFP8+PZUUh3dZogskAU4VY+CtrqLMT6fVVlNF7EwiGvjU+CEiVWiFn0c9fYU5J8n+vlSFLtb160JZzZbH6fFD0Gn9bsz0bSH7H1PIJKMUAAAgAElEQVQOzXJV9GJSyJH+PL+8JkZDxYp56qrsCg5JE2HGS7EFgLVjyN6vF+YLvK42jqf2lDwfOoL/uMG4cDza8Od+JofX9kAZl4syMRUQ1VgWeCoqlu/NG1sG3yEqaX7OS4PFr8i8PY1nyPUY+UXF8Jq+HqVlZYhbQ/yvP3z7gZomFVOsqwoyPCHvbNhoGOmJX9iZMbg1ZgxujQkrjqDztC1yS7HNyy/CwnXnJfY5t2OCxPbzCc0AlKGdNZFy3rnmUzz4NhVZRW/Q0SYWANDRJhanP9aHj+Vl0r7uJmE4+9EDHX71k4Vbh6dKTLcdFLgT/4b5yXwcJhSWsosK/vg9CD/yTgEALHRnS7VvbjkrCCrU1f9Mf0zedb2ra20s6y57YE9uruTXYopHE6x+cBvtD+3C8xH+0FKhfl14BTHuDaH2BJSWFvM34XtOnlzGqgyazduI+tbVsWc8swjLysZWTx+2FNVqmbB9MDtfbcaK3Khtx3DvXSKuBo9By0WbEbdYfqtyyqpKiM7fg8L8InTRH0G/QwUxbH4f9AsSH5rLhq43J2Jm7ZFobCAfccl3aAtW4tLlfbf5UYbCghnvcYu2ghz98kIeVcRe+W2GxjrYHz1NbB+ekHfgYhDl+S2KHIyYc6KrY++eJFD2p6N2Qzv6TgyQ9fWuiIITFVnEQp6vt5KiHl588UBJaRq0VD1JbbYmh0niXVqhfEzBK4LyabmyEn/nLX0nGrr6b8bJNYIV0m6Tt+BExO8t7vK3kpErn+qSDaKWIrdENGXxdY+5pOe3Uj/g0XciAnZSbfkLPACwwnU6ut8ibna635qAiPrB/LbZ+87hupiq4zwOXY9Dn+auUh0zMVVg+D2+UxPKPnWiQqCrooH+Ng2Rkp8FLrg4kfiYMhVXS10VOfn0NwJ0PJ5N7QdWy9hARHgTft6zvjN61qdPxWjtaEsp8vHQ1yQqfPo1phbTACArj52Pmm656BQ/W9FKxFnF37Dt3WA0MhxIOYayErvCEj+yKn/yv3j/ZfpOv5l2p7fjfKfhuJuSiEdpXzCxDvmzoM4yPZnKQ3Lr1ViM9PaA3+bD6FjPEa2cbNEpbBeiAobASKgYxaCNB5H4/Seig4ZD/ZeYeDbuNYIOnMXN4LHoHL4LChwOYmaO4kcTOc8KR/wSwfv65psEbL0aiz2j5SvclafNP1uQlpmDA0ED0W+FIFKk+6JdfGGviorj7ec0AMCKSV0kCnnCrAvqBY9hYfAYFiYXQc9nSKTE9l7t6asdt7O+IbLN3YQsqilwVNHJ5jEAoKPNA/52M802MLMh7lnMtQTplW2trtAeV1o+fv6Ox/GfUd9ZOn82z1OrsKJhN8x9dBY+1R0w25Wc5VI+Ai+9IBf5pcT8JK2AWJA2UqP+/yb9XIbkLFGfeBezi1KdIwCoq6kgL1+ylUNOrnx8RIVxnBeOyD6d4VOb/b0gb4Gvo4vkbBumFJfQL8gkjJsG6w0r4bJtDWl7+Yq2HmY1YKIpu9fgn5pWS8fjhK9wmR6O58vZXxPEeeaJ88erCBxDw/nvs5vTRpOq2UoD41nFlhE90GzBJuhrquPxIvF5v7Lwu4S8SRF+6DS64qIU5CXkAWAd7fWWxkRWFnKL30NTWbZS0kvnHMHMRb3oO8rImSA/foptvdlrUFxaimvB4sPG/8TX+2/hQ6oghT6nULJx78vMJBgZszfclwepGdmU1WwLi0ugKsdKsfJ4b5gYkKtWZfyGG+v/Ck0XSFfEiQqHY/MZ921sZIPhNwnPuooS8+y0rHC0SSTifr5CfT3y5+rItMHoG7YXX75n4eYisqinwOGgjMvF0kMxUot5/Zf+y3/cyFG8x+CNdoQY8DQjCXX1zOGqZ4HckkJoKpFTbYx1teQi5v1u/HbTG81nsbyZMWKQDq2jXDHRvJm/znno8gN49jEZjzYEoIzLhfv41dg7awBqW5qgy9wdSM/Mwe2ISXj2MRlDlx/g729loofjoX7850/efcHpey/x/ut3xH0gzMn1tTVwafkYAEREHg/eY7+2HvDvLlgU0lZXIfXbHNAb7mKq/VYUidmEX+TbzHQRIQ8AdLVkSw8qz5wjF+BsboLQ45cQevwS9DTV4b14M1+Ic54VDjsTAzR3sIF7yFr8O7Yv6lsJPKqaLtyIkd4euPk6Aa7BESQBj46Wl4PA4XAQ02q53P6etMwc3F81Sa7X3CqYs/H4bQCAdwP5LIhXBAHDW/3uU5CKkX2bYOvB22LbAxYexdX9U8S2U3G3M+HTdaX9JNgfWSAi5pXHUE0TeSWEkC9OxJOEsqIh1JVrSb2fqqoyrZiXSuEjzQUX4a+PItCB/r6wZcxUXGklGv0oi5AHAC3CtgAAgo6dw70ZkhdAmaDKMCqbJ+iJY3GLthjgJFr0RVraLxOthP63wVbQG9yeCIoZNMYbHl61wAWwdslpvHuZjD6tluNQjKhFzZ8M46vlzdcJGOntjkUnr6BTfUe4WsovhTBs7FZE77omt/HoGPJPDwyc3b3Sjvdf596XDmhlTa6+W1DyBWpK4qsJCdPTewn8Z8s3IlIc1oZ6FVrsgg3el6dhl2cQrDQFN13db8xDXV0bzKszBLfTX6CJoRO8L0/DBg9/OGibo/3VOYhuueSX/w4XOSUF6HJ9Lq62Xgnvy9OwvdFUjLwfjmjvxUgpyOCnw1QmrpaS/fcG3g6HkWo1AEBaYSaaV6CY5z4mHDyrIrfR4VDgcBC7STB5mjWwNaasPQmAiAi6FkGk4t1aOwleEyP5+yoocBC7UbpJV3k+PE2k70TDx6R0TFl+FAsndsLCzdHYt8xP5jH/nxGXSus8k37VUhohDyAEM31VDfwozIP/vSNY00j+ixjFZSVQVlASEfIAwLiaFg4GUkdp3Vk9CY0mrwGXC9x+kYAmTtaMjrf70kPk/fKD8fNxZ7TPox+fUFfPHL2s3NAyegWu+JKjtm3M9PEh+Tujsf5Eem3eh+zCQnz6/hNPgyUvgL77wu7vtDKhN2RPLXjHamw6PnwlzvmfQT7os2A3AGDuzmg0drLCzK1ncXL+MCSl/cQCPyIjYOjyA4hZMZYvZg1bcRADluzFvlmC9+Kxm89wO2ISZXXfRxsCELT5NC4/fis2zbb97K38tuAd5zA6/HClp+Tu9yEsWva+eYyQ+xdFKttWN6wm1+M5VTfGwCb1sPPGQ5KAx/utr6mOk1OGEM/NTTBo40GSYMd7HODblL8fU660XoH731/J488gUSXk/T5uxf3ehehEGk9hR9u/z2pkWK/GEsU8JhFblYm57gyY68onAteyhh4yflL7h/J49vKLyDYOyN7u4x9EwF7bHFMcCP9i36szcLzZfGgoChYBz369hw7VRYsCsuVaoHyzXfR1NRj3TRgnyHTLKiyEpooKFOVRLvwXf2tEHhVsBL3UlEyRCLx1+4i0ZUlVbiuC8fsJL+aVF2+KXPvmdWIWaMb4itnUwRpNHazxIzcfiek/6XdgiLQFMDqMaInJa2WrtFeZcMBBRlEW9FR06DszxMKhOj6/pi+rXZ7sjBxolwubzy/+hDtf2qKV9Wu8SJ8OR4P5UOCo4eZnL+iqucHFaA3S82JgqNEKMQkOcDc7DG1VZ1z71ADeVuL91QpKUkhiXmlZLgpKv0Lz18pOQuYGWFcjVjqOXp0l9d/yX2Kp6wiSkMdjXh1iAt7EUHBDPi6WHHqtwOFgTtxOPMog37DV1DJDGbcMygpKeJv9hZGYd2LdBdo+VLQf5s1qv40eY6GtTNzYxf1MYDVGeR5cfAZ3nzqi2zdJ/qLv1aIuerUQXelSU1Gi3HdaX2/+Y14a7obAyiuScHELkTqYX1iMpVO6VNpx/4tI8sSj88sTFvJOtB6N2tVMKdvKs9VrIHrEbEH0lxdSnClzYlLvYOP7A3DXd8Gc2uQV5e0xsRjeyoMy4lRFSRHKSoooLinFhHXHAQDD2nrAvyu1n+XM7WcR/ZC8kDO5WzNG57gq/gKG2jbB++w06KuKphZ4OFrg8iPZU9J/F7wquMIs2ncZcwaITs5efvrG6hhm5SJ0w19SR2d0qCH/a+zLROKchQtOnL3/EifnD0PXuYIV/46NamPy+pNoUdeWFJW2I6gvKYqOB5WQx5TQIYK/f+Gw9jh7Xz5Ck6k+c2P/WrqGAIALnamrVNrVkG+BDqcakv2Nf+TmSy3SMeFr/ndUVyf/LV+/y26Xoa2uCo/ANYgNEwjg4SdvwMJQV+axq6Cnrp0ZHr/5gq0n72JkV0/6HeTMkGm7JbaHzfm7ilHx0K+mgR+Z4jMoSkvL/rgiN/LA3tYEcfFJEvsU0/iBlpSVYr27wNqr9ZUgXG65An1uzcchL8LG5HDiNfS2JGc6pOfksk5bBICDD55i3pkY7PLrDQ8rZsEpkrC2ZPfdr6Mq3wIhFS3kaampwEBLA6rKSigpLUNOYRHSsnJQkUXp685cjadLZQu0YEvPw/vxKEV6TebjpKl4FRqAktIyuCyIwMim7jDQZC74CsN41vQ1Iwtjd5xAVOAQlAhVUXn6bTh+5t9BU6vHUOBIri4kTElxKTrq+DHur66thhOpWxj3/1M40TQSXW9OxErXINTStpLLmDN2jMXEJnPpO5YjfOw2zD0o3uvQyXA5Hqf4ob7pTgCAixEhHBlqCELaHyT3lvq4AKCooIl7iZ3Qyvo17n/thobVT9Duk8+gmAAVVNVyJVFv9ho8WVwxqeNMeJ+TDE/D2rT9lDiKuNRqGWmb9+VpuNp6Jf8xAChw2E0INs1gV8loYoSf2La4RIEPiKvlZ8QlWsDacAuqabTjC3kA4KprTdqvdX8vXN5/S+pz2RlymFLMk5Xt+25h+AAvxv2bd1mB61HU/pDyhGde/zM7H7ra8k3fqoI5QS5tSEIeHc66FVscx9e0GXxNCVFt/bt9uPjtFo57rQMAXH72DsNbeSArvwBGyqLpNvcj/FF/gmCyt+NCLHZcEBiBP0tIIbUL83idZPEzuo2gfUrtNqgbFUqMSeGZ17C2+FRdScQnfIOz9d8VvXHvpezRugAQUJvdggwbsoWMzTWEimhYGImKLm+S0tDdy0Vku7xxsmL+GZQGDwlp4+XRUFKG++FIpBfk4lm/AGgrk2/EXGzk+9lXoInWmN25JQY2kd3qJTWLHF3DE/IaGgj8pBJS2Fdq53Fz2Xi8/JwKV3/iO8bVPxyN7C1xeu6fUyTvv8zaoF7wGhWBTSdu48Grz9g4Q/KcPye/EC3HE9cWHU3m94DioBN2qlXQPCchyRw1TK9DWalmhYw/sFtDRO66KrY9NOIMFgQyz1ByP7kCYY16IOTxWQyrRY5GKxWjmmgoEQUVTn9+Dg446GhB7wkrK40a2OBw1EOZxlBSIHxdP+Qko6aWGVx1if9RWqGgGnBiHrmo1vN/JsNlQQQOjeyPujXYXRe6ujrh+rsEHIiNk4uYV89FOl/EisBttmQ/SiY0sK6BsMEdYajNXigV5sSDeOy6/hBvU9hnYpSVcWX20GODTaT44jZMUVJUQOOaltBVV4OeBrvvN8aqh8/SbfzHmXmFMNYhbgLqmhCGy4+TeyOrMA4eNaKhoWxDO540Qh6Av1LIA4BuN4nS1tPiVojtc7LpWrFtVNSqT//6UnEr6gF9JwloKtuiUY2zrPdXViRSgnKKXjLqf3xtNKvjtB/eUqr+xTQlvp08a+HFXekjRJI/psLMhr4q8Jb3Z9HKpB7M1PXxrSADJmrUqVMl3FJcSHmItqZu2PL+LEbZduC3RX25I/X5laesVNRgmwlKytQG6unZO1Fdby6MtEfxRT19zT74lrUG1TTaYf3bcxhfqz3WvD4DTSVVjLAVVDv27tOYlZgnjR9dSmomTI2ZpTxJI+T9DtqNXY+7e6f+7tP46+m+eg/epKRDV0MNt+aOw733n9HIln4CNtKeuuDD7yYh9wsufiN/jvZO7o9RG46itrkRAjs3p9zv8boAsYKdOC4tHUPbp7qGQOgZUasZRtQSH8XHJIWUipefUv46Me9Vomh137+Jbl51kFdYDJ6upKVOCFgeDsRnx9naBPEsow/lSRnL0ABXW+kEuAe9iXmf/40o3P2WiFMd/WCiTsyZlSo5+mZjzF25iHn/3n4MHTXJESKJ3zJkPg4A1LYwrip28ZtQESqI8/DVZ3SZthUnVoygFI23n7qHDccE15fjy/6erKnyWJuLix4rw+fkerAwEy3QJw31nSR7d165+0aq8U60GYUh1/fAUlMPs4T88uyPLCA9bmhkhX9bDOFve9A1CM3OrEZNLcNKEfOcHZmJYMnfMmFmIpiPt4wh5rMN9GrB29gVEx9GwlrTBNMc+yCs/ji0vToDUc0X8vtPdeyNuc92Yn4dPwCAy4IIAECfrfvFHvNViOTvmL33n2BdP/llvtSq+XvnJUH7zqKwhF1FYwCImjYUNY3lX1G8m7szurkT78VVZ25gxzX2WsXXjCxU12OWCfn+dQpsHchC75t40ZRvcTz4KtrXxciE1TV+xxDZIo4Zi3nxywL4hQNqmZJDRRMzNyGrMA62+jOhoWyDawn2aGEt/oupk650K2zR+Xsktvu6hyL6QSj/OZfLRTuPeaRtdJQfQ15Md/x7Lm4v0oPgaiLeDD63+D1Sck7CVKsr3meEwVaPqFrF4Yi+jbRVHPE1+yCqawtKRzezuItnqf6oqccsFHbXPHrjcComhA0hPW8wJxKPFhGTa957WBqWnZuFznrS/x+ntVmIve/X0PbjRdYB4At5x5uJ5uwL9+MJebxtXWo0RpcajQGAb0bNa2tlIr8CLNLw9ec81LUgi2tqKo74mUdUB1bkEJNGO21TvM9JIfVr2E468302pKZni4h5zbuswMnd46GnS15xCl1xCqFCla55kXdlZVz49lmNi0cC0LzLCuxY4wdDfdkrTImjy6TNiIocDc+Bsq8GVSFKSPfWqGdVHV7ziUpuQfvP4nowvUj1pzHw7jTkleZjo9t8fkQej4gzN7FlHP3EgRdlt3D/JRy9+YyyTzVNNcQsHQsFBfl5ucjKmTsv0auF6PdHY/9InF44AqVlZcgtKIKNKTEpbTAuHIeCByO3sAiL9l3GoeDB/O2+7g4IHtgGey49xNhOjdFkciRCB7dFW3cHfp9HGwLwPSsXwTvOY8Pknug1fzcOzBkEJUUFPPuYjN0XH2LF6E7wmrIWHRpSR2DLyzNJXJpteeQdwRfYqzn2XHyI4IE+AIBFw9vj4NUnmDuIeL5ydGc0GBeO71l5MNAh0kiGrTgIa1Ppbgyk7V+eC7HS3TDz6NhYOj9Xp/2roKSgiKd9ibmOuEiZiiZ+SQBcgyNQd04EfFzscPH5O5SWlTEqcrF+aFc4zwrHmJaNcOfdJzSwro53NJETj98yvxGq4s8ldkcgPIYRBvHJ37PQaDj9vLmfT325ROb9aaSk9ZDLOA40Qo40XxG8KrUx7SeJbROHjrIaJtu0xXBX8dXV5YmmhgqjfnMWn8D2iKH85+ULWqx1I/+tF7yXifTlCXkAENG7E2Sltpkxlpy/hnHNG0FXQ/x7e8se0crJVDSoSx/hbb1hJc70HgJnQ3IgyO7njzH3hqCae2BDL/i7NWZ0XB7nnrym71SODcO7o5mjtdT7sWVqx2aY2pFY5O0Z/i9eJ6dJtX/bJdsYRecdvTYTPVsspWw7E8ss87H3UaKgV3VtHdzyY+evmFtYBE1VZp8RSTAW83yXbec/dguOxMOFxAfr3Y/5sNOfC8tqghseMyEBR2QcKTzylFSUcCZT+morHA6nQoQ5NjQxpC+h/rvh/BJVnAwF0YNNLUSjooSLXPCEPABoaRUv0ldRQZMk5PFIy4tGHWN6gSv9q3xWeAHwhTwe5Qtg0Al8KmrMKhCVR55/Q0VTEedaQ28RsvIvQkfdh7/ta8Z81DTeBwDY+SEG/368hhs+izD8nnTRqZJYM2kH/CPZp+SUF/LE0bwLOdrWxEgHttaSvQm3/3OI9XkBQFQkUXl5dC8vDO8u8LOpEvfkg0a5i6qtiXz9rSqLvZ7iK6E9/iidt0dw/zYI7t+GviMDyrhlcD1FpNT2t2mI2XU6Ytnzc+hh2QC1dOSzav30QzLl9n4t62FU2CEcE6qg+vZLOvbMHAC7GoTP2bsv6aR9lowgFk3GdiImzbdWT4Lb+HC0dXdAl7k7MKUHEdnoM2Mzv9DCkblD0D10J46H+mHo8gP87bdWT8SifZdRkYyqtQ/HE4PR03IJNJT0UFSWj3Wvu2Kk3b/QVqaPEmeLAoeDiOM3+H9rMxcbNBgXjr7egoWk46F+8Jmxif/cTF8HZxaNkOo4E7o0wdUn7/heezP6tiQdg479lx9JdTwewtFKdOQWF+FFf3KUtDyNy4UZ6e3Bf0xV1AIA4hZSW6t0cHVAB1cH0jbh/Vo41uQ/92/LLPL4etwHRv3Y4OofXhWtV4nE7gjEo9dJGLNU8pzFzdGClIr7M70bqunvAsABR0F+XuF05OafQvr38TDUX4uMzAUoKf0CM+PTUFVxQ0KSGazNBdeFhCQzVDe5BBVlIhqIy83D12++qGFKFmWKil+hpOQzuNwSFBUT/psqykRaeUlpEpKSG8FQbxXy8s+hsPgJLMzE+4jLm9AbMWhrY4cm5paIiL0DN9PqaGphhVNvX8HVxAyfszIREXsHh7r3hcuWSIS3aQ8fG6K6657nT9C2ph3MtYn/T3tr4nN1LoFZsMPyyXtw5eQjrIkKRK268kkdffdRvtHpvk7SV94tT5Oalhi++yjaO9ujnob46Ow9h+/KfCwA+PCTsClYdvc6dncSFEbLLS4iCXkAEHb/FjrbOcKmGrMMBml98jrUc8DyAR3oO1YgRwMGAQD8d0UhJv494/36R+7H/kn9JfbR0lFH9ON5SPyYhod33kNRgYMu/dgVT2Er5AGA25J1eBUaAMfQcNycNpq1xyNjMW+CT2PMOngezjPCsVLoH2ynL6pg2hssENnGhlM/ttF3+g9z4OlT9KtLXX6646hWOLMlRuoxL+y5gbaDy6U2VeKisbkOMzE3bAy7tOpBcyRXKa5rKeqdoMagcppcX+8/kIp4vQ20BpA88+ISLaCiZA5tNeL1uNNWsCqypeF4kf1b9mmMK4ekTx8+szVGJjGPCVYWBtizjhytyWFww3Z87Xm5HF9YyAMAZ7uK9WD7f6H76j04OHEAuL8e758geULAln0fZLM8kIVmtW3QN2wvjHQ0sXZkt0o9dv3T8zHdpR0G12yMxc+ICN3JtdsgIPYgNngOqtBjT+7eDPbmRmgwLhy3Vk+Euqoy0n7mYM6Oc/w+1WgiSzgc8FNJk9J+YoiPG7+t5bQN/MfChR4qky1vB5Ci7lQU1DHR4STWvu4qMRqvsbMV7sR/kunY5avGln9uZaInsbJsPbsajCrPHp47hHI71b7ltz3/mCLSR95oKtOvsqurKiP/V/Xn/xJFf1hVzipko4GDOWJ3BOL5h2QcvPQEiSkZKCouQc0aBnBztEAPb9H7Ew2tieAoyLdiMxPSvo/mC3aaGl2RkMR8TsThaIDDEU0hV1F2BDgq4KCYL+LxSEr24B9PS7MfEpLMUFqaAkXFivHtLM+Zd28w3o0QH069fYW4bynILS5Cp1qO8P53G64NGoFBJw8DAHxsbOFjY4dNj2Mxpr4HlBUU+EIeGxzqWeHKyUe4dCxWbmLenwjv+2zLrVi5ptuKY9ezxwCAeU3JRbIa7iIy5pwMjXG29xA8+ZaMbsf2osOh3Xg5SrwPPlsuzR4JU13mRZ8qmjVDu6BH+B68SU6n7wzg2Wfm13lLGyNY2tAXiPzTYSzmdWlQG10aiKaI3E9qg/wSgXmzpPTabkbSqZcKYvKOfd1D0aGHG9w97TB/+kGR9tTknxjcebVIdF67hvOgqamK6fN74NDuW1i1hXzD7+seipCV/TBv2gEEzu0K3y5EVF0fnxXIysxD6Mp+CAncjwPR06BnoMVoTGlIyspCSnY2/3lnR0exff3XDGMlLq0avfm3iEtPU8ehsCQFHtWPM+r/8BJ1Whcdg4Mlh8RT3Zzzokwl8Se93lvetseoWufoO0pBRb3erpafGY3zoygHRqrkycXMXeNZiXlMsbMxRlR0HLr4Sp/S++nzd5RxuVDgcLB59w2MHtIMKamZ+PgpHQb64ldWigrkcwMXsfcqunjXgc2vyojb5olWzqxCeuKXBuBNcjqW92uPpvbWjPdzObEIz7vNYdQ3vTAX854Q3qNz6vqyOU1aBt+bjpwSgWG9mqIK9nsSK7MjWntgRGsPcbtWKGVcLgbXJKeGqCkq43Ya81VXWWjv4Yj2Ho5oNGkN7kX6o4mzNYx0tfiptUy4GT4RT959Qf+Wgqj7ns3qYlrvFiLVgZvVqYmyMi4UFDi4JOfKvG4Okj2YeCgr0AuLgX1aoHeI5CqSVGRk50OvqvAOn/SCXKgokKP4dFREBeKezevi34vSm8I/+5CMOjX/mws3vMg7XuGLKv4cXGqawWU0s/ddXs5G5OUQ4oOuITurnL+F8oLhz+w1MNBdTNk3O5ddQT9xxA4by39cTVUNRWWlCL1xBb41a8GzBiGwfZxARAi/TCdSFcfUJ6776srsso14OLkRvu3Xoh5jXKh80pAB4MDxWPTr/nvmJlSoKCniVajkBaZcoUJQsnL6PZH9ZqNLjrbLLS6CkoICzvYmFrLqmZihnokZnnyjzkIoT/1Z9NlwPCq7gARTjgUMxu4bj7D81DVG/e++S4SnHX1a8+UzcUj8kIZ23RvAzFz+foB02BkZwDGUuOY1XblZpJ3u/ceDsUufONNEXfXGaGH9hv8jCWmqk25+SJ3LzGPy7M7walWbMp3W2Iy6hD23jIu2neujUTN7StEt+kEomng7IvpBKMLmn+Rvz8zIxfn7IfBs7oDoB6Ho57uS8ZjSYK6jA/caNfg/miqy51HToa5shZbWLypk7D0bBH5NPj8AACAASURBVOJXXeMNjIW84kL2Bp3/D8hbyKuo17uwJEFie05JPv/nVhqzoihMSf9CX1VPQ11FRMgTV4FW2C+P149nCD16SDP+NhsrQ+hoq1d4JdvJA71hU8MAPzLzELH3alWarRyxNzNkLOSt8iAmssVlpXA9uRh5JUUS+59IfAqvM4L/1RA7dmH9dOSU5OK41zo0MnDFca91KCgVnNeD90nYc+0RhqwRXQiTB9/LVb2k4/GPRPS2cqNsG9a+oTxOCQCw+cxdeE5ag6HLD+BepKB6+Z4Z/TEm/Ah8ZmxC7Gv6xQd1VWUMX3UIQX28+dvmDGiNE7eeo1XQRgxYvJdfaCFifFdMXHscnv6RaFnPlnI8thFxoX7UQvCZLwtJz5n46NU0Y5dOHrJDcqRxZ7Nx4JZxMcR1JqZ3Iad+71txGh2Nx2DTHPL7MKR/JDoYjUE7/VFopy9YAA7qtALdLSaS+i8fsxUPLj/HgqEbMNApCO+fMVs8qigM1TRR9+Bq6Kio8X+oGNPZk3I7HauPMPNm+hsRTqGNWxMg8lPF34Gu4SHoGh75zwt5AGBtnkz6ESfkAcCpy+wWzJlwtGd//NulF+4MJWxYlrUkf+ef7zeU9Pxkr4EyHa/oV1RxYYHk+Q6PqeN86DsBWL/jKttTEsFxnvhFAcd54Zh/VvrgDCra92MmlDnWoo/YLC4TjWze/pRY9Hk3JpC0vaOtg0hfsePSFHnk8WzZn/09O6RZA8Zi48jNRyW2Xzn/DL71Q7A8+BgObL+BtJQsfptvfVHP+ori9IQheBUaAC1VFdycNhqvQgNIP0xhLObliPnQJmcTE6un34bhY4b4D09qIrPwSB5WTuIr4KhrSK6oJY7oB6GwtDGEr3soxg0QX+iBCl/3UP6PvMakIreoCHXWRMJlzRpkFkgWP0ctYZcC1s96Iqv9pGXwuFas9pO2QAoPuhRbgF0BDB5/wut9N20L1r8mV+vd+2Eg9nzoj13veyO7mKgYuP51S+x+30ekLxUV9Xp/yZiLuEQLxCVaoOCX34gw97+/g5aSOrSU1KGpJF/j5IF27EPPo2+8xJywUwjbHgOvvgLhpWnfMIz5Zz/6Thb4hxaXlGLRhmg8iqe/iZzcPJT1OZXHc+AqDJyxC1++/cTkgd5VlWwriHYrJHu2drJwwek2xAp5QWkJ6kcthcOx+XA4Np/fh/fc4dh8zHhwgr/9GcNIPlm4953w8FFTFCwM+W87icEtGmC3v6inqbQVbMuz+9JDtJklurrIY2sTP9SJCsGMR0fxNCMJg29uxZCb2xBcl9qsemJ3dlWkD155IrJtdEdP3I30x67p/QAARVnE/0hVWQmbAnrh4rIx/OqrADlFk1uWBm7pN8o2Hn296yFmxVjsmz2QVPlxvX8P3F0zCYoKCpgzoLXIfkEbT7H4C4HqBqJpUgG1LyCr+BvCX7bl/3SsESz3ghc8bj1PoO3TpcZ47I5bihmbRpLEuQFBnXAmdRPKygQ+HwfCzmLe/kk4m7YJtepZ4fwPgf3DitNBOP55Lak/AAT3jsA/u8Zh74sVsK0jPuWLbZER/57SRdYnDJ5J20dDjd1C7ZN3lVNg4tpZ2Sp3ysKEjn9mZfAqmFFUIB+RRBylpWWU2xUVjZBfQETtcLmiGRBlZYQvdGmZ5CIu5VFVrovSUlETfnW1FsjIFCyclJRK9qLdcuC2VMf9k5nWOxIA4NWeWVZL1/bMfU2Pn33M6pyk5dRT0XsSaZHmmrJ+Ob2A2sWOyH4Urro+/9YVyr4pudmU28uz4vR1Rv2eLw9ABVm7yp2l/dsz6jfrgPjFxqWzjuD8w1BEP57H+jw+TCLuu+zWhrEeg8fY5o2gosjcm7c8jMW8MduO487bRDxK+IJHCYIJBS8az0jDF4oKGmL3P7nhIuuTLE++DGGt7bu7IfpBKBI/pCHpEzOBUUlZEdEPQkk/so4pjrqRa7GzZ0/s7NkTDdatl9i31xR25pQZ3zJRUsQsGmvjinPo10pQNejs0Qfo3HA+sjPzAQDvXyWjo1so2tWbi3b15qLoV5TX+D7r0a4es4ow8oIu5VNWZHm95YUnRap6KbcYg2vux1Dbw9BWNgEXXHS1CMMQ20MY73AFd9PE++HF32FX3Q+gf71rGu2Gq+VnmFQLwOtkHzxNtCFNsjz07fiPjdWoPVZ6TGrH+vxk4d2nNAQObwUOiKvbk5dJuHkwEJsW9Efqd+Ii+uJdCk5cfIpz1+Jx4Sb9xOBVrPxSCUf38sL3zFxMXHIYl++x/x9WIZmvGVm0fWrpGMNZV7rUN98aTiLpePJEgUNc2qurG6P7rQmkyLwdE/sgeH80WsylXnzy8I9gdczM3AKEH5c8cWxkaIMONergbNJTxP/8iic/PuOiT6DEfdiw/gT9jZOKDvPrE0fBCBxF+RToKA8b7zRNCWJQf+tIBNS+wP+x12kuy+nJzLB/iOuEgZiMieZd3fmRHiXFgnmJiip1KphwfwCo25RZhMKW0/cY9SvPYB/qqNEqyJSIEVmkZbQvdbRyVXTe7+FNYho6BGyGx7AweAwLw4x1khcf8vP2IidzLvKy2V1H6Ni0/ybldguzp/iWTnjXffpCTq8zN72DxK9OSEgyw+evdUhtn5NdkZBkhqLieP6+hUWx/HYjA6JoT0KSGSmt1sTwADKz1/G3JyVL/p4oKv6zMo4y0rL5P1TbqH5Sv2Rg7jDBYt2QqcxEFWkI33hJ7mNSwZWDWXzH/pGM+yqJsQ0TZlqjpgCARruJudnbDEJ49qwuukh18eM7RsfddZ3ezkHcucUlWuDFl4aIS7TA86Ta+JIRzA/QECa38D5/e1yiBT6lTxQZh8stRFyiJb/P00RrkT5Ux6eiU33xFmTCnHokOeOLoyCbeskBoKqohFIuFzaRsmVHjfRyh446+6AWYYMXiX/VkcmSVWUz7X4S26M2yk/ME2bmeOY+L/l5RVD/VSa7W/9GSHifCnMrQ9r9SopLsW3NRYzwJ0KFY2+/hUeTWjKNKY73UwMpH4vjn/3+WNCfeT48j47VhiE6f4/EPuP7rMf6Q+MxNoj4wm7fIARbT/jj1P25CBy6FU1aOaLX0KZYvnUYnOtbkfZdf2g8lsyQvnLnaDf6Ve2/kZ0hh+E3rzd9Rxb4VCfflMb/PIm3WYLKR1rK4m9CA1uxK1YjTZSiabVAmFYj3suff0zDj5yDcLX8DG1lgdeSq6415b5jlg/EsUh2RSO2zj6AkYslfy+Jo21T4mKhq0Oc47lrL3DjASHG9fAlVhl3HL2DWw8/oLatKaIuP8XMMeJTCYbWlq9g0b+DG0wMtLHlyG3MWXMK15vUxrwJv7fy1N+M80zqiLTo6cMpt5fnWCtCZJ/9KApHE0Sjwnh0t3LFUreu0p+glBxtQkwy1zUQTRdwqG6Ehf3Fe/WVlJah6dR1uLlqAvPj3XyGhfuZTcKXufXCMrde9B1lICdf/IJfce4WlBbeRFnJK2gYCwSe3GQraJoRKa8FPwZATZ+oul1acAFFOauhqhsOBSWBcFSUtRDFuYKFEt6+ed8agMvNA7j50DC+AY6ieN+WY9fZpV5tnyEaVSkrk3o0ReQx6htlWTAwFRXxRngEQ1FJEZvvzCOlag2a0QXt9EeBo8DBP7vGkfpP3zQCDg1sRFK79IyYGblvO8tOzFOgmPCXcEux8tVe/CzOwdK65OJNzvvDEN9f/gI1Ew5tu47tYdFYsWsUpvttxZm4+VBQVEA75zk4H78IADBzxHYs3UZ8r3HLuGhfJ5i/P6/Pj/QctHMmIof7j22JoZPoq1kHb5Ov/UcVv5d/Np3F+bvMopc8hhGRKbE7AlFNX3I0u6zsPRmL8YOoFyjKV6zloaRkTWoThkkFWnH7ittentU7qKOrfhelJWUY4CG6mEW1TRLG1ZlVUgUAQ30tpP/IYdR3/PR9WL9ceh/ooGPnJD4HgBvvEgAAq3rKNl9u3SOMdbS3OHRV1TDZvTEiHtyB9QaBLcWBrqLX+8Qs+iARJovRAPBkifhMJqca91FalonnSS5QU3aCq+XnX+JcETgcFbz40hDFpckkf/S4RAto5TSBwf/YO+uwKLo2jN9LL92CCoqBCkorKnYBKna9douKKHZ3Ky9iYXeLiqiEjYqBgAUiKGIhiAFI1+73x7jF1szsEr4fv+vykp0558xh2J2duc/z3I8m72/48nMjoTbff++DkfZkUnMsz0w3F/iHRdLqK08mOzhhx1OimjFVQS9lhnBGlf36nSgoLkGXJg2x+x/yRVdIF8AQx5MvndGq7k0wwEB8hjesjXeKbEfV+L2ooBiqTNGrz+HRKzHc3RcsFhtnwucKpL6K+pkTSXfhxEOEX3mO7F958FrYC+26WJGaS3j0SsQ+SUa/DutRx9wA/ocncvfRHVMcvY4dx7XRhBl3z6PHEDJGdOU2Du360TcLvXnyAbqNaCd2//RFvQRes1ls1DEnvHW8lvTGtCG7MWiM+P5UWTnEDx9f00sjOftpF6l2awf3gPUCP9jVM4UyX0jrkSnkhLaQnCPoqTWW8vxObw5GXUtTieebLrfS1mNkg1Pc19a6fcFis2CjJzlybuUQ+il1VKIUS1k/Ef+FEMDq6m+CmTnxJXUjnbiJyi8twvX059jlRO+iLo7zftfQdbgLLJrLXm1rkWcPhN9PgGv7ZsgvIB4mI2Peo7VdfXiN6oiV20Mk9k//IJymIQtMVWX06mCNXh2s5Tru/yvxG+UT9bHeoQ/WO1R81bOKYlrvtth99SHyCovhvvQAQtdOlNqnfGrus13yjaAZ7eqEY+Hyq/6rrDEJyhqTUJIrOfKdg6JaD6gpW4HNFvQCLMk/wRXweJRBWXMmlDUIjyJ+gVAU607Qi0JoVIf+gqE4xrq1pCXmDVpxFIGrxkhvyEfah+/oOoTwjVs+bAcufuQtSA6Z6YbxKwYKtbewqovU5G9C7ckQ9CCOUnsOu2cJf4fuTQ7CxS930d7IFs8yiajoZ5lJWPhyN8I7bsOZHuQeQh2b1EVM4hfKczoUEoXxPUV7SZqa6WPT4QlY5nkUoXFrcfnEI/Qd2UZkWwBwb7GUK+Dx8/rZR+52N+slpMS8G9HyiRC39fbDvxM80NW2kfTGNVQIC3Zdwe1o8gV7tvn0xyy/S5iy8Rw2TTyDsrJPYJWlwah2xaSFD/M+hDPbyS20cTjwfi0+5b/F6uZHsSd5BZpo2SEuOwozGm/AwpfDwGKXYbMtUf31bc5LnPrkjxXWBzH/xWDudrqcD4mV2saqEbkquNl/MkN0DOhXG1VUUkDoBz+UlpbhlP91nN5B3oahqX09+F2aRfmYF49MRYc+W0i1jXuTio59tyDiMjXv6S0D3HHpeTwWXSZ+nyuvRIvRMYumy+RJv3TDZUpCXsAW8h6FPi1d4O3UFhsfRaCJviEGNW0u1MYznPD0vzRA8rijA6gH1IhC8U91ao44p6igg/ziZ9BQdUZJWRpMdQUtY0x1F+DLrwUCYp6NWYpAG21md/zIPUpbzJvUpVWFiHksFvkIc1mj8fj58DMTbjuOcH3yPv3KQtOVfqR980iLeaMCzgmk18b/MUrUZ3YCA4QoIk7Io4N3+xXYG71B7P5ToTxFkz/tVVRBDA4jJ3fCyMmdRO4r36/8awfnhgi6t5jSmHSwNjZGQ19ilWusgwOpPqYNjJH2PoPysbZM3EtbXEp48RmW1uJ9Denw6Ir0LzxRKKkoQZfk6vzS88RF/vlHcitq5VFUUqyS8w0AKbkPkJpPRP1EZuyGizEREVDKLsbJlFEoYxfD1XQFajGtEJmxE09/HgGLXYoh9fZDR0X4byXL+SZDTuF9vM8gLub6GkNgZiB44etuwvPbiM8W7znnPr4zQg/RW9n0bLlYagQqWVK+/ET3MTvQzaUpFkzuDnNTPQxys0cDM0P06iReVDuw+Ixcjg9AYqGLGt+8GmRlkrszdl8lUlTTM3MwcO0xXFgqfkHJeZZgmsmphZJvLlsEr8CrPtQ8SrwHtKcl5v17LgKzh3Sk3I8sSkxh0basKBLFv5ej+HflWkzIi9oG2vj6k9xqPoeUNOnFhsoT8n0v5vTchNG2C3E1PYCbNpv9Iwfn/MNwzp+Ixh63fACGznJHyPe9GGo5G23c7QTak2XtcXqZIc5W9YS2XfxyF+EdtwEAXCOIh1p7PUvufo+QIwLtxXnoefZpi0lbqD9s7QqKFCvmGRprQ1FZEYYmxP1QCc3UvjZdmtHqJy9qhLyqhV/IC/f3hL62Ojf6ThQuNkR109jEL2BqjIcqU7QHqrz4nJZJuc9YiwVQYijjbQ7hB9lKvxuaaBEVyTfaCN6j3fwWiBXWB/Eq+zGGmnshtzQbr7KfoI2B9GJC5fmZRa4g1AA3e+mNAAypS9z3U7mvjQyOxuqh/jifGgBtfU3udiUlRYye446gQxEoyCtC6IeKrSRdx1QPqST/dmw2EHorDu5dhcUsSfS3s0Z/O2s0XeWHNyvkn5rPYrFxj6I9kXWT2pTaKzIYWNK2k9j9e1zJZXekZ0n31ZvclXoRNgYUwGbzRK+0rHVIyxJeFBLow1Aq91oZgHysGSRxOz4ZXayFi48pKCjA1X4Fth3lLVif2h+Bo7tvQ0dXvGVcRTH19GUsdOXdr5rr6wq8lgZpMW/nmD7otuEAnq7xwrknPHPcrzmnoaZUFwyGAt5nbkaHeqJzlHUMtZD9g5xhIwB8iP+C1HfpqENyteK/wmY3V2x2E58CJYoj8b5wZY6idbxBtaci8GsAqbZXoghfPEurOviWloWzdxYAAKzt68HNbjmatqiLbccJlf14wG28fvEZfquC0MmtBeydRVfy40B3/gBwLZt8WH+8HKr1VNb5Lo+FZjtYaLZDO2NBP4KxDYWrhk1tItmEuDLO9+/8MIGw6vJwIvMA4ErqUyy2Hiiy3axd42mLeQAQHHADfUhW0wIA1/a8B5mr+3mpXp7/tIPnPzwx9ow/b2V4aC/xfinn/a6RPrY0OIJd25H/4uEJXirXyWvyi1yq4f+bZ7t8uNF279N+Ysr2QOz1FkyL/ZmTj24L9wpsi9k5S6Dwg7xgMIBm9Woh4eM36Y35OHkzlraYV1YcJb1NwTVAZ7PANkXVtlDV3Q4lpvSb7Zsx9CKZBnRoIb0RTa5smADHydQf6EZvOI1ji4StF66kCX7X8Re08A1ZwP2Z44831HK2QBsP06kYOouw+Tib9K9Q+/l7pUeOAsSDYWVBpgAGADg0lu9iKAAwSHz+4mI+SG2jSMLfiR95p5vVULEsfLkTG22I+8j8skLEZiainSGxuJrwgbjOKioo4PFB6hFYvzOnQaMsBcWFt6BrGCS9QzkGutnjQpj0IghdR27HrRPeYveXT4HNKCSCUYzV6gIANJS0uN6y/JSxy9BEm8gkeZvzCgPqTsL8F4OhoaRNS8zrM4lcYUT3jrJldUmiTS8iMOTA4jOYvUf4mjlpSV9sXyyfKC5JnN47kXR0HgBs8A/FlfCXtFJuK4KB4/fgOwUdAwCunqycgpN08XaVveBQbb0VMNIi910sT0a42OFkpHhbGwDwD4sUKeaFxqzAylmnMGvMAQDAvEnEc227rlZYtpWcjYmoNFm6sNmAkoLg9UiRgqcf6W9sTTVVODcyR0lZGYY423C3d6z/BmY6E1BXe5xYIQ8A+k6jfhEc32KeTKLD30hD33+x6Pp17j+yjFlBz4MoJzNX7Dku74OnrKKEsOersf3UFK6QxyHs+WqukAcQlWyPh82Bz4p+UoU8Waq9WjpY0O4rC7Kc74W9Nsp5NtSQ5TNF5XzX0Ze8UtPdxJb771EPyefkahZ9H5Zds49RTvOXFxV1/dIoZ0FwKqRGzKsIxHnpyYMdIdW3uh1/qmxU4mcsOxbOfX3idqyAkFfbQBvPdvmQEvLoin0nltC7mXeaQv7vp6DUEHlp9ZCXVg/K6mO524uy56EwcyKKMmegKIt386ao5s5tn5fG+a5UQkmOr4jtwizYS0/kXzJSespjZROfki6XcYLTdmNYk9noZTwF22YeExID6eC9g7qgAADT+pF/yJn1bButY9Dlwj1q1WbNLIzgZr0EbtZL0Gd4a+72qy9Wc7dzPPLo0MGbnM0JGR5umQ5b74qNEPp/50UWL/JuYOQC6KvwUjbXHiaeO+7tnUFrbKPan6CuOYOWkAcAsyd0IdWusKgEXivOkh73dsZF7Hy7GOqKGhLbKTIUUV+9KVbFj8eAuoQX7roWJ7DC+iDpY3FwGSy/NDxZUPgjzj+6IroYgvtw8an48sbEmFwWFYe4N6no0GcLwm5Ts0qQZ1ReSWkZOvTZQlnIAwBtLab0Rn85XzPpV4Tlp5RFLcp/Ud/OUtskfxNfvXrltuEIf7ZK4B9ZIU/ehM0Yi7WhdzD++EUciIyG9Wp/rAu9S7o/aTFv89UIrB7UHXaLt8NmkeCNS2bhI2QWPpLYvx8NMY+DK3MUdsw8UmUP5JXJuzmzsaFHD+4/sgxfKJup+tzukoWXiiIpNkWmaq87IldLbTNmD2/Facj2UxJakkeW8/3sdjxys/PlMg+qDDGbJr2RBMicb35yCyORnrUZaVkbBP4BQAFfhc33uZKjbpRVZbP39NCj5q8iDzaOIefJRQdNDVW0HuGLJduvoPUIXxxb9/+16CFP+E2C3377KfCPCt6HgtF/yzF4HSD8TErLWLj58h1s5xDfl+2XBeB+QgpyC4niDElp3/Em9bvIttWB2J28m+GrT17D79I9/M4vhO+FCIF211ZPID3mC4+V6Hq98h5wqERkMY1uQ8P0IzRMP0JFm1cUQFVnC5iGYWAaXYeqLm/uqrpbue35ffGYxvdEbq8IpvkG4tQNwi5hfgBRZXLZAcL0u8fsPbgT+w5P33wCAPRffAiL917Dw7gPAICBSw/j4asUoTGbW9DLhkj8LLsvqIqqMs4k/otrGXsxy1+yXzBZIkX8jmSY0FN0+tEm2+lwjZiFjQlEmpvPM38k/P6Agy0X40dhHn4XFwr8k0TDOga05rb+xC2R25vamsHSug4OXCU+ux3626OLTwDGbuyHgxHzERa/DpPn94TjJEIsW3X0BoyGWyMsfh3C4tfhzacMdJ4VgCatLXDqJvG++t5Wuj9jsRwj8zosJARcW28/oX81yIdGmkR02tnPRPq5Ml8K3Ic/aZAqSvSqref9Xi/j7Mjz7PUXjJpzlFTbkfVmY73NKSgrqMKzISE+MMUIew00rbDC+hD3dVz2U5HtJDFjFflIN011Vcrj0yFHQsrvpjPkC17JwrkDU2j1W78tFHNXCmchVTRRsSnoOkB8irkkls+p2HTz6oClCeEXnpjWBUWlH1BYkoAPPyYhr4jaZ4bBUEH8F1uwUQoWOx8vPolfCP2v8malD6I+fMbWG/fRpUkD0n55AIU020V9OgEQTlOM+GCJjvWJdJEPWTtQX1f0ao6Gjmw5yFf33cLVfaJvYGSBocCAmoYqjM0MoF9LF1atG6OVux2atpQcTVZRnH7xEsNtbaQ3FMGW60swrwc9Ue7VgzfoqTUWITlHaPWng6xRS52Hkls5f/mZFzUQn0otVUsSspzvgSZToKik+J883xwyfu/Cz9xTqGewAynfx6Ku/gZk5OxD41qE2HH0/R14NiZSyq+nPef+LI6V532wcjD9G3pX5igEfg2Alp6m9MYyUtERxZe2TeL+XDUy/H8H/ocWdRVlSn2bXCTEbUcDcxhCH5fmEQJEcWkZlBUVsSnoLlh/FKU7K6fAfp4/Xv1LfIfqqKuhaR0jAERKE3/b6gCDIZhye+xmDI7d5K3s62io4e7mqeK6i6RF8AqB//mR5qU3b1gnbDlzl9LxAKD/0sO4tHYc9zWbnQuwi1CcswnKmtPARhkysv1QS2euyP5fM5eitt5aAEBe0RNoqFL3mCkPnVRWAFg5VnCBr4tjY1y4+xLDu/P8dVks4j2kq8lEZ4dGcJr4L6IPzMbnjCx8zsjC9aeJiD4wGxf4zgk/Rxf9Q2t+w9ecQMw++XsUycK5O9IrVVLFTrcxwjtuw553l+Ck3wwdjezhZ8+rBlj/+EbSqbbnVoym/V4Ys+E0jopIbebHZ8dl3Pabig0nbsFlZFdsC7yHWYM64MKaMRi97hSO/Yl4LS4phYqyEpqaG+PONuIzffHeKwzv5oCgdaLfJxyev5NvkYMYP/GVFWuQDzsciMICQ826Y6hZdxSxeAur+tpMpP+kHoHEQUHBSOb5uXWwQti916Tavv/0Ay6DfRF5vuI8g+31yHtdf0nPwtAZ1KL4wo9WbCrmqwdEIYh6zcSn9tu0rjyfSgtzQ6R8+kG5X1RsCjdNd8U8D3Rt31TeUwMA5OUXodc/O2S+H+vWsWq9RysDpkoL2Jp/xrfs7UhKcwWDoQhjbW9oqFIrzmljloy0rI149bkxVJUawNb8I158kr14oSQeRSRi5SxegA9TQxWL1g+CcwdLCb0qlrhl9L7/ZK5ma6zBq3gqTsjjtjU3RAaND3BFwmaxUZBTiI+vU/HxdSqe3YnHyQ3C4eFMLTVsv7cK5k2pGVmShVP0AgCW3eRVuEueM1tUc5HYtG+Kw3FbMa656IcSaZSVlsGVOQq2Ha2wOWwRrTHIEHk5GquH+cs8zsIj5B4kNw1zh/UCP+iqqwEAXFYJp+5ErqD2UAoQ51tdm4n83wWU+wK8870naj0sWlTcRWtMs9kyV1Pt7+UKzy0jKfVJz/aFjdl7AEApKxM66r3AYhchOeMfNDQ+jaMpPDGP/2dxtOlNriCMJAbVngqXvk5YfqZiHhjuXXiCdSPlVwhIHMmff2DmxkD84FtprSmAQQ9DLd7qfB09aikgHCy1jfALZei57jAamuhjx4S+mHvsGnzH9MbUfZcAAHOPXcP28X3w6lM6WpiboLWlOR4lfUQby3qYd1ywbXWCX9Dj8HT7TChR9NUCpAt2khjWxZ6WAvTSbQAAIABJREFUmPcpIwulZSzufBkMTYChyY2ayy+KAotdiOLSz1BRMkNq5gLU0dskcqwfOXugqKAJJQVjMBjKePetN5gqNjA32I236T3AZhfBQGssDDTFCyB0xRsdDTV4tBUstKPAYKBxXSJyakAHG9x/+R4xiYRP6fesXEQ8T0bAXMISokFtA4zr2QqfM7KkHktbXQ2/8yVHlYlixNqTOLmUfOW+iiQs6g02nZbsHSuOBzukP1x7NuovcjtZIY9Dv3bNaVXbjSOR2vz1BxF1vGhkVwDA4/iPOK33DP90tUcrq3rIzi2EjqYaVJSFHwUCV4/BkbCnGOsm/qGMxWJjwuaK99qqQb7EZ7/H3Be8e/DQDryfvYd0wOKAa1hz6DqWjSeXHRR8n3j/MhgAU3M8crNXQFnFCapMD1rzWzbDHdcfJHAXJsjgMtgXTDVlHN06GnVq6dI6riycC4mF/2Hq3s67VlVsWt/e+SdxcQdRUGjGdsnCfGVxdOc4St55oli15QpWbbnCfT18QCuMGdYGTDVqVWoLi0rw4Mk7bN9/G1lyzJi6F0yuEu/qOKKQ1vLmwaTaZxV/w/akSVBgKGKptWz3i9JsT/g9z/l/XnpyLpLTHwN4jJd+xAJeLR1v1NIR7WEpyju9vuFefP+dB7s528BisfHSzwemugthqrtQYr/yKCsqoqSMemS4m+NKsFls6BloooVjfYDNxr0b8Vg+8yQYCgyExaykNF5M2lcMCjwtsM1S3wDhI8aS6n8y6gX2P4jC3dm8QA2btdvxcql4X1B+GGw2V3oW9VeVeiX9kX8T8RlE6p6yoh7amj2R2P6/4oG38MhUypFKlcWcbmsRF5ko8zidBrfGomPyC72e230dd4VIFhgMBsLyj1HuV1xaBvsl2+VSBIOf6ni+S0vKsLDnxio93ynfx8PCiEhVePHJDLbmn/Ej9xjSszageV3CXzO/tAhJOV9hp0fei09e1xCb9k2x5Tp9nyB+FvXehNhb1B/IqHAl8xBU1IjIMdcpuxG+l1TKtPwrEvz3oL38yonMSxywHN6HgrF9vHCFU7rQEX2m9m2Lib1kjxwTxYGwJ9h1hfD5i9kxCwoUzHnlRXBkPFYdJe8ly8+VDRNQ20BYrC1l/UJW3kUY/jFw/pa9GbV05nP380fmffnlg7r6xN8lMa0NikuJm81mtZ8h5fsINDaRPLctZ+7gzG3Jhs3ioBr1NmT5UZxbPYbWsQDZRMfbftQXx+QN3fkDks/10IdLcbbtWoFth1Ou4umvBOx2JB7gDryOwvOfaZhv3xHmmtKFhYqaq6wMX30Cp5aLX8STZd78rBnvhp6teVEsBcUlcJm/G2UsFl5sJ36/999+oUEtfXFD1HzPkYMNAKOerMBxZ/ELK5zKtX3aN+cKepxtXZwaY9N0nki37sgNBEW8AgBE7p9JOz1XFLJ4ztWppYtlM9zRgmIlUSqE3o3Hxj3XUVpGvyqnpIjCD/FfMMVJfoEVVCrgVgayCnrVFbJCHkBdzKPSp/l8yddnA011RCynlvZcWsaCw1x/rognD2x8/GiP12XtfmT8zpXYJm6z8Niu9isQ/kz0NVDSPlFY7BB9nRIl5nHaxkycBn0mz0+x9eYAzOjUFiNa2XK3nXr6AsNb2qIc/N913GcX6kvr5TBU74aO9ZPQsX6SVCEPABrYmMt6yGrBxrEB6Gc8SXrDKsD35lLpjUhw9/xjuDJHYU7XNbTHYJWxMNFuAVyZo+QiLAGgJSwB9D1ApFEdz3cv7bFVfr7r6q9HZt5FAICGqhNefrZA6q8lMNHhrbyoK6lSEvLkycv7b+DKHIUnIdIrp4mCzWbj2JqLcGWOoiTk1W5YC6sCyUfcisLEkF4EWQ010GWimzOYf9KQ28+VzfB+W8JNrH55BSFfqBn593Gxlt5IDB6LqBuYl0eBwbML0VHvC6s6r9DC7AuUFMmlltEV8qqC3bMG0OqXnVeIMhb9h1t54DyVfuT/uok9Je7PKhF+cOhXpwOSc4l00/2vo8ACG5OtnDHu9nna8yALnQhKaeQVFONmdBI3DVcUyanUPEXJ8vz9V7Seu1PoPdR/HTlvtBqk08vUBXNf+GPd60NY9/qQ0H5OpGbw/TisP3pTaD+HeTuDuUIeIP97bKYaNdsLflK/ZcFz6Wm4DPaF59LTeJX4VS5zevwsBf/MPAyXwb5YuytMJiEvYM0wifs19TTAkNOi2cZr1CKGJRF7PxHu9WUXc+4G0csiq854T+pa1VMgDZ3v6e+/xfsuVgXFpaVVenxxQp44ZrQkClAtvC248KvAYIDFZgltI4vMabbZhdHQUXMi3T7gyTo8ux1f5RU95UFBTiE3Sqi6rXiEFxyXWwRT3MMkobFU1VVQt5EpzJqYQl2bibzsAvxKz0JC1DuUFlfch+tw3FaZ+ss7Ko9DZZzvpi0bQc9Ym3u+P71JxeektGp7vpUVTaCnQTwQNqolv/TB8ILj6KM/AUUFxdIbk2D5QEFzW1WmCsyb1oFZE1OoMlVQVFCMr8nfkBj9Hmw5eJrJ+h4GAB0tNbQe4Yt6prxIhbNbq0cKxd+M9UI/tG4kuOB0cOJAUn3lGZVXUZRPl6VLflGJxLH4q+HysyD2AkK+vERnkybQVdGAf8ItLIi9QCn91mdwB/idv0d5zgARSVQ+kklJQZ8blQdAICoPADcqj/iZ51DJvygBQGpUXmVHX8kSlQcAzlb0Dahbefojeq8PaBYvlokuPgG0H7CHdbGHW6smlPvpqfAWV44lxuJ+f08AwK0+5BZ872ybis6z6FXu7TwrAF79XTDOvRWt/qLQYKqgm5N43yAWm40hq+gt8kljzLaziPKdAVVlpZqiFxXEMPMeGGYuPoU2cp83NxLv0t2XuHSXt+hyO/otdx8/Tw/LtkApipvHveVSEfZV4ld4Lj0tvWEloqvNhE1T8R52AGBYWw9hebzP2bvnHzC9zTIAwBASxRWM6hrAY0pXMOR8If6YJJ/q5QoKDFw54QWPSrCmqQxcO1tjkIfsdkCVRRbFhaAfOXnILyrm/gzwbGrsZm+DV8+2aG5ugskBF/Dcl5e9YePjh23j++BXbj5Wn7sp16g+qr+DPLnzgVdcy9OxFRa0bQ9AssA3u7ULdjx9jBvv3wlsPzFuCHruPIpRzvYAgPTfuVh59RaGOZGroSC7mFcUQ0nMAwD7LtY492U3htSVrbJmdcKVOQo7HqyCpWODSj/24PNncH6w8AqPPAWm8hTlFyP55Uckv6zYan38bA5bhNoNa1Xa8agSln8MburyqcBXnqL8YryIIGcILC+qm0DNT/CvgxX33i4oxttnKXj7jF4VREnI65xuXzhILuPUIEjcBnoCxNvfGWisbSz/Cf3HCPnyUki4Y7FZ6H7jX9zoTu5hcGR3R5SUlmHnpUhacxAl6FUku4IicSgkinb/bo5VZ8Ycs8+HtgjpNMUPZ5aP4nr6VTQsFhutpm6jVMG4PPOGdaLVLzGHqBhc//hGgf8Bch562n/8fOmy81IkikvLMMWjjUzjkGHatot48rpi7/tURXj41VAxuN+bKeCZx+Hp4dlgs4FW4yVX8tzi1QedHCUXT8gu+YWb34IwsO54yvOLPD9HLoJedePaQerPv43s6nN/nrC2Yr32JPEhMU1uY+loM3Ej0AfdB/3dwj2V1FpZKGEVVcpxRGGopQElBQXuz/zoa6pjYjdiQemlnw9aLdiBqE0zMGXPRQHxbnfoo8qbsARsW1pg16YQTF8gGIm/es4ZNGpmSmqM8VeIzLNXU2ZAU4WaV2N5GhjqI2GFD5quJD4HBprqiF9O3ttdpm/MiA/ETWZKJu9Cy6lsKw0dAy3si9mIyY7yC/2tama0W1ElAogoIY9DRQp6lYn/vZVVVmGYLAwG4z91vquK5O+/0NBIrDcOl+NJ2zDKclYlzEg+OHRtXtVTqEEKD5I+oH2T+pT7eT46g1uu5IxqaxBEgaGAorISSn3GubeiLeYBhKB3w3cK9LXUpTeWgZsxSTIJeQCwaUov6Y0qEDUVJRTSjP4etvo4ujo0xmZP6VEkstLSc5tM/X2nkYus1VHWwLK4fVjTfDJ3m3fsv2AqqlIuflH++HN2k/dNKs++K4/h0dZapC+kvAh6EFfhQh4AXH2agN4t//uVIKsK93szYaUtPfCAwSBEvaRP3+F/NgKJnzKQV1AMKwsTdHZshJFu0gM5Moq+YkMCsVDDEfN8ng+Dn90Z0vNdNLUHNgTQ80qtjlRk5d3K4Eea9CJKZEjMzkATHWOoqijhXvC8v9ZDz3+d5HRpebL1DbVChJUBi8XGj5w82PgIC7KPkz4Kbc8pKIIWU7WypieSt6+/4sXTFASfEW0P52q/QuC1JA89WYU8DgwG8GYlvYVmmcS8jvWT8Cl7L8x1qBkocqhnVQcdB7VGROBjWaZRrXBljkL3ke0xd/9k6Y0BNNjui5hJ06DHZKLBdl+8957D/Z+zn/Nzy/0BiJo0Vcjp13HfbsRMFr/K87cLTOe+7IaOgValHa/9rF24v016IYrxW87i0Dzh1bGa8y0bvbcfRcIa6Rc0YzMDbApdhAXuGyphVrJx7I0fatWTX4RK6xG+GNDNFuk/fuPtx+84tWkMtDRki+6oAfA8LJwOHr9R/HsxccByOARvxJe8LOSVFkNDST5f6hWFuPTXysJC0xBssMHg+xabE30ON3pQf7h5tGsG2kzfQXsu3efsBYMBRO+V/zmRpVAHP4GrZEuVlQeRO2fIlCJ8K/YtHCf74cLqMahvIn2RhgplLBb6Lz2C1B/ZMo3DVFVGJztyi4Xn2q7DgMiFcI3gLSSNteiFf8y7yzSHTnYNMbGXMw5ck+49LQ6PRQehraGGm75ToKggsyU2FzabiLSsDF5s94Gjjz+WHCcqcHJSbTmFMGqQHf5IvEupd6W2tzQ3wq559LIBNiTMhp/dGfg8py949O7SAr27tPjrI/QUFRVw74xs7+Nmzo2Q8OSd9IZi2Dr7JG5djMa1ZF8o/KnwvnT0XkpjxEUli91neX4dkgYTheV6hAYgt6QID/vMwvA7x9HBpAFupCbiQrfxcAryRVZxAQDg3RDCd/xe8Dx0HfAvSkqpVyetKqhG5HGKV5DdLg430+rj2a+gwIACg4Hn/woHVzg1rAvfsR7QrYDnk3ff6Pu2duhO33+5OiJzLDtVIS/zWzZmd12Dr8nfZD10teXGifvoMKAVWrnbkWqv96eiiQFTcpTAz4J82iW7wguOI2DucQTt+rtWtyRFOpaUlsFj6SEY6mhgyYiuaGZeC4sOhMCuUW3sufIId3x5FfVm7rqMxM8Z2DmjPxrVIUSVk7dicSDkCUz0tXB6CbHa4eApfMO6/Eg4rsckoZNtQ2yUYo7NP++/TdDT1tfE+VR6vj0jD5zDiYlDAAD9dh1H0PRR2BByF95d20JDVQWrr9zG6agXeLHCGx47jiHcZxzWh9zFAreOyC0qwvSTwdz+5Vl88Tpep31D0PRRaLbMT0Dos+tkVe3P9cl3/jCsI/wQ6za2I8KORNAa06GZGeaP64b1+6/j33kD0HNaAEJ2V30Fyb8dScKdOGL7LMSoe0fhEEyk1j3oORtGapryntpfS4tgwRVOm+CVQm2uf42n5JsHECbt84Z1wpYzd2nPjc3medn1bmOFVeNcaY/1IzsPc3YHIy5FPn5CTwJmQklRWJBpvmk7jDQ1cHPqOIw6GYjNHq6oq6uD73l5mBcchsP/DESvfccQPHEkfO88wIKuHVDGZqPZhm1IWuyD3vuP4eokanYQsqTbchi4nChgoMlUxW0/T5nEptO3nmHr2bsyzYdDy6Zm2DObmlBx0aViPJ+n9m0rk5gHAL/zCtHKkxBrzq8ajQamBrTHmr7tIh5TiMRjMABLM2MkfsqgfUwAiPEjn15UAz3uZMSADTZ0lP+e76rI83PQZYQ/iirQJ7qi6NvNBvOnyCb4A8C2uyukN5LArYvRAIABzRchKGETACDmnnyK5QHA5lZ98OznF9gb1MV1d+KetOyPsb9nMxf809ARABDdbw6WxYRgjaPgM9Wti7Px7ftvDJ5ATWCsbK6e9IK2FlN6w3JoKOkir1S2yMapjXfBSNVMpjHkjYICA5MDLqC/c3M8TvqIUR0d0cjUAAenD4aNjx/m9u0APU11BIQ9QshSXro9pwhHUWkpVJWoSVLj9wZKbdPJSnQEss+KvpSOVd2hLOY9ePIO7Zwl+yOIIuTgHfh7CVdN+q+ybIAv5ZTbnwX5FTQbgqlbR2HShuHopT22Qo8jD7beWIIW7ZpKbOPstR2xewQfvsOjE7FhYk8M7WQHB08/xO7xgcfSQ7iylrh4TNh6DgfnDsGp28/Qz6U5RnQVNCuN3eMjJOitHuuK1WNd8YbiDWp4wXGUlpT9Z863OOxX78BlL0JMW33lNoKmEz8v6tkJDmt2InaZF5Z7dEHKj0yoKCmiazMiAsKzozO8T1/B4/efkF8sPs3u0rN4roB3cpJon5DqKuiF5R8Taz48eeNw2mJebMJnAEDog9fIyilAt9b0/nY1SGbB2VBsGuoudn+Ti6uFtrULkewxVJ7EAcspz+tvgqpIR4VhXezRx6U52s+Q3UD76qPXuPqI50uqra6GPi7WaFbPGE3MjKGjoYaiklLkFhTj9cdvuBWThMevP1VI5dYD84aIFPI43Jk+AQBwatQQrL5+B8t7dIaL/z4kLSaukyGTR6PHniO47jkWZSwW5lwOxZQ2LQEASd/prWbLQ9ADgNyCIq7YxKGboyXsGtVGcwsTGOtqQkVZCbkFRUj++hORcSmITUrFh/RfMh+7PCrKSpSFPKrEZ0fhR3E6OhqRi7yQ13kGgMEreOb5CgwGBnWygW3D2mhWrxa01dVQXFqG71m5SPj4DQkfv+HKw9dgyWA6yIlyldf8v2Xlwkhbg2ukXoN86PdgHoLaVU5Ko7FqbQR+IZ79WOwyHP7gh0aa9KNibp8khN6/JUpPT0cdVw9Un4VWny3/YM/Ki7gYL7wgMcyLnNh45eh95OUIFx5YFRuOFQ6umHT/DPa3Fx2JyX87XFAq+r6/lpE27gXPA4vNRqe+sheMkyer5vdB53bUiyRxmNOUd01OL3yPfe+IaDZvywMS+zGVNKGqIH9bkCHbT+Gct/iq5eXR1WCKLGARu5W3AOPuIHh++Nt7OAnaJygqKNAuiPErV7pmsmqQ7AK6NNJzc2CiSS6bbfilcwAAYw0NKS2pIVHM6zNiJ4JPeqGjh+BFP+IKtbDS6viQXRlMcVqEvdHSUwAz8vIE/rDmOjpYFXEbKzp2kfuclJQVEfR9PwaYTAFLhpLqFcnGkIWkhKWZA9rDZeZOPNjmJdG0PvVHtpBAdzgsCsO72JOaz4mbMbj4IA6fMjLx0N8LKhTMmTnnu59R9QmJLg/Z8y0KFpuNKR1bwVxfV+R+SdVfXTbuwcuV3lBWVESzZeRu/iWNV90EvcNxWyVWEdPQof/F/PgkkZZ4/+gsnLj6FCN7t6Q9Vg3iufrsjUQxr4aqR11VGWbGuvicIR8fHw6/8wtx4kaMXMckgwKDAfvGkqsc8sN/TWzlx4us1v0T8R/+5i1CEpIQ6U3O+kMS17dORo+5+2Qepzw3Y5JwM4ac37I8ebRrhtzGco2YhfCOsvn2cWhWrxYSPso3e4XFZuPcnRc4d+eFXMfl4NFWfmlLQzadQGLqd4FtNWm28mOYjCnhVFjU7F9uiu2cFyMAgJJfnjgiz89B5+H+KC6pvlF6re3qw3fJwKqehgA9BrdCj8GiK1+PmUsu8+jlo3d4HSNcIO74u6dY4eCKxxlENG+LC5vgZtYMG1uK9kwtZpVh4M1DuNBNdGEUBQYD94Ln4f3H7xg74wipuVUU7l2bY9FM+d4LmqjxosZ0VeRfQK1dk/p4kPhBYpvXX/67WZIAUUiiovBxbgu/Jw/R5vA+pMyQbhXz+nsGHn0hAjFO9xfMRCssLsXOoEj8yM4T2L5xErnPpERVIvikFwBg27qhsLcxBwA8jn5PamAAWNZ/K6LCKubG4W/gQ/wX7Jl3Ap5bJBtWcoQ8jjfe3TETufs428r/zI8kvzxRMDXVEJp7FPm/C9C/luw3+PKCapGLMT2cMKaHE7ZfeoAbMUnc6DtRlI/gMzMSLT6VJ+xpIoZ3dcDIbo5495VeRANTUw3hBcf/+vMtCud1u/F0Kc9fcLlHF/TdeRyXvYg024h54kVMRQUGlBUVcfbpS4Ht5SNSRrex54458sA5iX564QXHUZBbWKXiaZ+p3TH934qpaiyKGiFPNrps2I/bi4j3i/XCv7ui2v8rQWvHYcDyI/iYnlnVU5GJFWN6oI8LPVFkmL0NFnfvCLVyqSqHo2LBVFaCkaYGdj54jOntnGnPz0BbA6GbJ8F9/n7aY1QXKrqicWjaKSgwFPD6dwwc9NoDAI5/8MXXwg9w0G2P7iZD8DEvEfU0muBLwXvUZfIe7E4sGQ6nKX4yVeatTFSUlbBybA+5jGXr7QeHhnUExLtfOfmw9farEfTkxDBz8X+r3IIidJ62CwBR/EIe0BXvon8l40fhbwCAW23hxfc7p4hooMOBj3HgLP2CSPLm0KaRaNKgVlVPo8Ko38RUpJjH8b57NXCBwP8AcKozsdCurczzTtveZgCp4zWoZ8T1pgu8EoNdh+6irBKCUcb944Jx/7St8ONUFLvH94PNAukLTIUlpVCr8gribORkL4SWziZSrR0X0/dLlhferdrA78lDAIDFDl84mdbB+UHCEakFpSVw2L8bhaW8hYcGeoLWS21n7MCxRf+geX0TWnNhsHnLuqJCSGjdShQXlsBDj3oJ8vJ0H9ke7fu3hHNPchFUspCblYfXj94i5PAdPLoSK9exJaXb8he4qEr6GU9CgYiw6cpg16M1AiXXyeLg6Ydm5rWQ8OkbDs4dAvtGdeC6YD++Z+dCk6kKX08PtGxixm1b30QfH9J/cYU9B08/mBvrIvXHbzzdTdwUbD13l5uC6+rUBM7NzNFymj9aNjFDcwsTTHRvBRVlJQRceYjzES/R2a4haulpYXKv1qTn/Ss9C/9YyC8igAqKSooIyTlSJceubG6disTmCXsq7Xjj1wzB0LkelPpQiSS8knkIKmrKAIgCGI9PzsH6/dehq81ELX0tDOwu0qOzJj9JOmK/56wX+tHy0ZMHdFLVpvZti4m96Is1fzsL913DjejKj/CSB8cWD4d1fekPgM03bUfcAl7l5FXht7HClYjiPxH9HOtvRsDSyBAXxw+HAoMBy/V+2DukLzo3agDL9X7cVFxZkVcqZWWjr62OG1upeT3zR93xF74oD39k3vwXg7HZ9jxiMiOQW5qNjkZ9cOj9erzLjUMpuwSbbc9z23D+L8+Gk7cRGFH9F8TLC6NU3xtrxruhZ2si/UqcaCdFzKv5niMHGyCq2XKKYMx69i+22fNEu3k7gnE39h2cmpkhYP7gqpmlDGw/ehdnr1Z+RPWqWb3QzeXvtDtxr098rkI/kPvcXjn2ALuXXyDdvqI5GfgER889QmGheLseabR2aoAJw9uhSaPKFWHPflyLxJwoLG9Ov5K5JOwW+aOUhPAZt5ncfUHWj/4oLYmHoWkSsn70Q1npRyip2EBH/yhKSxKQ9cMD+rWioKCgj7zf65Gftw8Gxg+hoFgb37/WgVHtVAAAi/UDv745Q9/4IRQUiXOek72AlJhXxmLBdqG/1HYNjPURPLfii4hZ7KCW8i8qii8m6QscLeuS6c7/Xcd9diElxeYXFEOdSb5Kn6xCHl1xRxY0dTXg2N0Gdl2soaJKPDBHXo7G6mHS3zDSYLPYYFRzz4+gjP14ef8N5vVYV2nHXBs0Fy1dbWn3Lx9tBxAruKK2k902d0gnzB3SSWAbR+jjZ6pHW0z1oLdio2+ii/CC43/d+f7b6DrcBV2Hu2Bpv614Gl6xD0TXsg9DSaXyVrbsmhAX/eC7r/D45Bx0m7RTnJhXQw2UKC1jSfRrq85snNwLzs3Msfb4zaqeCiXaWNcjJeQBEBDyAHCFPAAY6WSHkU6C1wF+8U5eQh4gX2+3yoSqkAcATEVVgdc2usK+0S+zRFeYVGQoAgBufgvE+AaLARBCHwC0M+yJtIIPqKch2oNp0Ygu1V7MExXhqK6mgvzC4iqYTQ1USS0QTGd+nkQ8bI90c5LL+D7PhwlF5onaJoqs4jzoqlDzlvIe0wneYzrhYex7HDj7EInvKy6NsJtLU0wc2hZmpnoVdgxxPLoai1MbLyMphny2nLjAEqqinHHtyv99JTFikDNGDBJcxMzNK8KPX7n4mp6FgsISlJSUQk1VGdpaTJjX1YeBnqZEe6bKYmi9pRU6/tJ+XbDygvT7ofSsHJjoSvd909TZACVlnmhtYPIMxUV3AADZv0bC0PQdV7RTVmkNI+3F3LYcIQ8AFBQMYWiajB9pTWFoSq0Ai+MSclF5u8f3ozQuXd55zYbN3h3IL5EsJuuqqeHZpOki912OjCcr5omE1NPn6QtRmDCyHakB6XpWOfe0x+oL8gnplhcufZ24F79N4wJw+8xDWuP0rzUZQd9Fp6VUh6g8Djbtm3J/36KCYkxzXoIvb+VTmQ8AWrRris1hi7jl0CsCNr1g0irhv3C+/wbWBs0FALDKWDi49CwCt4XIPKamjjqOJfrJ5HsHSI7alcTzxC84cvkJApYSBUF0NOVf9r0GetVtqzMf857h7MfFmG8VKnJ/yNM3WHKE2PdsF7Xf3X468UDAYACxO0X3XRhzGRsdK7aKWP/2LdDXpTlaesrHv6yiCdk4EbX0yZknVzdi9vmg5ZRtMhVNqCxsGpji8ELRpuzSCGonGC2wxdZLqE35iL0ORr1x9esxpBa8R1NtBzTTdsTNb4G4950XgdGnzjixUXkcYvb5oN2MnSgooh91UhGoqyrj/g7h8wAAswa1x/oTt2iN6z+pD2xQIE9qAAAgAElEQVS9/WBmqIsW9U2QkZWL6HdfMKaLIxYf41231o+u8TKli7YyTyA731bQ15vzWW7bwqJS5yQKqkIeP20dGqCtg3Aly1eJX3Ev6h2SP31H/Ns05OYViR3DQFcD1pamsLQwRsdWjdHA3JD2fORJVXtDO3ezrjZReaI4GfgEe4/dAwBueq44OvQRrAmgpqaM6+fER1+L6kPmOFXFIOcWpMS8busPYJZ7O0zsLNm2R0m5KQoLLkCNyfOCVFZp++f/ligtiYee0XUAgIqaeN//3OwlYGpOBZudQ+bX4DLvVAipSENjHU3U1dehNDZdFBkMxHsSi6xx379hT8xTvPv1Eyw2Gy1r10Ffy2ZoVUeyUHfv5Xs4TBH+TMXuJXcfTirN9vqdeGT/LoSONmGo3KOzlcjB3NRHSzSoF4WyqhKuZh0Wuc/dbCZs2jTCy0fvEPrZn7tNRU0Z5o1rwdK2HmZsGIKp3Tbie1oWigqKEZzsCwaDAXezmQJ9Qj/7w91sJixtzaGmroI3zz7i8tut3P2NW5hB30QHiwPGciPzypMS9xmeLReL3CcNug/t1Qk2i403T5Nx/2IUEqOT8e3TT+Rk5qKkqBSaOupQ12aioW09WLVpDCvnxmhGo+pxDTzYLDYiLjxBUvR7JEYn48vbdBTmF3HPt5GZAUzqG8GqTWN0HOgMwzr60getQQA2m42IwCeICn2OL2/Tkfb+G3Ky8qCiqgwtfU1YOljArEltdBvRDuZNa1f1dOlQDdYeqzdex4LZO0eTqzRZmVREmq00MY8jyAHUxbw7L5Ixex8hVETvmAlFBeFFhEUxl7FBRjGvS5g/brsJR0uLIuJFMmbvqpj0FVmZ2MsZU/sKR3db7PRFilflL/KVsVgi/2Zkqa5RespKini821t6QxnZlHAcC5pRf8iWJuZxYLMBJxE3+1XBGFcneA9sL7ENlfcDf5rt5SfxpPr0dRbwlqz5niOH1Ae0XYEPcORaFALmD4ZTMzOZDyhLZF7r8EUwVtPBybYzoaXMlHku/wXKC3kWzc1gZGaAqNDnAICmLRuCzQaSYt5zn8ebtmwI/3srK3uqVcanL78wctpBKCsr4haFIKEOfbaQEvPK9wGqr5gHAO1X7UFmXgGpttN7tMHUbuJto36mtwAYqjCoFf0nzTYFSir20NE/grLSFGT+6AVVtd7Q0t2M3OzlKMg7CgOT5yjKD0Tu75UAiAg9om1PsFm/YVQ7Fd+/EkW/tPX2QpUpumBK8/nkv1OkpQ1fuhKL/h4OUsfpNXAbrl3gvR+S32egYQP5FyuhgMQ0W4lfhD06SzdkprNSoGOohXOfd4vdzxHjzu68IbCdI8JxsLSrh4CbCwFAQMQTxaZzM6CmrgJ3M+JhIPrOa2779/GpYvsBxEWzRbumePWAWkhoZdDw7DqMauyElQ6uFXYMhgIDzZwb0RLpmqyW301o4vL/RrSMZeAaJA1aJnY/Q4GBToNbo9Ng8n58fzMHkx5h08ubEs+JvGEw/r/OcQ3CSKv29bfyo+gjjr6fgc61JsFBX9jLMb8sG+c+LsbYBruE9jU1o36z0tmWV0xn15WH8O7Li+a3vrQW8f2X4m7aWwDAp7xMmGnoYfCdA1hu5w4bvTpCbT1u7sGVbp54lJGCNsYWGB5xGKc6jqM0p462DRGzzwf9lh6We7Vbuswc2B6jXeWTwiZPGu32k0lEjNnng5sxSViw95ocZ0UfHQ01hG2eRKn6vCxQFfJYbBa2vPHGJttzpNozGMQ5rspCL/pa6rjhSz1NmQrlRLoaKoi5L/zRSNMMng0FixBMH9QOR65FYdqW84g6JHu21Mh6XvB5Pgzda/XHz+IMxGZGon+dsaT6PnYlogbb31iG+93XyDwXUVxPaYEeFq/E7n+Y2h/m2v+grtYQsW2qgtDcowJZN8PqeyHzW7aQaOehNx5vnibjwOIzmLieXmTy34Z5Xf1qLa5VNvdXeJIWwnZdf4Rj92PxaJXowpoGJq/KvebZQCgqWcDQ5DX3tabOamjqrAYAMDUngak5qVzbBO5r/hTc8pSUlcF+0XZS8wcAY21N7s99h+7A5bOER30n9824GzofiW/T4b/7poCYl/g2HV5zTqJRA2MEbBvFbc/P7YgErN54BQAwalgbTBhDLGgNGrkbiooKOHvUEwAQFZ2CZWsu4eShyTA00ERlwLnLYaMKVrYkCXkAIcy5DmuNXxm/JbZrbEN+9UhNXdD772NSOpz+RBqaNzEBS0r45tYbS2gJl/m/C6CuXbOyVANBMausqqdQ7fCPv1vVU6jh/5AeLRpj/50oNDA2ELm/q7VsFZ+rikPJnphvFYr97ybidfZtjLQQvJnbmThMbISeq6NoDy+yRCV+EnjtbFQfANDBhFgI6hHO8zy59jlOQMwrY7PQ9OJq7us2xkS6V3qB5PsASQStHYf8ohK0n7GT9hjy4LbfVOhoVL+U+JspyXIZp5ujJWL2WcJ13j78yM6Ty5h0mNDTGdP6Ve8qhAoMBSxoRv39eHH1WCw/FIZrjxOkN5YjLZuaYc/sQRV+nMDIlxjkYiO03WtvEHZOqRwPpP8HttrOxN7kixj0cCG612qFKXyinoICAywWG3dj3qGTo2wZNo567RCfHYMb3y4BAKy07dHByI1UX8+ovWhtaIntjrIXVKRL2zqXquzYkihvn6Olr4nMb9lC7a5kHoIrcxTO+137vxHz/kbe5kQj6IsfCsrIp51WVNGMnIIiNJ/vhxcbRWdYcNA1DKqQ4/Oz+uItnHv8klKfW0t4omH2b15EorkZcY/fpLEJpk7sJNBnivcx3A2dL1BB/m7ofAFBr0vHZjh8IhLH90/kbps84ygCTxDC55ZtYZg3yw0LVwTi9rV5WLjiAjau4qUjS+JI+FMEBD9CSamgNkA2zZbUkmVHjy0IPumFxLfpmLcyEBFXBBXvnlpjSR2Mn3XB8yXuD9xzixsxN7LlcoltT/wbit6jiSgAbT1qHgs9hrZG2scfMK1niGvHHsB9RMXcAJ7aeJnUhbTNP754dLr6+Oj9Vwn6+BIrn4WCAWCGVUeMtxQdmbXqWSjOpzxDXQ09HOswEsZM8d5Ge99E4uLHF0jNy0JrYwtsbdUPuiqiBdzBtw+RnisbgM/jC7jxNRHaymoY3agVpjYj52FJhVmPL+Bu+juYMLWxu+1gNNAS9gfZ+yYSR94+AQA4GZpjRxvJN/cJWelY+SwUb7K+YXTjVpjTXLyHQmFZqdh9kihj/Ubyz7kw0OiLL5lbYG16CUoKeoj+3AKaqvZoanxMsD07H3FpHigq/QxT7Ukw0xW8nj35aIHaOlNhpjsfr766oaA0GbW0RqOe3jKhdi1Mr0FdhWc78D03EO9/zoNzvRRav0sNlc/mYYT3UnFpGVSUFGmP4xC8EXmlwqbviQMEv78iM94j9udnAMCMZh1pH08SMb8uY74V4Q05qdEBbH7N85fSVDLA5tfuYoU8AHCxqi/T8T98E4wciv35GeGprxGZQZh1N9I2wpQm7fAx9xe8mnXEquchaF+rIbqYNoG5hh6W2/VERPpbkWN/zc/Gw4z3aGss7IckCXVVZa5ZfxefAGTnVU719skerTHFow3lfhY7eRXSlrTrhIl2jgL7S8rKYBnA8wXUUVXD83Lmys+/paH/+VMC24w1NPBkHLGCnJz5C91O8mxO+I8ZP8Ub6sqiLUekEb5lMgDA7/w9nLhROZUlTfS1cGDeEJgaaFfK8aqS1ePdsHq8G9J/5aDXwgMVeqzdswbA2apehR6Dn10hj7Dm7C1E+c6A6p+oSltvP3SxqbFtkRfu92bicrutmNJwAKY0HIDEnI8C+58c9EG7Kdsxb2cwera1wqpJ5MQ3cYyuPxOjQc4agZ89rahFgb7L3IXPOaehyFBDB7Mb4MSofM+/ixff56KJ/nyUsnLws+ARnEyIz42ighpe/1yN1JyLaG64DqaavbjjhacQ93ZmWkNgZbhS4FhP08Yiu+glDJhtYV+LJ8on/FwHBYYKPv8+g9qafWBluEKg3+OvQ/C7+A2MmB0E+r3L3I6U7IMwYnaEXS3JUUh1GpkIbTOsrYdPCaKjm0683YaRjWfhRcRr2HYUbZMlTyx2+HIrdvY7dxJBQ0ZU+DH/ZlbHVbzNS9xmH0ppqgC4FWMfr54GTTVVKa3ly/qgOzj18Dnlfg2M9QUKm+zdPhoA8ONnLo7tmyC239yZrujaeyt2+o5AsyampI+X9O6bgOA3b5YbFs7uCQBihbyAmCgAwFTHVtxtJ28+w5Nd3ui9+CCurp8Ahyl+pIU8gKSYN6iPI3S0mWjlaIHBfR2F9peVUo8ycureQvIxPbtifLs1KMwrwr67kn3qjketwtTum6CpzcTZl+sBECm6A5rOx+h5vWDXzlJsXy1ddRxaH4y4qGTsvbUIpSR+l+4j2+PGiftS2/Fz89SDmlWRKsYycA3GNG6Fo2+JD5KKgiKKWWXY+PKGkJiXW1IEh8vEB9RGvzbe/v6Odte2QU9VHU88hMVWy0AiBUBHhYn6Wga4l/4OrYK3YrFtD4xt7CzUTtzr8imm/PutdE3wsygPfvF34Bd/R2xbUWmqloFr0L+eLTa15H1pnHj3FKufhyFp0DJuXxUFRbzP+QG/uLsCQl18Vhr63yRufupo6KKUVYbw1ARYBq5BuOs0WGgZCBwLAGqr6+BrfjZ0VZjQVWVi75tI7H0Tiei+86CtrCbUnuw5EUVm/g3oqHVAcdk3xHwmQqetTM7jdfpg/MgLgqEGsaL//ud8fM89j0ZGO6GmVA+JGePxNXu3kPiWlr0PX7MD0LTWcSgwVPE6fQjSfx+qEen+w9AV8lhsNppdIp8C5GLcAOMfnAAA/GPhCEM10WH4oqpEkkWBIf53yS39CQf9PkgvfAsTtcYi22SR9Fchy/O+iwAArnWIB4mr3aYK7F9h15P783VXIiWiXS3BiEiOT96bAZIX98hw2493/F1BkTgcGgV51XDQ1WTixJLhMolK5X3zLHb6Yri1DVdc2/8sGusjI/B2mg+U/qycOx0MQIOdvnjP16//+VMC47ABPPj0gfu6oZ4+UrzmYFpoMEKT38rdq89ncAf4DO4AAHj2NhVbzt5F4qcMuY2/bHR39GvXXG7jVTatxv6Lu3tmQF2Nnmhqoq/FvU58TM/EoJVHwWLJ/kb2m94XHWypieXloXv9urOOEHBsvf24EWLP/X2qReXJ/wqHWy2HigLvPddES1Csnbj+DIqKicXVkIevEfLwNcjy9LBwam4RqwA/igSrytZh1ic9ZuvwRdyUW0k00puORnrEgkZ4ihVcLYh5x36bBleL19xtKVkH8TZzGxrrzUIpKw9WBsthZbAc97+4QUe1OdSVifPB6VMeNrsULU2PAAAKSr/gYWp/bgTfp98n4WrxGk305+F5xkyk5V6FqWZvoTnxc+eTCzqY3UIjPW+J7ST+7rb1EHsrTuQ+o7rE/XnAvBPYE7VeZJsNXkexcMdoMER80PasuoTLh+9xX8/9dwS6DhBtFZH48wcAYMmdGygoLUVdbfJFCDr02YIrJ7y4/vycbQDgNaEzhvR1Etjeu4cN5nsR1lLFxaXoNkhYrKru6bb8Qp6aoiaaareGllLF+J/3d7LGpWhynqT8tF7Oy6LcMMwNHg7N5DktAMR99MR9FxCV/FmmcYLnjhF43aSxCVasu4z7kUm4HSL+vdDbzRa93WwRdjNOopinqiIsm90NFQxOe/DoLXp0tcb7D9/RoL6RUPvNDwn9iF/M2zSZWET4+pPIQLmwcgzcFx5A6MaJQv1FQUrMCwyOwfgR7fDmbRrOX46B10RedE3KK+onnuzKwKEHwg/xovzwlFWUEHBjgdD2i28IMabfhI5Cffl/nrmZJ7KpkKj82X+GK2UxT1T4cw2Vz43URKgrqeB5P977JV9ENA1HyOMXkuZFBeHyp1fY9PImFth0425/mJEi1BYA3v7+jsbagh9kTpv217bhW0GOVKHqeMfRMFbTFBDLwr4kwPtxIPJLi6GupCKhNznaX9sG/9YD4V6X97ksKBWsnGeta4qxjZ2x2LaHwHbLwDXoeX0PEgYuERr3a362wO939XMcZj+5hB5hu/CYTxDltJEkRpKhltZI6Ku7I/aLE5qbXoaGig10mZ3wPfcMDDX6gY0yfM89D4e6MVBWJL4sHepG4clHC+QXv4G6Cq/cOhtlAsKdk1kcoj//vQ+NNVQcVIQ8Dvqq6vhVlI/VL8Kw3Vn+qWv2er0R/GUD+tRdhN8lwuJJN5OpEqPznrz5hJaW9M3Pa/9F0VHT+7lgej8XAMDNmLcIuPwQH9J/ke6voqSI0a5OmNDLWabITn4GNRP2DZt8LQgn+g0GAKyPjAAArpAHAFHjPdFw178Sx2UAaG9eXy5zpIp94zo4tZSI0PiQ/gvhTxNxOPSpUFqJJLo4NEJXh8Zwa9VUeuP/M+qZ6OHpHsKo++X7NGwLvIcX776S6ltLTxM9W1vBq79LRU6REnYWtfE85SuUFRVrhDw5M+npOlxpL/5a8eItufcNGU5/CkDUrwih7ZIKYCx8fgIb7UZi8pM9Mh2bxS6GAkMFWiqCthG6anbIKxFemG1bJwgx6ZPRyvSY0D5+GAzeozNTqS5yihNFtmtuuA4JP9fAVLM3covfwkRDdIRjcVkmFBnk7RdS36ULbbNqbQlAsl/p13ffRG4/sO4y7l19jntXnwtVqWWVsQSEPADYOvskEmI/wGut8L1LEwND6Kkxsa5zdym/hWiu332NwX2Eg4bOXY4WEPMAoJ+7HfdnFRUlrnD3OCYF81cF0jp+ZfI5n+e/P7z+SjTSlF6QQRbWDOmBsJdJKCimXxl90ZkwLDoTBgDo62iF8Z2c0LCWaIsaSbDZwKWncdh5/REyfufSng8/J71EB0xFPEiEGt+C2ZPo93j+6jOYairw6GkHBoPw1uvgYokroS/g1o141gu+RkQG3rqbgK6dCAFz6sTO2PhvCNo6N0IHF0ucOjwZU2cdR/16hmCz2Fg4pyfuP0zC2s1X8TrhK04dnkxq7hEvkuHQmGc3k56Zg6xcqYvqDPwpgkFKzOOk1Tra1hNKsZ3qLPwQL43NYYso96lONLSRLeUgJv4zvNbyTI/FpdU+ep6C5Tuu4cZBL8Hjn10n8FpBzJ3OjdREeD4QvKCpKSohfpCw8Fl+TABoqmuMa6683PM2wf7IKBD+0HWt3Rj72ks2h62to42v2fQ9j+RFeYEJgJAgNvQOkXZUvt2WVv1w+dMrHEx6JCDmJWQJf7ECEBLy6OBsJPxec6tLXFQOJj3GDKsOMh+jhFUmIOQBAFNJOFKgvJAHECW5y9iifSb3uQheWHubNcfsJ5fwqyhfhtlKRlmR+FLRUCE8dzRVHZD+m/h7Pk9t/6eN8KrXm4zRcKgbJXZcRQVq6fsctowPwIOgp7j8i5dWHXb4LtzGdRLbp4fKcFwvPiV2v//0gwg5eBvzD09F13/a4dObVJg3rSO2fQ3kKS1joa8fcSN/be5YsNhssddXAGjC5+0W1HUymumYiNxXngMuIzDg9n6Ep1JbfadCB+Ox8E3wQKdaE0SKdvOtQsUKegfDo+DVh9qD/asPvOvgyC6ib0rtp/tJrZLLqagrql0bnx145DeD0ryo0M2xMbo58qIVG20mk5ZSBt/EJ/BNJOwH3s2XvUDTyvaCdgSjWtjh+CvhlBP+tFhRGDDVYbHTFwwAcTKkzcqb+ib6mOLRBq1th8DWnN5K/ItPPLFZ3BgvPpnB0iQETBXhTJAOk7fj3j5vnAiNxvaz9xB1hIgocp+5F6H+RHRYu4n+KP4jNmoyVXE7gJfGfCj4CfZcjMSkfm2wP+gRAMDUUBuXtxIr6SwWG63HC75/OMdYdSAM1x4Qn/1OnjuE9suKTQNTHJo/VC5jVTYXH8Vh1ekb8PZwwVGfoUj59gu23n4IXzURJnribU5qIM+aFp7Yk3wROsrEfc0/5hVXOC/qVwSpyrX8bLQbCQDY50zYAZz++EBqn5ziN3j0dQicTA5AX40T8UJEqaoqCt6LM6AANlt4EUGRoYbsIvHFMDjc+GCPuloD0cxgqcR2SgqaYLGJCMcfBQ+4EXr8cOaRVcQrJOBc+7TUOZSnzR8z/0kOC7E/9n/snXlATN0fxp+Z9n0VFUJURKVShLKTJfuSJbvXa6/sxGvLmlCW7GQrhCIkyZpSIVEppBQladXe/P64ZqZp7szcmaYsvz7/aO4959w7Ne6c85zv9/lu4zhXWUFcQ1WLfJPt8pFwAMD6I9xpiEP02etTv9jNOLnrBm6ei8CNM49JxTwAiJ1NXjyBCodO3WeJeSfOPwYATJtgg5MXnnC1NdBvSjqGTlPq0YC/kuBMdsRbfQt5TJ5tXiB0ui0vrsW8wbWY+pvDCgO/6rW1I+esLdvA2pIz8pxZJMN1EftZ6DDEDA5DzDjaWXTWg0Vn9rpcp5kqq2AGk3vB/G3kyGirS9hanVwxAeY/q9Y/8aI+16Uk5vldeYYDx8MBADMmdcfUCWxfOYaQuSlaLbl9uMiwvbsM7ZR0kVxIeADYa1tiVYfxHOeZnOm2HC3lm7COP+i7k3Wud9gKtFduiQOWxCRscsQOpP34ytWP2ddCvR1icgmvnprjiJMFm/05BDwyn7zwqGTsOxPOU8h7N54tot7LTMGsh34c7cbfPY3onHREOCyGlpwiR3/7W4dxcxBbLe51fT/XmGREOCzmWtzeTE/AgicBfPsBwL3FvHPVa8IAMO7YecRlkAtkDcHzb5+Eaj/ToBu2x4XC4NImKEhK4/kIbrG0PiiuLBPLOEd6OIrct5mcMjJ+kEed9tImT+FrWNif1fLKzwAIr7vaVFR9rZerf8/O5xDyAPAV8gQxWNEJc3dxfnHMNluO26VnRR6zETaj9p7BjaXT0H3jQQDAOK9zuLRIsN/Lso79OIQ8QRirUvfkEBVVaW24tg/iOKan0JlDvKst5C1w6A7vQGICXVJeATlp6uKP0072AsShq+gVKZ/vd2YJerWpTyHvd0K2luhGJsIN0m+HjXZ9+Y4TPZNIJ94fHQljH8KH6aTDaNg1cHTey7QWIot2vDBtmY7SiiQkfe7Htw0vSn+mEe7ze4A9LiORmpmLVjrq+PazcEffefuxbEofDLcjhMDzIbGwmrabS3Ab2csEs0dweyJ2neHJU5xbP2sQ1s8aVOc02z+F/l4ncGchtUrU+4Ie4eU+9sKsdVN1vNznDNNFnhzHGxEdM1UDmKnyth8iS5X9lTjqCfaIjsgYy7cqLRU+F11HaxXBxTaqGWUsIa+sKofS2HoqTrib2gX9WsVyHKf9tMRQlTEV8m7JSUvIwBCV6biRT2xiJ0SmYEmvDQCAWe785/pd+3Nmn+TnsoM3mBF7i9zH4c7FKFRWVOG231MMHM/tN+4WHopNvfoh6VsOTryMxbY+3IEAZMhIS7LSuwHgxPknsDDVw4yJ3TnEvNP+TymN97vztYz4frJUtxfQUryI4p/3O/Ns8wLBjX5zhnUjAmpM2mgL5ZXHhJKYl/W1gBWR53UkjHX86v4QoS+49PBswY1+csByPmR++jrY3l2GxYYjIC8hwyXY2d5dhss91qKJjApXFEUVo5ol5NneXYaRzW1wpttyrn5MPDtTC4kUlYysPBi35V7IPYp9hx7mhEdQ72n7UFpWwTNiT0OWM0qotw63MXB0DvGQqCnkAcBJO0dMu38e5dVVkKYTXyJ9dQ1w8m0UKqqrIEXnnyZU+/dr30K8ufM0AArSdU8dFQe1vdv48XaMG2Y/Oo/7X1JY/V6OWEka4SYMFz88x5qY63UaQxBNeHh21cY6yAPf6zGqrr6RpKuhsvq7WH3vGODczCgsixbY5/rhUAydQyxAN43fAze/JaTtgg7dwdMbsdgSxBaHqyqr4DC3P/YvOSn6TTfCk0AXJ47XX/KpVRabZfB7V86kysyBViwxz8bZG1aGLeCziH8acFlFJbouYUcXrZ9MbeL+/0RNQ3AAqGIwIMEn4vNq0huMNmILohdev+IS9G69S8ZBe2rG2fMtrTHf0hqWxw5iWuBlsXvj8SIr3xO5xUR2AK9IusrqXCRl9gZodHTQecaRwvY5bwe+Fh6CBF0VBs2CISVBTTDPyt+HL/k7ua7FCxuT1pjk5osT6yeyjhX+KGMJeQDgOMAcnufCufpqqpJHbTPFuh0LHepcEfRPZtmVW0j7nke5fbj7XNLjjUKe+CioKMaEiDUItt2DvckXsLhd/fl5b+l0FBtez8P01i6QorNN9LVlqds49A/biDt9+Hul9tGLqOFvRz0vW1dpJIcvHtOrrrwqFw8/EVE66YX++FIcgj56hKCkJG3I6tNWjdoGEw0S0JLvQ3otMm8+Xp55S4/Mwa7Zh3F4xTnM2T6R49x8z6nY73wKleWVGCg3hauv7SgrrmP8mGBOZCddesXpV7h09yRsW3gaFw+FkYp58V8Jaw9DDU0kf/tG+XpL5w/AFs9gjmMuc7nTdY+dFc7m6nelraIF3hZGIbdcfGntVInf4Yxxe8/iTYb4PGx/BS+2LoYkBXu0utDai8iAmNjRhCN9vNsJn3q97myPizjiOpZSW0pi3rPYVNbPUTEfgJ96XPQd4coFA0DH7oaCG/1Ehs45ec0s+Ya2ijqkba9lPMWsNgOxusMEXE5/jNEtiBQhdWnOsPyFBg6k/RoKGo1GGs1Iq/Hl06tLW9x6lIDSsgrIynCLQQN1qf8Oa9OzGRFaeiPtDUa2Iiaqbp374+TbKBhd3AZrLT0c7jEWilK8K9dc/hCHyx9eIrOkgDTt9m9BWO82ZoSb031fPP2aCtOr23DPfiF0FVRFvgemkBfYfw6MVNgh5cIIjeKAeb3hLTthp9UI1nGLaztQWCGeCMH6Rk99Hd7liHdBUFQWAwVp9qL7a5Efn9bc2I6xxvlt1+C4claX+YkAACAASURBVDjXuWFz+8Nn+Zk632Mj1Jl19DKOziIqUJVWVGJeX/Iq138zinIyKCoh/k9HJaXDbtlBhG3/BxJ07gnTkZuROHCdM/1lRDfOqLwui/aisqoaCrKcmzQ1o+8Epd4CwIzd/nj+LoOjrfkCT8R6E6/LK6tw7HYU/h3SDZ9y8jFsPRERS6OB1WZ/0BMMMDfAOHdf1nWfJHzEfO8A1ri2Sw9gSl8LzLa3Rn0haKm5IiyEQ8zLLyuFZ392kRA1WTl8LxW+SImBhgYiPnFvyOgq1Y/HoZRkczRVWYL0by5ooUHu0fX6kym0lOejsDQccemtWeJbZVUOsgu8oKX8L0orUvAmowvl6D4t5X+hIGOOd9nUo86T078i5Gmi4IYUGdKjA/KKSrDcKxAAcG3XLGhr/jlekuIi8FWCSP3KKiqR8vkbjFuSp9I1Ijoznm1CsC1RCftu1rN6FfPWvCLSzj3fcqak8ku9za/4gQ2v/PGlhBCBL/dcKvA6knRFngKYRbPDANgCWc0qsh01t6CjJrfNkLSEOvrqPSMdj1nsgom+KrugUu17MNViWyGYaO2CCXaRjkm14EX/yT1hZW8GFQ3ulHOHuf2w3/kUab+JJHNMfvwoYld7V1Di9PNr3kYLAPD1M7lIf2XsRLT13g0r3ea4PJb6M7h/rw5cYl4LXTXWz48iU9DDui0YDEBZibrH4O9KT61xeFsYhfdFLwU3rgf8F0/6oyP0+KXW1gfn4uM4xLwvRfWrf8S8pZ4lSEnM8z00E7OXnEZ7Q234HmKnSz67LfwHUKIOBtE1NbDIb2zD0Z1ms9BUlhBMBjQzh+3dZRjdojuGP9yAaz05y4LH5KaQ9qtvaHRi+q6jpYI377hTSLubs/O3188fjPXzB5Om3wKAinTdH2J55ZwLgXfj16CgohSdAzxgGrCLdawmbf22gAGgrbImdlk7QF9ZA/KS0qR+e38ydBoN1XUobXjajtgRM7i0Cb1veolc0GHv63DWeDWFPF5I0Oik/nWhmeTmvKJQU8gD8McIeQCgqTACJRUpiPzYGhoKQ6Eia4eyyo/IyPcWOVovNXc9JGgKkJJogsTsqVCSsaQUncfEbiyRnvXi3mvQ6DSu4kC1P4adehhhiS3xTCsvqcBMk6XoN6mnSPfeCDfbxg+C8UpicrP9+n2sH8k/jfFv5OGueRxCW8GPUlgu5C48Rcbj3ZzpDgNWH4F9FyNsnEJsmDHHtXc7yiHKUfHSO+4yjiv9lsEAniR8hE17PXRb4oUYbyLKddj646zxbkUnISEtC+1/igJ5xSUc17JprwdFOfbmVWFJGUvIE+R/R8VTj7mry/yXSc1Ivdrs6T+Yyw9vhCE7Cj521jysDQ8l9cyrXQW3Nq7W3F6Ia3r0wtEXMRztxRG9p65A7Cqnf3Nh/VwbpkCnjZUc0XuSEpoc4t3LtJaUr0ujSUFRln9q3sSBhC+Ty8RerGOHrzzBpEHc5uuiMmmQBWs8shTdRrh58T4TU/ewN8WYEXmNabbiY6fpIuxM9MX74kwctFhZr9cS1i8PAFSk5LHbfJr4b+YvgUzIY3K7xBeMagbWjfZAfk4RxrkOQY8RXYS+xuiOhLe9jBx3phQz/VaCR0TUxCv+SFlAPOuKysvxMP0j7PUF2+7UzPyqrOJey2zxvIHg80RV+5WLGjY1tT7QlTOAlqwesks/Iq88C6rSDb9xEb/DGdMO+SP6fUaDX1tUaDTg1fY//7vAaet5nF5FiN1bzt7lOFdeUUnWhSd8xbwLV9i7En3t2rOOTRgp/INB3Fhr8I9O80kJxvdybtX0WkYE3E2m1enaooiYXQaYsH4+6T4Z3RzZk2aeBTDOu6KbowfuHFsARXn2YiMg9RWWmvQW+h4A4P7ndwCAifrcZpvKUrIsAc/o4jbo+23hEPQYAIa07IB93UaKdO0/hVcjV8E4wB1mV7dzVL0VJwbKWsgqKeSb2swsEV87kvNSKrcROgCMbmUG/w+xXMfnPfEnaf3/SQvVpWihuhRvvoxDau56SEs2RYdmF0Uay1rvA/JLHyPl63xIS+qyBEEyTz4m1w+H4vndeCioyKP3eBuM0Z4D29FdkRT9DrvD+KeRAMCuUDd8evsZ60d7wN8jCBsuuzYWvxAjmkoKeL1N+ElC5o986MhTN10efIcwPv5dizQ+3++MuV6XEZmYJlSf2nzNL0IvE32u419yC2GxcA/rNZ0u2m8iwnMhujl74fl+Z64NmJrjLxnRkyXmkVXpfbhrHpb4BMLRzgx33MVrtfFhoSvGXDqPS2OoRSgwRbSh7fjPcTb36ofNvXj7xdUcqyZTrdcDkdwRpw2VeisMhaX38TlvOyoqMwEwwGCUgUbjnTUgDIsn2GGldxC2LRgGANBpooLMr/lYNN4OALB1/lB0m7kHj48uBp1G4ypmIYjNx0KwdiaRcs5vc/CfrX7w3TCZ63h3Dx/kFP9A0jpnGG7kvHbSOmdk5hei996jrGP6muoInjeV9XpN0B1ceh7Pak/Gl4Ii2O05wrNNeVUVOm3Zx/PepSQkEL9mEcext9k5GHbIl6tt7fcAAE7WnbFmYC+OY1P3+CHKYyFkpCRhuujPjRr5nWmtoINlRtxpmPVFfkUuQrOuYnRzwX50Nel6mxCUrvdaBU2Z/7+oVlGh0WnYdEVwNCMT3dZNkPHhK0YZr0TA622IecCOUL6asJ2r/XVfwoqjvXkr0vEiPrE3YTr5eOHiGOEiPy9fj8W7VE4fa6fx3XDaLwL+14jN8h7Wf4d1wdy2XtiTNAP73s6GJF0ao5q7wkiZ24O1Pjk5dxzKK6vQZa03qqrJCxr+Luyb6oA+xtxzyvqE38YrlfO1YW7sLhzJ3nCcNtCSI3ulqKQMQRHUi4vwFfN0tYmotZPnnmDcCEtkfM7Dy9fpv1zMu9ZzPcv/TkNaCUff3+bw0FtmNAY7Ey9BWUqeq9/whxvgmXSFtB/l6x+8I3QfE1v2rrph66Z8BTx+rwEgq0SwjxOv6LK5jwjhQkaCf1Cmo35nnE7mjjAyqFWh9fjPCn5/E1J0CUxrZ42TyZGY9uAMDvdwhBRdAvc+v8Xip5fRTrkJAvrOYrW3uLYDvbUNsL2LAyRoxE7VgFtEUZEReiak11hh0g8P77yDyZWtSBhNpB9UVldDskYq2z+G3eH95gGmPjjDiu57V5CD1dFBpGNuMLeH/4dY9LnphTB7wsdj3hN/du1qMVBSWQE5SSm8K8iBfchBKErJoEjM0Xn7Ex5ifnsi2iyjOE9gmrIEXZkjsq7mz7oqC6Crwm2O2qGZP56+S8MUnwDEbeEsd08WpWe8yhOvt3IfV5HtDosWnOJqzf7u1zl3vYfO6cfyywOAS58Pc41Zs5LtjULulInmBto49oo8VaMR4dlw5S7f81Si8waEeCN+BLXK7jllxXhXSJhmrzbhbfHQ2tsDE4xNsLU3t2dMQ3BoIZFuPNjtGD7n8q5Evu/fEejZkVzA1lCSx8NX79HHlHPiraWqiNtbqPvn8kJWmvgeq6yqZkX/MYnxIvei5MX9uHeISkzDE0/xmyl7D+KuYlif7Fh4Csu9ppKeOxW5oUHvRVQyctcgp+g0Wmp4QVbKAClZ4t1EpNGAsOhk1usJ/Ttj97lwMIND+nYxwKZjIeg6nRCU5GSkcN+HegGWwIfxCHwYz3rtOIB7A3XW8K44eu0prKYRKchkkXuFZdzfryUVFRxCHgC8y8mlfG9U4SfkAUBFFXdF0LRc8oJYwiAjRSlpqBERWRfvA0maBNYZzxLY9m3aVyzxvIKveURwRB/Ldtg+fxjla2WXZWJrAvG5Zop5zi8mUIrYezqQ8GqzC12H+/14V4dvpG54XXfFKOOVKCkug30rwZuZESFEoZEuvTuQnu/YhNg4OxBNrA8FrTdrExuXhsjYD9BQY/uRjnOwxGm/CEREvxNqrN+d0C8nUVBBzAcrq8vhn7ZVQA826zoGiu0+pCUl8HLbYvTZcgTZ+b+nfZa40mqNAjbi+fBVkJP4tYWnuhixN5Z1NTmDAVQV5YQai+//sJ5dibDYtylZGNiH8G9hVrWtb2qLbDVfq0krQiatA5z7EpM7p9acu9PDdK0xTJdIk/kvLAx6qqqYbm4ONWlFjnFq96Mq7IkSmTdaTCHBHl2Hw/XpNej7bcHijrZIL8pDQCq3d2HyuNXoeGkH9P22YExrU0jTJXDuHRG1VTt9Vt9vC2gAphlYQU5SCvcyU5CQl4WVptyLWM/4+1CWloGMhBT2xj/gStf9W1htOgCObSww8PYBdAxwZx2Xk5TCus6cf8v57W2xLe4OAtM4K2m9GrmK55eYgYoWohyWwipwF4f/Xc2UXBkJSSwx7oU9r8O52vS96Y3aSNDo8LAaCdeoK6z2CpLSSBrjVmePvcTRa2FyZStMr7JL3u/pOhqDm3cQm3/f2zFumB9xEXtfh7NSjJnHhSXoeQLWB4TCpp0evJ0c8Cr9C6YfvYQW6iq4spjYke6qz5m2xWyzoF83TOtJpEYN8ThJGu7f6vBOpM5ZxnXc/LQ3Yp3qr7LSPb8n6D2es9hCdMhLWA4QTyW0/0dqinWW67wRvZH4+4W8SkZfATuAHl1GwfVZACqqq2B6zR0RQ5ZCXpJ3AZ+raXFYEX2V9dqpLW9ftg8LXDHhih8r9XGqSWf8Z9uH0nuqK4/epqKHQSsAwNbZg2HakrNo04DtxxCyQnCF8tBt/8Bi4R5cjXgNZXm2PcTtLbM5UmYHWhhi24zBCH2ejOMhREbA2C2noa+tiW0zBiMqKR17rxKm11N3XUAzNSVsnzkEAPBg1zz0W+WD8B1s36IQ99lCe/JN7WeJM2Hckc3ioJki77QoACiq/AFZCRlI0iQw+IELznfbBBUpBbyKSEETHVWoaCgh9FIkFJTk4L3aDy67J6OspBwJ0R8weEp3LB21B163VuBh0HOMmNUL9wKisXDbBMgpyMB35w106NIGFr2IDUV73YW4meGFuX3c0d3eFNdPP4Lfq61IT8lC3JO3GOL0e6Tt5xSd5kizrWaIv/hSTfFswgBzTKgluIUf4v0sn+FgjRkOvP//1hzbZrwHnGuk8zKZM9IGc0byL55juf0AK2qutLISpu5eMNvqDUUZacSsIIq7Dfc5g8Qs8VZkv59MbErpqasiZAF5JdqySu5UoH5G+hxRfsyIPF7RgWRcf5aAoV3EW1ytETYbO/4DgPDL25V0BjdtuW0U3HyCcYuih2SX6YQYTVYFd2uCCzzNLsD5hfC+fIPubYaRsi76Ne2EtS/PY7Mpdf+1RqgjpyCDUbN6IeBoOOuYRlMVnIn8j2+/ETNsSY8HTSAijedZWmOepTVKKiso30s3yzZ4+JTYZHF3Z39mmB55sXHUswX+BJ7kBPzqW+AgbA2xyepzNxJet58IaF3/mLRshrPzHcGnXpjQJI5ah1FhR/A67zP66xhhr/VYvgXJfhU3t1Hf8KYx2Dl8ZO+EAQBHTj/EmYtEKehxIywxfyaR4klWLUcQV7OPQE4MxpX9T5zAnemCS93XFPPEhSjv+3YJd9pBXfjn0UVEZKXCTlsfXjaj0DPIC311DfCfOWd0QlrRdziFn0M1GBjVygRLOpI/fJdGBiI04y0AwFRDByftJpJ+IM6kxGDri1DoKarDpZMd+ukacKXj1pVpvpcR8YH3A1uYSWEj/5+Yrt2Ll5sXk56rZjBY3hwma/YgbgtnBM/Mo5dxZOYonIt4gck2nQEwI/PYnzteYl5txgddgN8w8ZlLD5SdhNulZwUeq8Hv9w31+8EzcNV8rRdiN/OPxkkuyMbQ0ENCX/TViDWsiuJUWHT7BoKSicXVHPMuWGVD/iwHgJTsKWirJfg7JzatJUyav4AkXZ3jeE0x72XaZy4x729k37VHWOjQQ6hJI5lnHpnPXnF5OUwPe6OKwcCHha44EhuN2ebsiODkwnQoSymgqaw64vJSsPbVYQT23AEAOLfnFuwndcdEs9W4meGFqLuvUV5agR5DzPA9uwBxEcnITM1B/3GEsKSprcoS7MioKeYdCluNMx7BmOw6GEP1FkPPUAf7Q8RvLfEyrQXkpc2gKNsTJRXxaNPkNOs4py8e+3VceltI0lWhpTwPX/I9ISdtjDZNTrHSbEsrElBQEo7Pee5oo+ULWSkDSEkQBdIqqjJRWp6E91+doKe5/+c5XUjQ+YuqVJmy7BRooOHQxgmQ/+kplZmVj1lrzkJDTQG+O4moyOxvhXB0OYGSUvZi9okftZQcZpotAFJxLG71QshIEpuF0WkZmHTSHyenjEa31sQmVV3TbP8LDsP56JfwGjsMA9qLntImiphn4byXaxNNgF9e4/ccNRgAYP9gMc5Yb4SGDLk1xIr9QRxRqzUhi8x7HPcBSzyvwNywOXxWjuM4x4zCqxmNRzUyT5y8T8vBrQdvcPYaeVELQTRRV8SMsd1gb2cMKSnRvd/FTXb6N1zYEYisj19RXlqBnSHiW4vxoriACOJQUBYueogK3/OKMdyJsCF5EMg5x7Z1IAJu6DQawq8tJT3Hj+mONpjuyPaMpdKn9n2c9ovA0bOPhOrDj9zyz5TakaEuXf/zsrwfpei54SCXf3d94zNrFLob6NX7dSqqq7D02RXcyniD0a3M4G7uILjTT5jpsqKm2Qrb7ye1v+sYAMUCGLOdemI2yW4tr8qs/HgQEImBU+2E6lNUXg67o0ehKC2NwMmToSIrCwk6HdsePMDF+HjEzJsHgNi17HP8ONTl5HDR0RFykpxvr8O+fTg4bBjsWrdGwJs3cAsNxXxra8yzpl61zn3KfqHuvb7w6cFpJv1wGPmCs6WiGsKHzhc43i5rah/gyW0tMLktp0G0OIW8RhoRB3eWz4TxKk+42PfETFtLDN9zGuOtTaCvpQHL1rogW7Ez2xSWlYHBYOBVOnehmpq4PQrFg08fcH8CsXty430S5ocGskS+C4lxyP5RhAuJcZhgRJ5u3cjvxZIz17FnMpESWVXNgEVrwX6E7ZS1YKyqjdd51CdlA3U7CCXkAcCkjqZ4lvkJX4qLcDj2GQ7HPsPjqbOhI4ZKpFN9/DG5e2e4nL2BV1sJcXuox0mcn8eOhBjqcRLXXaehrLIS5mu9RPIW/B3JLy6FnIwUToQ8w6Lh/IsmiMqYyxeQssCFNYkb0s6A4/z5tDtQlJSDgqQcjJT1IC9JbHg+uvECfUZaIjH2A+ZuHIOwy89YkXk1OeMRDJtBJkh5lY6+Y6xYHki6rTltMfjhc28NdH9WKRQ3pi0/4nWGBXIKj0FTiZpvlkmLFCRm2iK7wAfN1d0hSdfkOJ/0eQDr5/fZU35ehxAC32Sw53Qfc4j5j4yUPoy0w+vyNgAAg2cfgJfbOPwoLUe/aV4sce7IxccI2D8bwfffYPXuQLi7OEBLQwl3Ty2CzXgPyiJebYy1yf8mMjXmtzoqxDOAKf6Jg36G+jgf/RKLLgYhsYE3UGM8F+P8gxcIjk6Ejroytk8bLLhTI5Qhi8SrSU0h7/beuVBXlmdF35HR3YSwWYhNol59kQpdb6+ClqwKztoshpKU8MJRdTUD/7pdQPzbzDrfy9fcImz3uYPtPoTN0tA+nbDq3wECetUfb54mw7m34NTjmyfCUZxPPBfGLBHP/6P6EPGYqKkqCGzTvxd5eu+fSEMIcnVBVV6WVWzC9cwN3I57W2/XaqmhimtLnSAl0XBiuRRdAspSxHwrKO0VLqe+QMSQpVCXkRfQU2QxjoXLAcFp0rvnUdNmKIl585adxetE9sPwfhCxWO01rhvu+QkXhrl77lGhxTxTb2+8c+EM307+9g23pk7FSltbdPPxQcQ//0BWUhJP5hDm1fq7d7P6SElIwPLgQbxZRBj1llZWwq5VK7xetAhvc3Lwo6IC8lLUcqfvX3oq1L0D7EIG/y/YtyE3Xr35vtHnq5GGQUtZEa+3OmPQrhOYaWuJlKxvmNjNDD73IgkxjwRmmy2B9wAAC/vboLC0DEqy5Ibrm3oQaforH9zGNtuBGNLGEDVl8wlGJriS/KZRyPuDmG5rwapma9e+DY7MHEWpX0AfQtBdHRuIyzwK1ADASD1TbLMYTvl+vv4oxqhL5/CpoABqsnK4Nm4SWigT0RSvv2aj+6kjrMIFWQU+yMgjKourK7D9xWLTWgI/nTM7aN+DrBR36rCDeQes8r/N8lldd+kOgpdNh+xP7yqT1XsRteGnKCL5d/lZqSgQEzkqqbiiUnvTMy47i0OEXWfMKXDZNSEignsMMQMANNNjC1l9RrM9i9W0lGE33AJ2w4kNNj1DYmFw9BHvYjrMiL1DYasBAJNdByP5ZRramRIRXd+y8qHRlHoxF2rQYaz7nOtozag8stdGOg94jli7LdVzdSWvoAT6LYm/x5Bexqzj6xcQC+VRA0yx61io2K5n1FSwICv38/8pmYedqPTQJ6IiGCCi6yRoNLxau7jB0pEcbc3gaGvWINf6f2NHoi+cDRwhRZfE9KiNOGHFfl4kpGYBACTodDw9JpzvKBk1U2yZ/1KNymN65vW844aH/anZueR8L8LwOT4i3KlwXA97hethhLUOnU7D/fPOIhdyEpZRzf5hCXSCsJ/ei5VNJi4xrzb/xizFQQtifbc3+TA6q3aCbZNuyKsowNWMYGjKqGOo9gBsfLMLQ7UH4OC7Ezhi6YmvZd8AAE1kNDjG4xXVxi/ajWokXF37OI3vBqfxDVug4nfBY/IQeGAI63VBSSmOhD3Ds/fpiE/PojyOmoIcrNu2xJSenX9Z1sehpEfwfB0GbTll+PeeiU3mbF9jw4CNSBoluCChqJCJgD0X78f43maY52CDtxlfMW9PAMI85lIek9Ks3MJUDwd2TuI6PmXtSKHFPAAIOf0AA5x4pwjV5p2LC9ru3g06nY63S4gvlzZqaqzz2cXFAICL8fE4GhODsR07cvQ/EBmJZoqKrNfHYmLw/DM7imK+tTU6awv+QImSXgsAJ17/f4lYvYebY7nnxF99GzxJTMiEUXudX30bjTQAt5YSqfjMFNl/enNG4dZMsWW2Yf7bXF2F6xwZbVU1eJ4TFLl8NysCP6pKuY4P0yGvVu0Rtg4DZSeh2zAL0Ok0PL4WjY0B1KuWNcIf05badYo4czd3ECpMnx9Mr7wNtn3gZNKZ67xxEy1YaBPPMQYqkZG3BeYtCXuCF+ntAA0i+oJ5DCCEvZqvmey4fh+rhvXCrmDCl27jmP4Iep4ACTod+lrqiHNfjItRrzDWqhMKSojPa05hMTSVBO+iNwLcmjiVFZXX2ssDWgoKGKTfjnV+4P0l6KNFCHIr2jdclUkmTCEPAIeQZ7zCE6+3/x0RmPXBmn8HASCsG3pM2C1y9B0/FGR4e3DWN0nrnDHh+AU8//QZVQwGOmwiKkQ3U1bE/SV1L2DTyK8hv6IIUnRJMMBAOyXO6t6bT4QAAB4IUexFEKKm1M6JPITX+el4PGCLwLZTl51GSqp4fSOpUl3NQM/xROTigB7tsX5x/UWSHltzgUPI23l7NUxs2/Ndn0pKS6KyvBI5GbnQ1FXn2U4UqhhVWNPBBWHZD9FHqyeMlNrh6Icz6K5pDVUpZShKyiOtmB2xaa5mgqJKYs1eW8RrpO5cvxqLvTuCWa9pdBpCHhHZc5/ScjF9wgHWueMX/kWLlsTfoL/NZixdMwy7trALLN55shaJbzIReDkay93Y89pBPd1x6+FqKMvJYnwnY9zach/aJGP+rhgGbMRuq9H1KtgJy7bZQ9C9YysAgFELLbjPssewNccRtIVaJgMlMS/uzSdcvBYD9Z+VZfraGgEAdNs2E+GWAY9/jggl5gFAys8ou/2RkZjPIy12ZUgI3rm44EdFBbbev886PtvSEjYtW+JxWhq6t2yJGRYWSMjOhrkOdUFnqKpgfz5eaLeun9SV3xX9Dg0jlAVff4F9nrcwd34/jBjFWZHUbdVFPHv2HtOm22LCJPYuyu6dwQi+zhk5E3p/dYPcbyN/DwpS0uhx/jAkaXSET5iF3NISmJ8mipLU9NOzaKYL01NeeDmVc2K8N/kUwrOjeI7PS8zraGOI26VnEf8kCdWV1Vjn17jQ/lthRtzxw703keZTXMZZuEFRxor1c2xaS0hKaEBZlvd3buTPqLvRXYiNMKZfXk3GWnUCACjLyfIUPJlFJ+ozyk0UHn2NRVullvhY/BnWGp2wKHYblhtNR3P5phztrmXcg4qUEtoo6qKprAZk6NJ4mZcEU1VDjH2yFBdtRN+Y45eS8W/bURihK9ycqL5Zfv4mAGCaz0UAwPvsXDxw++dX3tJvgYaaAsKjktG+TVPcjXiLicMsUVDI3pBZuesaab9qBgPf835wVGj81ZRXcRewqM2FGUQ0VUlFBcy2Et9xXwqKYLjRE49c5qCJ4u/zfhqhxpZORLEgGmhY3Z5zbZPyiaisKS1Zf6luH4qT0FrBUGC7w9aCI1NOXIrAURGCSuqLkEcJCHmUAG0tFVzaL7hasCA2PAvF+i7sYo3+u28AAG7kn4CkNLUo+anrx+DYmgs4ttYPK078K7iDECx8vgoHzHdgyxtP9NHqiZCsexilS0RvRee+QBsFPUR+i+HZ/1nuc3RR596sbEQ09u4IxvV7KyEjw/3ZmD7hAO48Wct63d9mM8frXVuCOF4DgFEHHSycFccS8zI/5aKqhp+poDF/RwSJeL9C5NtyNhTBW9nPi82+odBtQj1DgtKToIc1sYOc+72Y65yckixKCrkjSwTx8v4bmNpRy3vX370bPfT0EJGejqQlvMO+2zdpgkXXryM8NZXrnKGmJgbv3o34RYsgJymJsRcuoKeeHl5++YLn8/l7yg1ScAKjWjT3R7oEXaR+fzJHt17HsCndIS1bf2Wfs7Ly4elxExu3jIHbqos45/sY/leIggcRT5JBl6Bh1VoHbFp/BTeDX+LUWWJSMGpMFzyLeo+tO8bX27018vfzejpn2yaR2gAAIABJREFUcQ11WTnSghgrrGyxwop7kR6eHQUbTXMsMxRcEZSMjjaCJ8KN/P0YqBM7oArSnAWeisuJlMYf5a9g0PQSS9zLLb7SsDcoJqoYDAw94YvknG+k54e2N8SeYbyjIdqrtMHZ1BvIKsuFtQYhStYU8u58icDh95fgoNMbw3V7wylyDVrKa2NzpwUwVTVEbnk+2iq24DW8QL6XlEBNjrfP0PmPIQjMeAgajYZjXYTbXLoYF4+1IXdRVc1ddbsm7bWa4NAoB+gqU/NY3OFoj7uvU+Azk0jZrkt69bqQuzj3Ik5guzbqatjQvy+66Yn+u+YHA8B0/wA8Sv3Is017rSa4PMUR0jx8e4IOzcWCjf5I/fQNvawJ70NVZTlscR4Gu8l74L9nBh48S+Hoc8lrFuwm7UGfrgbYsGgI2bC/hC/5RZTbyklJIWmdMw49ioJn2GMAQI/dhxsLkv1laKkp4su3wnq9xv6UTdhleqbO4/QY59HgxvxU+ZydD/vp+3HzhGDPciZltcT1iuoq+KW85BDzmFAV8gDApCcRgJMQmSKgJTViHyZhzZRDuJnqiQPmRKGmgxZEMQkPU7aPn6U6kSZvrmYKAFjXgcgiOd/1MKtNo5DHhIHIb0H4Xv6Fci0Cex3uzTUFRRkM7b0NAbdcoVTL21BQGnjTZrzFo6sXn2HE2C5Y7XoB6hrsTMeGSi3/2/mSWwjzfzxh1FILb9O/oprBQNAW6utDSk+DscMtOJTYmpxL2YeRTedQviCT5YO2IvDbMcjIC04hqO2XB4Cjki3z/PUp3GHG//XpQzoO2ZhkiJpay+Rm0ak69afC4/cfMeMM9fLW3uOGob+R6NXJyKjtkze8wyquNuL0zJs0bj8roi70/mr0s3Nnnetm0w7dbAgBWuugMhb+y/4btGrdBFKSEmglhDE4Va68fIOTT2ORmCVaqP9Ua3OsHiicnyQAdFrKXVGRyatd4p1ou10PhX/sK5H7T7Eyw4xuFizD7oYm7Xse7PefQqWAhW9NZCUl8dBlDpR5eOeJiqhCns/yM/iUzFmcY9OVxlTb/xdae3twRe3RaJLQUV320x8PaKZMFIWSl+6E2LSWkJXSR0UVp6fJ+xziezslezLkpDpAT6Nh7SASsr9i2EnOBd0Vp4no1Iwtst1ITMLiwODaXbm4npCE6wlJAID7c2dyCVYa0qqQl5TDFgPy1LGj7wMwp80YfCklxMLRzfvhQ3EG6/zUyLUI6kleHZYKjlf8ETB2IuSlpJBVXISux304IvX8bDZTHqu8qgqddnuhSshVbEL2V9gdOsZ6TVZ1tzYxAio588Nkjzd+lFcIbliD97nfMcXvEuu1BI2GpGV19+2acM4f0Z8yBDcE8Xvq4LEPALB98ACM7mjM1cZ73TiuY727GqB3V0Lcq51uq6OlgofnBP++p0bNwSmrwwLbUUFVTlZgG5/HvKPDeTG3hxXm9rBiVak9HfUcTlaNC/K/hUXjbLH64A1sOh4CtxnUCjwEPiSqJjPtFKsYVZCg8Y7sq2IIjgjlR2lZBfpO3lenMRqCgqJSdB/rgccXqaXfy0hIcr1+48jdV6uFcGmMOvrEd+qXj+JJQ/74ln9xOHFTVFyG8MdJeJWQgU+Z31FWXomKCvH5gzYUp7zJM/w2xotmzUIm5l0NIYIKdm+7gZuBz/Hv4gEYNZ7YzJVXkMGzp+9Ybd13O3L0baqtSnodj/1T4DrfFyPGdkFGei5H5J2gMUUlMDweDr06Cm4oJiqrqyFJF1/wVW5JCWgA303cmsT61G2tTknMmzjnKLJzCnD74hIMm+iFYD92VIp8HaraOGjMxLbglejcm3uy9CuprKjCEOVpdR7nQqo35bY5RcXovpt7Eken0ZDgRj6Ztdi+H0Vl5ULf1wL/IIFjC8uvKG5RU8CrSdrHHMxwIn6XyvVYdamkohLWOw+irLJuExMmpyJjcSqSSJfrZ6SP/eOoPeCZgp35in2I3U4Uecn7UYpdQbzNw4VB1M8ZGb5RL+AbxU5zVpeXw5Olc7lqbYsb5sJDFEorK9FlB+Ez4WTVGWsG9RLTXQnPQNlJmOXuiGH/9P9l9/D/hvX1nfU6fuRQ4U2YyWimvBDNlLnFFzKPPABooyke0UCcbLobDv9JRNS0KGIQANgdOoYuzXVxfiJbcBn2cCFLjHtf/An7zFdy9PGz4fwbD9flTHOn1fEJdWviVAw6dwr2bQ3w/EsmS8grr66ANJ0dwZ7+IwstaqX+Mhntex4vP4tvEdV2h6dAsex7cQl6bDzEek3FP2/i+YuIShdPVUthBcvalFZWouNu0UXYFcEhWBEcguhF/0JVVrA4BgDr4jfjQ3EqdOS0IUWXwuaO6+AUORvDdAYjs+QzFhvMg1fyQTSVbYqgzGD4Wh8V+f74MdjYAEefRPM8zwDw6B3vCEWqSIlxAdTIr6e/lSFWH7zBEugECXpbTt7B1fvEBu+jw8Ta0D/9MBxbEumczi8mQEdOT2z313viXpRXiGfO3VB0H+uBVs01cNZzmljGk5ASLgX6bcwHAECbji0FtKRGatJnwY1EHTv9G6YuOP7bRlyKm9pCHg00SEvIoayKvMCJNF0OKzv4CRzXZeUQDBtpgXnTj7LEvKLCUnTpyl0ATRAmnX8WQ6pmoGuPdhznRB1TEFSEvPKKSkhLUY9QHRp6kPdY1VUIGbCA8lg1qWIw0Nf3OD7m5/FtZ6CugVuTptXLerfmb4EBkF+jdw9DhD1KhIQEHU4TbLjOK6kpovA79XD9mqwcvA1tTfWw/yn1nen65OR/l3B+O7nnibCoiaEiXDWPJ5rRRk/U9VlXzWDAcKMnQhZMh546uSJfkwNxTzHPpCvrde/LR3FvdN09IUSFl9fdDKfDrHNJiZ8x/58TYr/2cJ8zIkfgUSE08R3MtnrhxSrqkRF6Tdh/Q1V5WQTHJmLzeGo7q2S4BgTjenySyP2pkPujBEYbPestVaewrAyW2w8IbkiR01HPcTrqeZ3v10y1PXw/XsMUPeqVTZmMdRkquFEjYiOvvORX38L/DbEZmQCAjru9UFqHTZJnnzKQV1rKEmC8zFfBKXINlCQVsN9CuDRWx4gVONrlP5HvhQmzCEbNiLybnyMwXNcWe9/6Q0VKAfkVxVhswB31BQCf8gvqfA+1qWIwEPExnWda6wTv80IVwGi7Q/RNE3FDFvkpKpb7DlKKZASAdkr6qGRUwr3Tf5gSOQuhWfew2GAeLNQ6Y0okMV9a2I4QOt4XfQADjDqLxWQYa7NF4UvP4zGmM+fiiFnMgheLL93A3jGCU4LHmneidD9llZV/XSXsvxVpKUmUV1Qi8GE8JCToWD2VO80TAJZ5ByI8hp26yfTZYwp5rHaG2zleM6vaCsv5oOg/TshjkvrpGz6kf0NrIaPqyPj8Pluo9hd2BAIAbBws6nxtAMj5zF+0EJW+o3ajovLPi7gTldIqtnWZpbo9Buuw/99sjHdAR1U7jGru+rNtEXYnTUN5dQn4yDUY2nsbxk22gX67pvhv5UXotmAXPGnaTAX9bTZj7qL++PAuG7dvvKTsb+e8cgh2b7uB9VvGcBznNebTuFR0NWkFAEhKzYZhKy10nbwbI/qY4NnrNFz2IAo7XLv3Cm/ef8GLpAz47ZiGH6XlCH36FpVV1RjV1wQAkJqZiz1nwvE0LhW3D82DiqIsTgdFoaqKAQkJGpyGWcHjVBjMjJqjr7UBFm+/jL0rRnO9h/Ti76DxqMZONbWZjLbeuym1e5v7DW1qzQGZ9F16CN8LudcaVCP2KH2zfsr8jpPe02E3bCfodBomjOzCcf5S5sE6paOmvPyIgXJTYDPMAuv9xRMpJgz7XU4j8OAdsY55u8RXbGNVVVdD4ufuZ0hCChZeDBLQQzgGeJ9AX0N9HBjPOxKsrKoSVdUMlqfDo8yPUJQiT5GOCInH3tWX0EK/CXb6EX4R9m2WQt9YF+9eZ4glis/CsjWOHArD7LlEGvXX7AI00eJO3SQT8toZNsO9u2/Quy81z0YmD1NSMetcw3lOlVRUwnCjJ3aOHASHTu0FtpeXkYbpsj1opqaEzNwCRLmLtstQUFqKLjt472CImz6G4t/VAeoWjUdl7CW9bfBvT/JiPIKQpksh4FMIAj6FkJ6/0n1/XW6vkT8UZgXb/2dW3gwhFfL01FQxw9IcbTU0UFhWhqCEJNxI5L3ZYLnvIP7r1weTzU3RSkEHp63ZFRHzCkqww+cOsnMLcXTrJKzxCMQWVwds2BeM9YsGw3HxCZzfOx0Ocw4h8PB2ntcQBLOCLdmxDwtdMfxn0QumgMfgs0UXueAfgWJZrzatMdCwHbQUiKIEkenpOBzJOzoLAKb4XeIpVE20MeXbtybCCHl0Gg0qsrIoqajgK9q+dhEtzfdTfoFAIc+hgxEGGbaDkrQMvv34gYtx8Xj8kTyKFSDeX+zieVCW4W+3oCypBGk6e270rugDemsRf2dmFN6UyFnwtT6KsupyVDMYkOCxwKgrspKSKK2sxJqgO1gTxD3HfeL6D2w8fEj73nrzFoYb3/Id38dxhMDUpJndLHAsIgYm7twRklTnNo00LI8PL0KX6cQC9Up4HK6Es/0uw6KTWedq8uwEuXURWSVbJSnBwQO1Cbj9At6n7wtu+Bsz2eUkrhyaAy0NJb7tfJNiMcXQnG8bqmSkfMGrR4nE9deMxC6Xs7gbEI0b7zxYnu5rncifAbyIj3onuBFFSssqMGAs/42Fv5XADHaqeE0hj8n3MnYEpKyEIlZ3uISN8cOxMX44XI1OQ0GS+//R9XvsrIPaQt2ZAM7v06VrhvFsW5vBDp0x2IHbToHXmEt2BODpGRf8u9kfB9cS85unZ4hnRNfJ7OdHeHQKPJeNZL2Wl5WGQ6+OCLjLfuZMWH6So+/TMy5wGmbFEZnnOrUPuk7ejb7WLnj2mvx7/OVw3hu5FdWiici153jdW7TE5E5m0JSTh7SEBKI/Z+Duh/d48imNo09tQa+tjiZ8XDiFUmGgJOZtWEmIPPeDeKcD9Zlgg7ALdaso9CQohiUKyinKYvvNlTC0FN9Cv6KsEhHXY3BsrR++1GMJ85UnxVstaEfoQ6waYIenH9LFLuQxuZv0Do4n/HB+OnlhCBkJSUjQaSxPh74t9NG3Bfnf5oh7EC5E/4dvX/LhudwPzj+LTXgHOeP4jhtYPcUH7r51q4q33cMRMdEfMGzQLjRvoY5JTt1ZYt7tsJVwGOwBQyNtLj89AHD7bySWu5yH565gmJrpYdPWsZSu2bNtqzrds6gsu3IL+poaMNbmXxX57ELRdjtrsjowBJdfvK7zOMJwkI+ILAoMEJGr9c2ee0+w594TkaL0ZCVkYNuki+CGtbj69RgGyU/GkgOzICvPXlT2GteNT69G6oKgylaV1dUwvsqOLD/ZYwq6abXmaveuMAejw46gpKqC57gb7PrCqZMZ3+vVRfBLzsjBOHdio6mZmhJubuaMrGZWo/2VXHrFfv7QACTzEJr6tdPHXgei6EV7j32oqOKejP0XGobJ5tyCVEVlFZQUZVD0o4zjOHN3dow98TcIPCy4miI/+FWwrUlRZQkUJeUQ8iUKA5vx3iAImjaZQ6TyHj4Ugwzb8Wxv16YVltv1BAA8+ZgGJ7/LpO0cz/vjvCN3RCCNRsPpR+xKyU49yBeY7QQIeSfGjkLP1tRS7f69Eog7ycRiUdRIrl4+x0iPb+jfB5M6kwuUQ9uziwr1O3ICqd+5o0/M9x6gHKHH5B/9GZj+bC4cdIbgakYQTlkdBp1GR/Dn25CgEYvpiuoKRH9/DgaDgYSCJLRXFk+Bo5erF5JauGgrKyF8Cf+sipgV82G14wBpqrOUhATi1yyidA/L+9vCsGkTLL96i+ucRGOK7m/LsxMuYDAAqxn8o052LnBALwvhPLg3Gh8S3KgGg2ccQD5J1IqoKMhJQ1+vCUyMdNGhXTMoK8pBXlYKMjJSKCgswY/SCnzOzkdcYgbiEjPw5av4oqJHzj2MMfad4TyjD882/IQ8h7n9EHgoFAPlpmD04sGYs423R9n9S0/hPoVzY/huALG5M6rjKlxNIDaqYh4kCvMWxIazmz9iXtY91f9P5V0RUajMVJX8s/CtnNvndV3Ha9gY7wCPRCes6xgotnthMIpRURIMaXny9XBeZguo6qRTHm/2aCKLMy6ZyLa4EhaHe1HJ2LeSM2JOV0u4DEamqEfG4XXEGvjeUeE3AaXowlfvtjjKzvq6M2k62qqrc7UxadoMM8yIiNjUvO/o7XscAGB17BCiZrLnl2N7Ud84JYPG4IwtrL09yACA6yFxGDqACHc8duYRZk7uQTrY4ZXncXmvYLNqcUKXoKOaR3GOX8Gt4tOgiVDdhZdnHpOkdc71GmnEZPuIgRhhIlzEWm1+FJVCXpFIbxrabjmCkrZjcNtluPl+Fz4kfsb8obsRnMLbh2qa72VEfOC9Q/4rq6c1xN+AF4Led0hcMlxPX8erXc7YG/wY7XWbYICpAeXxf9V7E+ff0/32fZbvYEPSUJ9J383ki/Epa7lDyn/SWGpKMByrVft2ywEAN5N3wGXcfuz2512N7uanN1gSRRj2Uy1nX1ZVCZNr7qR9flRUQF6KfxVwsgIYVLFcuJej6unz/ZyfW3GJebXHJUNQGqSyjAxiF8+jfE0r70PI/cG94JOTksQrZ+7J3b5T4Vg0tRcAIOplKioqq7HdJ4Ql4I1feAx+XvyL1JBFo5GJPWn5+Wipwp60Jn3LgaGGJuv1t/J8rI8/Cm9zwX/Xcy/iMNHMRGA7MgrLytB5L7ntAC+Rav3lUGwY3Y9nmiS/iLyn8/+BpoK8SPcqKrzuR1gRbu3tUFx4yV3sSVNBHk/n120z8m/nzufX6K/doF7Yjd9z1PjjnMj8bsRg38lwkfsP72eC5WL2GP6WV4yJi09wbQYJQ9jZxZDhUZG2le82jtepUzg9XgcrTUOVkOmozGyxkItROPRfAAJes69h34p4Nk5YQO33FHTqIYoLS3EzVfT5gq1D/XoR/448COQMiPJInILiynx0Uu2Fkc05RSqmlx6ZYEd2rihnDGSVV0BS2gIAHcW5MyCjOBeS0paoLIsAQEdp4S4oahJriIIsSyg3JYTdH98XorI8BrJKzpCUsUZ1ZRp+5K+FslY48jL1IK/qgR95rlDVEU54HeN6HL7uUyAnI4XMr/kYt/QE7Czb4m7kW5Yot+tUGJZOZYuZES8/4HNOIZ7Ff8RQO2N0N2uDjOx8rNsfDHlZKWipK8Ltn0EAgN4zvTCsV0e4TGF7HPecthcPTy5GQ1Azy6Ku/QauOAJLg+ZY59QfkhLsTS6SDS9SnU7obc/oFx95inlztjk2uJj3Owl5fSbYiCTkUcGUJEWBiaaCPC7OcuRZIdQv9hXWXQ+ldJ0VV29jWKf2dUr7cB3jjYO3lqK4sBRVVdU47M5+4Hx6nw1NMXgJ/iq2DR+IldduC2w32swYy/vb8q0oF5X6CVNOX6R87aNPojHLxpLneaaQBwCLB3eHw45TlMW8yaf8Kd9HTVprqGFM546waKGD5moqUJSRQVZBIZKycxD4KgGhifzD8adaiyeVgAlVIU9LSRHr7fugnxHvyF/ny8EIfk3NM/DQoyjM7WFFqW1d4CPaNSIGznmH4vjdFdBuSfjazFk9jG97ppA3sx31yEgZCUls7DwU655fx6mUSExty47EEiTkARBZyAOAru1b4vHrVJH7NyTCCHkAELVgLqmQU0LisbTZ+ya6mbfB45j36NC2GaxMWwHgjMSTkyW3kRAFlzvBuDSGHUGRXpAPQw1NROcmsI59Ly9AdG4CLNX5px3WFPL2vZ2NRQZHKN+HkowMRhp3wJXXbyi1P/kgBn2MiWeksFFyUy06N7iQx4sEV2pRZDXZPLAfqZiXU0xuTN5I3Zn59BiOdRWtynsjvyfOLyaQptpSRVQh77THVOi31BTcUAQ0VBVw+xRhY7PJ6yZuPaD2PK1J38l78cif/Lu8tnhXm+DCk0JZW134yC7GOGCsFQaMJZ+rTl06mNJ4cREpePOzqIYojJkhXGTm34qatDaKK/PxsTi+zmNVVb6BpDQ724cu0QKS0j8LX3ybBFWdVFTnsSPraPSmqCyPgaS0BeTVvFBdlYnKssco+jYRylqPoNyEsACSlhsBafkx+JEnfMDCpZ++eACg00QFj04RNmpbauyt1hTyAKCbKZHVwvTLA4jovWMbuCNQ7x3j3qTl57n4Ipd/YS4z9eZ8z9cnX/OKcDMqETejOKNkxeaZV13NQFVVNcrLK0Gn03Fw1yS+7W+X+NbJP+9Pxe38IvQYIXzaHFXIfGUeu1Lb9R5v3gnjf5oUU4m+6rBpD2mkkdWFA4iaMA+tju/AlPadoSWniIVm3IvYSUsGYLD+MjRv0wQ33+/C6+gPmOY6GPZtlgIArr3ZKvAefldGmnbAllvhKCzj3JEbZ94Jm4aSmwTzwqpVc9bvefqZy3jynnc0IgDsDH3IV8xrqqLI+rmawUA5xZ27iA9pePaRO5ybF2/WLuabHtNKQw2tNNQwsH2tqkdl5RjofYJjMbR6oB3l6wqCymd7dvcuWNqXfDOiNp6jB8Nz9GBKY3uGPRZazPtWnocbmeGoBveGxLRWo3j22zv/GIKPhWH5iX/R17EH0hIz0NJIV6hrN0LOxcPhmLiA/f+4aXPusHkylncSbud/fGtzrHt+He5xtznEvPrGe95IVFRWIexlCgZa8E7l2zx1EIZYCe9lJa7IvlfOovl9ttPUQHLON67jn/IL0LzGZpejQxc4b7oEZSVZnNk9jaNt+ufvmL7cF6G+wgtAvEj8lsPx2lqXmDTWFO7Odt3Ad4ys0lScSXVDKwUTjG6xDL6pbsgrz2KdP/ZuKYyUu6F7E0Lw35kwCSObu6CtEqfp+c4hAymLeYfuRuLpBt6i6sBjp0iPq8jKwq1vL0rXECfdD3ALm5oK8pCSED6FBgCW9LDBnkfc9jGvvmShUzPyqsONAEdSwhGXlw7f94/xYsgmmN1ww4shmwAAZz88gaGyNj4U5bDmEaNaWCAgPQY5pUUISI/ByBbmoIGGEeF70U/bGO+LvmK3hSPMbrhBTkIaQ3RNsbaTeO05Gvn9mLFCuAI2RvpNcWzbZADAhDN+OO04Bk8/psO2TSs4nvXH+Unj0G6bJ5JXOsN63yFELpqLmE+ZyP1RAikJOnrpt2b1vTB5PKutuecBxDqzn4PfS0rwpaAI7Zs2gdtCe7gttEdYxFu47aZug8RgEN81LbTVuM6tiLgJv5SXSJ2yEq5PbsDDhrsQDTPSbmn/LSxPvJrQaDScT/WCmpBpjFRoZagtspj3OCoF2TmFYr6jP5P+zabjxPsVKKjIEdxYAIxqzt8pjc4utCIpQ8wxq6sID76SfDfIq3mitMAdkuonAVSjspyI0pOU/rmmpxGbmZXlUXW+t4Zg2/FQvP+UwzcN93YGsXkqIyGJg4kP0U/HCNpyynj6NRXSdAkE9JndULfLBVXRjhcCxTw6nYbh9vw9fGrz/yToychJIzCX3J+lPhE1rS9pnTNsPHzwTcDu8vGIGMzoxrkIsG5GVLzbbDMAk43M0ObETlIxr8cgEwS/Y4dQG1sSX5DiKHzxOxC9Yh4MN3rC0cIE/w3pK5YxT0wejfvJHzDn/FW+7ez2HMH9JeQPnCHmRrBxO4Amygp4n5XLitLjR1B8IpYG3BTYTlZSErEr59fJ40ZRRhqPXdnpSSlfuRfdokJm7l0TOo2GBDfRi+skrXOG2VZvlFRU8GxjKERV3lVxHkgsfE96roMyb/+ZwYpOmLuL89k622w5bpeepXTdRvhz+uFqzBm4C0t3joeCshxm9d+Bm8k7Guz6VP3w6hKdJyUpwVfIAwAzfR2RxxcHchQiFMm4OcOJNDqvz+HjeLuM/f9fv6UmAo+Q++G10FYTq5AHABdGjcOqsDvY2qc/flRUwMTHmyPF4lrGA1YxDF7c+nwY7ZW7Y7AOcd9TWm1ipdv4prphpj77+/XoO1csa38WNzIPcol5vCipqIScFOeU8OmGeTBeQfw+FWWlEbmBM+X83bdc0rFiFonXN5gKBWVlyCoq4jpel5TYBTbWpGLeyNPnhE7b/dPpH+6MO72oifWTW9vAoXlndNUkj3y31GiNTmotIENnf95GtbDAjYwXGNWC+LyuexmA1OIcHE3hLHoQMchNxHfQyK/AQKmj4EY8SHqfJbjRTx5f5P5OlJaQgHVLYuPEtk0rAEAzJWLT27gp4UH99msO3n7NwfoB7AihF5lfONrWRk1OjuV3yaRPNwP0ueiKWw/eYJOX4Dk1AExYdJz0vrd3s4dfyksAAF1ABvmuO2soXUuctDLSFrnvqs0NV0Twd2CEvRmmO9pATVWB61wLed4bpi3k2yP9RwI2xjtgvN5aGCpZIbv0Iw6lkPvB1fazk1Viz2EUNfw42sipEBsrCuonf7agQ1qOmEvU9sxTbhpBOv7vxsoZgoNpVvzcdJ8X4cdlcXP0bd1qPtQHsz0u4ogrNU//eqsTfyXrMEY2nVNfw/8W/CohT5BxsSCeuP6DDpv2kBobM9l+5wGXmBecmoTA4wn4OGM5qhgMmDX5tQu+X0mC2xLQxVyBzq4dt2l+bb4UcC9WmDgP6Qn7zkZIyvyK4ZbUfA+pCHkAYaQtbto20RDciCKXnvMPU6+LkMfkxaoFAiP01gTdwZZhgqO0EgvfY5nhTNhommPk4/ms6rXjIhajqJK30F5VWQWHuf2xf8lJoe69EWooqcjDpKs+Fo8mbA3OPWnYhaOSNLuoSRs1NbzM+sI6XlhORAPP+mmm++V7Ica4++LRTuHSUamgq/HnWiGoyskir6SU41g1n++6hqBjk6a4mBCPC6+JCm1OJpwbpFTub2prwmdxY/xwrOt4jfNkrf4MVCO1+BWMVahFIQNAfmkp5KS4F6+vt/9Z9UYBAAAgAElEQVQZotXSG9wFFsSBqqws8kpLBTf8i6mo5l1xmAymFXdNsU5YGGCwovkaET9Rb/hngoiKVYeWHK8t1HrA+cUEtFIwgASN/XlY0Ja/x+zWg4LtbJjw2nyZffEq3n7Nwf15s7DvYQTMdXWgpUiIKjEZmQh5mwLHziaorK5Gl70H4THMHrZtWuHcpLGITPvEaisMg2w74M7DBDx9kSp0XzKS8+setSUIYb3vtHS4owmpcCus7umkfwKjh5pj2gQbqCjLCWzbUdUO8Xn38SovHJ1Ue7GOT2+zDRvjhwMA/D5u5uo3ovmf8b38O/IgK4XrmK688BW2l1jbYE/kE3zMz4OeCrX+z78Q0ZHLbXoKbBvzln9acE3qTcyTV5bD7RJf7Ft4AjeOhtXXZX4JiqoK8PvoDUke5qX1yYtVC0SOWqjJG7clQhc8eDdtKetnCRoNAUPJU66Z6bS1ufl+F/57cR3/mQ0V6rrCMN12M048WAv/g3fRy8EcEhJ0OPXYhBspRNSCfWsX3Pywm/VvdVU1RnZchWs/qzotGOoB7+uuKC+rhLSMJEYZr0LAayIt2G36EWw6QUTF0Wk0DH+0ANd6eJPfiBBUMaox6vEiXOvhjQS3JWi/SbQy7ZVV1TDSaQIjnSaU2r/M+EKpXUMVd8jJKkBW5ncYdyaqHg4yWYtbcdxfYrXxjXrB93zUMvFFifhOHYspp3j7HF56Hk9JzAMAG01uv0D/bnsx8jHvgguN1D8LNozEgg0jhepzOfUFRreiHsF++SP5ZzZuDju9lFehi9beHljToxeaqSlxHF946Cp+lJbj2JJx6LzQE8+9nBGd/AmW7ZojO68IQ/87jqg9xKLneMgz+Nx8ikhP8Yv0dWVUx7oVYDo7YSyGnPDlOh79KQOWzX9dOnrKfN7P0ZCsKIRkEeksBy2WkbY5m7oe74tfwlGPEJiZUXk7EyZhWfuzP9Nsu6J7kzGYre+JPUkzoCnTHK0UOlG6v+Lycq5j47zOwX/hRNL2J6LJ/UkvTq57VXVRCEshj3SuK/O6WcH93gOR+vq8u4bgz0+hLKmAo12WQ0aCug/juvhjePE9GerSylhm5AhjFfLNvsSCNBx9H4TXBR/QV8sCS414V7cEgE8/vmJ74hkkF36CurQyJur1x1AdG759FsYKNye5+ikWn358x5GUcLwYsgkmqi2wP+kuLnx8irntCLNyGboknB4fhoFyM1bKbMy3VOxPuov5hn2xyXQ0ut/eDKc23eGTHI7YwfzT0BsRjvk7L9XLuM9OcKa5Wan3gpV6L6HGKCwuxXWKwg9ZZBuTI2NHsH5OWE6Y4l+eSjzPeuu3wQADIgtCkk7Hs8XseaK5rg5H25optkyUZWW4jjHxWENYHXQfKzjSvvtYD673MPTGSQBEIYwHI//H3lnHRbG9YfxZuhtEpSQEFTAQTOzAQrG9KnYndneCChbqVTGuLYKtGJigqCgCEgKKhEpJN+z+/hi32Nnd2WUXvPfH9/Px4+7MOTMD7M6c85z3fd7aVVSXBh36tBJZAGQwgB0+1IIH/o3ULG5BleFGSzHciOwzTMMG25us5zwnS23OQlVOdPFJmsR9z0Lo52/4mvULXzNzkV1YjOLyCsjLyUJVUQEmulow0FBFe3MjONuYQUOAn7y0udh9CloEbsXLgUugq6iKkMwvWPzGHwOMqBWxY7LIqRN8wkLR4+xJ9G5mgRODhwlsP+DiWcRlZwEA5jg4wX3nRZxdTTyvt59/zNW2gsTrWRBSV6MWHpyChQenYKf7YTy9+lrap5Mq+ka6OJcgntAiKSQh5DHZNKg3Nt15zHd/B68jCOMQQsqrq/B31FuUV7M/ZMsceNXlmum0+b+KMM6RGIh9KyJPy5EEwdfD8TP1FwY0IwYTjwPf4diDlVBWJR66i4b6YIU3W4BktuNk2mrC8F5BkfhqBHzaiceB79DbrT3ePY3laS9pZGg0jGjTCtciPoncd8X5u9jnzhZKHVYdQPgu/ulio09eFHg8VQUFvF8lurA0y+0AjgUuxLkjwZgwpxeGtN8Ez5NT0aK1CWvbLLcD2HV8KtJTsrFiqh/uRmzhe7zFE47B59wsHPO8i1kruA166QwGtt1/wrevrIwMNCX40HAyNUJfG0s8jONd2WHyMukbulqYinTcj3lxaK1lI7SdXVcbLO62EQBQUVqJafbL0Ge88BWeBqiRnpyNpmaEafahjYHISM/F1hNThfQC1ry/CXN1XbTVNRbatt+DQ6z7YA9DK77tHBpTj3zutOQQXu0jhMC07Hy83keIdNP3X0XEIQ8sOnYDb3wWskS+hx8+kwp5dmaGlM8pLWZ24O8LSgVrfXLT87/D3tWrmHf5UxRWBT9AW8PGuDR8DBQ4fNz4CXicjDfjFjNqVrnjTLMFgMXWfrW4WgINZf4T1l1PX5Bub9tE/BQsSdPTQni0uzCcjEU3xV4WcRgf84hnRD9DR5RUl2Pwi5VcbWqmrPZ9Soi9AV22Y3gIO3UuvTQLiz8cIE1xZfZhEvTzDYJ+voG6vAoCumwX2j6rPA/7P1/F/s9Xsa/NfNhpsdNiPxemYl74PoH9A7vugJocb/TJqU5E9sg8a8KG5GyXmVzvmTC3M6kZiRfSfx0AYNZvAbAhUu/PRV1FEcvG9xTekAIukw9TaidIyLs0YYzAvj5DqRV7qA2BR2fCbfbfQts9Do1H785s64vbgyZL8arqh57DxLdZkpGh4dieibC2FOxTOmDsARQLqDBMVXCLiE7F1r23kZXDPxOqJv63wjFyCDVLC1FgPuerGVVcka31RfCnJBy4H4LEDNFskr5mEmPeq2G8RaUAwEBTDWdmj4KxrvRFSjvtJogcugbjn59GdlkxOhs040m75YRZfZYMA1VVZBYX4/HXJIHtOLk5hvD1XODGzpyY3L89VDmKrhWVluPWK+qFdersk7H67DysPjsPXtOP4dH5l3V12lojKyeLmzkn6iUKryZ35rhzvX/88zBkafLoIWY68zgHe4FiXl5pGRhg10F2uX4aT0ZMx+2vcWimoY3PedTCvzV11FhpF3NtumPd+5vY3JYtOtX0nhAXYwsDBH7aBSUV7tVv/4/b8TE0AZ8jU9BzGHGzlZOTxa0E3tLoCoq8YumeJRfQa5gD9l7lnfx+KUqDuZoRV5ReRlkOGinpcm1zD1uN8aaD0d+wC6svc797GHflqh2u/UQS8268/YQD90ORX1KG3lsJA/DM/CIsHSzYg0kY4gh5nJSWEJEet95twvg+njj/aAXX/kM7bmL4xC5o1lzwA9rn3CwsGOsLLR3eFLA2OwVHRsask3yJ8kOjhwiMap12PoBSNGNi0TdYqpmisbIBNn06iMAuhxGcKXjBY8+j9Uj7/AMbR+zFlb23sPna0obiFxJk3dQTOBVMfB9l5WTgNkWwUPpuyEq0v0VE9Y59doq1vX/TFrDRNEQjZXX8Ki/G4x+f8SGH13PkWGf+UTThP77zbIvMJI+m7drKDGUVVVBSkIORHpEiu/bMfYTuJQS+9JwCAMCHg8TnUk+TPH3o7HLBUT11gaWu5NLvOQlOkk7kFhXORkagTzNzlk9ez3/88GQiWyRe/MEHnwtTYKLSCEfbr+R3GEowACTl5CAx5xdScvORUVSEvLIyZBQWEa9LqaeMvkpIYXnmAdwpt9V03sI9TTXYRUb6Bvrhcy4xRtBRUsavslJ8mbIcsjQaTP08Qft9rU9GTIe5JlFo5lFKImYFX0cVnY4FbTphWTtnmPp5ImrCImj8TkE39fPEt6krap6alCdJX0k9FKUNU8gjE+zczVww0aw/377DQ9ZS8qZjioM127o8W4rCyhKEZkejsx63X9kt591QqhEdmFdRhFGh67Ek4hDXsZqrG7Pej3u1Cdnl+ZQ98xr486kZQcdJzNefmLTlAgDg4cE50FLjny7ouvwEfmQXQFVZAQM7k0dV51f+wqOM6xhhJHxhjCp3/SRvLyFpDHTVoa2pgtx8wR7lG7xvc4l5gnBRccf+5xth3Z7cj/JPRRyri8vHZ6JxI+qWH/q6agLFPKq0sTXGtVPsQJaNu2/iSUi8wD4HjgfjwPFgsSP0hFGfQt5gr9NIzsqV6jky84swYDd7DN3H1hI+7kOkdj55GVlc6VH7yumZxcUi93G9TBT24fRNbqrH/TkXdM8lQ6Kfjl2XgrFqbC+BbZafmIXlJ2bBc+pRPL4YIsnTSxRnNycsPjINaprCq8XWFZL0GKPKgSehWNSTSMGw1yOiNqJzMjC4mQ1G3LkAN4tWQo9RkMt+kLm/OA0AuPbtA2tbrNtGiVyrlZ0xhrZYieufdoEmQ0NORgF0GxGTC0+P85i0lL0SV1VVDQadAZoMDae97mDyct5qUUzad7fBjnlnsNZ3Ms8+czXeVftGSrx/p/zKQi4hLzw3Bk2UCQPebXYLsfjDLso/Z3ZRMfQ4vDyGOraCo4Ux1l0OwnwX4m9l3UQfqor8U3r2BQv+7tXGD9DRuTnev0rE3atvMGOpC4ICwzH7d0TdzYuv0d2FSPtK+5oNQyMdpCUTE76qqmpUV/FOEAFAv7EWVu0azbO9nKTKM6uPGH4ndcV081H4XpoJSzVTHGi7FqNCF1FOrzVq3hgno/4bxWT+NH5lEqJX4KkXmLN+qND26vKK8O85HSOfnODaHpQey6qcxY8zzoKLRMnKyLAKYuipqCC7hLiPHuhP3KvazCcm1kM2ncKtTVOw6NgN5BeX4fQSIiLhwfvP2D7JBQBwc8NkOCzcj4NzhqFzC9GiRkXhw+EGHxcy9r5+yeWT93jCFK79o4x74UhiABY3Fz1FNepnBhbfuotvuXm1vs6aiOqXxzSZZ/Jt6gpc+RyFtgZNsO3NE1xPisEIy1ZcYpz9+QOIHE9EkM95coNl52Hq54ll7ZyxsE1njLhzHg/dpuJLvvQi++uKs8n3BYp5Y02EF9UqqSpDeXUFaVTc6Q5rMPH1NmyMPskjvtUU8gBAS4Hc5P9PI+m7NSyaCJ5QNyAZmELe3X0zhU4qb3pNxzwvf74efJnl37EzlhAOmWKeR8RYeLe5RNqequijqS7aZLe+CDw6Ez3GSS6ji8FgYKHzJlY1W0lQVVkNOXnxKn5LAxkaDQ+veUBeTrRrUleTTurm5pWumJ6ei/FzTghtO2vZORzbM0Eq11HX+D19h313ySPwpc2j6ETYrvCG79Rh6GZT+wh7MuLyM8AA+37TQrP+M1M4ubeLenVdymLelnMPsWECNS8oKqzwm40VfoQXwNfoVHj02oLSwvozGZ6yZTSGzu4LZfX6y+OmQhWjHD5xrjBQsoCugglU5YgV7T2x/aGv2AxZ5V+xrEUQInJvISY/GH+ZEYO5k0lTMc2CN+1mnUtPgWmKvi/CWGKehgLxu/mQ9QOmfp64Ppj8hkXmmef3dDUAyQl3/GB63wFgCXkAcD5sE1e7e1/Z6SOcQh6z8i4nW0/PJE3JJeNnWTai8xPQpxFvlV9OMsqy0fS3mGeoRJ4WxrdvIbeYBwBNdDQwp18ntGtGLUrr2EvB5cZrUzBi+hJCQAh8TYQt93djh55feb6GOH8gO/33xhviM2HYVBuGTdnGupx+eY0aa7FSn6ny3KP+yowLY1DjHqzXcjQ5BHY5jLyKAmgpaPDvxIflfbfB6+E6CV7d/y+e52djgBUhNLhNcUbog2h07ie4Gp+ddhPED9+AloHbUM0gF6M56dXYGkc6CU4BAoDEuR5gALiTEI+EXzkY0twGlto6rP0Rh7iFlv2zuMXHt/vZ3zEtNWWEH2BHqR6cLdjbowHJMsCiOdf7dU8fYUdP9niqg24rdNazw46Ys1jbcpLQ4x0IeYUDIXVjW7Lx2iNsHtEH5VVVUJQTfA/uasYrFNvo6MNKSxdN1TSQU0qsYt9Njsff0W8Rm5OJMg7bDs+uLjz9l7brigMRRKW5ntdO4NNE3meTKNGGfzrTzIV7Cs98R2QVHG3PGwViSLKY+G8gIa0JrIx4o5GZ0PDniA3/ZRJSCU8nrwWu0NemJvQeXj4SjlP2wXHKPp6Iv52xS+Dd5hI8IqgtVCzczN+TmMm00YI9Hv8kRBWkAMDh6gH0N2kOud9ZS1uc+kn6srgYYkXM2WRkZXA9djfkJZyJtsnrFuW2TRtr4+Ix8Yo86ulKb2HCuKk2nt9cjqAnn7Dd+y7fdrGff2D1tgDsXDdc5HMcXnQKXYY5ok1PW/z4kgFfjzNIT/gBvxhvDNOZAhtHS7Tu2QrjVg3D7kmHsfLMPNw6+gBDZvdDUW4x1LSJeeHSXpsxaukQeE3xxbXMExigPB7bbq2EQx97StfRccNhFJXxeujWB3P9rgMALBrp4sZSdyGtqfHwexzmv76C8eaOXNs3tBlA2p4zgq4uaUTx/gtQEPPC4lIQ9C4eEYnp2HLuIZztzNGztQXazfFG++ZGeJ+YjreHFoMzkCfyyw/kFpWgu70F6HQGnJcchlVTPVRW0XF+Na+ZcjNbY1zPPM61LedHLm4eeYjIF3GIeZ1A+Qfih4W9KboMa48WTpZo11v8UumShM6oBh3VkKMJN0Vm/np94lyxyPoG5GWUcPHbUpaYt6wFUfmprLoI1YxKtNEegkc/iRTE8F8BpEIeAEx0aiNQzONkayei9PPlAYIfyjU98zhhAPBLCEVRJXvwvail4GjO+mag+VL884qaMWZayU846dihtFrw5GJg4244lnQFADD7nWjGzmWVlaTbHS24owS3XHuMDSN4V/kj0n6IdD6qtAjcLDWxtqZXHgAceiZ4MivpasOc9GpujuDP/NP2vv3Kg6mOaN4P4gh5ABD5Qvpejv8vWLc2wb0ET9Z7YUIeJzFubEE1u6wI8QWZyCorgq6iCroYWIj1eaQBGGxFLf2mgT+XXb37odc/fviaR6SqXB3B/QyNzv+ClR8PY3drwdG5GUVF6OJ7XGAbSTLM+yyuexADaGFCHgBK1R+jsn9CT1mVtRho6sf+vvGz3IiasAgfMr/DTEMbavK846UsMVJd6oKPeYlorUWY7O+IOQuASHWtLRllRITihNf8vWbJqGJUY+un0wjN/vdVlTRvQt0/qAHxWeV7GwDQo51lvZz/wydeO4qaTB3VCRb72AvyL2bMgPPx4/ByccHwlkSqr93Bgyj5PVZ2NjXF6RFEUYpNwcFY3LkzHHx9Wf2TlrAFyL6nTuFLLnGfNtHSwpOpRDShxb59XO1ySkqw4PZtXBjNmzFSkx3LXbHG66bANjcfRcL1t9gSPoq/17U0oVfT4dqcWCBo36MF1h+bKvIiOhnBL+IotxVXyAMAPRIrHknTv2crOHe0gsuY/XzbhLxJQvehXnh2Q3jKbXDGWfRqRDxj1bTVsMplB+6XX8Bcx9UoyuN+ru0KYnup5nz/hez0Xxgyu9/vvtzP3o6D2qEgpxAAUF1VDTU+1iqc+Nx7iRNP3gptVx8kZeTAdoU3dNRU8HzDrFoda/Ebf4Eeef9GhH5LO9iYoIONCU9k3vsj7KiAMw/fYVJftmn11D2X8c6XWD3tveIoQnwI3552c6j7beg21saULcJvkv8v9GhuznotL0NEyOkrsqPI9sT2R2vtQVCSUUMnfWKQPLAJEWHyJOMYHHREXyWoyd3keAw0q93EsmXgZoxr1h7ppfmIz/+Jkaa8FT2pkp6Sg5XT/cCgM3D+0QrQ6XT47rqD25ff4P5HyRglj2y9FqsOTISeITVhpr2OLWa92wRLNRPQIHjyftppB0aGLsaVTvvgFiL5h/fVV5GkYt7ZsA8krf99+L0Kr7dz2zUxFCjmvUz6JrKYx48fXzOhqKwAHUMthN39b/zt/uvoKalBT6n2A8v4nGykFOShZuZRP/P6mWg1ID7BE/n7RQWkPUVQdx9sjD6ONlrkRVGuRkZj9f2HIp3TWl8Plrq60FVRhrGWJky0NKGrooKR58hT3GryM4+6AThAVIUURhM1Dex4+xROjYww83EgpeNqKChiVUgQrg4k93QsE2C3UB+cdFqFaW92YVkEt5G/mpwyaaprXcBgMDDgGTtrwkrdGCYqBmiirId/koNqffyEtCYwNriF1MzfRcTkrWHaiFgorqr+jq8/2HMEK6NU4HekXUJaE65jAIC2+jzoaRIT18zc5cgvPv+7H//IvQYkQ3pmfn1fgkBaWrEL7CQtWYK7nz/D+fhxJC1ZAst9+zC8ZUt8LyyEopwcohYQPtecwh8AOPj64rOHB2RpNJ593/LyWKId5779gwbBNywMczt0AABMDQzEpTHCI+wBoLsT/0JXTIJexLLEvLrmXrI3Dqy5gnsXXrG2vXsai6HWy2FsYYC/H6+uk+vw96td5V6NOkq9VlFWgH1LI0TGpPFtw2AAZWWVUFLiX7SypCofL7P88TLLHxtsb2LSplGYtGkUAMB5eAd4HJsJmgz5PHJTwDKsc92NfU82Cb1ey7bNYO0o2GOxzer9qKoWnllS3/wqKkH3LcfwrBaCnp32f89nXGzJvcOCAxjUoQWaGeqgqJQdjtlujjdC97MLBeQXl2HRYSJM0tlWOnnPdc2e2P5wb3YY2gpNEfTDG4ObrkFYzmXYa7kAoOHw51FY1iIIYTmXkVr8ESNNdmBPbH9W9Nzlb8sxxtQLvgmjMdtKcEVRJhOdCL8dJVk1xBU8hY1GD3zKf4DWWoMRmXePdezQLLaPQkvN3jiaMB7aCoI/uE5mRniTzP+mBADVDAaSC6gZYC5w9UZidDrXtkvvNkFTRw1OembY0GYQ1r2/iWMuSzDr1QVKxyTjmOc9nHvAXvmQkZHBzKUDcPuy4BRSUfD/yFsRjgmzuEXN18fabwIALOfTlom2ggb8O/vw3U8Vu2XeiNrjAbtl1MTyO58E+87sGsrfz0cQNACjnh5HFb0a/j1nQZZGQzWDDvcXp5FbXoK7fQlRf+nbawj+EY+H/Raiz4P9iHAlBu1zXl3Ey8xEXOs5C801DISer7ii/sLA2xkLrjR691M8xju2FuvYO2KPYk0L9qAmNS4doNHg5NIGG4bvwYjF0q/C9v8MM832XoInlow+jH1XalcIRlyYfnnysrI8ywLxc9iphpHZXrDXk47pcgOS4+m3r9j58hk6GplgY7eeXJGazEirbyUZpH3js7IFCnkjbFthh0sfyFIQ00Th9ea5rAIYakoKCNss+LuQU8L2x33oRoiXTK/dHZ3ZqWJ7nYl72N+93bj6u5q3YL2uWeQiLjcLBirkAnkjPhGBD6ZPhrmONuk+aWKiQhR1stEwwcF20vORvNd9D+Ro1NL4+j0jBIrArtuhJsftBS0JMQ8Aqul5pILb1x/tubYnpDWBRdMEyNBUWdv5pdkaaHvBQNuLS/RrQHrYWzbGh8/pOHHjNaYP7Vjr43Gm2DL/5+eXRwWf9SO53g9s3hzv2rYFAJb7FVPcY3J74kQsvnsXPgOJ+85RV1fI/r7/TmzTBrFZWWihr4+h588jZhHbjmJjr17YFxKCJV26YLC1NSz27WOJedEZGVCmEK3MRFFBDuUV/BcdIjiEIbN/CA/t5ImrYHNhD+L+4rUukjQLd4zGwh1EAM2F/UH4x/s+ACA1KRMDzIh7mJG5AY4HS0/YM9BTF6l9XnkC1BVMIfs7u02aabY1ObRrHF6Hf8WKzf582/Qb7SOwIMaNdP7RfUuOc4tV13+d4nqvoq7MV8jbG0xkSD2svgyACI5KeP8Vz66+wvSdvNmRtiv+XYWNcopKYLvCG9Ge4j1bL3WfAuuALTjccTRM1djWNVYU5p1kRGdlICA2Bk+/fUVOaQnP4js/ImfNF+t8ZFC+ExWVcleI6dLKDBsm9EVpeSX8gthhme+PeKDL4kOsaDwNFSXsn1d//jx2S3k/pJtG98WIDoLTp26Hx2L1hfs826P2ekBdXg8GSkRkRFzBMwxuugYvMv3wIpM7lZX5fk8sWxyJyL2FMaaE38kMizOUf44u5oQXzfzm1/Ay6wx8E8ZiuPE2JBW+hr3WAJz6MgPKspoYa7oHVQy2yCFDk+GbYstkmH1LgWJeRXU1KujV+FVWiqR87nLUFpq8/iyycrI8qbYDzJfh3pc9eJOdDAC4mRqJvIoSPP8pfgq1rJzwicv6+f9ARVURq3ePhkvr9ayIvZ0rr2D17tGYO/owfH9P1l1ar8fC9UMxcGR7ZHzPQ6Mm0i+RLQmi9hA3tGm9HLF4ILvUNVVxryZurckrkgmDAeBqD8Knjplya39jGz4N28C17W5aNGLdNiIwJQIRrmvxPCMRWyPu4GF/YhA14fkpnOs2hd9pKCHpSW1NdFUFF8b5UItU5pQS7r5OA9qyXtNkaJi5azzX/ms+/P07GhCNuUO8udJsV/mMF9BauijIynKJdvyw11uO+98GoqTqB1rpLoS1Vu2+O2SQVS4VRM3vX+etRxC6fg6f1nWPW6/dkJOXxdUg3knSjStvcXjPPTx4I7k0jI3PHmOwlTWCxk8GAHT0O4bXU9mD9WO/K9iediL3vhx0itzs3EhTE09nSa5CJBmiFMF4nZKKHuaSX7QN+5kK9xb8o/gN1MgncfFZWfUi5vV9SvzOpCXkzbMajsMJAVj4fj98Haj5+QKAtoI6j5BHBWFZBkxUlXgzAeiMEsjQeM+ZljkUJo0eiXwtDUiXQ8tHosuM/Th2PRTv4lJxdOUoge2LSsvRcy4RgaqhSu45XhvxriaqyryRrUpCRLUm6urIKGJHGZtqcY/tmXPvtPx8hKawC3mYaWmhs7Ex631jdXX0OXUK99zd0c9StOj4v1wdccr/lfCGIEQ8pqDnZl73tlB/LeqPvxYR89b7l15j/ypCFEr7whb2mjbTx4knayR2zrOH2c+xkqpMPEqbDGO13mirR/iVRf/6G7G5pzHY9AaU5fSRUvQAr36y007HWL6tkzRbTjo6NIOMDA10On/1xn2eH9fPxsmXoggAgKKMdAttVpRWYGX/bQjIOonmnqIAACAASURBVMm1PaugGD23/S3Vc0sT2xXeGNupNda5iWbVtSXiHsabOyI08ytCM7+ytvPzzONHUUUF7I4dFKmPtKAs5mmrqcDZ4zC2TnZBj9YWaKyjgb4rj+H4Et5U2BCf+Wg3xxvvj3jg6d458DhyEyGfvmJiHwcsGNaV5Oh/HjQB/kbyNPIHFjM6TtA2DflGrNdFVb+gqSB69ZSu+pPQVZ8wyTZWIcKyp5izfXQ4PfgKKjOFHq+7pZnA/a++pKC7VTMMt2xFKt7VZOhkZ777mJ5qkUPrxrD/7YvPLAGvc6+WuH35DWI+pmD1buJz63tlHm5ffoPBY5wAAANHEqkgtRXyzoZ9wMlX7/CzQLQ0pdrAKeQBbJGvPplg0YFnG3NFtLU24fFXVFmGtJI8jH8uWHQWhWo6HdZb6m+1qab4waxUG9jlMNd7Ublfco5nW1DZebGO1QAvjBpLagnRaTCoJ1G/sRr1VWoXU0LQjczZi4AkQvx1bRYCOTEHiX/tOo/YVOHPDn7UrGp7YtoIyn1zSkqgqyL5wa2qAvFcvHfjAwKDV/JtN3S0I4aO5jZGptMZkOGT7kKF+0kJ2NydLXRwCnnCOBZG7mGjJCcnVSHv6OMwHHwQKpKYdyEiEqt6dJP4tXQwNEYHQ2PhDWtwMyYOA6ybC29YC+6nDIeLSQDXttZalviYl8gS9QBCEGun3Ry7WtculQwAhjV1xqkvd5BQmIqiqlLSqraZZbkwUOIWMnMrCnnajQ4VLlp302+Na2nPxLpWGuTAwJ+fvtUAgYKcLGg0Ik0wPC4VjlP2QUNVCe4DHdFUTxOqygpI/vELLz5+wdsaFWwfH5pLesxqRjWeZN6CurwmHLW7QYZiNKm4LOzUCZejojDGzg4AMMHfHyeGCQ8qOeLqipPh4Tg2lLyS/csZM2Cxbx/a+fqyUnipMrSvPWUxr9lvIW/Gk2uIyeV+DgeV/oP+yhPRX3ki7pecFThXlQQuYzvCZSwRoZn1Iw9TnLeiuoqO9K9ZlPqn/6RWZd3MmD23/JC9B65md1HNKAOdUQkZmjxsdWbCVmcmLic6YozlW5io9UO0wt/ob3yBFZmnLyQyLzevGNpa7CjuTuP24tXFpVyvl+4OwN6Vw5GYkoU5my/jqs80aAlI3316fRm6uXrx3Z+cmoOLAW8wbrgTzz4dhcbIKk+V+vdh9wPe+XbPbX8jq+DP9JoVhUuvPiK/tAxef1HPWBJVtOMHp5BnrKEJd/u2MNLQkKpfOz8oi3mrx/XC6nFs9XP56B5YProHAGCeK1FZaNVY9n5OTz3vOa61vU6xidrLvg6yKD1+DGpng0HtbCj37dFoJrLKv0JfsRnSSqJgpGKHHo1m4njiJMywPMPaZq7mhCspKzHaZDcup6zATMuzov9QFAhIXY+c8hT0ayw8sqNmZdSafM7MRnerZmipQy0E1WflZfR0ZUcTfYnlTp0ora7E5/wMtNYxqtlVyjAAGngnZRL63s26eB1PE74Kb/h/xMdfgtO3OTnfTboRJg00IAzP87Mxs/8eLPMaA1UNZWybd5YrUq8m1gFbMNjYFnsda+9JWpNv+dQGwQDwLnMdUgrvwExjGIZbEL6KAUltWa9FYcM/QbUS8shY5/+A633AQvJK6AAQnv4d/awk7wnY3dwMXxIzEBPJNlgfMLQt+nfcCrexHRBw4TXfaLy7199DVlaG1UdUrowYi/LqKijKEkOuMQGXcXk4Nb+lvc9DSLe/XSDdSMfjTwi7Cv837GIJI50ER4mUVJAXZ6ovHiUk1ct597SZh2EvV6O4il0IiwEGwnPj0fepB3zaLkQrzdpFMN5w3oW+Tz3g9nINtBTUMKXZQBRXlSEg7Rmyy/OxvtVkHjEPAMa+2oRLnTYhoywXXnEXSAW+msy0cMW1tGfo+9QDx9ovh7yMHGILktHPkHeCWhMaTQEMBm9BME01yVQmbEDyvPFbAscpbL+4guIyHLr6QmCfsX3J74s/y9KwO44dAX0p5RjWtPCGvmJj0vaSYFEnokBGZEYGrHV1EZOZiUZ8onc5cTIywrgrV9D1+HHMbN8eFyIjcX8Sd3VxUy0tfMuj/mxmoqslvAABk68TV2HVq3sY2qwlOhnyVgi/kuqL0cZz4aLijssph6GlL17xNFHRb6yFS+FbsXKcL77EpAvvAOBzErl1BCe9nW243qcVPcHlRGJBrbfRSegp2SOlMAgfsveRdWehzicylElufgmXmMcU8gBg/l/EItTbaEKgXrI7AA9PzucS/MTlyOlnpGJea+3eePTzNEqrhd+DJUlWQfF/Qshjci8iXiQxj8n+mCcYZGQLSw39Wp2/vqrdciLZ+tP/J0y1YIeqMiPv2uuwIw+MVOxY25jbmdsAYLQJUc1srpXkQs9rMtxYMgUgACCzkPjS25z1Rpw7IY46X/0brfUMcagnr1C7cMcoDDBnP7w1tFVYabctAjfjZu85OBL/HEc7/QWn27vxZjD/KIna0mOAPXauuILVnqMRGhyLDd5/YfBoJ9Y2zjRbcWi5bb/IKWjSgumdZ7/cGwwGcGfVFJjo1W+qsK6iKloGboaynAIrBZeMWLeNaBG4GXbaTRCV+11qVXHrC2ZEnrBtADD97VrS7QDw6lY4Og1xkNh1NcCNuqYK/g5ahq9xP1BaXC5QyGNyOzUarzO/ImSQZB/oagoKLN+8mnydzz7X3eS+GGj2EO0NtnG1keUTQS4IOp2BW68lXzVSkHhXE+8XobUS896mkk8yZndwhHkjA9i1NUW/wWw/SwadgYALgitj9xvcGgoK4g+Xepw9ybOt2UH231bQYJBOYsBipKkJZXnpDt/Cty1Ah42H+Qp449u2xvkPH3m255aWQluZPJLhwY/daKbWEQwGHc01euJE4mhYqfdA90ZzUVZdiC9FIXj0Yy8W2jyEX9J49Gg0D7I0eZiqOiIgdTmaqXZESy0XMBh0rrb8oGhdw0UlvRDyMkRU7K3kvhhi9hCffh1DKx3uaMq3mRvhaMBbiX5TtB9CsqMwzXwwxppwp50yGAz0e7YEiz8cwMMetY8cf9jDG64vViGvogje8VdY2xVlFeCsZ8/TduDz5cgpz+eKGHzYwxvbY87iaSZ/4V+GJoNNtlOxKdoPs96xo1CoiHkAUQzjy3dbaKvPRk7BXqgq9YKmKq+Yl5m7EjIy6lBScICaMhE9QWeUoKKSqNheXvkJcrJNISvz77BA+Tfz9tQSvI9Pw6xdVwS2c7AxFpiKuztuGU+arUfE2Fqn3jI98a48+YgVPZ25ttV87d6WLTRu6sWdklfzPb9+TK6NG4fdLwQLm2RQiezOKi2GvjIhNu3qRB49NNVuOdITf7LejzGhPn8JKiW3axDG/YuvcGDNVZ7MBSpERAmvTrxwJvd9sqlqN3RtzD32qWaUY2izIJbIBwCyNEXQGZWsyDxdIZF5ad9zYW5KLtyMH+KIopJyPPYjIi7tmzdFwrdMnN01Uej1Xzs1ByOmHBHariad9Ybj0c/TIverLZJOrW3R1AD97K3QwcIERjoa0FHjzaxgMIAfeQWISvmJl5+TEf4lHSk5oovi/LBd4Y1byyahmYGO0LYV9GrYXd+O9a0H4EdpPiw19DH40RHc7vPnWMGISoOY14BQcooJU+s4dw/0vHYCX/J/8ZhTc9LbzQG93cgFB3vtplwmk01VNMW+ro0+vEaeCopyXJVsV+1iDzI4t6/2ZKfZku0Xxp8k4jFpZUykcK8b3hujO9mj/aqDeLdLtFSA2sApwDFfH+44lqdd9G8PPXN1PQDAQCNbnv7/z5iq8i9Ys2nUvoa02jqgmY1oUQMP+0v+e/bwr8mU2g00IxczhppTS+nhxHEh25D570Uj4dhc9NRGYZx9+R7uXfn7nyVk5/DdR4UpVwNIt7dsRB5ZPnlOT/w1hb81BEAUV6oNkl659ejaSaLH44eggheb+/YiFfM6HDqGz8vJMwJi8x+iX2P24t10S7ZQcDF5DgoqiUlqSVUuCiszcCuNeFYssnkES/VuiMq9hbY6I3AqaQJXWxU5bbRt0hgfvovvVUoGo8arxPxLMNcYDhmaAgDyz0RIdhR6GLTlEfIAwfYt4op7N513UW57txt5Otjalu5Y21JwpFwXPTuB1yio0iyzqi0AaKuTm37z6y9DU4GSgkNDJdt6oJ21Ed6eou7JWB+M7ileoTFxaX/kCJfgJ0kORIVgq1M/gW04hTxpwlkEgxMre2McuEn95//8RXhknrYmt/jjZLAR91KIudsAk6sAgG+F95GQ7w8FGXYUYn/j83iY6o5KejEGml4Tmt6YlJyNbp3YtgudxhGC4aoZfTG0lz36TjvEisKbNaYLxq84g4HOrbBqRl+BxxWW3gsAe488xNI5vMfZYHsTW6JdsTV6KNbb3hB6nNpQWFqOTht9a3WMI1Pd4GxjJnI/Gg1ooq2BJtoa6N+a3Ppi/dUHCHz7SexrG7LnDKWiGN3ueiN+ODG2eJGRCAAY00z0IImH46eg7/lTOB/9EeNtJXMfepWUgk4WJiL3axDzGhBKaVUViiuJohoP3Kag9fmDrPeq8rxmtIKIzE1HTjkR6ffhVyri8oXf6P8kqhkMtNrqI9aKv7SJTc/EieA3mN6LWC2Xk5VuEYgGxIdfVB4AmKtKXkBpgDrMarZMqETnqciJdh+kgqEInnmSgjMKTBpCHgB4B70UKObVlrIq3oqBigIM0s+ffI7MH/n4npYLT9+JiI5IQVZGAeh0Bhw6mkNLWxVycjJYNNUP5s0bYdGqQVK7dqro1MJTMCyFmvXB1bAotGxqgFZGjYQ35oAskpAK1ho90Vl/Guu9oqw6ZlsFst7baw1BK00XhOdc5mkLAF6DXNDnOHfFPwDY+vgp1vfuIdY1uZo9xL2UobDSJArhJBfeAgOAleZYKMvpIeBLF6jI8f5+DBRFK7pRVl0EBRklyNDksCd2MOY1vwBl2bpJnWugAWliqMRrp6OnKNo9hR9PI5JwIyQa3vPYHnfrTt5DNZ2BkKiveH6AWIxwnOUDO/PGyC0sQeA28QpEWewjUjwtdIRH/pBRWibcguCf+Pf4VpjLs/1sb7Ylg6qmdIslhAZFYessXv9qeQU5XI/dDRkR5xX5BaUiX4OCrAZLxGPSoym5CNXXmLpV1Y+MfK73NdNnOd8bG2rj+VnhNlVUuXEvglTMA4CVLS5hd+xY7I4di5kWPtAWw0ufCuIKeVoqSjgxcyRsmtQuHVUYW0f1w9ZR/fA2KQ1Tjl0V3oGEaX/74+TMkQLbkBVI/Foo+iKypY4Ohlm3wLonj7DuySPs7z8IQ5rb1Mq5q7i8QngjEkQS85gVXge0tYbnhIFwWn0IpSQeKZw+dZy8jEvGnOOBpPsi93iAn6jebeNR5BbxvyHwO19dM/fEdbyIJTzTBF1TWEIKph+9JrTdn4KOijKXaBczUfANjjPFlpN7X/Yg1m0jyqqr0EbHGC00Df9V0VhJ2b8w0Jd6BWJOlOTk0MncBM4WZnAwaQIrAz1WIQgyxCne8H7XQnzNJAYCV19Fwm+O4BtaA38m402H8N+3xg2lRWVQVhM9hbIB4Yx02EhJvKsrHn5NxKVPUWiqroEt3Xkjfci4+bUzXJuF1uq8V9YKTy0RhcXnbwMg7Ek/bF0otP3jxCT0trQQ+Tzdjp4g3R4yh53iz5liCwB3XnKntdu2IV8V3e/353h6RmdkwLkZr5cSFcZfojZIjk7LwKaARwILYMjLyqKyuppn+18Xr+LCON7Uu0U2/KuX1hTnOIU8JrI0eTjoknsNmmlrwUBNDZlF3EWnzoR/EEnMY6bYMhlgwo6W6GPEjoq21ZkHWx3yyMUrqcEY3KQzGitzFwyb+mYnAEBBhnvonVf5A8qyGtCUb4TRJjtwNMEdHjbXKV+zOGzacwvJaTk47TNZqudp4P+bn2Vp8IjgzdDg3CZuym2PNhZIzWSn6uUUFCMuJRP+m9k+d8dvv8bbY8ScZcQG8cbvAGodjRcSLty/M3niKqFtAn4eq9V1kHHnXAgOrfPn2a6gKIfAGNEFPE5yfonmzea97x48lkimQEFNPkSlCG8kJq79W+NmEG+kujC2RLOtqsqrS3Dw80zKfTfY3qTc9lnsF5GuCwCsDHURuEQ63qbzh+5H536t8Ne8Pjz7HC2MEO3pAQYDsFsp2lw4LFF4Wvczl8VoGbgVkUOJsV94TgrOf3krVmGMDz/Z2QCLgu5gUdAdyn3JMjb6tBTPYkasyLwHHxMQ9NEHdDoDZgbaWDq4G8orq3D97Se8jEsm7XP2+Xt43SCqYY3oYIv1I3sjp7AEfbedAJ3OgP0yb77CFlPI62dvhdXDe0JPXRX7br/AqSfvAACtl/ng4x7JKeji4jt9GKUiG0whr1Nz8QbjdY2OCv9KPmT0HNoOK7x5U2CZKMnKYba14LSmP41qOl0kIc9/+l+wayKZ1UeqyMrIwNKQmDyM6mQvpLV0iEo1gp0x9aIX0mJKRwes6if5qor1zfkdgTi/g3eS25B6KxmcB9TP94YMpl+enUEjlHNEmzU7tBdf5y9FfB5vFFJxZRqaqvIOjkTFqolerY/Bic/4wWi1mvqgbFbATbxfNBcaiooined7AbmRtJbyf0v83vs8BHM6UvMr48TSk/rfYOnArvB/E4Xr79hpL8Pat+JqE7t0Iekx36Sm4XVKKjqa1G2UcejcGaTXY+npjcQVdbNw+rCHN/o+9YB72DbS/etbTUI3/TZc2658W4tqRgUs1DogpyIVZqrS90V9/DJO6udooIHaeuOJQlU1b9Xxajo7Uvjalkk1u9QZ1+5H1Nu5hcEp5CkoyeN6zG7QalG9nZPycupFkbIyC1BaUoGfP/NhaKiJvr12Yt2GYQgMeAefAxOxeUMA4uN/4MJl8XzOM7IKxOpHhUUze4sl5tUV805RT+HVUFZC6Gbp+ce9fhyD9b7uaNRUcAQ7jQZW2qztCupjF9sV3gLTbeVkZBDjth7Dg48jvSQPA4xasdJumZSUV2Lkrn/gt3AUIr5+h0s7a57jWB32RtUfYrcllpjH9AqrKb71b0OeBx0QFs0S8jj7GGiq4aPXYqRk52HQzlOwW0ou6JFtWzLYGUsGO8NuqTfoDAbi0rNg01S6IaCiMPHgZfyzQHC1ur9nSb4Cojjkl/JWGuOkhSHxezX188SuLv2RUpgPv0/vEDdpCWk4qUXLJvyPFbgZl7pPg40mO4yYWeFPFLq5euH5zeVITc+F8e8bAnNbVnYhXoQlYPigdpgw5yTOHZnGtb+bqxdunZuP0rIKjJ7+N57fXC7wXJXV1bDdfkDoNQ1o2Rw+I+s/BYsJsyDGvxM6Yr87oEUT0atxAsDXnF8Svp7a4RYi2uCDXxpug2gnXYJvvMf9y2Fc26hE6vUOOoDH/YVHnIkCDcCX34UuJlznjaay1poCwstLQuW4OaAzGEL9Z0TBYcNBfNrpwXodvkW4x2C7/b4iCTD8hCpxUyz/FGz09RCXlc2zfc/zECzr1oXycUQR8gBiQO85bgAGtbER2K6phgbSC3gnSRMu+cOluRUODRss0nk52fQoGJv69BLekIOpjg7wexvOs93S0xuPZkyBmbZ4xROq6HSsuBuE+/EJiFkq+Lsuqv/dQmvBRQakwYvrgsc9kqDFetEzDJb374apXQkxs2/X7bC1N0bKt2xcu7MEB/fex4KlLpK+zAZq8Dr6GzraEsEGJ74cxnRzauOX2eETcdSBu8gCAwzQajyj8it/QVNevHTV28HRGNyL8Fm+/yYe4Z/ToKwojxHd7NFIWw3G+lpY73cf7z+n4c6u6Zjt2gkOM73h2qUVgt7EI/Rw3flIcxIZJ7j6q6ysDCY+vox/elOrci5JJC3gcaKmpoiCQsFzTCb6BhpQVlGAoSHhpb7IwwXde7TAhXNEpsHGLcSc+czpF5g0uW4CQmbfv4GjLkOFtpOXlxXr+KJE14nLRn/+RaJqMqOXExa5UB9XMJnezwsnHhDPlKVjfbH30lwMsFqBewmeWD7uCLwuzmG9F+dzFu3pIZKgR4WAXvyLMqooyqN1s8Yw1FZHPy1ybYsp5D11nwZTTckUZXqRkAxnKzOR+4kdO/tqO/XJ6cYrxAepHx/TQ86Km+KWS36TKL3wWVFYNJD4EkQkk5v1pv6u3mIt5dxzUUj+JbiiTHMDIkrjL+vWGGfdGsbqmoiftARDbpJ7FZzYeRsVfPwhnPTM0FrHCIqycqx/4kJnMFhCHgAM6kNUDNbXU4fPsccC+2pqKMPQQJNvajfXNXsJr1LUwlC/3oS8dZcfAABOBr/l+vdvJrPgUK36x/7MktCV1D0ytAavw/riRtR23Evw5PoniLDBxOAlrVhyVbmYODbh9RriRfKDbwDwfxEp0eN1sGBHaHW0pG7uS1WAarGX/2LLJAfeioT/Jva7kj9Xjr5+Q6k/A0D7g6JX2gMgVMgDgGezp/Hdd/9zAiw9vZFXRm0yBwCZRUVYficIlp7eOPde9EiHNT35R2T3OX4Kh0LD+O4n48uvXNh5H4LNnv24GSOdaDbPmAG4ne6J2+l/Tor/n4DPkUnw9mWneb141hBNKG2KSsuxYO81OE7ZJ5HjLYkYx/W+gl6OTZ/min08v6vswk4uTtbwmT8UI7vbs8bye+e6YutUF9zZNZ3VLvxvD2yc1K/ehDwqPqLdHC1hpi6a16akuBEnnsBCBXVV0aLiyznmjg+DogAAiYmEt3plZTXehCXB0dFcchcoBCpCHlU+xddPEZ9rb6IptxVHyAOA3sPYPsgx4ckAAPMWRGBPr6HtuN6LC5XiFkxmnyS3dBOFKX0cMcbzPDaefyCwnaSEPABIy80X3ogEsZUUNSXRDb/3ugsXO7Zde4z9U1yFtqvJj1zy9Jq6ZnpvJ+y/G8J3/8AdRGqU/9IJIh035Ms3dDGXTlruzchYgfst9YnUzQvxH7GzS3+sDgnC96ICqMuzU6Bq+uQNbbma5zj3vuxBaXUFbqR8xFCT2lV+eX5zOdJ/5mHczOOsyDoTI9FX+jQ1hJvJlpD4QnKipayE6zNF+3tKkm1jiOpXqTl52DSKbbDqc/dlnZw/KpW/6MC5r2XTWMj+9iOKSjWCsoItSiuIh4y26mgY6ezj6cN8LWrqbkZhkfBGAOa+nwDfducAACXVxUgtSYa1eiuB7cShZqSdV/xJ2GpYYUBj7onnm1+R2Bkr2BNl/7yTuHsyGCtOzUHvcV2REpcOExv+FXAbkB5aCsqIH74B1gFbYB2wBZ7th2GoiWRSdd98r/t09aDtM9B/7XHsvByM0d0kVyXQd9Iw1uvD7oIHx8ry8iitZN9zmYKehqIiFnTpCBt9fZRWVeJObDxuCBFXfN34+08KIrOoGJ+zs/E5KxvfCwoRn52N+Kxs/CoRbuZdU4DUUFREYw11NNfTRXN9PTTX00VjdXVY6elCXlb4ar6FLv/nmqWnN5poqOPmpAk8qcT7X77CwdDXpP3uT3OHy0nqxuHCSFzhIVB4bX+AW0xUlpeDuqIS8kpLUUHiuSfN6/F5GQqfl2xPSTkZGWgrK6O4skLos15a9DacDQcd/t8L52FemDK2M05d4vbCrBld5zzMC88ClqH78D18232IToX/7XA8f51AegwmgyYcREERtwhLdj5O1FQVce+85CKUVVS45xmmZpJN/2+Al80nggAA7VsQCzDRBRH4kPcObbXaAwBe5bzA1dRz2NfmGOgMOp5kPoCBUiPYaRKLJh/z3iO/Mg/d9ImIWu82l+ARMRYjjKbiWpof5GjytUq9zcgmihPVTKeVFGtePsCOroIryopK34kHhbZZO88Fk59fhdk/vNWpqXjp/ano6qgh/Sf1xc5Va9jz//2HCCH/8dM1AIjoN6cOgr109XTUkP2L2vgfADa9CEY/c0t0bmqCkYEX4eHYBSue3EfIxJlgABjqfw43RxLzO/uTB3Fy4HA4GDbB6OuX4O82DrllpdBWomZFFRKWhFbWtRO0pIV1Y31c85DMPHbv5XmIDEuC3O9oRd/N16GupcJ6XxuoRui9jE8W6T5RQa+Gggz39TVvoocBDtaY3Ls9aZ9BVta4kxBP6fjCeBybhAefErDdTbx7T51Ws6XiJ5f4k7yiyPkXH+Bz9yXKKngr1f1pPN8yG902HEXvzcfxeCM7jPP57+IY4nAzMk5qYt6lcGpRGN+mruD6n5N7X/bwbCNjQ2tC0I3OZa9Q2GqLfnOLjEmDfUsjmDRlT3SOnH6GccOdkJVdiLlTegAAUtJ/gc5gICqGO8Q9J7cYlZVVyMsvEXie4HjBprWyMjIIWy49bwFR4BTyAKBnK9EN5AHg1OtwTOlIzbOnpkdeTSGu5j7O9+YG1yFDU2LtY4p5dsZpiP/RBXRGidhptuKgIqtKKuRRITz3NRy0O1JuH5r9HsuteSNanHQEC0ED1dwxew93cYIZbVY0pN/WE0WV5Yj4lYYRZm1wLTkCK95dx4p3ohnX1/TqYGKr3wjNDu2Fspw8aDS2h17SPG4j7kepo1FQkQAFWU0MNnuKrNI30FcW3U8NAAy01KClpoy8olK0neeNl3vnQVWMhbuavP2ShsnHr2LLiL4Y0d5WYNsoj/mkQkxBeTm2Bz+jfM7oJQugJKCKLT/GnL+M8HTJraAXlJejIKsc8VnZQCz3wI9qGnH88sWw9vIh3fe9oJBy5J2aggIiFlPLqvA4dxsPohLQhcPb9+9p/K1BhAl6nJRWVqG0kvqESxwSV3igxd4DpAU6OKmi05FVLF5GiKRILYlGagmxsDXMaC1pm1OXQrnENJe/9mPQhIO4c4472qj78D0CU2jb2hqjra0xjxDHCXOfoOM4D/PCqCEOWDitF9e2bm5eeB4omRTe5YvOIz+PGKP17bodD1+S/24akByhUckAgA3T+gMAWmnYo61We9z+HoDBTYYjNPs5SqtLQWdU40zyAyYy9AAAIABJREFUcUxpNpvVlwYafpZ9R39D7tT6La2OYsOn2ZCXUcBue8He06vn9MPOI4IjYbqP88aLy9QKUlid3Ac/l+FwbmoGALj2ORqbXwUjchIhOk+8exWdmhhjbhve8Vt+eRk0FYkxajWDgdPR4TDT1EZvE9HG1mUUfOOUleRxuR9/r3Em/ZUnos/4rlh+YpZI1/DhySesGsgtFPZz74alx/inGkoCh9amiIwRvDBZVU2HXC2KbHDSo4s1/G/x2izwQ1NREe63/JE4m/g8dTEyQchEoggFDYACx4Jb5DT2vdbfbRx6X/TDl9xf+DqXvOhjTeojMq/PDvKiYDWprZA3bi67QFvLdsSYYf814vd1K5Yo/NTVhcie69CzRa3ORVXQ67L5CF5tZkcBz3l1CUc6jUX7W7t52tIZDLx35RbNn0Ql8RXyAOCQy2DMdXBCs4N7oamohIMug+BsYkb9B+FARUEeWqrKKCqvgJaK6B7PdSrmUYEsGtlh5QFUVEl+9VZaaKsSKn1mAfdgdelZoqJfewsq6VPc3Iv5jN3D+tf+4kgQxcCxkl6NjJIiGKlpinUucYQ7MvxvvcfC1ZewaBb7BvL42hL0GekNGytDHNpJhPbvXDccA8YcwIyJXbn6/3PlNV6Hf8Ejf8GTqb3B/KMsAeDMxD+3YuwBPhGudk0aIep7Bt9+vs/DKIt5tYEp5NU166M9oKdogM+FMaxtoTnPkF6agl4GLtBVIFLgCyrzsTlmOfQVG0FFVhUAEaFnqmIORVlFfC1Owv42fogrjEZw5n3EFhCTsQmm03lPKiGqq6rhOrsvDi8+LbVz/D/y/O5HdBvYGsmff/LsM2tuSNKDwIFkUCApbo2ZgGFXz+NjBvuajg50JfGyq8Zwiw+4ndwDABCV441eRhfFPu+T3bPRdh4xUOq69DDcOttiw/i+QnoJxtHcCJ92eiCjoAitVnuz/PP4IYowREYfKwuxhLw/FVkaDUaamkjLFy8FgwlVIQ8AvCcMRquV3gIFvJokrvCAnfchrsjK+oRfgY4/DX4CniC2LHfF0s28FSh3rnaTxCXBsY2Z0DacQh4TChmFlPG/7QE6nYHwt1/gKCQipwHJoKQgh4rKKhjqaAAA4n6Pk1pqEguNS63X4mLKaQCAvRa3hQEDDGSXZyKrPAP6ikQBuLLqEmz4NBterf/BnvhVWBIxTmBk3uBedkLFPDqd+odMVV6eJeQBwIjmtqhmMFBFp0NORgb/DOStus2EKeQBwPbXT7Chk2j+nQDw7E2CyH2EEf4oSuQ+NYU8AHhw9jlCbryTSoVcJs0tDIS2CQv/ii5Okvl+t7E1FijmxSX8hI0Ve0zn4dQFHk7cqaVPU76ih0kznr4haSnoYsS2CdFQUMRke3Z6qYwMTeBnM1OKBTj48TNPeNbihK7/bisSfhSWlnO911IgtJnCynLYaHIXqKyg82pMga+i0dPOgq+HtGfoCxwJJ+xO8svL4H7jmkjXx1nNVlFeDmdD36ONkSEG2PEW2xBGnY52+VWrFQQzmk9FUR6vt8/n8TijEu1XHyjKy6G8sgou2/1wf+1UAGBFFZ6ay//hwQ/OaoaSpEyE45r6eSLO3QOnY95jnVNP9Lp2EsEjeKOLkj//5JkADzBfRjl6jwpbVvIKVfLysjziXBcnCwRdWQQAGDmELVAtntUbQG8IIzGLPFKUiaOp5NMbRfmbcGK3zBsdrUxwfNYIge02D+qD4cf5R3IVlJXz3fcnsdalB7bff8p3f3lVFRRJJvSyNFkssiLSwOe+J1ajOut2BwDkVLC99lZFzWOl1jLbAYBH87VQkFFkbbNRt8V37TT0MhDNmHt2+EYcddjMtW3u+818WjcgTRSVieizOYP24fRTXouA+uL6qPFC2/Qx5h5AlFTxCpJMmCKdKASGRiMwlLrnCgB8OMx9H7746iP2PwjByWkjhAp5TBJXeOBQaBhXSqQwZGg0vJo3E7oqwu0T/m08nUWMI8QRpxyNm+LiuNEi9/u0W/QxW5THfFTT6bDes1/kvjUR5H9HlcQVHvheUAgXvzO1SqOVpdGwe2B/DGtVu6gCTqoYFZCjUYt8tTTjnhQ7teWdbAJA1w6Wtb4uAJg8ppPQNoKi+yRBfOx3xESno6qqGslfiGfzqHHUI+AbEJ3hPexx+s4bhMelon0LY+xtTUT9mquyP1fjTCYDABy0O3D1rVn8AgDWR89iiXerbIjoco+IsbWucjtgymHcOyV8ccJYnTfwIDL7J4ZbiZaF0a6ReGP9NV7CCxx0ac9fyApOT0Kvptz7czPy0V95Ik9bBSV53Mr149nubsO+j49cPBBte7bChhH7UF1VjeL8EsS8TkDLjlZCrxMAtnzyw4ZWUwW2efDzDfoZEtkBHRyE+9uduRwqMTGvWyfBP8fKrQG4cVawZyOnkOfvxvZ85BTyAOCK21jIc6RmChOZf+UJzgSTNFfDqIm+q1x7SPdCpMDrLfPQcQN5oUB+7HRgW1nc6M0d2VrN4A1qOjCTaM+vGBxTyJMEtk0IcfFOVLwoYh7rA1enYl5WQTH0NVQptw+K+Mx6HbZjvjQuSWq827UAdku9kf6LWEn/lpVbz1dEzvjTgquo6aux/17dmzaDspy8tC/p/555l8WrbsSsXHvofiiOPQrjK+y1aix8pYy5allfyNBUUVklODTf3amtQDGv/W5fRK3l9e9ppNS4VtemIKMovJEQArschlvIPNIqt9tsF/PtZ9fVBou7bQQAVJRWYpr9MvQZXzdVvf7LMMP+R0zrhkZNqZtQ80uRlSZnIz/A3Z69khqQ1BY9jc4BDCLldoDp/Tq/JmGM69Qa4zqJ7sE3v3MHzO/cAVV0Ogb4ncXXX+TPUdeWNtg3eEBtLxMAcHl83VcTFIXEFR6gMxjYHvwMZ8L52xC0MNDHlfFjoSxPPswTluLbaiWvaEhV3JOVkWEdv6iiAjOv3cCbVOEekF3NTLF3sIvExdgmGuqIXEyMISO+/8CxsLd4mCDYQkNPVQUbevfEQBvywm2SgCnkFVZmQV1ecFG0lO/cFdozpBzlEZfwE/YtBGeRSLsirpq6EtxGOUr1HA1wM29kV5y+8wZzva7ijR+1VFZBeLXmFfiECXnmJnr4ksJbwZuTgqIyvHr/FZ3akYvaTBqpqCE6OwN3vsRjpROxOLCtC/9Ic35+eYPNRY+W6TJqL6V2nisJT9nAL5/gZt4K5z+z7+svfyTziHn8qCirhIuKO+6XcPuhZnwjfpdBpey/xd3C0xhvsRDZ33Ph0XML1z4m737FYmvMKWjLq2Nli4looWGGkGy2LdPFlIe4+O0hdtjPhq2mOaa92Q4lWUUMbcpehKGSPhuXwH8BUtLk5knGUsHuxEEMtGiO3T2pZ8yVlVfwbNsSLXqNACbCKuFuvvZI6DFM9YQXb7Bf4o3IfdzP/k6rD+PVTv5ieptlPojYw38uw8nL2GR0bWFGqS0TqnUbsguLoafOrTuRjdtlSQoP7r/5Eotcu/JsZ8IZWVdbFORkEbtV9MVTJnUq5m24/ABHZlBPAYj89kOKV1O3LD59CwDQy/bPShWIFpBuCQAzu7IHUtE5GZgVfB1VdDpM/TzxcTw1o+NntyJqdY2Shlkw40/lZdK3WvWf278TAt5E43UC/wrP7Yyb4H0qf/8G16P/4O7cSULPZax7GNGpZjDWPYiMAu6Bi5neGUSnmcNIZx9yCv2gKE89YqCR5hJ8y56O/NK7qKhKhr666NXPKqqrwQBvvc+ofGo+fLI06mat8jKi+4oFdjmMXXF/IyyHqNjoqGOHNS1mC+yz59F6uCgTEYE+c0+AJkPDyUjJRbz+vzN91WDhjeqZjc+DucS8gWaPcDe5DwCgqVJfyNJqLzZLmpsfYrE58BEqqqrRu5UlfMaL9nuWk5HBw+mTpXNx/0JkaDSs790D63v3ENiugl6BjLLvaKQkur3Fp90eOPo4DLN7E9E3NVNWqKKmoIAL40TPRpAWbZo0xhE38SdQokD1dy9MyAOAihp+0eeuiVaVV1R8zzzDaFf+fkEAkJScBQsz4dcuLsd9g7Fpx59rZfJfhZku+DQ8ET0cJBPpKQqHN4/BgCnCo26W7QzA2b2TYGHCvzCKqoICyqqrYK/P3y5DGjwLo5Ze28+ZHelbWEncY4ur2KIPWfofANBoNCz9ewb6TnBGcX4Jzm0PRMDB+2AwGLh17BGGzOoj9NynY/ZhsNYUgW1udCUqbE8K24ozHdajlSZbPL347QFuOnuh/7PFCOrugxNOa0ADDQ9+Si5iqS7hjMITRtR00Ssjq6r8eWOzfRPFG/MKEvJEZe7xQB6xUFJcevUR8/t1FqtvN1vBCwWS4MjTMMzp0UF4QyHUiZi3bWx/rLsUhJdxySL1a2ncSOD+gDDRUn/qmpZGjRCTloHFp2+xCnuIU6mXSee9xxC6VDTT09ri7sSeNL7/S3B0JIPOwIpxvshIy+WqWmNlZyTRFNv/MpvuBovdd86JQLyMS8a5BWMRvGGmwLYXp4yB9Rb+6VpJ2b/47uNES2UotFSIUGRNFe7KkerKvWFr9OV3u2Fc+2pWp635XkPZhVIF29ZNDfExnf+qns0Wb8Rv4H5I7LI7jIUfpsC1CXuSwJlGCwC+7c7hYNszWBU1D8qyKrDVbCPwOpz1emFN1EKU0UuwrzU1w1kAWGUj+O9Exv1S8avqNvDfQ0lWF8MtqAnUNdNf64rtN4IRvmUBPqVnwP2Y4GjwBiTHmqg5KK8uw8F24hXIufU+liXmNSAadEY1tsUsp/S7L68uhqKs4KwVFWUFzFt9Efs2j8KsFeeQlJyFh5eoRT6Iyt6NI7F0sz/6jvGB5/oRkJGh4Zz/a3htYD8z719YCJe/DkBFWQGe60cgv6AUXr4PYGGmD58toqd0k5GTXYiI99+4qto2t6ldZH0Dwgk76YGusw5g+aGbGNi5JTbPEM1ChJPM8u/YGUtE+DEj8oSl2WqoKaFnx+Z48voz3zZM3JeewXz37hg3hFx43t+z7hfoqEbkAcDGhQNZr92tCf+1mS3Z99zmmrxiOY1G44q+U9VUwSzP8Zi2fSwGaUzGocVnKIl58opyoMnQwKDgQVhO540qc9RtyX1dPEvn1Ll8/R3GDBO8eCAp/G+Fc9kuSYJvqYItmQCi0m5NnPUF3ysLq37hU/4LVNIJoVdBRhmrWl4W7yJJsG5MvhhzPyIe6y4E4dZqbrHXfgl73lhTgLsfEY8d14Lh0tYaShwZAfZLvPF400zMOOKPKjodtzmOOdzrLNdx33ouILVHImPv+EFYev6OwDYnnrwVW8w7eCsE8d+zUVRajo8HpDN2fhiTCNc23NYdTbU0RD5OnYh5Qx1bQlNFCQv8brA87raO6QcTfS18Ss3A009f8CYxFQaaani8gV1ZZ1A7G6w6fw8A0G3jUTxYOx1KCnL4/qsA/befBACoKSmiiI/HV05hCRJ+ZONHXiESfrBDtv1fRSIrvwiWjfVgqKUOK0NdKNZIRfmWlYsfuYX4/DMbiRx9N115yNXPVJ9/StZlj79gt9Qbj6MSAQCbR9fORDynWLL59u13+wrcv6A7t2fK1rBgrO/A3wCWJkOD1+V5pJ55DVDj4ruPYvc9Ml0yxtdMrEmEsD+NK9PGCRQlAeDtt3Qub0MNeU0caHsKANCnEVFdmemNV5Nddtyrw5ztavbZYXeA+oXXgms+d3F89QUAwCzPCfgfe2cdEFX6tuGL7g7BxsJEsQPFxlgLXbvW1lUXDGx31167uzuxu8VuUTGwQQUpJSXn++MsMwzTMKi//bz+Yeac933PmcPMift9nvtpNyznN9o/kebS0QfM9dtFuapFxctmbtJccM0pLkvn8XroSPHrnOD/0l1tce9bcX68cAxPBD7nxGjlfjuZ1G8+G49aJQl+Gc6uTYM4cz6IZ8Fh7Nl/m/PH/NDRgemzj1ChXEGSvqbSqX01zl18QkPPMuK/8mjhvZBWLSqxa99NLhz3Y/+hu5iZGRHyPpouv9bA1CT31Xt/FJLTv+aq/9HRvdl65R4vwqPoV78aFiY/XmTBj8rC59PUbpsq+squV+Oo69gLF3P5D5kuhe0ZM9QL7z4rKF+6AGvn9dS4AmR8QjLNu0lfpzJ973r+WpP+/1o2VHd3IeDAaDbsvMrY6f5kiES0ayY9oWVmakTAgdEcOvWAcTP2Y2piyLjhzaitxP9LU6Ii44n9koiR0X+nmM3/Av1m7CT530jQY1eDOHY1SEUPCbc2SKfmznwyggWVduJ7v7NG+zBtZCu1RbGlmy+ydPNFruzRXtpbTnj1LpIeI5VX681Kj3aqJ0rqF5D1nFsXOFtu26xBFOrSpHtdTm2+pFZb/9ALPP7yWhyJl50+N6djki3NFkBHR3VhnGXrz+dYzIv6koCdlWQypGghO94oEdcWrzmndTFv0GjVkzbly8j6LjbIp7qKbOsCQhZcuiiN6Y+9mRXUkbFl825StNKohThZW3B79nBehUsHdmQKeFlFPYCQqM8sPHKZS1MHA7DzsvSz7MO3YRwY00vcN3Mc/9E95abxqoNXxVIqxby0dFkvvHrHF3Cpuertrf9DO5NSyvAfotoXWx2+2RWyfrliXPhrIPX/EqrmTNolW62oeolCMssezvOlwsgFxMQnUW3cEql1V6cNIS4pWSzsyWzzL/kVeh6FhPMoRJJeamdhyoW/pCPefpm1UW7ffdmiAVUV9ciMSgTwrlFeaVt1cJuxhMDxmof3Zic1PZ24ZOVpM0M9pY2GE9LUM4/+Lwl5erq6pGtQ7Tc3qBKltM3tMUNUCrr/C4Je4PhhuM1YonB99027CZr4B3rf0QMwO8kZKXS+pvi47q8jP8WkmUl3GnapI47O++e35TQz6f4zWk9LzBm9k8NBM7/b9jOFPICRNT0YWlX2Zt9l6TwS0z5iqi9EqMSmvPhm+5dTTA0Fr9WRzevSbO4GToxSntqTybTJkgmKabOPiF9PnOLPpDGtmOAnRF3MX6q8+mFW+veux4atl6WWxcYl0bfnT+9JeXSv89+sdJfXvE5QHVU0O0ja53HPu4n4lT0ut21ychqFC9hydKvi+z9VHnbmZkYa+dz91rk2v3VWHtXQumlFWjfV3A9THbb75/5e9yea8yBYsQXLt+TPP1rw96JjarfPFP9Obx72TSdllmy6wM4jiiuoKmJQV2k/rpr7hPu+sMQ4bI1Nif6aiKu1AydbSRcatHJQP3JHpEJFy19MsYd2VVvJhNjOWlMB8C5YX7xsUlnhOp4p7K2vLr8q96ghXsxZdlKt/c3Ed95+FozMWYDC/Kkd8e69Qmmbeq3naNVyKSFRtQ1FvVq581/V09GnrkMnAiJ2sfT5IIaWWpmr8RSRkSHixEThO1csn61afXou3sX5vxVnDjas8ONYjBWzUJyWnxOW3rrOwhtXSdewlLs2Pfc0EvN+qVKGX6rkvJKXnYUpD+f5cv7RS+YcusTHz7G45negftliDGqquELVw3m+jN9+givP3pKank6PepUZ/G97CxMjhYJaTqrnaqNvVtpUKysW87RBcloavvuOsaB9C9WNlVBhuuZRRE+jP5GQmoKZwX8nckEVHStXUBot99fRs/zVUnVVXFUEq6iamxdYGKkXZfE90rs1QZ2Q7LLTFuW5KCkCgj5+UqvASKaQ95tLe8z11Td7F4lE+K0fLH4/ZsMQzu24ovG+/kQ+jdtpd7Y2NxS3Vhz1HfChP16FBXHrTMiP40emDiFRn3Pc98JxP6n3DVrMxsbaDP/t0v4tiUmyKUGZfAz/wqHdw/l9hEQAt7I0kWozNWgUn75+FKdIpmSkMPK+rADZo+ggqtsqFgEnPxpOTIr0ub23y1Cq2KiuFHol8hw738mfqFQ2RmjiG25GB3D+k6QQyrC7srO/9R2b0b6gbEVEgNvRV9kZsk5uZN9Mt5WY61vI7Ze5HXujfPxZbr7cNsFxT1gcLEStyUtBzTz2v7kMo7JNTVIyUvjz0XDi0+Kk2ik79utfL+ZejKynnJWBDdMqLJXbJ+v+L6m8jXRRGj73ZH1jx5f5B2cT+YUh0kVpHHy/Q+Wxz9yGIuFOWwy5touA8Bc8bCv/Ift/hc8xCVjbqF887yf/DZp6lNFIzMukSc8lFC1oxyy/NhRyVr+glabMW3sW/5M58wRfMFG2ON319sJ1LF0kQu/fCpqNDq2RaXdp7w1a9G2g1nY+vVP+bJGaIt+TT5v80tRNIzEvPDqO0PDPfIyMxdnekttB79DV0WGV/1VWTehErd4LmDakJQ2qlkRXVzhOdX5byJUNgu2AvHTWvCQyOl6tdlXcCqtupIIG+boRELGL6JQfQ3DPJDabmKmoAuyPwPo63Vn25BK/l6mntF3Xudsx0BeiXTf5yC+MNuTYIY6/VM8fMy/JUWReZFhprGw3Y2BYPUcbbVC+OA00LAQxo6uQSubZYjY7716iT/2qGBn++KH3u68KlX/m99Keb8Oxx88w0NNldtucpdepEwEmT/gYVqk218NCpJY1KvTjqO15wV8tGioV83bcCaRKkQK0Kl86x9soO3Whxoq+trg8YgAe81crbROVkIjrlAWMauRB/zraqyy37dYDphw/x72xQ8WROznlySQfykyVDfvPiuuUBTRyLc7yTto1Px9/6BT77j8GYE67ZmqJeaA4+u4n357mJSUi0Ynd0ubNx4Plp7TIY8TNfRwNfaxwvadTSVbXVs9kuXkJ+bO4k+rWx6uwZEYve0qt/8sfK5Lq4+c4nK3liz+aMP1Pb+YuOsmHj5/x822GUz4rRCKIjklgt/8tOnpXY8qsw7x+G8nDx+/5pVlFUlLSCLgaTEZGBg72FlRyK8yps495FxKFnpopis/iHrM0eIbcdYrEpCXBM3geJ/97sPH1Uja+XqrUS02RAJR1DGfjguQ3kc5mUNVPHXzv9SZNpDgKf1zgIHTQYbECawJtcTfmOmb6Fhofe2XH4EtqDMPudqOPy3DcbRSnuH38GsqMoDFy1814Mgbvgj1o4Ch9/xWa9JZ/noxXOKYyLn3aRD1H1QWnNKWGQ1GW11KvOnPDE4s41+wPre9DbmjiMZ1mLSvi4VmaaZP98T8+EoMcpBL+RDOyp8rmhqwptpl/VVWzzcrZrcNp1F3z4IM3oVF0Hr5e/N7RzoK2TSvS3qsS5maa2wXcCnzL+j3XCHz6XuO+2bGzNqN6xaIK1z+M+kgle6Fwzvv4LzLrFw1dL1fMm9Jpkfh1D1dftjxbQL9KfjLtshLgn7eFdEBIs1WHCTMOMH18W/LZWqCvp4uzvRCB+PusvdzYPILEpBQ+xyUxplcjGlUvxbglR5g57Bd6TNwqFvI0QVvReaqiADP50c5dyp67jt99RvPK6ldw7lW/ilSfjG/0TKvMak0RZfYLUaaLn1yQWp69yu32UV2VjhOZmJgjIW9mwyZ0LucmtSw9IyNX2WM5UsPsnZ6SmpKzajVvQ6LYf/gePkNUm3Mq439ByAOYuu8sAE3cSmp13IOBTzgY+IS/WjaiSxU31R2QiCeqsDE1kbv8vy7c5ZRR/sdJz8igrVtZ1Y2zcPJJMMP3HFHdMA9xMDfjlt9gqs1WfTGae/Yyc89exqtsSRZ30Fyc3nf/MeMPqZ8Opwm6OjqMblyXOWcClLY7++wlrlMWUMulMHPaNcPBXLPZ/ujEJDZdv8vKy9+nWteh6A10LvI7Q+b1ID0tg6U+G5h3djJXD90Wt6mtogLhT2TRRLCTR9eLG7kTpbh6dCYXw4Jx9Z9CYTMbTnvlLIWsT0Xl0YO59ctrNHYVZ2dpHonbaYYg7vRvXoPG7pLrXXYh7/FM9SJks0fh1alZgjo1JZUVvdrMF7fp0H05Hb2ryfQxNNSnUX3pbIIDO6ULObVrXVnhPux4t5arkecZ6fo3Rc2kqzpGJsuvBB+a9FYs5E2vsAxLA2up9Zli07C73eQKeikZkhtTRYLfnpCNMkKevPZZI83UZYH7Rh59uUt5K9njsjtkIwERpxGR9zfqgZ9v8+DzLbnHXhkVravSt5iPXDP2zOOx/vViltgoPiYzgsbgZlWF/sWlRY0bUZfY+nYV/qFbZMS8giZFpI6zJsc+IU15wanM1NjS/lN46j2ZXgGb2VS3J+8SYihkZsOv59eyt0E/XsVFKkwhytp2cqXmuNnI+jf9aJy8NF4ceXP4jB9tm83lwIlR33mvfqIpmoh32TE2MuD3HvVYtkU9XzdFfIqKY/WOy6zecVl14zxkSPd6dGujfFK8vK0Tf986Q738LjztKv19L1w6P++efsDLRH5UNcDGoHn0LjtSps3x9edp3kciAqalpPHu6Y8T4RVwXSKMVC1bmCevwynjko81kzpz90kI+vp6WFuYMGfzOSzNjZk2RMhQ2zKtOwOm7mT1JIkvY71apbh0TbXVQb3Wc1g0vRPuFXIWNVev9Zwc9fsRMDOWn2V3e/ZwqvotZszWY1iaGEutazJlDeGfhUhE91GLaF2tDH93asrwlnVwG7GAMVuFSNq6ZdSvBFvIzlrswaepd56xgb7GYl520U4RGSKR0gjDauuE52Yd4FWWlNnKa5YT8zVJJo22zsY1fIiLZdXd2zJiXm5toHKtiCUlbMTQqC4pyZdJ+XoCfYPymFkqDumfs/gkDx+H5ljMu3hM+SzDj0S9P4V8dgO9vFPj/zp6lr+OnmVzzw7UKCp7cw9wIDCIMQfUD3G+PmqQ3OWxKck09l9HeGI8Q9xqMqaq8hDVnJCUmkZCiuIUKYCPsXHkszD/ZmG85Zwdefzxk9I2Yw6c5M67D0z9RfX3+vLLt/Td5q+0jVfZkpwM+jahu5bGxhjp65OclqZW+5NBweLozkauxWlVoTQlHexwsrRAhIio+ETeRH/m2ut3HAx8QkxiUl7uvph+tauqFPMyufb6nTgisUnpErSqUBpXR3scLcxJy8ggMSXBpf9QAAAgAElEQVSV11HR3Av9yMMP4Zx79lLr+5suykBPR7MTeGtbIdVveneJR+DIRlOk2pz8mrPKlT/JGR8Sv6gl5GXlXUIMgTHvf7gH6mO3nhIdl4j77ws0rnz7/H0EAH7rjnB3qaTv7huBXH3xjoXdtFtVsE9PD7buvE56RgY6eXQtuBp5HksDa7likr1RPrl9MqOzdNCREfIAJpSdzfQgxfcxj78IaVsVrRU/8P1aqLey3c418oQ8gI6FehMQcRoQ9rOciirfuUGESOGxV0a/Yoq/t/2K+bD2lfII7kyyC3kANezqsfWtfC/m3JAhShf75ylLvS1hKVQevBHxBoCmJ6W9YpV5AWVtezTk0Q937pFHdFQ89g6SyQALC/kTzT/5b9O1dTWCgsPUqm77o6NKyAPQ19Xlz2rynyXW3PtHqZBXtUkFnF0csbQ1JzZL+qeJuTELf19PYvxX2g8XzjUtrdTzrtUGbZtX4sBx9VOSR/aQiI5uJYUoxQ1/CZFS2aPw7KzMpIQ8gMkjW9K4g3rflz8m7GLV3O6UKaVZpeyWXRV7decVJz4qz6TShKQU+RH4hvp6CkW101mKlGZHUZ/sy7O/Pzoh59/Dr6nqefnnhPuvPlC5uOrr5PPfpT+PlbExMV+TZMTAK737U2n1Mt58jtH6vuZazIv/MgGH/O+J/1QPu3y3+RLdF8OUexgYyk/1efg4NLeb/GHpt3Ift1+GoqujQ2q6xIfg7uzhuR772WRfpemxPTfvzfU2MrejiF6n9nCz8xDxe/ftS7jXVXF0SekpC/Jk/r7+wrU56lfM3pbjQ2RTWSI+xOCQX7Gvhn//blScsYSvKsSu3XcfsvvuwxztWyaGeno8nDAcEcLx+1YEjh+Wo//X2WcvOZsHQldOeTbZlx6b9nDzrfrnmdNPX3D66bctIrC/zjLaXfmdGnYVaVugMUa60jNkLmbyPZl+CnV5y8hOy5i3S+K/dv1sEDUbKY64vRz+kr5XJP+Ts17DKWgmK+Bk8i4hhib/PlT/en6d0hnCrJVtlfEkegVlbAerbKcOEzbm3MNr/oDWjFh9CJFIOmVg+dnrRMQlsPnKXXHbnnUUR8OpS6f2EpuPXl2Vm/TnhukVcpYOv9B9s9zlTsaSm8MjH/bwS35pz8PCZkL1wgefb+Vou9+K4PgneSrmQc6PvSKUCaRZKWuZNwUdFNGywChaFlAdcfYpKY6zH5+xsa7wMF/C0oGBrh68jVce2Ze97dAynvx9/xh18xWnobOQFvUh8QtnPjylcf6cW4Zom67eixGJwMnZmrCPnzl9+X/b++//O2tnHaF0pSJ4NKugcd9pI1sxfs4hLt78/v5UOUVb1XZPJm2hf+WxvHsinfK7NXghDgXtANjzXjbbxsukB6vHbGf1mO1Sy3e9E86zVQYs4M7qvPGWHjG4iVpi3vwVpxkxuEmut2doqE/50gV4pGZa9MBRQmZBm+aVGNTLEzNT+VFr126/YsyUfRrvz5y/OmjcRxoR/iHzePRFiFC1NlTPzkcZ8V+VB878L6DJZ7gXHYq7rfxnK3lsOneH0/eDsTE3YYCXYlsO/WxRdfnMzHjzOYZ3Xz5TNJv39f0Bv+OyZB6lly/i6RCJrcXddx/otmYX8zu2oHkF9dObxfugcQ8g8mMxRKJkHPK/xyH/eyI+FsEhv/CDsbLdSFS4u/j9/zfSMzLIlPFqlirMmoGyJqc55d7YobjPUmzenFseT1Tul/Ig4qP49dmQl0yv3VRp++/jAqeYr6mCGHfp4G2iw2PFy0tWLKxUzAN4MH5Ynleb1dfV5eEEQfj9HtahTyf78iw8ktartnyHrWuPLb1+zdOUXm3Q7oogGN2IesCNKFlPRkV+evfOPcK9oXRV7DXjttN/pnJvh5+ox+tnYVLvK1QvprR9ViFPndD9wmY2PPOejKu/EE3Z7dJGttXrLbetrYl6USglrXuq1U4TShfS/EaxQUWJDcOyw1cZ3kao1Hdh/ADqTV+lFQHvW1PFRjORMCVDcmOpqyTq1t4oH5HJ4QREnpER8+wMHcSvh93thrm+BTPd8qZqXW5IF6kXyf2/SPei8rMTspKUnoiJnvrFi5Sx9bUvYV+D6e6yACdjxZYsjiYWNHKW3OgfaaxcxO9VQvIAkr3tn5Wki6g9VTP1KJPqvedzc6P2vNXkcSrgp3j3v0qHypOpVKsEN84/UVgh/trpx1w89oCLR+5zPHg2o7osZ+6OIbRwHcOxZ//QvKSflAXGjNGtOXbhMdOXnZA73o/KquldKF8qv1bHXHN3lsZ99n1cSXtn6XPbsuvTsNagOq4ipm4+zaSeykW4rt7V2e6v3KLmwPH7UmJeWOJNLn0cTcfiFzXep+Wzu2qcBnvw+H0OahBBqC41KstPO53ySHMPb30dQ4aXyllQy/9nYpITAHD1n6LW/fqi/jnzV3extuXG+1ACQt7KiHmZJKdL3z+Vzy9kehx9+OzbiXn2zq+k3js4vxW/1tVzlBLybtx+hd9k2agxzxayHkWKUmg1aQvQ4Jc5ZGSIuHjMT6qvrq4O54+MZvCIrQRl8Qk4ttdHrgp/885rRk/aI7Pc0FCfU/tHyJh6rh2kPeFOHqaGBmoZ/ecEVZU+9wQ/4h+P5uwJfqT1bX9r6rXJmaeYqujI3OBWwIk9fdUzxs9LXPPZ5+nn/Fa0r1SO9pXKUW/BGsLj1Ks09S3JafGLBYPX8jUhmd2hwqyrl3E3Gnapo81d+3/N7G2DWDRxH39ME87lHSpPVstPT10PjqztXf2ncDtScXpudJJ66elH3jSkbTHtmlgPbKG4urw6nL4bLBbzAC5N0H417Kp9hWqpt9flnaBQQI4vnTIef5H4FapTjCIxTf65aUnlbYx60Jfk9K/Ep8WJxypiVpxRrlPk9tEmK1/Olfos/2sMv9s9V75+Fvq5f7jVhCJm7hjqmioV8kC1eKdtfhmxhiPzFadVfUtEIvWN9H+iPer0X0RKmuKKp1v+6k7pIrKTP3p6ukxcpnyiacqQTRwPns3YBV25f/UFQya3BWCx/3Ae335DGfciMn1a1C9Hi/rl8Og4j+9UN04jtBWNpw3Mrc04maT9yfqUVPUmdgb19lQp5gHEfE7Axlrwsz73YRhdS6h3f3MzYhbVHcZKLXNytCTsU6yCHt+Gau5FtTZWo3y9qOOQt1pDTolN2IGl2bd7jtX09+93+wC3W8kvbCWPHvN3EvhGCGJ6sFj9iNWWJUux83Egc69dpkcF9bIXDPX1eDI151GxeV5F4vXbyLzehELehQgluQ0M9EhNTScjQ8TRk4EEPf2Ajo7ki9CmyxLOHJQ+4S5bc57d++WnuaSkpFG/5ezv4t+nq6OjdbHlmgKPvKz8WrK8yjb/Hwia5EO5qQu1GnW4vFNrGrnKFhcxMzRU6R+YVzyb7EulmUtIUvMi/aNyybc/g3ce5NzzV6ob55J13bzxKC5786lNNj9bSFuHvoxo8DevHr6jTI2SjNkwRHXHn6hFiXIFOL33Fid2CTePrbrnXfqmKorb2BKbnIylkfLKexmiFJkKtrktglHAzipX/WPiE3PVXx1urxshFvR+FJIzvmptrLkV15GQFs/YQIkQ+jbhpcLCGdri78e+RCZLPGJ1dfSoYFUZeyNH7Awd2R2yIc+2rQ2yi6iOxs6UNC+LpYEV9kaObHnz40U51nHoiq6OHuteDqBvce15IuWWT9Fx33X7Uyf5M2mqN3+N38uVS884cGIUZuaaVyL9iea8C4uh/TjVv/Uef23F1tKUk4uknyM2XRpP85J+/DqgPn1Gt1DQW0JU+Bcq1S5B/JckSpQrwOyRO2jaQXFa/OXdI6nz6zzVH+Q7oo6QF3A1mL0HbrNotrQI0rL9Qo7uk3jDvXz1iUIFbTHMUvzx5atPFC8mEVK/xCYxedoBvFtXxtND8+gegIa+K/iSIFzHlvl4U7OscE87d9cFdpwV7iuGeXvQu5nwv6kyQPIseuCyEOyR21TdPn9sYv+mISSlCfpBQupHzAycuRw2gQJmdXgXfxZP53ncjphHIXNP8plUJTEtnLSMRHHbTHavHfjdi1TM+/tXheuGllLtwaqLnlbSavOabynkAey/pTq4KOsEUFxqsjgrJvNvVrJPyvduVJVGFTXz7AXwKCT8ZmKT1S/McffdB66+eMvQhrU03h58AzGvc/vqdM7ibZMZKaeJEJa1rbwoPUX0GLhO3Pf46UfMWnCM2YtOsHZJL0oWzyceLzVVetYpPT1DLORdOOonMxuYuQ+d+6xi53rtRxyow7PJvryMjKbVis2k53B66oJPP5wtLVQ3/A8SGx2Ppa25xv30dHR4OtmXyPgE6szP3U13Oed8+PdXnB65rrs3nderVwXsQ3QsXtPWETjPly2X7lCrVBFKOttTYcQCHs73JTk1jbazN9OoQglGta7HmjM32XH5Puf+GkCt8cu5NkNWELo/TvBDzIuqu5bGxlwfNTDXFXzUYUXnNgAsuXiNpReva3XsbtUqMrl5Q62OeTnyDh72iiuWTtz+BxNa/QPAlP0/K/tpmyNPNU9fyQtexkRTcY18W4WsXnq5Fe7k8Tnh2xSt+a+RtcKsNgQ3M31z8ThLgmeIq+QOu9uNKeUXY2Nol+ttZOV53GOxkDew+CjKW8l6H+dWzPuSqn3z50wyhTxDXUPmVZK/nz+imBeS+Jhdb8dSxEy5V19mamvXiZt58zGars2qMPTXujLtdp2+x/K9l6lWtjBTBrbA1NhA7jgZGSI6T9xEenoG7eq70b25kLWw4fANjl0JErfN5MLKYTJjPXkdzh/z/SnoaM36Sdp9mJv4dzsArl5+zunLE2jXbB77T/w4kU7/VV5/iKLjhE3i93q6uvRrXZP8DpaYGBnw/F0Ep24+412Y8FuOjk2kZt+FXF8nEZ+MTQw5Hjyb5iX9FIp5ljZC9NXWxafpPlxIrZw9agdT1vTh/KF7+M1T/n3KFMs8Oy8gLT0j5x9Yy1za6Yuennr3tnVrl+RRkLTHc/3m0s+55y4+Ycqsw+L3F4774TNmJ/cDhcj+Hp1r0bdXXawsTShdykmqb0RkHIN9tuDp4cqwQY1U7s+5BUL07+PXYfScuYM7q30ZstCfO89CxCJdtYELCXoTzuxBv3BntS+JyanM23VBZZotwATfFkxfcEzh+oG96tGtvWAPYKIvFPTJFOccTSpx89NM0kVCkIOhngXnPgynS/GrmOrnQ1/XVErIyyS/kzUfwj6r3Le84Nx+5ecrW0PNim5om/cxsRSwURyJHhY9FEgjQ5RMfjvhmhocmh8D/aLooE8RJ8HDLzZhByJSsTITonETky8Tm7ANkSgVR5vZ6OnaEhyaH1PjBiR+PU/x/E/R1bUkPukw5iatAEhODcLIQLFHdXYm7z2tsk2/BhL9KVOsq3lkLtd/Uf3s9PeO0+y5EsiTkHBquhZBBMzuLTmXNSxajHNvXrH89g2GVJXvqbf+/h36VJI8z935KL96dOXC+alcOD9ngl7QuKzmAmKei3nfk8oVJVEyzZuUZ9a/J5BMIU8RDVvNBaB+XVe5Yf2rFvZgoM8WPoZ90d7O5oDi9rYETRIunpdfvmXIrkNKK5KaGOizums7qhdR3wBSXfqO3sLSqZ0xyXKjpyp1Ny/w8J7LZX/VP1KLf28icoq9uZn48z14H8aA7fv5nKQ8KkNXR4exTevRq4Z63lHuBZ01PoY6OtDTswoLjlzG9xcPOtQUjIaNDPQJjfrCyFZCBeLFx64AsD3gPn93Ul6B16tMSan9WHj+KisC1E/r09PR4bdaVRjRsM43Ee8UMcyzFsM8hVmPpNQ0Nt+4y8LzV8lQUwxvX6kcoxvXxcY0byvqnQgLUCjmtbb5jUKu+cWFMH6x6o1LhUIsuTw1T/fpJ98edYpf5BXrT96iWinNUkyzUqWE9q8x6lCt33za16+IX9eGVO+/gOurfdDX06Vq3/nidNw+M3awfrzwkNjEZwUrRv1K8QL2VOs3P9cpu4VNlXss5oZhJYUquZmC1eRHw7UeobckeAYAXk5t5Qp56pKSoXhG+lrUhRyPq4zwr5KbZEVC3o9KSkaC0iq2Waneez7nVvyOsaEBtfsuZOepe1xeM1xqfUFHay6sHIb/+QfUH7SEgd616dtaOnW+4/iNhEXGsmFyVx69/Mi6Q9fFYt5vrWrwW6saKn3xqveeT7WyhTm1ZDBjlx6meu/5nFw8CBtL7XgJrlp2FisrE46eFVKjDI3+048sPwyZQp6Bvh5X18h6aTeoUpKB7YSo9dM3nzF+xVHSMzJ4GxZDESdpj6isNhX9xkpXNN91808AsZAHMGVNH5l+qri4U7g/bdZ7GXEJ2ouO1oSiBe1Y/093jAxz/x29cNxPStBr6FmGDVuvsG5Zb3Fk3sJ/OtOj/1q2rOmndKwlK8+yd+sQviankpqWjoG+nlr7UM5FIgreCHrLH+0lkwYDWtVk5aFrmnwkMV4NysmIebo6Oiz7pyvlSiv3FXz+ZQ/lbfvyIEqwmbEzKoOH0wzx+ndxZyhh2QZbozJS/Xau7o/PxF3cDVRsa5IX1KpaDH01Rd28wNrUmM+Jyn8PXjPX8Wi24ufM5NSHFMkn61dY1Omq1HtLsy58SZAU/UpPj8bQoAy2FtIFQAvYC/cswaH5KVnwAx+jBlKyYCtCI9pR0GG/ys+kKX80k7Uh8i2nXgDGpVnKbS3WtWqHy5J5zLl2WUbMezbEB9flC5kacIGpARdk+g6vLh2BV2fWSmq4FOLi89d4PirG/I6qo5mzopUr49O455S2KKWNobRK+bK5MxwdPbyZ3OWlNSxf/S3wKF6EwPGKK8v+F9hx8BZd1Cjrrg49K09g2bkJmFkIwoyevvQJ18u4m9qVQysWcOLG6G/rZaMu2X2DdHTgzacYdHV1aFyhJEfuPGG7TxcuvimFDnrUK/pE5Zg+DWrj0yD36YchX9ZRyKpvrsfJCSYG+gz0qM5Aj+oy625ceMpfQzYzYWFXPJp++/TyyGTFkSsGRvosuz5d/P7Il414Gav25vpJ3qJpFcjjoUFa2/aNsFG8TzgrtSy30XrXn75V3SgbD99Iioc0clc9s1jG0YEXftqd8BGJYGx3IfqgtUd5BszezfpxnQEhesTW0pTAl5JCTjFxSZQoKMz+VypZQHbAXLD17Sq6F9F+5H5lm5rcjdFuhHF2XC3K5ap/bKriKIjM6EJtE5EcrrLNxYiTebLt3BLwaQslLWoTlRyCnZFyET2ruHZqyWCaDpNUrez551YszIzxny0IIu0bVqRupWL8MmKNjJiXnJLGpdXCg1bxgva08dS8wmjl0gVZ5idUaZw1tBXVe89nxsYzzBmeM+Pw7Bw5cIe0tAy69BQeyFq1/d8rovO/RmoWfzx5Ql52mlR3JST8Myv8r9B7ynbOL/9dZZ+84sRGYdveg9cQHvntfNKOrB2MjZViATs47hr5TUpjpq+80F5ecOnKc7EwuHReN8qXzdl1LjouUe7rnKCvpyuOpOzeoSYDespGF2eS1S/vl8K7AShn0xuAAmbS/ToUO6NwnIXTOn3zdNt/Jn9fb7venlVZePxyrsYw0MvZpK6FaWu+JGwWi3aKsDTrBEBSsma+z2Gfc24B0clFu9eRe/1lz3mGespFc98a0s/QV8aqtjtTRlYxL8fWsj+ikAdQtJB9rvq3/HWRlvbkx6D8nwt59LeP6oZq0CpAIhwerrtE/Dr0YwxRMQlULFuQ+WvOEp/wlVOXnnBulw+GBvp4eM+lbClnihW2Z+wQLwAmzTmErY0Z/sfvEbBPiKr7beRmypR04k7gO3Yt78dW/xvsPHSH9PQMKpQuoHD8TFr3Wc6h9ULqqIf3XFo3dROPBbDu+t8ApKcLNy7ZxbwfFUXHXRH7rj/ir45NSE5Lw9FSSCuesvcMM7s2p5Fbcar6CWN4Fn3OpTdllA2lFtdCalOr0FXVDb8jLtuEymonW/ajlLWDzPoa9UtzPGgGl09pr9hLZvXazMIXme81ZV/YGpll6orOP8k7fr++W+0iGEufXGTJE2Gm83Dj3F3AARxMa1DDaS63widQLd80EtNUixqKGNq6DksPCVG7SSmpmBgaqOghoeecHeLXrWvmTgzKKfntJV5/DauUwGfRAQAO/dOXpr4rub1uBHUrSkfPNfpjuVb3obRlBZ7GPuRG1CW6FO6Hno56kRCZpIvS0NNRPM+aEyEvPi0Oc33VlhoGugakZqRyJvwIJS1k01187/VW2r+EeRlexCueEMpa7VfbuFqonnjZG7JZZRtto86x71M8M9JEswcnawvpKPGnbz9xboX0tcXRVv62D85VHtGjDivHdpRZ9vztJzktc8aRs9Jm5d1/U/zQ/xPtMGrJIQD2zvxN7T59WtVghf8V4pMUReSKiIoZg52N+tF2mWRkxKCrq1wEexPqTNGCkkka/xWSoi23At8ydvZBvianarxtRfTrVIffOuSuSJSmGBnqk5qWgaGh9DJV1KlZgul/eudq25vHdaHnzB34dBAye3aff8B6v07i9aZGBgQEvlZ7PFWpp3nFpUOjv4mgZ2FuzNHt3z+4pl+DamqJectPX2dIE/nf54Sv53K07aSUW1iZ9cTKrCexCbvEoh3Ap5gx2FgMBSCfzQLCY3wp6CBbbFQZjWf8GNV8Xw9T/F1+PWwkrXZu5VGE5J7c1MCAx4OGK+yTU9SKzNv0Zhu9inbjWVwwrhZCtS3/0EN4FxRm3+59DsTd2o2xgZOZ5TaFKUEzKWJamF5Fu9HjRj+21Pg+B/3/S0j+8/BISuWzp8ykBTyZ6ovPziMUsbPhxKPnnPSVf0HObHvs4TMi4xLoWbsyLRZtxMbUBFtzU5Z0aaVweykZ8i+KOkDwmwga1BLE3RH9hQiJxh6l2bTnOv27CtUNV8+SjiSyMDfGt18jzl5+Jl62YZ6Qd+/hLaQ8d/euwbHzj+nuLQlllTe+gYEefUZuFgt5gDjtNnMsAEMj9R5Sfys3gg2PJZ4xibFJ9Hf3Y9vLJfxi1ZsjXzYyofVsph/y43NELNYOliTGJmFqacL+JSdYN3GnOHrq5Ndt4jYdCw4WVyRVF0XHHSC/rSUP50uiXHx/EY515jIjfX3O/iXc4KwfIjFjzdonKxfflMKz6HPSRUl8TQ3BzLCUeJlIlIqOjgGp6VEY6NlxNaQmtQsJD5gp6dIFbx6E9aCi0xaeRIyijMNcLr0pg0eRu6RlfD9j7dfdxokFPQCfzitYuHMwKclpCs8ZwzosZcneoWxZeoao8Fh8pnoT+jqSgi72jOq+mrlbB3Du8H3mjNnN8aAZNC87nuNBkvD/EuaFyT5fUs9BfpRpQMRtpfu/6Pd1HFt3Dr8Ng2nUxYN3T99TuLR2o4p+oh6ZVWlBYqi7pOavNM0vK4wfCXnEyFv+UstKWUqbGtfdvIaAnsLv9M+LZ/nbU7XHTREL4Vz9Kek6oMOpd21yXN22r1d1sZhX23cp1V0LsWp4B6V9klPTqOkjmVj4s3vTHG1bG3yIlFhfjFt5lHE9BAuB/PZWmBoZMH3TaRYMbyvV5+wi7RaQ+b3EWHEqrM894TpWxtKNAiaFCfv6gUdf7orbykuTHXW/H2miVAx0DXC3rklFm2rooktAxGmCYh+I22mSSjoucBCeDl5UsqlOQlo8L+OfUMKiLG5W0un8/7itYcT93gTFPsDnXi+mV1iGvq4+e0I2ciMqQOV2/ig1UfzZh93tRpN8rShlUY6wr+/ZFypUUWySrxWnww8rGyZHGOgaYGVgw5fUGIbd7cbvJcZS2rICkcnhzHwylpSMFAx0DUnNQ0ExK/Udm3Hh0wnGBQ7CQt+SnkWHkJyRzMv4J7xKCM6zqsTmJv+dAhFpaRlMm+TP2zcRbNgxGFGGCB3dnyVt85Ibj4So7OzpsrlD+n/28VNLDA0rYGct+NOGhtVEX88JJ4cDRH/+k4Skg+R3PIGenhPvPgiTCkUKhqCDPm/fF8PUpDkOtstITDpGRPRgmfGzUs2tCGe3yn94Dnz6ntehUXwM/0JKajqpaemYmhhiYWZEkQK2VCxTEEtz4xx94u1vRtO16ByexV5GV0cPPR0D7kYforKtdNRqZtTcrn23uHDcT2pZ/eazOXtkFHp6uqxd1puBwzeTmJjClrWCEL92WW9aeC9k7MgW1KtTSio118zMiKN7/2DMiBb0HLAOgM2rc5YJU87FiTurfWk3cQM6OjpyC1y09ShP9UGLKFnQnm0Tf9xskbwW9No2r8SIwaq9A7Mz50k3ktI1ey6aXP6Qyja1SxXh6nPlmRbLT19TKObJi6pTFGmX6ZcHYGIoeb7JKuQBONr8I/U+NmEX+WzUL+q5+qx697dDmiguJrEwMIBlj6/SIH9xVnl2QAch0ON1t3GQ7XW5XfN43EkQ7Vod30Dk1wSuthsqdda5Fv6Wfhf2UNDcmn1Ne2BuIFyHD3fuzrgbxzn05jFHmvfBxdJWPL5XoVIExXziUpvBlN01l6NZ1s97cInNz+9QK19hVtZTHeGpltrVvYjgL+NqURIRInTQASX1PBPTkuhepAtPYp99NyFPG3yParU5oc3SLTyZ6suAekLK4Kz2zWizdAthsXGkZ2So5VM23v8UryNjeI1qc+rR9+VXEIyIjmfSnENS4tll/1HExivP2bf/txBF5m4ePPWAVo3d0FVx0yZv/NTUdFbN6saZgKc0rluag6cecOHacxb8KV1NqHk+IS32ePgKHl0LpnytknK3MW6zMHsQ/zmROX1X0G5YMyLfRwMwcvUAAJp0F2aL/bym4+ziSLthzajgUVqqTSZ+XtP5pX8j8hWxJz0tHT01/StA8XHPC3T+jQzR0zEhKGI4xWzHUsiq/7/rBCH0QVhPnC26YKyfH5EoHR05ESjmhmV592UVZobC8RWRjq6OCYZ6ees7py7Bj9+zcKfwXVAm/r8I+kDzssNhxqgAACAASURBVOPF732mevMi6D3T/tjGu1eSSITOAxsAYGMnXVxlTkXZcui+pXrL3dabhFC5ywFamPdk0NweUsv6V/L7GZ33Hckq6AEMu67eDKO8SL7MGwBNuBcxjaqO0zDQtcD/pTs18uXuRnVWnxaMXS942tx8FoL77wswNTKgbe3yNHYviYmhAc9CI7j08BXnHryQ6d+2lvKovElbTnL4RhCj23vSrUFlNp25Ta/GVTXax6kbT3EwQIicrdp3Pt29quDT0ZPb60YwY/MZTt18xtnFQzDMcn69tHwYVfvOZ0IvyY327XUjGDRnD/eD39OuXgXGdFctnqrDksrb+JwazaSHwuz8k9hAnsQGSrUx1ZdfgMnJOD+hSW9JzUjlZnQAN6OlRTRdHV0WuW9Rez8yxbWLESel0kwLmbrItDfQNaBdwW7sD91GuihNqpJu5ng3ogLY+lZxEYms2zwdflhKuKtlV5/WBTrniZgHMK3CUnzu9SRdlM6yF9KFbByNnZlUdq5Mtdu8on3BHtyPucHn1Bji0mJl9ievWLjjIj5dPL/JtvKaQb3XsHbrQNq3FO59hvRbz4r138ea4/8LhZ1seP0hKs/GF4lScXY8CkBUzBh0dIwo6CSJNra1/htb67/F0XYGBq4UyHcBgNCwWhQp8ArRvwUQEpOOUaTAW96E5sz6yK10AdzyYCI0Q5RGMXNhouRtwn1czKsQkvgQG0NZ66dMAU/VMoBVi3vKLDvmL8m2ktfP0sJYbREvu0iX/f3+aYqjNYe0rc2Qtqrtd66E1KNOoUtq7Y88wuIPkZT2FhfrnEe+XTo0moTEFJp31l72XeGCtmxdrvm5KSYljCXPB6humENW9/OmvJ9qoay83wKl3nl5ReinNkrTcLOTkpbO4pPqZX8pEigBfNzq4uNWl5D4zxTLItyJgCcx4VSwk5xTZtdsQWJaCuV2zZMS++bXbkU7l/L0OLeTF18iedxJ1q/fZdtMnnXxY2aN5nQ6vZXbEaG87DoWgJX12jPvwSV+PbWFhx1HUmL7LF53G0flvQu50vZ3RlasJx4jc7uKUEvMSxOl0vvm7/xRcghVbSsz8sE4mjsJs+99bw0hJSNFRrRLE6Uy48kcnIzzMafidHnD/kRLlHF25GtqGr5NBF8R9ylLeDJV+FGmZyiv8JSQLFwUM0QicR9VvFIgNtjbmrPo747ExX/FIsts1pyVp+ncWv2Htbj4r3KFvGKF5adNZx/fwECPKYuO0rhuaeLiv1K2pOyFftfTuXQqLfzwFAl5AI+vPadUlWIsHraOv/eNJD2Ln4hOtuoob4NCWX33H5VtWg9uyuap+xRuUxGKjnteIBJJCqlYG9fCysidl9EzKGYzWrw8ITWYApbdefNZ8QXRQM+awlaa+0ZNuXOGsMQ4jr97ioulLcUt7TgTGszTzqMx0hNOW1mj68a6N2BgWeHEvfdVIKOvHRWv61O6GpOqyC/yYWOvfkXjrJF2AKf332HloT84e1DiT6aNdG17I1uF69LT0mk9qAnLfDbmejs/0R5PvSdTWk6pe3mUt8nPvgbyU9yeRkUQlhCPk5n638uqjtMAaFr4ABFJt3Ew0UwYy45XFVexmJdJYnIq28/fY/t55V58V+YPVbpeJILDN4Lo2UgSEeZdpwILDwTg01b9FLpJvZsyqbf8CMDxPRszvqf837u8AhcrR/8qs2xS2bkyyzTF2sCWJZW3cezjPu7H3CQ8+QMORk54Onjh4dDo30lRWcaUmUGGKIP977fxMv4pH5JCMNYzoaxlJWra1aOUhn52Sypv417MDQ6838GX1GhsDO2oaedJNVsPue0bOragvJU7h97v4tGXu9gZOdKxUG9xGmsNu7rUsFP+v1pSeRvnPh3jfPgxYtNiKW/lTv9ivlLrFZHbY7/QfTPnP53gVNhBktITcbUox8Dio9DV0VW5bXUKimhSdGRqhaXci7nBhYgTvEl4ga2hPTXtPKljrx3RODurxnVk4MzdDPSujcm/2Qf9pu3M1ZgxcUnYWHyfybc1W6TvHd680l4K70/k07haKdYcvMaGIzf47Rf5FRq1iQjpon3vPrhSyPmhgtYZpKQKnpuGBuXIhTuUQnzvd2ZBpdz9ZnR19LkcsQ0bw4I0dhrMy/ib5DcpzYHQabiY5+76nJ2r555Qu6Fii5zYz4lYWmunIA3A1dAGGOrZ4+a4EkM9O15/XkJo3DYcTBpR2l541o9Nvs+98N8o77AAO5P6ANz52JnEtDfo65gjSCbC/+593A4czZrz9ssa8pk259bH9jQs+kxqm/fDfyM+5TkehYSsAR0dfS6+c5caX1PMTA21FqU33qcFzRrmzFoku5Cngw6GeiYkp8v3JTTUNWFs2V052pYq8lrQkyfaFXQ8qHZ/kQgqj1+sVttRLeup1a6QubX4taWhMWdCgzn8JogeJQVfvXPvX9CySBl6nNuJg4mkcKaDiRkTbp6gnUt5ajgW5vJH2TTzpLRUPJxdMNQVJpV3Neku9dwK0LywK+72+dHLohXEJCdhoq++xQ2oKeYNuePLssoLmPtsIVVtKzOvomRn1lWT+M3Mcpsi/tv31hCWVp7H4mDNUgl/JPwm72X2FOUpRj8C/kO64TFrFZfHCjc+ero6rL98hxUXrnN9/GCS09I4E/QSkQhuvg6luktBKhZyZvHZq9x5+55GpYszq70XVacto02lMuy6Faixt966OUK0UJUKhcXLMiP0zu70kVmWlT6dhNmczNTYrKm0WdtPGy0dnq5s/Et7RyodiywVTF8HvcclmymsiYUxPV19aDNEeGAcv2UYrW1/Y9ElxQ/s0w76idsUVlCVadpBP9o79WfgnB5y138vLr4pJf7rWfQ5nkWfE/C2IhaGZajkLNzYVHbeQ8DbCjiatcLVfgYV8q3lyruqFLeVRKzVLRLIpbflsDSqRCWnbdiZNOJaSB2M9Qvh7rwTz6LPuPm+Cc7mvwLKoxKPv3sqToldXKcNazw70OvcLjY17ESxbTN51W2c+FbOZdtMsZjXoZgbHYq5icdx2TZToZhnn8+K5mXH07pbLa6fe8Kms37cuPCUyLAvPHnwDlNzYyrXLsGGk6Pw6bwCE1ND7J2sGDmjA4E3X7NlyRkiwj7TqI1mlR8zvfPkMamsdtP+fqI+zQsJht8W1qbsfjhTRWsJOkgi7fa+uce0wBMkpUnS4ms4FKV3iZo0dFbuL9u1vBu1NqwSv9/88L7cdooq3eZWyMvk3jJfBi3Zx42n6ld/u7dM9U1g88lrub9UaLftvJBuamFixPYL9zQS81SRnJRC13Kj2ffq2/jebr1yj+515J8Dmjq2o4Vze6m2VazSMFXiR6iro0v7gtq7Rrjb1GBMi1OcurZQrfaORs70K5Y7f92Gji1o6CipyFZr8SquDdd+QRCApXOPM3RUc/H7Bo7NaOAov4BZj7aL2HJAtbF/dhLSUjDTN1TdMBvuNjVwt6lBs1MreBUXSUSBVGbf38TZZtLCd+b6Bs4leREbKbNerW25FmRsr8Z4DpSkvVuYGSutSKuM9ZO64JWlwEZOx8kpY32388/CrgAkJ6cxaJjm6Ws/0YwBbWux5uA1lu+7Qn4HK7xqqC7sVKOPEPnTv438tLbMyDlj47qYmbTi46dWGBq4YmcjCPehH6tgYFCKfPY7MDRwIypGcq/u7HCAdx9cKZz/GQWdbvDuQ2l0da0o6HQDE5OmvH1fGAN9aR/UW6cCqdbUje/JqDKS6OOSFsJx6VZ0nlp9R/Zaw4eQKJbuHIKdoyV3r73gn7F72HhsBCZmRqxfeIrj+26xfI/kHHHxRCCezdx4/TwMn+6r2HJqNJbWpnSsJ0xCH703Bb1cVlZ9+GkotQuel1rmYj0MF+thfIjbLV4WFOmHZ+F7nH9ThgZFnxCVFECVf58jzr1xBXSITQ4kNvkBwdEziUsJwtXub3TQpYSNdHThuTeuMuJeWPx+qfFzw6VDQoBCQmIyA0ZuIeS96uw0czMj/hzdihqVZaPbNeFZrCRdNHvK7JRHrXG1qE6nIhPFyz4kvWDtyxEc/7CK5vnVv5YOaVKT5afV89r9XhF6qvj0JZ6G02U9wxXR27OKwnVBMeG0ObGRW+2HY20omaiaVaM5s+6d51VsFIs92nA6NJjpd87SsEAJLn98TXlbJ+5FvgdgVZbU16HlazO0fG3antjEg6gP4ii6WxEheDgVVbqfRnr6OBibySzP3A6Av1dP0kUiKcEvO2qJeZmC3ZTyk9RpLtVnUtmxavf5URg3ogUz5x/jxu1X33tX1CZTyAPEQlwfD+HLrKerS0s3V1q6uYrb7BzQWWaM2xMF4+RJvygu25whUh7p97/Cia3CDE/zfIPp91d7GTHvQMQ6mT6HogWPosyUxvoda0n9reZVUdwGoN0wycNEZp9qXhXlFjFQRV4fd8+iz2WW1S3yQOq9vq4VdYtIZkxtTepRp7C0v5uujjH1ikiqFZoZlqLWv7NpAjpUL3BarX3KeuIqb+sEQEyyMFslAoplm+EIS4zDyVQw+1739Cbbgu8RmZSgcjuZEXeDJwjeYzXqCzevLTtLhGCnQrbidNxMDgdOlXrfsFUl8evtAePJCyp4lMan3p8ApCSl0tdtFI27/TQF1xbHQwTxJyYyTizstezhwdAZstFbiuhQ1J0ORTUTdzOZXr8J0+sLD6zqeuZdeN+L6K+BOJnWo7az9sSrlcMkNytTtp3m7P0XxCZKLA0K2lszqWtjqruqb9pvZiwrhmRkiHAvrlmqU9jbSJyKCJHazewHsP/tErqVH83v/3SlUceaGJnIF116uo9j872ZdCzli1NhexafmSC3XfmxC3g0y5dbr0KJ/5rMi/AoVpy5wd3pQmrP2gu3WHHmOt3ruOPb3IOZhy6IxbzwL/E0m72exT1bU9e1KBXHC/+TgQ1rMNyrtkxb74VbmNW5OXVdizJ00yGuPH/D4ZG9KGhrJXffvjfpIhGrrt0kLT2DtTfuEDhqKEmpaZgY6FN36RoChvan5MwFBI/zpe+u/Qz1qIl7AWciE6QjDXq0XcTgEc0wMNSjXIVCTB61k2Il8zFkhHDdnDf9ELZ25vw2qKFU22o1lVdKzt62c8v5eDYuh42dOXU8XUlNS+fl8zCKl3JS+zM/iH5PaMJnWhbKeWGXV3GRPG+v+B76VVwkvUpUZ0JFL4Vt5Ilp2Zd5N3DDu4FyIUNdUa58cWeFbdXZl9wyZnJr2njNJTEhmZWLT/PH6OaqO/0k1zhYmxPxOZ6JK48xceUx/P/pQyFHa6k2GSIRXSdt4eV7iU/ygLbyxbysxSkAnB2l0+wLOt8Rv3b61wjf3laIwNHVtaZwfomYUzj/U/FrM5NWmBWQ9fee2G4uJxO+fbEbbbLj3FiauU3kROA0gh+/Z9fFcXRvMputp/3o49OUPj5CoEFw0AdaV/ubQ7eE+8I9Gy9z8OafNK84ieMPplKkuCOr9kt7BhZZL3jr2RiZcL+b+umqFRyX8j5uB8+i/qZhUeH/cO6NK0Ws+pM1SjKfmfA/MdATskyiki5hZyLcpxrqCUXn3nxZTmTieSyNKvAhbjel7aTvpzOxM5GNsMo+vjYwMzVi24qcFwU6FRhMUzfFWV4A5Ucv4NEciVB24dN2AAx15fsyxqRKFzPLb1KCMpa1uRV9FHSgubN6gt6QJrXUFvNAEPS8KpZiXreWavfJS7wXbOH5x0jVDf9lakflvs2tj2/gxb+prhFZnhGbFy7NkID9GPwbSTfm+lFikpMAmFC5EdPvnsXdXvG96oFmvQDEwSb1nIvR5/wecaDJ2zjVQnEmyrYjj+9WIaLv0I2sW9r7e21eKc0al2fmfCHNyLPFbBnvvIwMETv23sD/8F32bfn/FUWzO+Sk6kb/A3Qc7kXH4Ypvmn80/ivHXRP0dJTPIi6oLX0TZ2koXBBr7V+KkZ4+mxp2oqCZFSW2/yOv+w/FqbCbNHWqrrLd3DOTaGbSHYCFQ9aio6vDusDcpwT+RBobewuOhywiOPAdw1vO4+iWy1StX4apW3JffVbb1C+wCYB7EdPxf+mOm/0oSlhp1xdscrcmTO6W+6iYmb1b0G/RHtb+IRFHa41cyqlp/ZX0ksWpiD1vn37AqYg9HYZ6YWJmhP/rxTSzH0CjjsqrDG6acYDdzxcgEin2/Z3VSRANhmw4wK2pQ2lQtjj9G1Rnc8BdetatzJJTV3kwQxLdNbChRPhvMmsdgTP/oO2CzdR1LUqbKmWZ0dFLrbZNypdgaS/pCPQfjVPPgll/8y46QFKqEH26N/ARiwKu8SVJ2h+3XYWyPPjwEfcCslYXFlam1K7niletKZy8NhmPBmV4+TwMgO0bAxg5obXCtsrI3nbnUUFg6um9mM4962Cgr6eRkAcwM/A0PYrLL1ikTUxzEPn3X8bW1pyDJ2WzOX6StxxbMIBqv0k8mr3HrFfZZ9e0XhptQ5QhoplFL04mbGbbzAMkxn2l/4zOnN99jfodaqKjq8PniFj6VvSjomcZJm0fLrat8TLryY6Xi/nNbTR2zjasfyCIU/sWn+DUlkviNgCHo9ZhaCwbBb03dD1XIk+J32em1hrpmjDxUX8S0uKklgOMDfyN5Azh4b60RUUGFpf4WPnelwRIzKiwDhM9Idpmx7sV3Iy+KLMdVeNJHSslxxFgkF8Lbl8JpmqdkqSlpvPy6UeW7lL9bJopVGhCAYsu6OoY8/bLKopYDaSM/QyczdvzIlqxJ6idicTSISU9AoDopGsY6FpRwKILcSlBCvtGJakuvPQj8semQ7z+FMOh0cLv4reVgkhdfvQCBjSqwfBmtYlOEUTuMpbyvQZjU2UFrF8Lj2XKo9bcijqqtpgHUMrZXiNB7OSD5zz7EMGR0b3V7qNtklJSqTZxqcb92lVVPunWr0wNvE9uZnbNljQ5slpmfS9XIRAq6++jX5nq/HP/PN3P7qB9sQosDAxgjWcHSlk74LJtJl1LutPOpTzjbhxjREWJAJ0uyqDR4dVMreZFt7Pb6V9GtXXB9sZdcdk2kwmVGyFCxIy757TjmadNZkz2ZvwUf168+oRnC+ky5fIKTmRvo2y5NgtWXDzmR9uuy4j5nKBwH+ztzElJeUB4RDMKFfhIRGQnHOyFXPaQ984UKvCR9PSPJH09jrlZH0LeO5PP8TQG+i5Ex4zEzlaxibQ8ii2czysf7c58FlsoXLCVjZuY/pX1r/ZzMky+6WSrAPVndg7XXaK6kQJexIcw7fFqolI+K2xjpm9C2wIN6VxYfopNdlJT0rhzPoiaXqpD8tNE6fjdn09wvPLUs4Km+Rjt2pti5gXV2gdFZB73C59ukyynAt+3Ou6Z7A89x/rX+xWuH16yK02cFFcP0ia6Ojo0K1waYz3ZU1hYYpzKE9+PRPjXaDa8PqaWmAdwImlrHu/RTzKZ3Eu40BsY6tNpaBNxtF5mBF9eok5UXlaKWf3K69i9vPqyS+tinrYoVcCeJu6lqDRUSMuas+8ik7s2wcpM84qBAz3+QkdXh+OfVrH2r314tquqVqXLW2ce4e4peAyVrVYcfUPZc8gv7qUJePaGsa3rA+A2bhFnx/fj87+RiXVKFlE4vquzPbdehTKhjeIId0Vt21Qpy+P34aSkpuNeVL5VQ9Na0hEMp64J0V7hHz/Tw3uJ3HWKxnEtk58l/xYUuH/7DX7DJIU1vDvXYNAfsjPca67fpoSdLQkpqXRwK4fPgWP0qubObZ/BlJypfkW6sA/CLHWmOLd8/gmMjPQZObE1bpWKKG2rybiZiDKER+KvX6WrwpfaJxzPpgVKc/XTa+JTk8URdBfDXnA3KoSXcREcCw3ieazg2Ta8rKd4sqnRiaWEJMRQy9GFJ5/D+JySJBWBt+Dxebmvfcs1kFl2M/Kt+H3m+v/P9O+5mjevhIf/7r096NXvv1HY43+BWxtGMG/7BXaevqu0na2lKScXaT7JlfVcvXmaUOW9/4zOrPTbRoOOtUiK/8ok73ns+yA8J3mZ9ZSKtnt66yUHP62RWtd+eDPaD28m0zY7U4KGEpv6Wa43XnJGErPchOXvEl9w4P1m2hboSUDECYaX/Iv8JsK5Kat4l91nL+v7m9EX5W5H2XgAnevPZNtZoXBauUqF6VhvBuuPCFFdK/45yvmjD1h7SMjCavFrNWKi4hGJRPQa1pg/uq6kbpNy/PFnW+Zu7E8Hj+nsvSwbhb66UTuFx0ge72LX8zJ6Li7WQylqLYiFYfGHeB41Fc8iiv107Uw8uf2xI0mpb8hvIVQ2NdZ3oqTtOOxM6pOWEQ/A+TdlEZHOixjhmbth0Wc0KBrE3bBuJKa+EXvm/ehkjcCrOn4Jt2cMY8OgX2Ui8wx1jUjN+EoG8jOvvqarzixSF3/fHmoVwsjKm4gYyvstwMTQgBV92lK1WO6eadVl/+3HTNp9SnVDOewe3lVlm7Hukmtr9mfFrO+zrwvuIilk2M6lvNx2p3+R9kBUNF7m6+KWdjLLauUrItVWHQHwm4t5dWqW4OIxP/YfucuWndeJj/9K4UJ2dGwn3+snU6C7ceohf3VbxoT1A/BoVVnpNs4fGS13eeZY5/bcoOGvNaSWyePAdiHtdOX6C1y88pxPEbEUd3GkV5fa1Pk31SMl5QF6esKss72d5OJhbSXczOnpORPzeQLmZn3Q03PG0ED4AiQmHcQOzcQ8TWi0aQNneymuPJTJK58R/Lpb+kJz8P151r7yz6td04jNbw6zJ0T9H3VCWhLb3h5l29uj6Ovosd9DsUdQxIcYBntOZdUl5Q8IYwMX8vjLS7X3ITQxnD/uSaLB6thXYmwZ1VWOfqTjnhV1RcPFwdtZHLyditauTKugud+PJrzsOpZi22ZKzVhmnvxaFSkrNhm1NZI2/i23ax6JaYIw6nV0rVS/nPI1PYWxgStZ6D6c8K/R5DO2Zc7THbyID2VV1dE0ueDL6frCRbTH9WlsqTmRiOTPOBgJaSsRyYrF6Z98ewY0mEHICyG9YVfgDCxtJH4Wx0MWMcpbIuSdPRbI16+ptPSuwoGdN/Bq7Y6JqeLomm4t5rPtmHYnZPxfumOqn5+6+VfjXVx5gYofgU71KtKpXsVcj7P72XzeBQsz296DG9O7ynjqtBTSV5vZDxD/PRG5mn41J5OaIog4S89NpLvbGNJS0tj5VLGH0bBNh7g/Q0hPalC2GCO2HqWanJvZw/eesOrcDVadu8Hjf3xZ3dcbz2mrqVG8ENWKFWT6r140nLEGn2Ye6Ogg07b9oq0Ud7SjWrGCeExZSYZIxNX/Y++sw6Lo2jB+77J0C9IhiIiCgAUq2IqJHYiJXSjYLYqJCti+dqJY2KLYgIGBoogiWITSIF273x/z7i7LzvYSvh+/6/o+d2bOOXOYF2Zn7vM897N2Ftd5igpLMaSXH249WQGaLLffqK6+Bod4N6Lvdty7HYNe/bgXqlw6+uLag2VQUGRHrCzxPMXR36WjL6bO7sl1rsSsbNyb6YHc4hJYaGuBAmDY8SBoKfM3WX+/2BM99h+FnqoKgsaNwuUwzmevu8/Z38M29iYcx6q3rU5VvzxebZk+eRdCuSO97vWdCxNlTa79XfUs0FXPAjeTYtHfqCVpmm11bzumOMiEKcrt/xRBKtBVPe6gbdog4lXh0MnpKC4uw+Z1V3H6eAReRX3D7oOT6npa/zcsdO+Ghe7dwGAA58LeIDElE2XllbC1MEAvB0toqEhWGMW+a0uufbkZfwAA4628kZ9TyIqwA4DSojLI//v92smVtyeWIHLKMjHZjNx3tiomShZ4lE4UUwtJOQFGtRi54spCVgRedTGOeczP9iTr2KqWu6AlpyPUeOcesZ9LW7Uzw/knbOuWWUsHYNZSIgWSWfxCU4sommVoosUh3KmqK3IJeT8mixf4YqI2GSZqkzn2tdY7wdWOWWm2qvjWTv88R5sOhlUqq6sR0Wvdm3BH6FFARRs9dtEhPRV2xPbfIO6VlFfwPGap6oDonDC8z32EoUY170f6csNcsSLdisvKMenfyEIAMNXWwI5xA2Fl0Fgq89oX9hwnw1+joIQ7aEUUdNVV0NJIVypzEgfrdYGIXSuZ13BRWTlfP2Ve1IiYV0HPRkyyPeyNv4BKkec6/uanCUxtgVW2QBsT8iinNz/ZD3OaSq5wdNmL2xkHEHGd/ypRTTBzcjfMnNyN53EKhfshtrz8i1DtREFZTg7t/tkPKoWCLqZNsL1PXxSVl6PV3t1QlJVFiJs7mmlpYfaN6/iWk4PZNwhfin0DiXRE80B/WOvoID4rC589RTeArk0qGJUYGiHZH0UFoxKu4Z7Ybr8QzVWbcB4rr8SE1itwO41/gRZRot94EZlJbmJf3xkRuZA0IlAQ73I/wzXcE8ccfKEtryG4Awlr2vbCmn+LVlQV2671YwvUX3mIcLucB2OX82DSY7GjBT/AicqEFxtwvhNRGEVXgfDwuPs7iiXgBbZm+5VklObA71MQFluNkfo8GpCcfsbzse3iPNg4NuXZxtCceBjv67AODAbg3KMFBgxri/07QjHkX5/FHeuu4sunVDg4W2LynJ6Y73EYWRn5NTLnv0HAY8JgAHw8fEVCTUsFNlqER00jXXVcS2YXlQnN5EydOPycs3DR6RjBqfdMIQ8Ado7nTOnf5zGE9dm1dQu4tmZXE9RUVkTMZvb3K4UCPFgxjaN91bZVj0Ws4R3hMnk04UNMJuSRMXhEe/z4lsGxr6KCjv6dN3IJgvsD76CHiw1H2849WmCb7zUsX88ZvfFuISFeNVZmi9yXJ3Guhn9ZTkQfDGzJ9ulVoNHwYBbni2B94EzXiegVSrzg7O04Er0NBBv+V+d4wguEpXxC/B/iepdWVrCqrjcgPrMmH8G02T2wfovwnqUNSB8KBRjjwj+IQhwW7J+KivJKTPEdhcK8Yhxfd5F1jF7JqFHfu/d5L9FKXfjU+aYqLTCpiTeUSkMpGAAAIABJREFUaaqkx3lVwJWlyrGOrXg/BZtaHRE43o4TotlONFC/0FRWxPeMHDRprAm3TrwXLvvpz0B0Dn8P8RdZ1+GoxX7+iPtDniEnDIpysvjg5y1yhF51fmTmYkQg/wwhOZoM5Gg0VNLpKC4r59tWGszo6QjPPuTpyjXJvU+JCI2NR2wq29/Qam0A7Iz00ExHGxsGE/Y09z8lYs7Za/i0jng2uvYuDstC7mCMgx2Cot4izocdsfkjKxcZBYVoZyq8b55kpW14Qvn3/8kfOtuY/OQp4onSpl9j9oPvIEPiAXPj5IPYv/wc+uuwV7b9Zh3F5mmHMbxKdbb+OrOwZswejnbSpLCIuHlXVv6Chrrg1BChxiwrw6sZsxA1fSYuxxErGLb79iDRawE+zPFEn1PECglTvNs30JX1uevRIzgzfCSuu4+DvZ4e/CIjpDKnmoJGkYEyTbJVPyaL3nJHX7gazUX/CYQha+yLBNJ+/p+l8yDRQ0e49Mn6xJ3fT8US8qriESV8wZy/mUoBxUmqrr6Gdt2BlmpN4PKodqsCNiAct5N28hXyAMB7OyHEBt9djDsv12L11lEAgDGT2YVI7t54iwNnZyH6BVFEabXfaJy+Uf8qhNU2R+5G4cE7zvvt5+QMnH/yjkePBphkZxUIbOPS0Zf1v1NHnnAd7995IwDgTx6nV1Lyjyw8uPuBo3/4gzjk5kgvzae+0l7bBPHDV2Nysw6Y8+wCV2SdIFpc3oCtMWGw0dTHtvbki0gNiMfew5Px41smejtvxMBefnj+lHuRvIG/F11Tbby+9x5DZvfBMM++uHXkIToOJETDscuHIGjr1Ro570ADd7zMZt8fy+ilAvtMNV+CtbHk74sqNDV8yGMX8Ugu/saznTDjNVB7VDIYGPvwNJoGE9+N8XkZAnpwklNYDJvFAVhw6gZsFhMiWbjPTOwKjcRAv+NYNZRttxE4wRVtV+zGvffEMxCNyjuLw1iJWPS78+sQPudHAQDSS37gwk/e3oTC0spYNM9YcSirqERBSWmtCHkA6kTIA4C5Z69h+/B+uO05iWP/0QnDWUIeAPS04n6viF3rhdX9u4NSpXiMrAwVA/aeEEnIA2ooMo9G1RQoxNUUKhpKmLXZDbM2E2HNOel/kBDzEwcjfTja3UonIrLcrMhTcoVFTs4O+rqEMEapEoVobEik/8jI6ENVhbhhM9tVPS4p9Gom3rzKFyf9yYP/s0jgGbGdmv+H55iDDbtjsCF5qgdZpJo0/NjIONfRj+N8LdTMsNXOm+MXvzojny5CSSX3F3NExhs4N2avLFaNyLN2JK+O9zD9JemcBImMYWnPsSueHRbu3Xw83/ZM6st1/1NegD1fznLt76hlhxUteVd7Ipuja7hnjc2zvnDCcSWWvTuALXYzUVhRAmWaAoYadcH0l3442H4JvKN3s6L0CiqKMdCgE74X/mb1N1cxRGZpXl1Nv4EqlJWWQ05e9BD36hiZanH8q92YfDWfH3sePMPeh8JXIOOFtYEupnRuh342lhKPJSmn7r/GYz/OF5jmRo0xc88ljKqSevvpVwas9KWTwiEKm289wslnkkU6aqsoI9BtANqK+DAmiDbtzfDmJflLIkAIeXeermZFPu7YeJ2rDTON1qWjL0dKbdde1igsLEXgQcHWHNLiRswnrAoJQ2kF7zQkQWirKGOSUxtMcSa3aRGFZba9scy2Nywv+YLOYIBa5TlKliqDggryF/5KBoNvldq6oqS8ArNOX8Hzr0li9ZehUnFg/BA4W/D2h6xpLp+Pwr077wEA8vI0VJRX1tlcGiAn4c8VWKgNEdyQB2tG+ONO4UnIKcgiLysfC/6tKDp8Xl+4W8zHifWXWG2FjdTTN9dhpeeS9empMwg9dQbB79Ni5FfkYZjhJLTW5C8GyFMVsKXVMRz8uhXx+e/hojsMLnrDAAC+NgfxNDMMPrGzAFAwu+kqVr+rKacQkXUXMpDB9KbLuMbziZ2Fgop8jvHIyC4pxuaXj3DtaxwMVNSwu5srbLTqLqWwPpFckAef5/cRlZaMovJyNNfUxjz7Tuhjyr+6LABYnt+EqMFecLhKWDId/fwCKUV5ONVNON9hTWVFDh88Jv7jB3Lt69XKAq9bcb4nTWm6HUcSF4HOqASVwg6A8jDfio2xw1HJKEfwjw1cY62xEV/oPus5Bn02H0FKDm8d4G/ig5/ghfIf3zKwbO5pnL1ZO4vqyvKCi1kxHzE0ldmaQoetBzDOwV7k8wkU894mWYLOKGGJc+n5h5Gcs561XUkvwLvklqztqumxtSXoVVawI2O09DSqHauEjAzvAESqEIbZ9RkZKufPVlXIY4BdLNxITQ0DLJtjkn3r2pucFGiibIDdbYT3NLvQaTvK6RUYFsn5B7v10zEOMY8JrwIYN1O5oxqEFaV663ZAb12iomJ+OXdkg0PoCsy2dMG7nB+Iz/+Fc07zoSornShEJqs+BGKDjXhpymOfc19vYX726513wyvaD4kFnC8P/3VBT4WmiC12RJSwMo0w8p9twU5NYwp5zLYAMLcZ+6FNSUaeo00Ddcdgi0WkxS0OrL2Mmet4P2jfvx2Ds0fDcfZoOO68XMt1fN6kw8hK5//gdDj8JXbclX7EdGxqGhYE38SC4JtSH1sQcb6c92FDbXXSdpoqShi9NwjK8nI4OnUErPQbY3DgSVz1mkDaXlqsvXoP51+9l+qYmQWFGHeY7Q+kqiCPHaP6o3OzJhKNu2XXOLh09MVSz9PYupuoaP0w7AO692anx/78lgFT88Zg0Bm4c+MtRo8nf0G983Q1XDr64vytBdDQVIbLADts33ANXtOOIfAQIei9efkNbdqbSTTnqtTUtd5+Jxzb77ArHh6cMFSka215yReN5JXgoG2K0JQ4AOAQ8gDgiLM7ut3ehRMJUdCWV8bJLpwLdCMeHoGjdhMcin8KSzUd8X8gCQn9EA9vKf2dV9LpmHaC7eHraGaM45NHiDSGqoI88ksERz3xYoSbI0a4CTb/bqDuiErfjKh0wqPYWW8TTFREK9xUVWyrLrwFJZAXmqrervr28ffbhTr3EqttXPuqp8tOaMK2TKBRZTHdfGn1LgCATtq90Umbu+L7YMPxGGxIvqBPo8rCx5rb6mf0rbN4/jsJs2wdsaxdV5ge5SzC+DUvGwOuEplYAV0GYJgF/+qd1fszGWtlj02duIsckREQHYnAaOE96nj58klrnE85GegTcoz02IesNEy/zy7Wx88j8GQ3d2gpsC0jnPTMsPgF90JYTWGoaIk1NtdIj620voTDiQuRWsyOSFaUUcXiFmdI24vCneVTUFBShg5r9gpuXE+Z1t0B8/s5Cdd2NH9LLXHRUiHs0yoq+WdoCUv4oumISfmNP8UlUFMUvjCcQDFPS3kUMgrYN8q0P5xeNNlFl6EszxZJNJUGoKD0Fcor01DTMMuULx/Ou8iBtoEmvsel1vhc6orYOZ5oGugPRVlZXB3DXknwaN0GTQP90bRRI4RNmIQnk6fCYmcArsTFISbtNx5OmgxTDQ2sf/QQX3NysPxeGEZa26CNvn4d/jTciCLkMZGlCg44TUlMg2FTXQwy9oSRhS6XmPc44zWPnqKhKqvMtc9KzRCTzLvhYMI9BLSdiBVvz2KTvfQ81MLSniKnLA9haU/RS7cjKKBgaOQcDNDvhsbyjTDYsCeGRs5BP/2uuP3rMUKc2DfztJIsrvEuOfkLfe7A1kuk4jMIANZLAxC7tW5TE62XBmCLW18On6sGGgAAdQ22B2rPfrboWaXQwJGLhO3DUl9CANx1nHdE69bQJzgeKZ37TX1n2cju6LXyIO5tZFf8cvU5hhWje0BXSxVqivKoqKSDJkPFt4ycGpuH+6FgRP+sneeC/JJSTD8ZAgoFeO/jBRkJFhDvPF2NPp18OSraMsU8//0TMW0su6jW1ftLEXQ8nGsMgFgRbqSlglH9/VkRekeDZ2Py6H0cY/Orhissl9/EYmWIeJXpxEHUaz2vZVdc+/kBYamfMczUDpvaunK1MVBSxxTLjjj/7Q1KKzkjCV8NWozut3fhZ0EObvSagQ+50sm6EBX7dbslinIUxItvSWixOgBX546Hpa62UH0MNdXw6ZdoaWvVqaigg05nvyjJkVSfbkA65BWVIOB6OC4//wAAcHO2w4rh/Ktyu1u8QBk9Hxe/9kLEb6JIQ/vGi9FMXTThtwFuLnz5gPicTI59FICjbIb3k5sCxTx9ZVX8KqwZz966wkqTPHK/+vUBgJDEWAxtSn6NYrJ/wUmXvWh14es7ju26ZmpTwiaqklEBGYp0730qCnJYNLALtt/gDl6p72ipKAkt5AGAkYkWkn9yv9/yw8VhPdw9OmPSLN5FqSIXz4Cd7264tCTP8GNitTaA9W/sWv41CzqYGcNqbQDLX08YKAwGK0+T7KmHwWBUIDrJnCPyjgIZtDYh0j3eJlmhud4VKMpymga/+WkiMDJP2DaaSq4w0/571WNhyCwohJP/QZ7HP6+pH35LtZnuKQmRmW+xJe4Ix77q85zYZiW2XPaCfhPuL4UJL1Yip4wzkkZaP6dD6ApE9d3E+nfYk+243IW7wl5VRL3uVSPzFr7bAl8bLyjJKGBo5ByEOO1l/Rud8xHPsqIx22Is6XkEVQQmY96bLfhWmMKxz8NsCIYZCb9i+yk1A8N3nm4Q8yTn7w49rh0Ym2cfR+bvPHx8+RUt25tzHPwWl4LiglLSiD1JWBB8E7c/xEt1zPpG9cg8AHD3C8LHn+zFPjPdRghZPRHZhcUor6yErpoKrJcHIGT+eFjqCScaCIvN2p2opEtnBVUSlvbtgklO4ldjFJY+W4/iztK6KTrx/3at6wIGA2i5pm6iur17O2F6F/5+wOJEYy7u0wWTnYn/Xv26bcaq9cNw61o0ysorsW0nz9S3hu854aiuc7Cw9eb+Paou5jHbxATwfi6Lz7uAVxk7wMwNctLzhakKd8RafSE9Kx8pv3NRWlaBsvJKKCnKQVVZHiYGjaCoILnlhjgwI/OYXBzgjva6nJXUb33/jFkP2KmWolSoZUbqiRKZJ8q4os5H3HFsTu/E5QFjYanJ/ZxQTq+ExXG2XzqvcZqd38Syq6JSKKBSKPg8cjlyU42hYcCZZVSS7wcF1SUoyBwJFe0LYND/gEJV427LKAMocqgoDQdNvjPqO3Q6A7bLRHvPq0sOTRuGjs1q3v5BGDGvDqj6Xce6nwuUeSlVlOD8EsJwzUhzLdLzD0NHdSrojCIuIa+BBuoaJ23+Oef9dGeh/4TO0G/SGLEvErh889o3ssHd3+JXDeJHVN9NrH9PfQsXKOSJA6OKl6KlShMk5P+ArUZzrnYpxWkwUiLMUPclBHMdv+ws+ovCrjbLuETBY9+uiCTmjd1HXhmsNskuLBbcqIH/BMv3TQIA9DfxwjjvvhzHtPU1YGwhPW+a2Weu4uGnr1Ib728jaIk76X4alQI1BXa0Y2NV7qhmcWmxun6lsW8NfYKtoU/wfMUsqIuQSiEqdSHkue4+iYR00VbAaxLmtR7R1ga+Q+qvqCAqQ/eexqffkkW9SUJAWCQCwiJxbrob7IzJMzpamxhIlFp9+xGRmXHx3AsE7JuAcSP24PS/Uc8NSI/WC4mFqiY6mvCf5AoLfS1ScW9S97Y4/pB/FHlCXgiY75imqr0R+XsVIrEKo8wfgUaVrp2MsBw4E45TV6KkMpYsTQZLZ/RGv278o+GkBY1K5RLyAKB/k+a4PmgCXK8RmXNrn9/Dug69amVOZNS2kAcAH8bxjnCSpcrgy8SFaHaCEPTOxcfAzdKWq92XUUQ0aXW/eQ2DJJQVX0ZZ0XmoaJ1DWfElUGUMAVSwzM4Y9AxQqGqgUDntQyoriLRYKk2wZ199gEql4IOfN778zsJQ/5qrIC0pk7u1w4L+tSOOHgisvWwCaSBUzCaFIovyykyk5xORY1oqbvj4qwd0VHmnDjXQQH1GUAGM0SZ9uMS8le93Y2Mr6aSQMhlvVjM3po9/EhCcdAujjftjRlM3DI2cg4EG3THGZACrzT+J5xD6O5yVZnv7F7dfF79iIzWB9dIAvtvVI/WWB4fi2ps4jn2yMjJ4u2ke19gMBtBz8yGk5XFWhRzp2Ao+w9gPQdXPuexcKJadC2Vtv/SdCyU5WY62ZBGE75N+w23P2TqPLmxAeDr2aYXWnblFb2mxKuTu/7WQx49pRy+zPPNiN3tLzTOvvgl5VemwaT+6NjfDgXHiG8jXJ+rztb74+gMyCgr/E9e6Pl1nt4PnELlsJhopcws15o0bSTT2+7c/0creBB9iiKiXkpLaqYz4/0YlnQ4KBbi2fBLfdoPaW/MU877m38TztPUAAE355uhnTIgCTrq+uJ00Due/doO7xQupzpsf4S8TsHn/XeTlS3dRtryiEhv2hmLD3lC0bmmEZbP6wKiaV7s02erUl+cxW212VdLjH9/UmZgXkfqDPQ8X8dOrpTUOEzkZdkGJxLxsvm2rF44s/rMRNLm2oIB41qfKmKEwewrklEZDTnEkKspeoSjXC2o6EaDKNEFF2StUlNyHgtpSlOT7Q15lNqhVimL+DTTT08LrjZ5ou7L+Zdsdnj4cHSxMBDesgvuAAGRmcKaX341aw7dP8o8sHAi8i6hIQpANOhaOoGOcdiX8xujTwRcMOjuYRl1TCWeue3HZQ7g4rEffQa2xYJUrXBzWc4wd/fIbls45BQAwMG6E45cEL2AJJeYZa67Hrzx/5BXfh776AlApCiirSEZGwSlhutdbzsTE4MmPbwhLTBSrv5KsLIa2aAkHQyO4Nq+5F8AGaoYXd2Pg6MK9UgMAOvLcD6ExufFwDfdEl8ZtsdhqktjnZabX8tqWBlV98Mi2AWBGUzfMaOrGcww7kki+moYpfPETyapy7U0cBrdtiU2j+gAAfC7fw4UX70n99myW/ZsispntpbTt5hPIVvnCr3rOzPxCdN1wkG+a7a3FHui/jdyE120Pd0XgBuo3qw9NqbGxW/nslJpJ7t/MlJ0X8PpLMtf+rh0soKYoj603H2PpgK7ILSqR6DzWawK5qr3XRx5//oYWqwNIU5KFgXmvuxH9CS0NdWCu04jrGJO2q3Zjw0gX9LNrznE8M78Qy4JDcXjqcAzyP4nL88eBxqdwWHX2P3qBXfdrJpJdmjCv9c15EyUWmqpj5ROAqKWzEPTyHWZ2YRdtcNy6H3nFxO/ylZnjYKUnWZXm+iTkMXHacoA07dbWSI9HD+FoZU+8vB0+PQO9nTciLGKlROM1wJt3/oLvPxb6Wlz7ghLYv+tuTSNApXCnpvYzPs3RrqZ4F5cMz3UXUFlL37PRH5Mx2pOw89HRUsWRrePQSF1JQC/RGNHMRnCjOmT6/RDc+UEIH/ETF0BeRjxfNwaAsaHBEo/DixIefqJJBbkwVmGLsT1v7cf3/GwkjibuNbIKhJhKk2sDdT2i0r2c0kgAgJoOEQCh2vjGv22IqurKjTgtnv4m5GVprOqwQ3acREJa3UXZy1CpeLeFv78cPxycmuHZk8/IyeYuREnGpGG7kZosnldzZSUd/ToSVYfbd7SAhZUe7t54h6yMfAx03oT9p6ejqSXn92HotWjcvfEWA4a1xc3LxCJJwMbruH01GqPGd8KV4CikJmWDTmcILNYq1F+LtspYVpVafXV2hcz0P/+ASqmbsGlRCU34gtk3pFuhpqi8HGdi3uFMzDvMv81ZQUxdXgEHXAfB0Yg7PLoB6ZBeko3YP4lILkpDQUURssrykF2ai/yKImSX5fHtu3RoAGKexuN22n4wGAxWMZWqnOvoB7dn3GHeTzJe40nGa1BAwflO26EgI7gEdVUGGbWD9+sT+F6YgZAaSLGVFu9yP0utmEVNUV2w8xnWC5rKijj4gDylwsnSlMMUffGALhKd31SbeAjwuXyPI7rv7LN3AIAHK6aR9jMPFL6oCJO4ufMgT2sw//7bqEtfq/rG6lN3oKYoj7d7+L84pv8pwOMV0/m24Ud9FDwE0WJ1AN6sngtFOdF8mmyMiBTwga2tEBgaCa++vE2hX/l6wmZZAPrZNUdfv2NY9O/9r+uGg6x76bUFEzBg23HcXDxJ6Hn/bQzYdQLdrcyxb+xgqY7bwe8A5nTrACufAJydMhqtjQ2QV1yCTz7EtbXyCWB9Fof6fK0DwiLxISUNu8ZwFxCRFNMm2g1CXj3FWW8zTFT4F8moad7FJWP2Gm6bmNokPSsfrlOJjJ9rB2dCS1N6NhH1lficTJaQt71zf7EFuPicTPQOOSr2OOtfPMCR2Fdindv17mHoK6nhdt/paBq8EcE9J6CdtrFYY4nD+g+DAIBnRdvq0BmV2BA7VKQ+4nJlIZEZ8Ts3H0uCbuPN9xQBPSRHWV4Oa4f3Qn97yYNJvFYMhNeKgQDIo/Sqc/wy+313dN8dyMkuFNozjynkVY3a85jVAxUVdPTvtAGzxh0kjeibvbAvBo1sj/nLBsDFYT1uX41mtZvq2QsuDuuxc/MNeK/k/70q0ZthacVPmGqJ/lJaW5z78B4r7oXVybnzSksw5uJ5jn1fvRbwbK+tolxvilzUR458DcGVlAdSG29riDf66c4CAFIhDwCUaYoIcQ7E0Agv0uMMMDDy6ULW9iUnf8hRhXsRC2g7EQARlVcXkEXq/VewN+FdkTky/gfsV+zCm42eoPL47y4qfWwtceHFew4xb8MV4ndVV11FKudooG75/ikVTawMxOrbIOSxuRf9Bc/8yVMGWq0gIunGdWqN5a7dxBp/1ZUwXHr9QYIZ1i1tfPdATVEBL1bMErqPvakBWi0LRAcLExyaOoxvWwoFaG9OLDAmZeXCowt5YQhhhDw6gwHrNX+PaXZ1Hn76CsdN+0W61oL4uJZ4VujTohlGHArC25XSWQw7HvkaW0Prf8XBsI8JEkWZNlB3pOb8gYGmGt82y0/f5tonrJBXEym20bFJmOtzXnDDWmbQdKKq+H9d1GMKcE3UNDFSgghCccep6q9HBo1KRYWAIkxvhy3Cm8xkNA3eiM8jl4NGFT4ivS6gUmQEN5IyehqqODl7FMc+/1vhOPpIPAG1Kl1amGHjqD7QJLFp+Fvo77QRALDYh9vCg0ajov/QNrgV8gY52YXQbMR5Pxg0sr3A8d+9/i6wjUhinroi+6atqTQIOUXX0Eh5KGvf2yQr0BlFrG1mNB8Ajmq4VSFrU1rxHbGp7IiZnKLryPl5naMNPwrLyuB05BD+lJYK9XPVBjL1/AZRE3QYuwNUKgVPT/EWMQVRyaBjSIT4Yba8WDl6F+uzR/vVOPbSl7QdjSKDq847Me7FCuSX8w/VHR65AFQKFVed+Ve9bK/VlPU5qu8mdA3zEX7iDXCQkJYFj4MXkV1QJLBt7FZvDNh2HN8zc9Dq38pN77d4SSzq+Y8dAOuY/3ZV0v93MlJzxRLzHDbuk/pcdFRV0MemGfTVVaGuqID8klL8/lOA98m/8fpHza+cCgvZ35WrY0ue7XeOc4XnqWvo0txMrPOVVVT+1UIekz/FJXj+9Sc6mAvnD3M6MlokX879HkPw5nsKxjm1Zu0b5WiLkvIKKMgK/0j4Nwt5TES91vzQU2Mv3Pz+U8Cnpej8DUJeVcI+JqB3S24v4gbqL4M3ncDLbbzF59KKCtx8/akWZ8Sfz1/T6qWQV5VB0w/gzvG5UFH+u7zThMHyBBHIQ6VQ8HgEeQaKKOMAEGkc82PbOLYvDRiLdrqGXO0ECX4A0EbbCHpKavVeyKtPLOjfmaMYRXJ2Hl4kJCEpKxffMnKQU1CMorIyyNFkoCwvBxNtTeipq8DBwhh2fAIu/kYqyisBAL37k9t2OTo1w62QN7h/OwYjxnYUefzCAsFaltBPbtVFNDPtPTDDHo599saCb/TCiHHytCZCtSOj2a5AVApQ4uuC6+5jxernOI34eV4dEV8QA4DcgmL0mr8fTw/Mg5wID+yS8PzMQnQaL37k5oqYXXif90Xo9hRQoKegBXU5VegpaOFROu9Vg43B83Dt8ENcOfiAp5DHhEqhIqjDFgDAzFe+SClO59mWzqDDNdyTr6jXR9+OY/txbx++52+AnGXnQnE9Og6GmmocL7O33n3G4qBbpH2YESdh77/A+8wNtFoWiG4tzLF3kuTpViN2nsHF+WNxI5q4D0aulV7ERwM1Sz/j+bidtBP9jHkvHNxO4i/Sc7V//xn5JZItKFEpFOx0G4heYrwY0xkMtN+wF0VlNWcaP8i+Bdwd7HhWs6zOouFdYT83AA6WxrA14xRHr34kCtn4XnuA0EUeIs/Fbt0uwY3+EjyOXcKlWWPR0kBHYFtVBXmOoj3VfUer+48qysli/P7zHPfMtcN6IujpW+y79xx66qo4P8+d7yJHfU73FBWPY5egIi+Hl6vmSDTOfa8psPJhX5d78yfDyicA7UwN4Xf3CZa4iGfp8Dde63lnr+PDuvn/l4vYfyM+o3vDJzgMtt4BGN+1DRYP6co6VlZRidE7ziDxN+GddXkJZ1Gi0KSJ6Gt8gmvMoATHGit4MX7hCXz9mVkjY0ubPpP2YHAvWyyZ8d+ppF1VIPvmsVjscZZEhKK0kvCy+zxR+HdcOoOByn/9cKkUishz6H3rANc+JRlZjv1h/WeKNGZdwmCUglLHxTaMGqnDyEFdcMP/MFULWZCRGP9brHEZQng/11sDpj+5K6GmsVHo9gwATcXwoaotrLTFMz2eP6oLTt+RPJRVQ0URGiqKfIW8g1efYUzvNlBVEv2mMG75SZzYMA4yfEyzO4zdgednFqK4tByp6XmYtPo0wo97YdSiowjeNhlV3x14ebXJUmkI7rgNslTBv7pkYl5ZKfvFtu94Z9Y+OXnh0mMPtFsNgEixHRG5EGV08hdlpqhnq9EMG1txVlatjQIY0mCb3QJYqYkXJVMbXI+OgwyVgrvLOIsWPIn7JrBv71bN8GGLN7Zcf4RTEdGkbXilX5OQdONoAAAgAElEQVSxxa0vlp0LRUUlHUvP3Yauugo0lBSE7t9A3VJVqCMT7V49/CjSeHdiv2DBeXJBWRhkqBR8WEee3i8sVAoFr1cTKa1no95h/XXxbQqklTZ3OfI9lo0k9x8JWyp+8RFpCx5DW1tj0zAXkfo8TfyBnfeeIiZZvAe26gzffwYtDXRwaRbvhUDv0zfwfN1s1jaZqEcG2TH3TvZw72QvcF714VoXlJZhyvFLUrvWBaVlGL7/DN9rLQgZKpXLD4+57X8vAlY+AfiwWrQsgz4B5MWVxGVBb2dMdm7H4RvLj7KKSsw4FYLnX5NEPpfN2p0SF/tooHYY1sEGxWXl2BryCKcev8Gpx28AAOci3uFcxDtWO38PV9IiGGTI1JC44DRyR42MW5NcvReDq/diEHlhoeDG1YhKS4aDbv3xXm8dxK50+mMyt6e4KONklxSLNc76F+xnma98hDxeKbY1JdRFvEhAVjbvqOzB/QR/vwriRRZ/7//3ScZoZZyE75mT0ET7ON4nGaGF4TtU0v9AnmaG90lGaGXMXYBMXCz8AnBxnBvsDf5b0XbiMH5aV77HzSwEL86KC1MRkY55VB1RXFEB6z3/nVX5qrj3bgP33m2kMta9nfwjhY7ceIExYp5r2ZTecJoQgMfH5kNejr/Qpigvi82H76L839DUIT1s8fBlPHo4WAIACirIUybbaLbAOpvZpMeEZbDJPNL9t9P2izQOBRRccvJHUtFvLIvZiT/l5DfwmNwvYIABSpU/sUFG7eAQugIPeq2BCq3+Cj5ZAoqI1CQKsjSUlJNXnxLE9eg4odsaaPD2iNFSIaqSvUxM5lnNlolr6xZYdi4UvlfuAwCOTR8p9BwaqP9oG2iK1N7r3A2JziepkFedMQ52kKfRsDLkrlj9GQxAGhaTbl0lf5itzoBd3FEh4nJ17nhY6mqL1bdTU1N0amoKABh3+LxUUp4/pvKOAgeADSNdYL00ABa6WkhMz0KnZqYSn5Mf0rzWHk5tsaSveNFqKvJyCJ4xBgBw7W0cll4KlXg+gq61JCzo5YwFvZxF6nMn9gt+ZudK5fx9bSwRMHqAyP3kaDI45jECAHAz5jMWXRBtgeLT7wyRz9lA3TC2S2vYmxlg2r5LKKgWUa4gR0PUVtH8HysZ0rc5+huFvKr0n7wPt46K9g6z8uldhA2dLLCdqaqGwDbSgCnAddKX7LtGknEKy8tYn/k9lvg8vy/y2JKw9+gjpPziXQ1VUjGvnF6CO78OCWhFRHHpqhHCsZJcW6RkL4KpNrEwpKEk3aJP9YEOe//B8zkz6noaAsW8moSpujAgQNArLgrGn9wloMm2hFZjwgS1rPQJcrNnQ16hO9Q1CbU+/ZcdtHWfIOO3HeTkOkJT+yxKikKgoER466WlNoem9mnIybVHTtZEVJS/h6bWGdBkiZflgj/bUVR0GoqKQ8knQkJ9F/L0VVUBACkZeRi87Ahpyuy2oIcIvh/NOnb+wVv4nWGvPvBKs6UzGJiy6RzifqShk00TjO/bHq0tOX0D2k1hRyySjfMmPhmB55+gkk5Hd0/OwgjCpvfaWOjj+ZmFKC0TToCxMtNFq2YG2HsuHHPcOsN96XGWmDfm2VKu9tc67+IQxMRFVNFOEMZKejjTYTMAYHPcETzNfMvVZlD4PFzvvJtjX1TfTfiQm4Qz38OlOh9p8jj9FZy0pf/yLdS5V82A49q9sF4aACdLUzAYwKtvyYjeyBZjXVu3wPXoOFgvDcDsXh1w5/0XJKZl4cTMUZh4gNNLpaisHO1XE7YA9qYGkJWh4vW3FNAZDPSy4Z/CeOnlB7z8mgyjRupcc6jOxSjCs4tZ5baBvwteqbRNmgu/6vgjS/wX8Asz3WFjqCt2f34Ma2ONvjaWaOu7R3DjarRcUz9N7e3W7UJZRaVEYxhrquPuAsEvS6JweiphFp1dWAynLdwpPaLAr6CAsrycSH55khCbmoavGdkSjyPt36NB9i0wyL4FsguL0cXvH1TSBaek8KLF6gC8WjUHyvKiVahn8vFXOrbfi0B5Jefv5KlJoi/uSLogAAC7xrhKzbtugG1zDLBtjqScPLj4H5XKmA3UL6yNdfF0s2Cx6WHqfPwqes7aDkpwrMlpAQCcR/3dQh4A5OUXY8LCEzi5Y6LQfeJzeKcTV013fTJS/OrvwsI838GeQ9HHtJnE41AAnO03WuT+A8yscP7LewBA0Od3cG9ux9Vm++twnPpEnnVTlabB3BmAslQZfBq5TOR58RPymDCr1wq7nxcrrS+R7tdUdkNh6XMoy3dAfsljGGj6Iv0PWyNhQPzvx/pIpRApqLXFi4h4ODpb1sm5hU6zLSkOha7Bjyp76ABkoKNPvLzm/9kEVTWiMieVqgxdg++slrk5c6D3r5jHYBRCTq49Mn53QGM94ssgO2MoGjUOQfqvllBV3wAdvbf4nWoKVfW1AudlXo9Ta5mETZgEADBsrA55ORom+J7BydWc6RzB96MR5DOetT2qhz1G9bCHi/cBZP8hj1Trs+AfZOUVYvPMgWjZRBdHbjzHtK3BXAIcc7uqqFeVNpZGOLnKHe2m+OPh7jlipdnuOfsEl+69hZWZLvavIm7OHcbuYP37/MxCPD+zEN08dsGyiQ4OrnUDncFAp3H+mOPWGel8QpMBiCzkldP5i4pLhwZgawjxUrFseCC2XJI8EmZ5CyJNjFeKMBNmAQwbDWNstnevtwUwnmW9E9yohlBRIF5SV124i2tv4qCtqoQZPTgfGLe49cXkbu2w9lIYDj6MwihHW1xbMIF0PCU5WRydPgLnnr3D0y8/QKVQ4WRpiv0eQ/lGHMVu9ca9DwlYcykMpekVXHOoSsSamXBefwAmWg1C3v8zfQPFS41bNbB7jQl5TJTkZBHn6y1WqqQ0qlRWVNLRbj63YNrNtikCp4v2MPsk/rvEQt7H9d5SiTjkRSNlRcT5eiM9vwBd/QStqPOm9frdiF4jWmRMafFVyCtKZxX+Sfx3zDgVItEYVa/1mk1XsH4Fd+U3SWikrIgP67wkvtbtNuwV6/f8UnQsVl69i71ugyBHk6ziYPsNklebrynx3VhTHXG+3rgfl4i5Qddq5BwN1G+6GxD38Ap6McJSpqOnIWehJ1mqMiiQnl+itCLyWlroYVjf1ujXlXchJjKSf+ci5M5bBN98DUm1g8SfmXAauUOolFsKiEgb06N+6GncFIvbdkGLRo3h9/oJ9r5ji6mvx/D3+8wpLcbn7Ax8yslESuEf1v7I1B/Y+PIRmmtoo7mmNgxU1KCloEQ6RlXh8PrXOFz/yj8DZpatI6y1uJ9nqo4z0MwKcx/yv4eQjdPNiG3/szzyDugMBsZZEYEHvwrz0SFY+KCNha26YXZLJ7S/EoCXQ7zRN/QgNrbrL3R/UVljcw3PMq8g7Ld4CyKyVAUsb8kZrPAxpRU0VdxgoLEeBprr8DHFGjZG3/EjcyJsjL7DVPswYpMtoSBrBQbEy3hicvtzPDyv3sTOQf2x9RFnMErKnz/oeuAItvRzwd0vCXj/Kw3P5rBFZgu/AJhqasDNrhVCP3/BpfFjSPs9SPiKhCXerD5tDA3g0swCcenpuPrxE+tYfCbh41lBp7M+W2oLZwMgCH1DTeRkFyI+LlVgW9+AMVjtfRarF5zD3ag1Ujm/qAgt5qmqr8DvFAPQZK2grfMARYUnUFJ0hXWcSqua0885rJLyOOTnbYCi8hjoGiQAACorfyI7g/NBk07PhaLSMKKPkmDvEpu9uwW2qQ8oybL92ML3ecJhKueL1JwdhMJuaSyav0hWHlFdtXd7Qgle49EHazz6SDJVsZk7pgvmjuFMmXl+hvvL6tExdlQTlUJhtbl3aC7PsT3MRH/oP/SVfNWCydYQb9w49hgApCLkVeV6591cgt6FpLsYaUz4AtXXAhgqNCWuFOfvhSloosxdIaq22DDSBRtG8vZTstTTxtk5Y1jbYx+dwov0H0jYuoqrrWNTYzg2NRZ5Dr1sLARG7wHAjKPEy+7tJaKb9zdQP2AWwqjO6gn/wPdkzYbxj3WsvSjYqJWzxaq0W0lnCO23Rcbg9cfxdg/xIJaeWwAdDRUkZeYiv0j0lCxJxCVXOyv4jegndn9R0VFVEVtEBYCS8gp8/p2J5nrkKcB0ehayfttCSWUelFTngkJRRnHhIVRUfEZ5aQQ0tK/hT850yMiYo7TkOhrpRKK89BkqKhJAoRDCk4KSO8/zSyrkkQlLT18kIPDAPZw/NhPjZxzGqX+mYsP2G1i1aCC2BNzCvcdxuH3RC7I0GSxYGYzXb39g3fLB6ObcHK5uu7Fq0QA4tjPHlLnHoaQkh1YtjTB9UheJrzUA2PrsQowP7whsMnxu3OfyzBOXgtIywY140KmpKY5MGiaVefCjZ4um+LBuPmzWilYYSFyWvOOMbvSzu1Ar522ANzSqIiigQo6qWmPn6Oom/t/xNDcnTBreQeI5GOlpwHNiN3hO7MbaV1lJh7vXMST/Fi8SP/DYQ3h5kPvHMmGA8JMzPeqH+0mJuJ+UyNVmb/dB0FZU5jkGv2qu3//k4OD7KK79gjzsrn8TXOxyqIU1qZgnrXEeDp+K7pcOAyBSkVc+5bQQmW3bAUvbdRFYzdZEhbBQyS4l3n0Odx4Nl9sH8HEEd4aYtOioPQQdtYeAwaDDN5Z4v11jI/7CiLVRPOszlaIMG6PvAMD6t3obSfC8ehNHRgxFV/MmGGDVHBZ+7L/PrgeOIGSCO1rp6WJEK2tY+AXgSmwchli3gI3/bmgoKuD+NOL9aJpDO579/B6Hs/oBQHsjQ0x1aAsAKKmowPecXDTR1GAJdzQqlaeIx2AAP79lsGy9Pn9MRWNdNTTSUiFtz2SN3yi49fPHq+eJKCkuh4Iib199R6dmmL2oL/ZtD4WLw3ocCJoBcwvidzYlKRvXL77E5bMvalToE1rMo9GaQc8wFfl/iJBUWdk2UNQeDQqFXMWvipqGH36nGKC0JBTauhGs/Y0aX+Vqy2CUgEJRQEUF902rKve/fkVRec1V6aspyCrEvfj4g6SlYMz0G+Hbr2z4n3uEBW7dJJxZ/UVPQXSl/favCIFtBnrUXn57ajFv75j6UgBjbrMx2BJ3hGPfspidONdRcGn3+oI0UrHFJTY5rVbP5x8RiQXOTrV6zv9XDM2EW2jZ+/C54EYkRCytXb8PVQXxzMndDp7FhZm8RR9B/M7JZ33+np4DHQ0VGGtrYNC6Y7i2VngR/HD4S7HnAKBWhbyqRC6bKXba7ZC9p3hGW2X9boPGBpwefTK0plBWXYKMfEJsUdM8CABQVlsGgA5Z+Y6gybURWAVP0mvNa87y8rI4f4zciPz2vQ94fHMJ5i4+g+GD2mKRZx98+5EJJ0cLHD4ZjuvnPDFp9lE4tjMHAOz24/6dlORaV0+TFYbmYnotVmfGqSuCG/GhNoQ8JjJUKmLXe8F6TWCNnuefRB+sbPkP1GUb1eh5/l8ZvPkEri4XnPq54+oTAMDCweyF+3aNF9XYvAAimltU1s7rD5fO/H2OJUVGhorg3UQ2zsTFJ5HwXTR/yAu33ggU85j8mLwE5se2caUU+ncZgIFmViKd97+CuXojHOw5FNPvcy80LWvXFbNsiSyaLoZN8CTlO89xdn54goEm7EhNr2chMFOtnfsMhfJ3Vvvuat6E57GhJ4M4tt/++oUh1i1QUlGBye3bCt1vXBs7lpjnYskOpmisooxiIbQfXpVlPScd5tjmJbBVFfsGdd0ssM+QUQ7Y738HDDoDM93/ETg/aSO0mPc7xRA02eaoKP8EVbWVkJWzw+8UI1CpamAwyqGtEwYZWhOe/eXlu6K0lB2SqWeYSkT60SxQUZEAPcNU6BokIi3VHDSaBeQV+Fc3m3ZNsgee6qjIycGlqQWmtGmLFo15v7gxAET/SsWnzEzcjP+MZ0n8q3w5m3Cbe8rSZLBwz1XsmMuOTDy+cgxXO0Fc2DAJAOA4LRBBYW9AoQA3/KZBt1HNrZKZKuvjR+GvGhufjISCJHSqI+82aaGj0Ag5ZQXQlFPBr2LBvgrVqY3r7qRtDyqFCjqD/fBUWFFco+eUNqe7jauT847ZexYAsHl031o7Z1BMTIOYV0t8evNdqHZ7HjwTeexxHexZxVZqk2MeI+Bx7KJIfT6ksAXrJ1EJkKFS8DYuGTaWBthz8hEu7J3Gt/9w51YoLa+AvCwNM3dfwpvdRFR0qQjFbj79zsCOu4IXa3ghzfTDoCfRcO/SWuj2jZQVcWv+JPTfeVys87VcE4CP68nmz3395OR7cGxnpBpWEfzogJBpcDV1rdvas5+NmO+oWdlEtoGJEfEylZ6Zj+6drdDddRucHC3g5GiBF6++ol1rU3jN6sX33MwUZ3Ej9Hhfa3IuTneHlU8AYtd4SRS9+iRecDV2XtSFryWVQsGVOeMxZO+pGjtHdll6g5BXg3xLz4bzyv2I2Mi/SF78r0w8+/yDQ8zTVmhVY/MSNb1WnGqx0uDENsLe5crdd9h26J7Q/bw3XELAquFCteVXtZUfklScralx+hnPx41vAZChCf4OGn49CBfiPyAm4zeeus3AnAfXMNm6Lfa+e4GjLsOgKauEfT0HwbaxHrJLirDu2QOc//wBs2wd8TM/FzNbOaKkvBK+HXvB5uQu7Ow2AN2NzVmBNczKtomjV8L20jaMtWiLpXY9+E3p/57c4hJoKJIXb/y8aD5kqOT/XZPzeBdV5NdPUZZ3VBwvpBEFdzdqDXKyC7Fo5gmk/8qFnoEmhox24Nn+zvPVAIC1i4IR8+Y7KBQKOnVtjv5D2qClLWdWGNn8hN1HhtBinp4hd2U2PUPu8sY6+uQ+W5raZ0n6c+YiUyiKXPvIePDtq8A2whDi5g47PT2R+lAAtNE3QBt9A7i3suU6XlpRgaD3MfB9/AgAcHIY9406fJ8nOkwnVjK3BT0ElUKBjbn4ZZ1fHCJeiNzXncKAxYeELlohDsONesH/M+dDWwWjEjSKZB4x/LiQdBcTmrgK1baosgSjn4r3pcekevVZUalkcK8kjjLuw/ryCPoeiYUtBoo0Zm1d96vOO7lShF3DPbkKeDRAYL2U/aIYtZ7bOD3qdzIc9IzQ/HgAmmlo4cYQck8/cXg1exaW372LDb3YL7W8vgwb4M+Uzr5I/U4YTfczni/WGHdjv4jVb+UA8tX5ouIyHD8Rgdkze+D+w4/o2Z1YPX7+IhHPoxIxb05vTJxyCMcOTQWNRoXLgO24e5MdJbFzTxjmz+2N7i5b4dDeHFs2jESPPlvx4M4SUCgUdDAXPeUcICIlaDJUdHGwQDe3ADw6RwgIXR0FG2KvGMV+SO5u1xT2c4m/H2bqrTAM3XtaxBmzIRM7uq7cD8NG6gha6I5zEe/g5myHVwnJaGdhhBWnQxH2Nh4vt8/DwmM38CM9BwWlZQhdMwXT913Ci/ifLDHv4ftELDlxE0+3zoGsjAzr+HaPgehtx742ZtqaYotMDAZR9Kp6hL+W7htkpBpCSWUe5JUGg0Yji9aQQVHBARTlB0L7X69jCkUeuZmukJFtCVX1rVw93A8FizxHJqIIS6OGtkOvITswg0e0PJ3OwIvXhMh1aNdEjJi4H6bGWrBvZSLUPKR5rXlh5UOcw3o9d5SasOm3/zzmTnkTFn8xqtUCQJ+2a3Hn9TqxzwsAzfW0oamkiJyimln8W9ZiL1bEuGOE8UxQ/33msddoWMiSJsfmCi7Sss6tN1zWcUa2VDJKISMgulcc0jL/CG70LxZNGrMEtbpkiIsdhrjYCS1CRr37XrMTqkN4WZaIw4Ge7MAXBz0jzHlwHb8KiSh/B30jdDIwQUjCR6x5eg9/ytiWHQNCTnJsA0BPk6Y8zxMzXLJ3R3HoqTsBz7P+Hu9RbWUlOO45gM+Lvbgi2J2bmKL59p0sT7tf+fmsAqDBY0dj9Jlg+A/kzoqo3k9UMgvJ6wpIA81GyjhyXrQK1Ou2cxZ1icn0BbCaq11uqgmUNPwhpzRC3OkxbTWFF/PqE9OvcafnispXr5oRvORpNHi0bgOP1m14tqHJEC/cQWFvEHw/GuunSiflJ2jteLSb4s962RKH3IJivgUwuus4cIlKo54uwmUn8X0tpImkQh5AFM8YHrkAXpbj0FNX9CpdQyK4xQCZKuHUzVRFF25r87pXj84DCEHvqMN6NJbXFHqcMno5xjxbijJ6OUsMvPT9HZZGXUfCqFWIyviB9dF3kF9Wigu9PKCjwO1hYHF+AxJGEf5322Me4NDn5+igYwovm65orcX26XR/eApRGex0dWYfXrzOTMKejxF4mvYNVho6WNemH+y1uL0Br/+Mxf64CGSWFGJN6z4YaGLNcVxQJcmWWjoAgLvDPFgPH9Ki6Q6ioM359x9Y+xIX1pyQ/1/mSDjxRdvfxAsbz3BGJ2jra8DYQnBhigMSvIiTQa9kQF1dEQBYQh4ALF99EQ/vEn4up45Nx1yv09gTyD8idetG4kXN1EQLO/eEwcuTf+Q7Pw4+icLs7oQP0axxXXDh1hvYWhlijf91BO+ZKvQ4O6YKt0AjLXTVuO8ve24+xeONs1iRYZsvPoCbsx08D13Bs61zMatvB2wa1xfuO4Kg30gNF5eyi1QdnD0ce24+ZW0rycvi5fZ5mLgzGGO7tMaa0b2Q8CsT3WzIXx4oFIhlpt4v8DjueHOmJFNldLnSbJnFL5j7Gxv8JOapwpnaqqF9nee5on8KXlwlg+xaV6V68YtB/ewxqB87+v7UP8Tv0fljM9F1gB8e3ySiQhK+psPCXAcXT7D/Ro/smSRwPtK81ryQhl9e4L1Isfv2sxGvit6gUbwjDUTh6fKZEvkU8mNlDOGhfTGJnTbdIOZJl2b6gtPE9TS4s37Ckqejr/EJrv1BCY5wt3gh9nxGzT0iuNG/1AchryrhwQvQebRwxRmj3n2Hg12Tmp3QX05ZZSWepv5EN2MzfMnJwvMxM2F6eBsATuuqfmaW2OLMDpzoZ2YJv878s2XIqtkCRKRebeDUeAScGost5tQ6z+fMgOW2QA6vPCbHRw3DuHMXOY4xBbq2hgZY3bMb6TF+/YSF2VdcQVAUIlMnopyej25GlxGe4g5lWWPklL5HT+NbiM3ahtSCUHQ2OgcFGf72PLLyXVGU642iXG+o60WDQhXfquOvFPPoEpQTstbRwXX3uknFqwqVSoH/uUcAgP4dxfN2aDfFHz3bWWLG4I4oK6/EeF8iYkFcIU9FUR5Dlx+F32xXWBhp483nZAzpIjiEvpxeAddwT8y2GI1++s5cx0sqyxCf/x2P0l9inqXgwibTm47AwUTO9C/XcE+01rTCehvuqk35FUVY834PEgr4pzyLSmD8aQTGE9dUSUYB8yzHwolHum9sXiKWx+wkLfttrMQZ/TnIiNM3QFy/PEHXHQBicuOFvu5MyKLzAGDyv+G+thrNMM7UFU1VjCBHlUVxZSlSitMRmRmNK8kPUMEQ7DfU5/Z+ZJUWYaSZPSLTv6HTtUB4WDpgpT23yFBOr0SLi5uhKCOLHgbNEJbyGRZq2hxiXlD38SgoL8WiqKu4l8Lf6NXi/AbWZxfD5ghP+4oR949xCYDMdn2NWsBZ1xxez0Pg9TxEoFBYlVn3ruJnfh76m1lCRU4OHfTFi4Yio0G4kz5jvfuidefmYvWN+5Uuch9jTXWex1RU5DFqhAMWLj2HN9E/WAJedWI/ckfN86J9OzO8fsMWvd3a2+LcyxjhJwxg94NnLDFv9ED2vUwUIU9cxPXmUpCl4dFi7hTgiLhv6NCciO6yM9NH0EJ3pOcVYMnQbgCAtNwCpOUWYMHgLjgb/pbvORwtiXHS8grg0toSrRcEopu1OU8x7+N68SLGfmaLZ7hem+chu9biwhTyAMDCXEesMSS51vfjEtGzBe9oDmlx4ukbsfsu7dtFcCMAPgvP4ldSNnQNNLA+kPuZYPzAAMxe1A+ycjS062SBE/sfIPpFIuYuHwhTs8aIivyCW5deYeOe8ay26xafQ+hLHwDEi7Ukz+e82GQbJLhRA/UKSaL1gm+8Fsorr4uDBTYvlk7FbmlCpVIQeWGhUBF63hsu1Vl6cE3BoEv3HiAnI4NuxkQF2w1OvQEAP6YSgRvMqL2hFi0x1IKzSnF1Ie/DBO6iRqe6jUUn3SYSzzEjU7qL9fWZ+MW8i0aeduMtTE5s2xoT25LbkvDqV12c8+nFnQJdGwJeVQrLk+Bi+gAAkFv6AXRGOXoa3wIAWGsthrXWYlz/agtXc/7P1spa7ACdotylKCsivufU9T8LVY+iKn+dmPc1R3S/MSanh49AJ2Pigdt52HZEXJbcuFXccSL2eaLTzF08j7eb4k+6/WSfJ5TkifzxSxs98M/Vp5i4IQgKcjT4zR6E7m04q252nr0bxaXlXOMA4ErHfbRnDnZdDMemk/cgJ0vDtEHkVaCOOayHB0ke976EYOxL4J+WI4yo5GrQlUvMA4DonE+kIhMZZBVlJaGosoSrOISw7GvLucJDZ9DR4Q4hCJmp6CDYWbhqujV93avC7/rF5H7BklzhVh15oaWggjv92NEVpxNewedNKCY0aw9jZc7ovxYXNwsloKnIykNPUY1vm2439wAQHLk35uFJrnYr7HvD4vwGjmhBQZzqJzh1RRKsAnfC2dQUh4cOwYJbt+Hfv26M/f8rjPWuPc9DANg5hn+6vaysDHZsdcPj8M9gMIgIo2ZVogTT0v7Aex4hgJsYswsFhVzlFAaKisugpCiHi5dfYdvmUaz9awf1FFnMqwqdzkDnUTswc2xnDOjeCo00xPP+s58bIFSqrbhCQfQa8nvZuUVj4eJzCOUVdDzcMAPWxrqw8wrAu0BiLnffxuPi0/fYM527orqdFyEOHQp7wWrPMVc6A5Gf+Be36tmiKe7H8S/2Rcbyy3eweVjNVq7vE3BMrH6rB9ZPvyFx023nBl2TyIvOyidAqKi9LbcfizW+qoI8JhIeRtAAACAASURBVDnxNhavzj/niQXR8rIKyMpxvgKk/8qFz0LCEufO63X49D4Z8R9TEXH/Iyxm98SpAw8xeV5vrrZMYtd71Vh03toPk1BcWcjabqhmK112XH3C4YVHxuF7wkefVzJEr1DOZNeJR0K1q49CXlWEFfQWbw7BtuVDpX7+6qmuTAsR5r6qx4e3WIqighKO/r6nZqJdN3awyb5VF5Geko2XD+NAryK2bj3vCduOFkj5loH5A9g/74iWy1ifT79aDwUltg1NYmwy5g/kvDabgmaLvZgqLhvfhuFTLvdCrKiRed9+ZkprSg3Uc1xMH+Br3mmYq48DpZr38PvMDWilLXzABxMlja2QUxqBgsxhyPvdCmCUgSbfGSpawi1kiSXmTd1xHj/Tc7FzzmC0MNEFncHA0DXHkZaTj8OLRsGmiR7azAzAmwPEA0xpeQU6eu5mbUvCoCDx/XKYQl59QE6WxtfbThjfO1M9TWyawd8nJXyfaILWvBGdMW9EZ75ttOU14WU5jhW1VhNc77wby2ICEZsn2ovOVPNhGGxIeFBNMhuM498kT8kWl4DWS2Chwh2J1SXMhyMab+iT7QjpIlgQ1pbXlLpIyY/rnXcjszSHVECUlKDu4zm2x1m0g8+bUHg8Pot7/Tn9CZbb8Tc6F4XkwlyMNBNcTOVlxk94WEon/aim6H/iJD55zcfUEKIYUHxmw8OENEh4n4wL++8hJ4NzpdXvgvT/7lro8440yskpxLRZx5GTWwiPCZ3BzCY5uG8S/HfewYNHcfCY4IzhQ9sBAA4f8MDEKYchL0/DgT0TsXsf24g7O6sAg6cfxeXgudDUVJba/HuMDUTkxUU4FfJCbCFPWPxCn4jVT0OJ3KiZyV0fziiyqsLcihE9sGIEIU51sjLl2a4qoWumoPuqf7Br2mAkZ+aBTmeAyqMgwh73QWKJH1eiP2LT0D4Q0s5NZCS51u6OdlKeTd3DFNLJ+PQ7A1Z6wlW7rgmiVorm5zNp8E6YmjfGugB30Ol05P8pRk52ATQbqUDfqBHmLhuAuBgiy6HvkDbIySoAALx6moCp812wev4Z3H65ltX2ZQSnV+iMrg4Sef+R4f95IdbZHMfK92OxsdUZnPi+TarjNwCcePSar5gX8+MXdt0k0sBjc07gXdY+1rGgBG47GjkZ7oXVsy/fYf2tB7g4zR3WBoKtK/jBK5qt6T5/JM7mfH+yPrgbsdOF+/5usncHEmZ5gyYl/2HvyT0QcPQB3zZP30jHB746snI0xL/7CUs7E+xfcwmHn6zC1C5ExknV6LkbJyNQVFDCIfxd2HcPq8cf4PK9e3EvFje/B4BKkgFmaNYYFz9uAUAIhczPZMwfuINj7LALL7DCfR/X+S65clcqlyaTLR0x3Izb/15U6quYZ7OE/Pniwapp0BFghyEqTiN3oGen5nge/Q13T3oi8vVXZOUUIC4xDYoKspg3sRu+p2Rj1/GHKCouw9alQ6CuqginkTvg0rkF7obHIfLCQhQUlmKuz3k0bqSC1PQ8eE7shg72TaQ6V0kxVycyPAeac2ZsMIW8qlF5ttrcfnlM6JXp+JNGLMYpqC6EhgE7w7AgS/gsUpHFvCcxX7Fxcn/oaqrgZzo7DSNk3SRQqRSWiKckL4vE1Cw0NdDCon+uY87gTqKeipQiIUoSk7FngGgFBxrgT09dRzhp22Pk05orS7/F1guzXm9AclGa4MYAJjRxZQl5ADDYsLtYYp4cVRbnO23HKAl+trMdt0KFRv5y21LdiGO7jC58JUcAuNBpe41e96poy2viWuddGBTOHZ4uCAooONtxK5RpikL3+VGQzbXPRlP84jBkdNETLmXqWHwUjsVL96VEmqT8Ed4gugHhqKiohGf/+vGiqKmpjIvnuG0FAGDB/D5YMJ87MuvEEXaq6/y5vVmfjYwaIeyW9O8ZbazZixWpaXkw0CVPG2ZG3jELXojDscjXYvULmTNecCMp83DDDKHb7hjVHwvP3xL5HKuvhmHDkN6CG4rB33StRaEmrvWQA6fxycebVQBDHPJLxI9iEpXjV9mevlQqFcs2juA61q4jkeHR1cUGXV1sOPrffrmWtC0Tr15OUhfz0ksJKwEVGnF/mdik9o3q/8t0am6Kp59/wNY7AEHe7rAx4RTakrPyMC7wHACgqZ4WrDUnwFpzIiroxQhLmY6ehvs42stSlbkiVgBgTHs7jGlvh56BR5CeX4hXy2dDnsb5GvopUbjnfVEQVsirCUb0ay1QzKspXEY74uGV17C0M8HNUxGYtZ5dkDHi1ju0aNsEALB35QWOCDwAGDm7F45uvo434Z/Rplq0HJmQJyoTl3AGovQe6Qj/BbWfTn8g7qlUxLy0jJpLs00pjkdsbjgMlJrBRl04SwVBPI3/gSHtrAU3FIGgQA+YGnJWHT/wP/bOOiyKrg3jNyxdUlKC0iUWiqhgYRcmGNiFgYW+dneCKAaK3djoq4RgYIsiChiAiqRBd+73x7gxzPYuqN/L77q8ZOecMzMMuztn7vM8z332IW4dZS04ecw/xhTiXTz8EHlmHvN1G1vWs/HxHePg5LYL987Ox5aDoWKJeRHxyQiMfI63qVk8+w1oY40JXdrCtolo5TyEJS+DmD8rqMyGgtpSSru88gSB9yW0mNelpSnsZ/giYMEIOFgRJyItJYUFB4Lx9nMms99DPy+msPco7gv2ekk+hFgY+ltQiwM7D9vJ/Jk9Vba3xx6UlFZwbLv75CNW7SCcZ0ybil6sUBAufPHESOOAOj2GOCjQ5JnGBpHfn+Ppzzd4m5+I0uoyKMsowVS5CdprtcBAgy4iu8MeaEuo3Oml3xGa9Qj3v0cjt6IQqrLKMFcxQj99Z3TQ4vxFLCNFE9mFVZHtdwOAwspihGQ9Qkzue/wsz0V2RT6q6NVQl1WFoZIuuuk4oJcu57Rk6r7l0C18LQyUNJFUmAU7dSN4PCKOdcaJ/6SD/bp/Lk7HuZTbeJufiOKqUqjKKjOvu6NWC+jIa/LZG3+kIEW6FuFZT3Dn2zNklf1EbkUBVGSVoK+gDQdNOwxp0h0KNNFrpajIUsdK2qG1oLKMfycA3i26YZYN51qEfwKv53jB1m8PNBQVYbbLB2NaiT8h+a8z3mGNxBzYBOVo7EsMtrRBp+OH8HSSJzQUCPG75SF/zHHogGlt2sHmoB/ezSAennudOYZwj0l4npGGqTevMfsAQEF5OZxOHIKJugaC3QVb1dNRVcH3wiKRzt1n5QhcDolBQmImXHtyf/+xp9BySqcVR+Tjh56EV58lTf8WViIJTJdfxoks5r3/uQTW2lT3WnH5L15r9hRaTum0goh8rntPCn1OAGDIo+bm/xM9dQnBcaDBeOz6sACGSuYYacR5oaMB4Tk4YxjsF/mhqroGY3x5CypXl7DMJmSkFSEFachJU40xOHEtNgFDWtkiYv4UAIDD1v14sZQcWTp7DX8H7Uv7yPVZbyZ+gHfEbdzzmAwFNnGwqqYG5geIz9+X2dRIPpczx/CjpBhrO3fHcGuWsEGTlkbPs8dQVVODe2OnkMbsevYIB2NeYF/vgehtyhKyn6SnYsW9O5z3R5NGNZ8agOwR3Bf6j+Z3CQRixvrhGGTiDc81Q1FdRRyfJkPMpw+tv4oNp1hmSMM9OZdHCNp3hyLmSYLBXJzL6xsbDV3MfXKVsn1PR+E0C1Ej89bHuQIAltlehKw09fmH0Q4AyAaupO7k2lcYzj+JlaiY9z75G6zNqNG2PZ2o7x3/k0RJiWF9iCwpJ7ddGDukPUeVQFaWhvIK4QJeAMA/7DEO3hHOgOffmPf4N+Y98/VV73Gw0Ks7nYc9Co8TsgqCz+9ESrN9dXAB6HRg0MqjuLFxMiml1n4Ga+IyoXc70OnA0X9GctvVb4VdpGOvfRd2hhWFVFZWid4ee5jbVu0IZvaj04HOw3eirsgt/8qz3f9iFE7ceoEXx3in5DpM8uHbR1xcdNrDRYd/WqKo59JEUQeTTYZiskn9isKpiVkwstCDqqwy3Ix6w81IdBdIBn7tJop/Yr8wUW6C5basic2d5GT0NOMeeWbm44Nkb+r15zeOnV56HdFLr6PwJ8vG4Q9PMM2KtY/SKiLidm5zyaw68WJF9L8Yacq5CCs7Pm/v/dFinhSAhHnCR0w2wB1tA8HdmtkprRAtYpzB5kf38WHmfJj478Jnr4XM/yO/fMKyu+GI85yLGjod0lJSKP4VnZ5XVoY3070Q+YWVorPmQQTe1opC4GacwaCZlrrQYl55VRXkZWTwJS0bw/u2wfC+/D9PADC0ox3/ThxI/JYt0jgTbdH+nvUNTVoK1RIuGv4ktRM6GD5AdmkkUvMD0UY/CA9TWsFSezNySu8BAF5neaCJ2ngoyhhBRY4oHt5wrUVjnovo2SdZBaKJ6YI67TJYu0syIgE/VBXkJRptyBDzWjTqALtGjiip+u8Um68vXu2chx8FxZgZcAUfM8jChJ66KsLWcDY44uRky40hrcgGBbWFPAAoK+d9L6XRpKGvwxKxU/LzsPXJA3ycMR9JuTnM+yMAyEhL48vshTDeR61bZ7xvF1Pgyywiv59M9+3C519t7P2M9+3CO8+5WOjohIURISiqrMAwK+J38r5zG08mTOe4v4hTc9FtDG/zpl1HIvDPNMmVlAEAGRkaZdu87aNwxjcEPzPzYGzFynopyC2m9AUA1ToqnyGnICvyWK/7wfDv6sq/owDEZf1E5FDxDZtEEfPKa0qYP3MS5zbEs2r1ykjJoYpOBBltSXDDiuaXQZMS/RrGpUo2AtbaTBez11zAvnW89R4bcz14jSeE3KQvPwAAE4Y5YvpoZ7h4+GGGB+8yX/z4nl8El02HxdoHg6E+hEHFyI6tsGron1kLmIHQIS+Xo4g84PLKKqgoypHaahennjesMxYfuonWZgZinKL4DLEWzS0WABQUZElReuzUVb0aBo0VLOD/3oX0TxTqWsgThj/pXARhmiP3XPc/kTk3b/Js5yTkCTJO0myLjSC9dr5JRENNsqTWXpEkC1sQadjFVZw/0wxOdCUMQyprqM687/L43wQ7nSciapsF7kCzwD8jbbMB/mw8NQM75p3i37EW+aWCRXtyo2tTE8q2Ay+f40P2T3QxagaalBSW3Q0DAJwaTDzYvshIY/bhtR9+qCkKv8JbUEo8qE9dKlzd1DUenFca+ZlfrL8ZwbOdG1uH16+hiags7italMLTT9SV3U+5RMRdK73TkJKSgbZSb7TRDwIAKMqaQEd5ANTkiRXx1npn0FipD34UhzLHS+Ja0wF0O3UEzicOI/jje1I/E3/qg7WJ/y60O3KAtM07/DZsDvpRxif8/A7/6Gd4mp6K5gF74HzisFDGKJK81uzM7ML53iWI+YWoSNf1JFRE5vaQTFkdTkhBCsoyvI2uGhCNxmrKuPTPOLzxXUD6x03IExVx7pejBpLNXpbcDUPIKCIdzVxDuEyU9EKiVIm+Cjmy8MhAzkEDjZWUoShDCCi7evTFinusurSZRYVc9ycrSxXVanPv6UfBT1wEpH5F/fUc0R63Tj+itN8++5jjuD6jBMs4qk/kpWmwPsW6j7hcPQyv+0TG3MiQs+h4cT9efEsDANxNS4bx8W0wPr6N0rc2URlfYH9+L4orieeDR5kp6Ho5AKlF+QAAm9M+mP/gBsexOVzEUF68ygnl2pZZmgw6nYim9DT3w/Lml7DajnXe51LWC328uqZ/t+boM8Ef89ZzNycK3OKBMfOPoff4vaisIp6v4j5mosfYPYg4PY/rOEGRlJDHzoUnsVgVFCbx/RZlj0J+Fv8a7oIgtJg3vDORSqMgJ4NzK4g0HkZUnrSUFMXkIiKGXBxXHCI/i1YkdEcfwSb0jPmg87CdOHHxKdKz8ngPEJF+hnOZ/9iZP4g8yR3ebA+8rCNJ/zhx+8k7dJrmh7dJmaTtnluD4DDJBw6TqM6jrosCAQDrjoTC2XMPtp0kJvAOk3xwMYJc0JF9fHFpBdxXHIfL7H3YdCycuf3QtSdwXRSIqNef0GmaH8avOyPwufypZGeK9/dPKyhAj2PHMOIc4fhm5kP87n5PnuDmhw/Mfil5ecw2ACiqqECf48fRZt8+vMrIYG73e/IEXQIDEfHpE6z9/LD7Mevme+vjR4wJCkJFdTXMfHyY/xiMCQqibOM3zszHB6dek98LtceLSnCvqUxnWPOgjcivKMNHN+Hco9hpc3UHzIM24nRSNAAw99vqynZSv5k2TmihqY9WV7aTjm8etJHUz0nXBBMsHGBzaQul38qX/NO0Ho8iamalTP0HKVPrpr6P2S7y32L8JaoDdAPCMbLVckReiUY/o3mUf7woLuctDvOj9jO5ipwcZrZtj5lt28PFxBQAcPl9AhbeuQ2zXw8sl98nMPuIgygGsYzfd9/6UWIdW1Civ6SLNK6loR7H7VOjJ2Jq9EQsecO5iHpdMDV6Ite28R0Fi2yszZTjlynbckofIr3gBJRkTfEinZj7FFbEAQCKK4kHxoLyWABAbBa1xp241zq/vAym/rtwb9wUPJwwDXtePEHPM2Rn3NyyUupxp8xkjjfx3wVPewe8mzEPe148oQiAu54+REp+HuI95+KamwfM9gl+X5LktW6AM2M7SOYBpYG/g6SCazib5IigT92Y236UxTJ/rp1qLk5k7Kyx5OyNl1kZUJFjBZYIKnB/mb0Q91I+w3jfLvhHk9PxuhgZU/pX1dRAV1kFMd8ymf/ODnETaH8AYGvO+V7EIK+A+p0oKY5uuYEFO4moXCkpKeR8J9db/veLL14//IiTO1hz2wHGxLN87Vp6wlDDJ7VYVLLLSvB+3EKceh8DAIgcOg1dDIyZ7U/cZsHtNvEMuiDqJr5MXILuhmakvlU11HN7+zMLr0bNQc9rxPPxna+JuD/cE0YqjdD1cgDejfXGdqf+Evs9XuUSApGWfBNK2+Fklpaiq8BapJ1mRnyWPhXFUsb8bgZ0t0PoCS/4rSY+F05tTeE9pQel39ndkxB2cg5sfn0m9qxxQ8Tpucx5sIoyscDMqKW3aSH/KMwZR65yNfuQBFej4yW+/5qqRCioeklkXyKl2QrK7efvcXuL+OGrDMKThXM2ZUAT8MudvdsEN2I14okEXYaeR8RjzQQiYmfUnN44v5es9H6IScGj27Fw6sdyg8ssjYMUpKGnSA5PZ6ePozX6dbSB42RfKMjJ4P5BIs0qYKk7AHAV0DpM2Y2nR+ZjzZQ+SP1lZnJwiRtmbLsItx6cJ2PBUXEI2jQRALD9dCRmbLuIg0uID25mdgGsm+ng8eF5yMwuIKXU8jsXbvTVnIaQnMPoq0m8j65+3YuhTYnfT0pKCrezDxHn4hmIyIvPEJJzmDLec9NIDJ3JCl9fMWI3XkbGk/pdT98H+V+Rpoxjse+DQe3986JrYCCSvL0hBeFEsItxcQidOBH4Nc7RyAhn3YhrnF5QADsdHbyfNw/tDhzA3qdPkeztjf6Wluhvack1jfasuztzf+zwGnfWzQ1jLl7EuNaSn5jbaughyZ2zfXfzJb6I30bcyLj1qU3MUMEFs6s9iRoo5VVVsF+xF682zaEUYQaAVW36YFUbqsmAMByNe4nJdm35dxSSZWFhpP8LyyvwKIV3Wn4D/BG1Xp66suAmL7WZ3Ir1/vjsRUxe2FNl5WnEezNpFnmh7NVUaorSECvhJ94/i4RfUVZTJBxi4z5kIO4Da8FheD/+QsmZezHYceke8/UydxeM7MLdATXmawbXNl64t2vBtS2w3XGkl6ZhT2LdTf7qA04Rae0MWJEDDk1CAACqckR6c5dmCQCATkZPAQCt9IgoVBMNyUWPtT68Dx9mzme+vuMxiSTGvZwyC/aB+5nv9aWRYRhh05w0XkFGBlZa2qTxRRUVpIf2kbbE31dbSfg0MFsDHSRkfBdqDL/oP+u1vjjkMRRdLIwp23lF592Ifc+1jRf8XJq5cTMqHi/ivmLdzH4ijWcn9mM6pm+4gGen6ibjIjbvMVqpd0JWGfXepqfQtE6O2YBwMJxsW2nNQnwuS7QPT5uOMeaEqFX7/a8pxv2yNtNat0Nw4nu4WlgD4P85ZcfDrhU87FrBeN8uzGrbnqcQKCMtjbgf39BGl7shG6/9DevbBgn+twU+N0lhatsEF/ffocxt5Nky66Rp0jj9Yj3GOqzGuT1EtJhFy6bY86/oi12Tlg5iCoKA6HMrTsT+JAJXmmuxjAreZGfB3YJat9dIRR0AcKznCFLfYWbUkh+RacmY1bIDMouJNGlNBda9pYMe8X0jR+MfZSkoORXE72Guwv0ZYVXza6TX+oqClUMShHsJn9DN1lRi+/tdBD19g4cfvtTLsewW+yJuu2TmS2q6L5CX0QzyyuJHPgst5q0d4483Dz/gylf+xgL92luTXi/suxW7QliOHX01iF8gOOsA5OT5535HZ4i2YswJbU0VrgYYAMsc48Bmco2R1fMHMNusOBR75AVDyLudtgcAKGKeorI8AjdcY4p5/u9d4GUdgZtpKzDQcDOCvsyAu/FByn4ZRVPvHvBC1xmCGz4E72QVdjXSIb7w2lobQVlRDnQ6IW4GXn+KJeNYyvro3vbMnxePdaGIc401iALY+lqSS4NgCHqX9oZiaNM5TEGttugmCB9jvuBlZDxJlPvyLp10Y2O0Xdh9G8fWXxFKwGMw6coVnHFzYxb0POPmBo+L3EOPSWPtWdfY0dAQz1LJ6T26KsQ1vjRqFHocI0c8SBJHIyOoyMmBDqI+296nT7GuB3WV5W9FXkYGrzbVrcvZZLu2yCkrhaaC5CavALCld288SvmKLb3Fr+HYgPhoKddNXZn64G06b4cvTjAexgQR79i58jgOR0Kfk9Jquy09CDlZGtd6esuvipbesG6w8PWHnuc8w8vcF5hpxlotnRo9EYHtjpN+3vhuHXIqsjGsiRuctck1Xm5n/YsbGdehJqsGd8PRsNdgTdSLqgqxMm45pKWksKOlL2hSknsw+J1oKJG/36wOcK8PpalI9I34nIweJma4kPCWKewxKKuqokTjxX7LhJNRM4mcr/8YV7jsDBR6XMD95/Dsyj0Sdnv4Ayy/HoaHi6YLvE+/O9SUN0FYM+j/517MDblfdaR8PizEMpv9fHo3UB/suv4ACweTo+MYoh27mMeL6poaiRmbLe7gDON9uzA37F80kldA92asKKbe547jYw5RA9T8gC/0VVQRNW4qKqqrYXmQ9R3lZmMnUERf0NCRpPp7EWMmwUxDU6D9dWlPdn2uL/aFLqZs4ySsaek14iu4zdo4ArM2juDZh4H77J5wn835HsztOIIKfjGjiaw2+8asiLaNHYi58IW+YwAAXyYStYJ1lVQQl/0NUyMu46n7LFJfAKR6eZf6e5DGzmnFKhewzUn8xY/aaMrpI7s8HfmVP0jbDyezFkekpCRrAMjO+SexAol5VdU1eJfxHRm5BSguq4CinCysDRrDREd8g0V21o7wgbWDGUYtGSzUuPVXRCsNIiqSEvTyMpr9+t+I0sbPHKM2Qol5xzdcRXVltUBCniCE5AYyBT1ByCyUXNHba4EzuLbVFvZITrddbNC7i+hhx/ZdrLm26RppIS2JVY+LiMZj3RB+lvOOElQSQBBlR0eDswPVidUeWOwfjB1zXBFw7TGpzp233zVEvSbOQ9Iuo9xwcSeiJEfM6YPANeKlErJfXwbGNtQQZ3FJy8+HiQarIHgzdXWBx06/dg0Rn4hrzGuCIVUP9XKuenhgZnAwDrq6Yvfjx1xr7kmajdcicel5HJ6tn8WMmpt9/DqeJ6ciavUMKMjKID7tG0x0NDHU9xQs9LThP4EIxc7MK0SfbUdR/SuMPn7bAlyNjseay3dgrquFK/N5u3wO9T2FjLwCPFvHcstbcPomKqtrkPwtG7cXE0XHr79MwObgu5jS1QHTXTg/4DmeO4D1nXqiTzMLsa9JbXb2+zvqgf1t7P7nHCIuvUBVFbleYn273LITn/8VzRuRI1HcHm3BRadlYu9blDRbBjV0Orq472Lu49GlRTz77w1+iLtbyffee1tnoNvSg1zFvC8/c0U/wTpg/msv2KrZoZpejeNfjpDEvD2JvniTH4vW6m2QW5GDwM8B2K9xiG3sHPTTG4C4grfwfDmFKRICQEezpniS/Huja198SRNp3DB7sitebXGuNlIAZobcwEe2CD52nAyb4jRbCpuk0W8kmPtmbU49jeEp5t2cNR6tN+2F55lrCPAYwrUfO+l5Bfw7caCXLf97SvDjeLh2kpxjYX1jo8YSwjXkGv/GM2mAwYl7L0linrQARfjX1KrDWVpRie3DJDd/4eRUCwBhoydy3C5Ho3EdU3s7++v2BoYcx/HaHwPlWjXmhaH3zP1waW+JpZMka5DxX0BZVg5l1ZX4VvLnmeZYqLRDdnk6PhY+J23PLE0CACjQ6tYd/mkS9/nGmYcx2BJ8T6D9KMnJInD6CLRsyjuVnB9rL3mjv8p4jFzsKvDzrbvfGf6d6gDvUzfhM26gWPsQVrDjhcBi3vxem/E+mhAY+mpMRUhuICrKKrB5UgBio97jfKIv5BXlMEhvBnSbaiPw+UaMb7EYJ98SNauGN5uDYj41Aeg1dPTTmoaQ3EDScRiUVArvGGimyVKOLyQ5YITZI9CkRP9SFRse78+UD5kwb2HIfJ1VmsD8ObM0HgMNN3IaxuR5gmQeBJrpaeDeqyTceU4uyDpm9Skkpv5gint0OtB+ct3XwGvbnXuKsbC4uDliu2cg+mpOw7ilrvBYPEhi+2anp7k5bnz4gKlticnovc+fmW2KMjLIKmK517HXzxtw6hTe//jBFM3aHTiA3NK6q6XBD1MNDYQnJeHfj3VbnLc2K4e4YOUQF1LK7b6JxGoN+7bwt4kIXTIZsV9Z9SJ7bglE/LYF6LwhANcWEDWhhrZrjqG/bNiP3o/G5K7tOB6Xfd/sP4e9TWT+DABlzE3JEAAAIABJREFUlVXobGWMZ+tmIzErG6UVlVCUo05qn42eKdZ14EV7Q0P+nRoQirN+oXgRmYCgt1vg1mIpbn72xfIx+1FWIjlnRkkhCSFPXHp6+OHhxUV48DxJoMiDjjacI6s6cdn+JzLddCZs1YjvkojvdxDwaT88TWfhSvolvMmPJQl0tWG0DYcbpYbe4j5dMHS/cIYiAHDySYzIdeBqsy/yqUjj5vd0Yv7sae+AzicPI2o8K+KBEd3NIH7GXNge3IODr55jWhvyd7GnvQMCXr0Q6TzqmuyiEr59Xq+Yg9PPXsN6rS+il83m219UaNJSSEj5hrGbzwIAXgUswDz/ayguq0DgIndsOBWOqw/jsPZEGF4FkKMI1FQU4DiONXdjT5Mds/wkklNZpjpb5gyES3tL5mv2cRe2TeR6fibaGvgsISF+eyvBshoaqFs4pbDW0Pk/l4UmfMTTxay5UGU11VhM0hRm2UFZ+zqkZQRPSyzMtIWqfgL/jvVM2IFZ2HrsDv+ODVDw60I8433+FW33J9FbfwqeZl9HDb0aNfRqSEvRcCPdn9m+2OYsZUxhVY7Ejl9Vq6bh0nO3cTNG+LIPJRWVGON/jvn6xEx3tDURPkjm6t4Q3Co6iYqySgxUm4CwCurvz86Rey+QkC5cuQxJEfY2ETOOXMXBKZzNcuobgcW83eHLsc7DH50Ht2NGSskpyGHtOSJNjV14C3y+EQMaT8e/Pw5hietObAtehMspe+FuxnkVloGUtBQc+7By3vtN6MKjt2A0kudVV4SOiLRpqKwpRt+mrDdiWOo4VNTkw0rdAxaNCJvl97knEZdzCK205zC3icKr+9w/KHQ6HVsvsNL+vKwjkVb8CnqKtmgsbw4ZDtbVADB0yVGM6W2P7acjsWQ8K/Wihk7Hp3QixPxHbhG01VUEduAd4GSLZQduYs1U1urZmN72WHckFPdjkhEZnYh7r5IE21mtc/mckQ1jfS2Bz0VOjBUtToTkHEZ5aQWGGHrh1NZg5jZJsqRzZ5j5+CDk40f0MjdHeBLrWk13cICZjw/e//gBPRUVxGSyhKjJ9vZYHBqKO8nJCElMhJW2Np6mCq7ey0hLY9SFCxhgZYXPublY3Z1wb62h05GYTVz/b0VF0FFRIT1cMca52dkh/vt35jgAGGpri7k3b2JHX/FXUocbt8JwY+71sWrTRIOVrt18iS9m9iQ7aw1uSwi91gasVXsVBTmcjHqFnKISaKkQ6Y+tl++Bq70NTHU0UVQmmFnBoDbcI3BPRL1EbArr7+bZwxGtmnKvpVIXmO3yQfJC1kPY+EuXcHKEYCkQDXDmwt5wXE8iyiho6xHRtJvPzoLfkvN1crzbcR/Rz86Sf0cA38vzsTHuPPa0JcxVnO8sxsOexGLZy5wktNU0x8zo/WjZyBgjmjpBTVYJ8tK8oybepvN3ZuZFv26EqLVs+zVs8B4El05WHPsdDiHSsGyMdNDayxe92ljCVE8TiRk/ERmbxNfN9k+CIeQBgK68Ll7lEqY7tzLFcwS31hct8mhvxGORxLy3cWloYUdeEHj2WbSVYhkaK0p/aacu+JqfR0qT1VBQJNV4VJSRhaWmFrY9jqJE8S3t1AWe9g6UNFt+0X5/EmMdW2OsY2s0X887mldcUWPs5rN4FbAA9p5E7Uc/LyIa0N7TF68CFuDpu6/4d/MUyrigsBimgJdXWArHcT7M12c3jyf1ZW8btvAIFo7rDvfexPutw3jui7nD7JtjV9hDsX6/Bv4skrOyKdukpWRxNskRbbTmgE6vxqOslUgpCoccjTV3YxfyAEBWgnXHuKGqFyf8mDoU8oSp5ScIhSXleBjzCcH33uLACnd8TPkBy2aNSZ9XgPh8q6sqIjrhK9rZsqL7R0+XvOtnA8IzxHABrqX5YmM8WRRaYsN5znnmyxqJn0P7lf4oqRA+WIobEw4EAQBit84TKoPPxM4IEWeJewY/IQ8AfG/93vuLpOr0VZReRlVFNJQabRF5H2IbYJzach3Bh6kuq0aWBgCAkkLhoorWnPFC5ucfKMovwVxfqtOasChwKGzP4EJSewwxCYcUpBD9fTPa6SxHUv4l9DQ8BmkpGaQV3QUAJOVfwo+yGIwwe8jcJgr7w5diVq+tmOK8AUcermJuv3s1GtvnnAQAKKmSxUdDZXsYKtuDGz3bW6JrazOsPxqGY6tGw86UJSg4TmYV9+7vTaT6sKfM8mLt1L7491ECBjqxouIGOjeHrCwNS/xvYHx/B9w/4CWwoQX7ubivOCHUuQiEkCmn8opyuJ19CKXF5Rhq5IW0pCwY8nGbEpa7kydjwpUrCEtKQuCQIWh34ACzbY2LC/weP4altjbOubszjSmGN28OORoNs27cgKeDA+Z36oSugYLX9vkwfz66BAZi37NncLVmpXRb+LKuf6dDxHuBPWWWMW7lnTsUw4udffviakIChtlKLkJSUNJziRSkc09imZFxB+7wjh7pYN4U4zvbY3xn1ufG2qAx1o/oBQDYE/qY21AScWnchQ47Qz14ujjy3ceO6Ch01G8K5yZ1H3kUk5HJv1MDPFFWY9X+MrYxYP5sbketaSEJdoc/EljMc3u4BaHdNnBsa6tJRMX9KMvH48p3mGkhmOPartAowU6UC/9MJz5ToSfm4NilJ1zFvH03yZ+58BhypG9rL9+/StD7kygS0Ul57sIzuBtaN9EK+/vxd58LHTORa5uGgiJX8c5WW4fS9icIfcv6dqVsi189D83Xc68fGCeimG7WmMg42TtnKLp7H0DwxklCjdfTYqUZq6vyr+daUVUNORka0r/nM4U8AJg6tCMOX3nCcYxdE8nNp45/3oaJJn9eZM3fyMvkdMjJ0NCimfB/n6w8aqriKLOHuPZlEGKyifJLKUXhAIARJuGUvu227GN+X/EyhRGHggyWYCWvOgfyqv8wt6sZfALjsZd4/ZUyhrGNnbKCjagoPgoZeRcoNNoAaRrxnFVeuBMVxcdBk+sEJc1DlHHs5Obzj+oVilrioH5jQjw1NiDXMWN8vn/kko2u0rPyJHs+DYhES/XuuJZGNuKiSclAnsa5DvP3shQAgLmqZIz1OqzeJ1Ehj51WS/2waqgLRnYULIBDVVMF5m1M+HcUEVtDXZydPYq0+Mjg5qt3WHo+ROh9rr4Uzny2FIWCLHvU1BA1E5UabUFNdQaqK99AVkG44BmxxDxGNN64ZYMpte8YpgzCIk2TxiR7In2IPcW2rrj2mfVHaKezHOaNRuBCkgMGGd+EoQoRnWTeaARe/tiGuJwA2Gl6inwsExsD3E7bg36Gc9HPkCjgyfgfYBljMDj0cSAmW1yGFFsMFXuKcNTam+jUrxXoqtl4fHge5XicxLIH11+iy+C2CN7Ju1bh0RvPMHuEM2V7H0dr9HFkiUSMY0wf0hHTh3TkenyJCncc6Ni/NSKDyCLPpolUs5DaKP6ywH4RHkcR83SNtMQ6p6bq6rg7eTIAIKtWvcfxrVtjPJtoxi6sDbK2xiA2IY7RNq9jR8zryLrGzdTVOdawezCV+rcVpNYdp3EAsO/ZM/zjTH0v1CX2K/aiZVM9dDAnJlnuji3Qef1BCLK2KSUlheZLfGGkpY7TM92hraqMt6lZmHnsGl5+TsdYJ+Jh5PrLBMR+zQSdToh9Izu0xNN1s9Bh7X6Y62qhuaEO12M4WTZD8yW+sNJvjIy8AjxdS3UWBYB/2nXmuF1c8svKAADHXr4CACjIyuDN3Lo18/gvsPbYNJzxDYHHgr5YeWgy+jedj7HefXFq120MGOfEc2xLQz28SRPOTOJrjuAT6vs9tiI4/RlcmziisJJYJMupKISmHLn+l6/9NEx85gt1WRXstudtEiRKJJZdE7Lx0/kb0UhIysKMMdzf6/Ut1NU2ZBAUNVk1fC8XLW2jp25v3PkmmlnH34yo15ofXXYfxoP5wptc/S4mdOC86Bq/mntGSsT7ZJGO1dOWEO+fv/+K/OIyLDx4AxdWjcP8fddRUFzGTKvt72iD9rP88Hw/eX7Y0pKaAvU9pxA6mqq4HBGL7cdrFRTnElXUzrYpVzGvg6nkFkBSSwTPAmmAN5P8iaiZN76s7+SWC8Rz9R5ifIN/JwDRy2ajm89hBHjUXWoaJ4FOnDEFGU2hohMFBbWVpO2FWa2hovsE8qqLmP04CYEMbkS8Ffh8alNZVY2y8kpUV9eARpPGkWtPcSsqAVOHdaT0VVKQw6U7sfieU4hZ7vU7b29ANFbbBQvc11GLSBvuoy+Ze6OgmUqisuFqJA7ffYE7y/n7I2g30YSKumBmciuDBJ9rrR3eEyMcW/DsM9DeBgPtiWysXpsDkclh4YITV57HiSzmFWW7gybXGmqaR5kmGNI0AxT+6I1GeqKLebXLmvDF1M4IIy0WgC5A+PBFvxCUFpfh6LrL0DbQgOs0FwTtJmy6Dy47D7MWRhgwqRsAwujgU5zkCgNyQ1WuGfo3pRoqjDR/gbLqHFxIcsBI8xfMbQBI20SltmjHDSedGTj7aRLkpJWZ20aZEKHRnl03oiCnCCFnHqH/OGfmtqyvP3Et2RdSv8TUkc2XwNbBFGuOe+Lfk1HwX3IeW2YcJc4jcx/lmKdDolFTQ8eBK4/qXICTJJ1diVUKdofb1l2paZJLh/rg9f13lO1DZ1ILy3Yb3h5bpx0m7VPS6bh/Moejo0Gn0+Hz6FG9GV8AINWmY0CTlkbUalbh/F0f5mKhFetzxDDJmBhwEctdu2P3WKIwKaPuHad9Dm5ry0zTZaCqIM9RmOM0ntO22vi8fATvtrxFIFFopKCAcyPdG+rmSRjLVk1h2YqY0MvI0LD57CxcDbyHE0/X8h17fvpo2K4W/qGohk7n66THML9wbUJEg6rKKjJTbNm55EwshB13rDvx7Ow0VpmJUXOO4PxeIo2vrFyw1d3WXpyvESfBLzNftKLVzhbcI2FLq0uRVpqK5KIklNdUILkoCRpymtCU04S1qg1SS75i/us5cNR0RMR3wesUjTIagy/FnzE1eiLaarRDcVUx3he+41lDr67o3meb0GPq4lr/yVjpaeND1k/+HYWkoqoa9FrLTvJcMkSiv6SLdAyGUBabnIHDC92w8igxl949m+wCOHtwJ8we3Iky/tU76vxaR5NYFNh+PIKUpsdeI682b5MyhD95EVjV/DBuZJzAIIMJ9XK8/2eU5GVJAQIM2psbQY+LKR6DrNxCPE8S79ksYv4UTDl1Bccn/PklQSpLLkOh0UZIy1C/4+g1OSjMJEei0+mlkJLivLhxLjha5POQlaFh7QyWm+qUIR0wZQhRcqafE/Gco6pEBCYcWzeG4z4Y/Rr4u5GUiFefZOUVwnntATxcy7uGeCNtwY2prkXHC9RvSjcHvkJebcKXT8WL5DRMChCsVuv1lwmUZ0kGJVUVkIIUIjM/orVWE0x9eA63exPXoaYyCQpqSyljpKSFdwkWKjJvzRkv0uv9UdTc7RtZB0lte+8S6aRu8/rCbR5ZaXSf3w/u86l2z4OmdoealmhuY8JQWJGCvIpEqMtZILXoDoxUeuJL4U0Yqw4Enc6qZUJsGwAhtU6xifq2D55WtzjeeAPur0Q//dkkQS7gPrFyNM5+BU692oRZPTbjQvw2VFcRRS4HjO8M/yXnOYp4DILuvMbP/GL86/P3fWGE5BzGDKe1SE3MxBDPnpi2wY0kxAHA1qve2D3vJB5ci4a0tBRadrbC6pOco6oA4PKXPZjecTXys4vQrsff6wonCqdev8b34mI8mvb3vBd01FRw+UUclrl2w5UX8RxNKeqTuhDyGDQIeXVPa2dLtHYWLA1WVHPp4fvP4Ops3g7LdcHM09dFGsde74jhGA0ACgK4qQ/ZcBy92ljAvXMrgdzKEr+JJraY63CPql4bvxLZFazaT1veE8ZSDNFtte06BHzaj9hfZhaMdkFYar0C19KvICTrFhRpiphn8fsWxPil0NYW/OriWovC4EOnMd3JAQCQX1qGOx+S8fBTCnyH9YfjzgPYOLAXzr96gyNjhmHi6cuY1MEe9kYGqKmhw+3oOTTX14XvsP4YfOg0yquq4OHQGuMcWuNdFpHK0lhFCdoqyrDUFU3MyykuhaYy5wd267WchWpuKYUp2aIZRJj+SrM9vmQUAOD2VuHu0T/zWCl3uQXc0/9q1/nS1VLFpTuvMaInkVVw8OIjoY4rKotjCWfjqB+supQNphii8XSrF8ft/wztCisD3nU736ZkwWP3OdK27PIEaMkLXoKFJi0tlpB3MzIOA104O59LGnrNT0jLcE/7U9a+RnotxcNcsYiPiRaNQ+pfAw38v5BXUobRe8/h3JzR9XrcBf1Fi051MDOEkpysQCnIKy6EchXzlGSI74QBRoR+sK4NqwSOgtoilOT9Azkld+a20oLNUGq0SejzFbtmXl0wodXSOkmxrR1Rx/7aSIWIzDJWJSJ6FGUaM9sZ2zjtoy4xUGqJI4lDIS/NsqceZ8bZ7a64oBQ75pxAn9Ed8TOTSN3aH7EcI6wWYeTcPnCbLVgYKL/02/qmdiQc+2tOUXIHH63lOR4A5vuNx3y/8ZTtnFBWU8SZ+B0C9eWFnqpqvUa3CUt2eT7SSn+gqKoUTtrEKsbUnoYYb9wXve4twNH2y1BQWYxmynqI+BYNcxVDNG9ETHIOJF3DTPMhYh3/zrcg9NR1h+/HBeinNxbWapzrQVxM9YebEefJKABsH81aHBjm0BzDHH6vADvsxlmUVVXi1lDJRxSY7SJHTOiqqOCx53SJH+e/xGK3vVzbtl/kn8YcumAS+vgeE+qY77N+IDDqBaZ2dhBqnLjc+/BJ7H1kfMuH04idlO2PLi3i2N97aBdYG+pAR12FY3tthE1bZmCtxz1FflvLXVzbAKCpUjNssmMJXcusWelVtaPs7Bq1gF0j4vuyhk7HqAcHUFZTheDugQhMfIDJD6/hxYCWiMlJwYefVlj86iK2thmBBdHnkF3cFrfS36B/k5b4E6iLay0K16cTwva28AcYGngG6XlE3dQVfbrhkbcnhh4+g0U9iAl6HxtzTD93DR9WLYDL3iNIzytASk4eVvTpBgAImTWRuV8bPbJQYaOvgxuxwjv3vUpJZ6a5sjPhxCX8O3sCzBprwnqtL96vXYAaOh1TT13huq+8kjKhjw8AOqqCfX64cWrjOK5utnKyMsy29s3JaYfBu6fBcZwPdpwg6mQ/PenN0wRDUjQId3UPPyEPACz0tSnbQlMnYYz5M6GOFZfxDXYGuvw7cmDLgVCRxbzqiljQ5ASvNSanMhUFmTZQ0//IsZ0mx72eOTsx8fyjGae4UyNoqdDxLXcpdDWEj7xuoIHfzdvULLxOyUDrZgak7QGLT8Nz+1hs8iDm3xWlFVh3Rfw6uKIusDN4vtELc44H424C/3IYLz+n83TwXfbyBhLysrC17SDmNjmlMZCR78JMsc3LMIKMfGcoqi0X+lwFEvNqSoMgrUgohzUFqyCtxrkIt6Soj1p5vwNGfTxuabb9DOfibMwmaDQmohJdjQT/wj7rcxtrT8wgbfuWmo1LH3Zicsc1TDFPQ0eN0/AGBMTMx+ePFuVEZffHi9jQgizkllazVhKNlIgHtqKqUgxuwqqNNeulDzRkWQ8W7K7WtSmvKcWqt+Nho2aPSSbL8K0sDboKhr+OxYoUYAh5W955YplNAGkfnKJU/2SuDBqDQ2/rZgGA3ckWAPqdOFknx/kv4T6bnG6f8y0fvovOYdAEwWofNtVUF+m4u8Ie1quYZ7NKtBpJb9bOJb1+dGkRfuQUoaqKiGTX12nEc7yyvBx6r+RcqoBTmu0XESOXjLXV0X/2QXiN7oL1B0Pw9LQ3hswPhPe47pCTpeFKRCzSv+VDv7Eadi4cgsW+19HNwYJj3w4tjTF362WM7mePjq24R2m0vrkGbwatZ76eatEFUy26YO/7CDjrmCOqL5ECfSKZiGa62m0O1r8JrhMxTxBji9p9xLnWkmTwodOY1ZlIJ7861QOh7xKhKCsLbWUleF28gcU9O8Pz3DUkrJwPKSkp7Hd3xZuMLFyd6gGPE0HwdGoPbWXOdXe2hT/A4JY2sNZtDGMtDZHO79PPHI7bX33NYBpTMJCWksLjT9zraP0OBnYmFrjYBTx2oo7O5bidQe1x3PbTwN9DGxMD/p0AKMiJHv/heeYa0vMJYb6DiRFXMU9HSxXfs3mn/D959Rkd7YUrlK+kdQbFP4lafVLSGpCRZ4lnRd8cUVNNGIgVZJhCmqYPFd1HAGiQVehNqqWnpHUWMvLOUDP4Sqmxx61mntfaIL7nN2EY1VAtp2AfcosOo5luCGRoeqidHZb2YzRo0lrQ1/JHdfVPJGe2h6n+E8jQdFFS9hDpPyfBwjCR0reBBn4XY/ddQNx28lzPczuxgLfiDLFgXlXJ2+W9vLJKoGMdmjpMhDMks3eiK+wW858vTzgQRPm92NnSdhCq6TWU7dI0Q6gbiF9WTuhvZnoltd5YA5Jjy8xj2H6JmExFZu1CZkkcdBQs8aEgHF7WEWD/MmdPl522dhhlO8PA4eiTdcy2s7GiWx8DQMKPHwhNSsTbb9+QWpCP7JISFJSXQ1lODsqysrDU0kYrPT3Y6xugq7GxWMfiR25pKfqeOAE6gAGWlljj4oIWe/diVMuWWNG1K2z37MGxYcPgaGiIiE+f0ExdHeaaxGS7S2AglGRlcdDVFcYa5El9l8BA5JeV4bqHB7Pt1sePWBFOuHMxnGcT5s7lWgtHUkR+/oTYrCy8/fYN73/+RFlVJfN6ayoqolkjdbTS08NAKytYaIqe7rShxVQMfrgMajLKONVhJYY/WokZZoP5jptuOgitNSwEO0b8dGxvdRHHPhPvwYDktVjdnBD+BhkQbnwLLFlfmrWFPAAYYTQbAEj18sQlJCkREZ+S8Tk3F1/y8pBXVgZ5Gg3qiopoqasLE3UNDLWxhYWWaNd3eou6F2lKKivx8afk6z/912jXjVpXpvfIDpjvKnj0yeK+XbA95IHQx7ZZ5Yt3G+reKKK3z1GRx7Kn2AJA73F7EHaK98M/O5uDIoUyw8gQsAhxbfQbqaKRiiL6O9siJYMQX7J+FmCxL5Fa3KWtGc5sJaKzK39NHLn1fXraG7IyNJ5CHiemPD6GI52oLqPsiYuPf/w5hf3FudaShBGZ18eGuK+427Pq3fi7EavaCSsJU4lR9mQh9OYMVsQ9Yz/sLOnVhfmzqOedmpPPcfvkTm2RmpsPIw1C0L4SE49hbf5bpTnqikPJLJG8qCofP8rTsaXl+d94Rv9fnJg7kn+nX7zYQY1QL6n6ASUZ3pF9AR6CZW8c2DAKw2fxrk29aMsVPLooSOQO634lI9+Zq9imoss9slBRwx+KGpwFMF6GF5KgpDwKZgav8SHVAFZG5PqUnzI7wVT/Meh0wsCARtOGpeEnZt9vuUthov+Q2d+w8TnQ6RXIKdwPTVXupYUa+D1U1pRjS4IbZbsw5hh/C13XB+D+au5mojKyNK5tAHAzRrCI+o4SqucbNHcM3PecFXs/1XQ6jn58ghnWRGZBXoYRlNS3Qk7JQ+x981Uiqr53AGp+oiafCPuTVqZOTuuD3DLR0hH+NPSbUcPUGRgYN0YSm/HHh/xQzLQiHFt6GSzDla/zMKypX52fI4NqOh2X4uOwMuIOqvmYnBSWl6OwvBxZRUV4kPKF1KarrIKpbdtiir1krLQZtDtwAEs6d0Z+eTmOvnyJNS4uGN2yJS7Hx2NF164or6rC0Zcv4WhoiEtxcTjg6gqAEOO8OnRARkEBehw7Roq0Y7Q1VlYmtRmrq+PwkCEYeeECLowkJj5yEhbyqul0rIq4g4vxcQJf75S8PDxI+YK9z1hOvrrKKtg3cBDs9fWFOv51Z5bQe9mJVScqvBtLYFORIdcKepIdTxLzOJmOMM9L4c+o8RaWnITZN2/wvMalVVUoLSxE5i8X4oPRrOg6R0NDHB8yTCAh1/KYLz5OqhuBpnaard+AAXVynAaANs5W/Dv9YpJTW5HEPACwXe2LhPV1J+i137QfhWW8a/dwY5d7f8q2m0dnYeiMAGioEZFQR7eP47mPyyvGY9TWM9g4vi/UVRRIbdpqypT+ZQKuwNZGlkbD53SiLl7Yk/eY6e4MVWUFhAcQDzGLfa8jJSMHRnoakGWbOHLqKygxA9di6D1/SAG40s0LarIKmPDoCNppGXPs73p3D+ZaU42X6ou3cWloYcf6ThbnWv+NyMuKdv8ur+J8nRb0cMKeu48xt3snrBngguXXw7D8elidL/j9F5hutpr0+tHP27/pTBqo/X52bXYZ174MhLvZfchIKXAZRRCakIhbcR/gM6I/aNKca8TpNZZc9pCMQg+J7UtUxnofF2M0rzp6NSivJEwA5GWb41vuCmiqsgwGTPQfoqDkMtSUhgMAs6+akvjRSg1IlrLqYmx/J1gtufVxxHNsfYh8sjQavPp0xCB7G+iokUs7ZBeV4Fp0PPaEPCbVThaE7KISlFdVcb03voqIg30P7qn0HzJ+CHU8cbE1FK0kQG1upcWjgw5rUVhWvjtK8paiJG8pVBuHgyZrLfK++c4yZHSegl7xDFJy1BBgSfDo61e8+ZaFsOQkxGaJVrOFF49Tv8J0d93X9KjNp/mcUw/yfnJf/S7KL4ES2wOOjDT5xljOlopYV8z+9yZuJ3KuDyEq34qLsOnBfWx6cJ+57fjQYejSzFjsfU93IKKe/nEmlO7lXbviyMuXAAA1eXncSSZy3cOSiAgIvydPsL1PHwxvTqyYL3J2RufDhxE1bRqlrZeZGbPNVodVF6hdE+558cJSV9d7xAVWkWI1eXns6T9AIte7NrVr5b2+/w59Nah1F0NyA6Epp4P9SauQW/EDi2Pd6rUOjuvZ04j7/l0i+3qWlgYbf1Zk4N7+AzHAkrNJQl0JeQA1zbaBuuFbWg7O7w3DhMWCi6X9Wljh9tsPQh+LTifPYi8TAAAgAElEQVQi9Ia2aY7Nw3oLPZ4b1TU1sFsj+kLQHJeO6N+CKmhu8g/B1YPcV1hr43/jMZybmyDkJfXaeA2i1gwqqagQ7kTZMDMkFs6u+hLfR7XFuWYGVMcwbn13LeIfVUKTksbVbqx6nr4OnCfnE82cEJOTguDugkc01gVzF54hpdqKc605YbGFnJqSuGwBqW1z/17YGvkABb/E5Q39emJU6xYcx1s11sbNqSyh+J8bIbgWx8oS0VRSxLN5RJmRK2/i4WzaDE57ieie4Mlj4Xr0NOUcFEQU84p5uDbP7U68h0c7tMJoh1Yi7b8B/rTT7Pa7T6GBXwSnEGJRUHJXSlvtWnp9bC3Qx9YCoQmJ6GMrWEYHN5zcdlGi88ryV6CyNAQAHWr6nwCp3yukl5VX4nNqNt9+mxa6ctwuQ9NBUkZLmBnEAAA+pBLp0EryzjDVf4qMbE+UVcTCVP8pNFSn4ss31uJQ6vfhqKj6whTzsgv2oKwiFsZ6d8X9tRqQIDX0aoGFPAIpAHQcSpqP6ea7JX4+3W3NsHci5/cjO1oqSpjSzQFTurEyj/pvO4av2XkCHaft8r3MtNTPcakIPhDGbLt/8QmufOdebu3FpzS++2+kxHthQVho0tJ8RcsH7z+jizX3DI4hTcmZBMparNJIpfmrUV5M1NtW1Q4GTa6NUOcn0DedlFx7VOd6gqYRAHp1GqRovCNsUvLyEJachDffshCenIyKat75z/8lSou5R0UU5BZj3g7Wh9rD5AT837swX3tZR9bJOSXl5KD3yeN1sm9uTLzKKgqd4DUXCiKsXid7e8Pcxwd0ALMdHeHtRHYO3dyrF7xu3kRJJWvyfe7NG/woLsbi0FDK/ni1SZJld8JxIe5tnR6DnYLycub1bqKmhqjJdWdywqvepUezuk8hZOdFejpGXrxQ58eZc+sm5twC+ltYwn/AQP4DJER5VRVs/fbAUE0NaQUF6NS0KU65ie4S1wDQz2gex+1rjwlnLOLj3h/F5RV48PGzSOdxNSYeV2Pi0d7EEAHjhoosPGwLeYDjj16KNJadWd07cNw+d1J3ZLM5Y2qpU6Pr2OEk2PFCnKgmOnhHN/9O/BzG1On+E95l8O9UC0lGkFls8cXdmZNhqM69huLyW+Ekca32+NiFXlD65Ubeetc+nIt5g9FtiMnwtoF9sGNQX1J/dgYGnkbisgXosi8Q68PuInHZAlhtJT/4VIo4L5WX4R6JuDI4HFFJX1BVa9L/aJHggncDVBhutuw0mGL8GQhjfjH2WBBcW9pg/a1I9LHlfK8FgLkTumHPiXt89+fi4YfIM6z9KDTaBAURnCDrih5j+ZeDodGk0a0DZ2Gzhl4Gc4M3zNe1U20NtFilaORkTGDRhJV+aKRzmWvfBv4cNsYTdRw7aQ9DT72JzO2MCLzaDGoyGzfS/ZFVJr6BGTsD2lhjG5uBoCjcWkJkbnZcsx+FpYJngJjYGWHevinM1+w/cyKniLsDOwMnS2qKbXR2Mha9OoVpFj3hYeyMyU8PwErNAEtsB2PG88M42H4aCivLoCqrgJOf7uNwciSudF6IxgpquLtyGrqs5/0ZWhUUxjV92PIy4TVhr2WE890mUtoVG62HYqP1KPzeHYU/XYWuoyfQ7K0qi/VFU5O/DDTNUxz7XYh7i2V3woU6gf8SrpO6IPjYAwRuvIapK8kr/ZcORAAA+o7uyNymJKNRZwIeg98RtVgbW/89+MfJGTMd2gs9NsnbG3eSk+F5/TpTzNNSUsLT1FT0s7REx6ZNce4N62ZooqGBc+7uMNGgFr/m1SYpfvf1Ti8ogOluH5Gv99/C6rsROB0bW6/HvJX4Eaa7ffBx7nzIcEkhkSR9T5wkRefZ7K6/FPz/V26nSu4aBowbIrLRBIPnn9PQZj3h8LWkbxe4traFprIizzFh8Ym4EhOP+x9EExJrE7Oau4uvlroyfI9G4kXsF6yZN4CvmAcAH9N/4nY0tebJvMHOlG2iipgAcHYrdwfp7QsG83z9tzN7Puc5Gi/Eudac4CXk8eLxF6IOFUPIA4DN/XthwfVbTDFPmoNNXUV1NeR+pfz2syEipZ1MmsLJmJjUN9NUBx2sqsOVVaKJedzKayy8dAv/xn1Aiya6HM/vT8LR9yCeLZjBv+MfQoNw9//B6UnuyC0phXvbFjz7jRzYViAxr7yiCq7TDyL40J/3Xu42RrCoqWM8SlMYaB2UyLms3B6MjYv5R1uxI0OTxsgh9WfK9bdz5rJwjs4AkFz0ivkzu5DHC0tVRwCSNTGRl5ERW8hj58m6WQKZRiSkfRMphbWonH8WgZkutcb5rBdH8LzvZubrox1mIqkwCxFZcZS+Z748RFSvdWgfshzP+26GpgpnUy12snmIjB+HrwIAhGdQ5770mmzkZ7UGAMjIOYhkiCHQ7E1aeRJqfoX/Sck05dO7AW7M3DACKupKOOsbgssHqSJdHzYhDwA+FT6EqSrrAedz0SOYqDjVHiY01XQ67A/uR2G5aLWT6oIdjx5ix6OHGGRlDb9+1NpMvOhpZkYST7b27o21kZEImTAB/gMHov3Bg8w03HPu7hRH2ozCQhioqvJsE4dqOh0WfuI91EsaxvV+Ns0TjZX5P4ALQ3ZmLm4evY/uI9qjqRXLJY2RWnsp9QCUZdSgLquNjtp9JHrsywkJ+CcsRKL7FBbLPbvrPAISAMVgRuoPf4D8L/J8xSy037RfIvvaFvIA20SsxScqxyeP4CnyzFp1Hvs3jAJApBTx48azBKw5E4ZtkwagsLQcRaXl8Ln6gKsphgYf4ZIb2UUl0BJg8iUOnhMD8SnpG8IfrqjT44gKP0fb7n22kV7X97U24eIme+VtAgBqtB07z76mYewZssBDZ6uBaqBG3LNlpGnQ+1XrR0ZKGjU1NcxaXT+L+a/uc4KrmC4FvF9bv9HnopJbUoqqmpp6WXRq4M+n5QJfqCjI4fGW2XV+LA0lRTz+9BWdTHk/S572mShQvbns3GKOKbe/i9TMXIyaK7jJlFlT7nXUfyctmxvCc0IX/h3rAUbGxOrAqejYh7cQ/LsQRcy7nUFEehkqCV4rTVlG8EWyuNRvAvV7uZn7gq2oxG1fwFfQG+1/HrFbWZG1x9cEQcdIGyfWXcSF1ANcxwniZttMW52y7Xnfzbid8Ro30l9iT7uJkJGiwVxVD5e+PoPUr2W+nIoiqMoqwEqN6vDtbGWMhx++8D02O/OfXYG0lBSefv8MG3U9vM5JQy9X4u+dl2EEgDDnEdfRVrA0W1niw1OVZQ6aRkOorjiMW9gf4xb2x/GtNxD7OBHVVTVw9+oJ5/6tKX2/FD8liXm309dilpV4kY+9Tx5HUk6OWPuoS258eI8bH95zrTnIjuf167j7+TNa6+khfOJE5nYXU1NMu3YNAKCuoIDqmhrMaM+KQkv29sag06fxOScHTs2aIWDwYErbhx8/0N3UlNQGAJdGj0aXwEBUVFfjqSf/1Jk//Xo7HiY+z4Jcb0GYZL8M8ory6D+xC76n5aCplQE8O65GwJP1MFWxBR10vMi5i22tgrAk1l2iYp6t/x6UcSlOXt8wIiCvjhqDVnp6lHYzTU0ki/i+YDe+OPX6tcjn2ACVpaP2IfYR/xqWgkbwqSrI48y0kfA4XPfp3pJGEGfd6mrhCh9vCYrEqz2EE2lyZjbM9LUwvkdbrDsTjjUevSj9TbU1RYowzMwvrHMx709m8oTOQo/5U671QFsrXI97xzUFFwDGnrlIqcEnLFn5orn3mmhzFiF3De8P67Wcz+NPE/k+rvizzocfsXmPceGrP4yVWQ+9tU0xGhCPK0vG8+/EgaqaUlz85AI6yPeCkWYPQJOSZ75eczOC+fPtuA94vpS3wZCJETWyhhdObrvgPcUFw/sKV2tKUvzMLcKIWYFCRfyypwjXZtv+UCyZ1Qdv36ejhXUT9By5G3cuzEfnoTsRdXURs9+9xx9x+VYM9m4ciaLicqgoy+PizVdwG2iPfzZcxo5Vw/H0JZGS+ertV9i3ECwgp6Xtn2FYBwCmtk3wKSEdbbuKbhDwJ5Jf+RMAYKAoXv1Ibkw9fJlvH0bdurrAZ9xAeJ+6ybW9dg26ievccedMFNZeEl+Y11OnBuHMeH4YaSU5ON3JCzJSNEx5ehCmKrpYYTcUdNDhHLYaAY5ESR0teVV0Dl+Df7svZY7f6dEfHVYLtzi/25G74Yy4Ah47gol5Cq6Q0RMuRLcB3kxcOohr28/yZFz4PB100JGQd4u5fZrFdZGPF52RDvegv+eB0nS3D2RpNHyYw/1mV1toYyfZ2xvm23yRtGQBKdKOwY2xY7mO5dXWRl8fD6byj7j6G6/3Bpce8GgpXtHuzM8/mHXzoiOI0OX+k4jCyIWVeVgS685MmbFrJDlTnd+dvsyNoefPYpRdC2zuSRYqOhgaiizmNRhf1B0e8/tg1obhaGpBFmAHmy/C9aSdIu3TvqkBQuZPQt/dxyRxivWCIEIeAARsHoMtB0LxOj4VGxa6wtJEh2d/Ez2W6cTu61HYO4MoN3HjeQJHMc9ar7EQZ83ifdYP2DWRjAPZ38i4MfxrE9aO3JP0tXb2P4yHXtMAAGEfk9Db0lyg/XUzM4Gxpjo67gnAk7nEgtnzr2mQo9HQugnVof3ZV/7FsDnxLlM0RzwzHc4iQ5vN/r9VtLPc5IuPKxbg2LOXOPQkGuqKCggcNRRNGqmR+jDgJeiVVFRiU/g9XH/7DqbamnC1s8bUDu1IfX4UFWPkiQvILi7BPy7OGNuOuiAtKc5/3YstLc/x79iAyHB6+BWEoE/doCSjgyHGN5jbUorCcSG5C6me3rqBPTj+zItHFxfCyW2XwOficyQSPkcioSAvi4jT9WMwFPrgHdbvvcW/Yy0aa6pAXo77I/jLN1+R+Pk7FOSJcgMd2poy26qqayBDk/7VLwWMpIycvGKoKMvDbaA9XNx8ERG0gDT2Z06RwOfX0lZyRn/isi908e8+hTrBQrUt3hc8xavcUPTVnybQmPAswaM+i8p4Z9+xl7KoC3q3sICRljpSBTTFAICeHsIvRHJCkcPvdrA9+Rof6cBKz5eCFB72Xs98XVFThahe60j9VRTkUR9UlUdBRl646yBQjH1NAesXrPrWkkfPBiSBtrwZZltHwFa9P7ysI5n/5Gmi3Wyr6fS/SlhiUFldjeEXhJ/AHYt+hW4HyV94LXz8EZnEKhg6KegK+h89iepfqTnX49/BYc9BeF4OZu7j6IuXpP3Y7doL822+MN/GOwrgb73eqyIjRLre/EhLJFyq/7H2I9W+GWcsmbSIXvVs3iIs5+PeorxWxKCl1p+ZWvFfZ+f80xQhDyDqnYpDMy11xK3jvjDxJyGokMdg2cw+uOA/la+QBwCzBnRCeEwiACAq7jOOhb/AnIPX0KsNZzdoS13RPiepOflc2+Z6Hoe7626cO/WY0tbLmSievtcnFK69duBWcAypffPaq+jffSuCr0RDjsOD2L/BMejffSv2+1Ej6Nn3PbjPTqxbwX/VvD6R5LVOXLYA3wqLYLHFFxZbfDH78g0OI7kT7jkJ2cUlzPEeZy5CjW0iraeqwmwbf/YSyQVXUNJyub9HeGHBRcy7MGUUfhQWc2zjhhwPMw1eVHGJiA2Oe48tdx4gu7gEyT9zkJZXQGrvZ2MJKx3ef+fMgkK03uGPi6/jUFFdjffffmB7RBSpT0lFJZz8DiEtLx+llZVYH3oXi4PrrrxFWw2qU2oDkkVUQxgAJCEPAJqpUBdm6pOy8ko4ue2Ck9suPHv9pU6OsXxHMJzcdokk5AHAtQDemT171rsjO7cYX9Opi74yNGls2xeKe48/Yv60HujnYofjQU+weCNhdFdRWYWIoAUQp/JKU0PhIiMbEJ5O2oTTcFWN4E7yT34SWWdKNDU+PflzxmuU2Pvgx+nZIwXu+yoiDj8zclCQLbjozA1G/VxR2dSq7q8NN4qyhTdIE6xmntpq1BSsBECHjO4bvv0b4M3L++/w/E48qcYLO7M2Es5dLnqLOLYLQ2pBProePSL2fn4XMZmZsNrrxzNCj50TL2MgLSWFezMmM0U3RoRe1OcUrL9zF6aamjjmPozUtuRWGN7/Qz7GZIe2mOzQFlfiEjDMzhYv583k6/j3X7vetTG00IP/ojOYsYX4Ilzn4Y8nt15j9g4PSZ4mkz81Iq82Nv57MMjKCn79BgAAnJpSnZYa+P0YmeviVdQH2He2Im2/HBCJKSvEi06nSUvj3YYFaLN+L8oEqPlR3wR7jYcFh6LBvBgx6zAu7RdsRRkAnGyNmT+/9l8A78M30ESrEZa6defY31pftGixR0kpWNCLWl+2l/MmhD1YDilpKVw6/wy9nDdRat6NHroHpy56YY53HyR+zCKNHT3eCbfuLkVBfin2+oRS9j1wiD1u3V2KiNA4jvvu3XkTbt1dhjnefRARSi26XFeERcTjy5eflO3Tp7BEEklfa15psrzaGHzk0SfKi/t7bljL5syfN/RlRQDdmkZOI3yUlML3HDihymV13vUAd9MRbhF7LZro4WVKutDn8Do1E+2MqZEzwXHveEbc+Q0j7j/sEXq16bo3EOcnjIS9IbVmEEAIea13+OP98vkkow/LTb7Y7tqX4xhRYXexfZ4TQWprMMWQLN1XH8LDTTNFGFm3tXqFjc6rjfcm6qJJTydrmBs3RksrA9ia60NWlvrgn/mjAG/fpyP2fTqi36QgLUvw6CJ+BGwazbePnk4j6Omw6qMxDCwYKbZLZrNK1PTrTnznTXQn6q73cN+NqKuLMH9NEHavc2eO/R975x3VxNZF8R0Seu9IEwSpYsXeRVHsvffeEXvvvSGKFX127Oiz9/rsiKKgiCBKr4L0EpLvjzGNTJLJJKDvffzWYpnM3HtnuIbMzL7n7OPd1o3yOZqZKOYVXpGvkUk4vPEKwp58hkuDmthwehrU1Cs3Miw7Mw8bphzBp9A4qGupoVFbF0xd0x/6xjpS+10/8RRHN18Dh8NFo7YuWLhbcjEtRbDWcoYGUxvF5QXY9HEwFridlto+MFoQSTbX9YTCx69tUflBBbIsOCIT0+D+qwhGQ686iA3/jpKiUrgZV07qcWXzLSMbdqbSi2hy2HFQYdkr9bhSlYnyjA6CN0xzoDwN5RkdwDSt3Aqr/1XCn0Zj4SDZVWh4Yl5ReQ40mYSJY2jWCXgaS07/JONLVhY6Hz8q/4n+YZSVl8Nhx3bEUvB1+5KZhc5O5F8CdSzMEPDPc+SVlGI4iHTSmAXEjW/UPF8Us9mos20XfxuPn8XFlM6z0b49yKbY9k9GnvmuyMFXaxH5MgZ+3uuRFp+FZcenYsXJ6QCAgOgF8HXaJGME6vxbhDweVz5/Rh9XN7Szs0etSqyYXA191p6YwjdbFsaloZ3SjsGrDtvZ/zDifyjvAYEuI5o3wOKu7Wj11dZSo9WvIG8btHXnYPsEyXYTihCZLG78vHLxeQwf3QoMFeLhs//gptgfeFes3amLgvSs2k6iUZpjJ7YDAOjpixZBuH8nEvYOZvCdS1SE8+pcB1cuvcHBvfcxforgPurWo8X843t1rkPjN5Of9p03QU9PE316NkR6Rh7A5eLG7Q8yC2RQhWyuRRGuIUsQFm+LhrbxSjk+GdmFl2GoJV18V7agTifFtmktG1pi3rPY76Ri3sHBfeQeS5jodELwlSTkAUCrnQcAkFcUvhAeiX713MW206VasKsa3vv7oa6fP7ZfeYLZPeRNc+PiZ+lX6KvVkt2UJooKehW5+zQKd5+KV5WsCqqiUAdP8NuxamClH0sSg+ouRm52AbZdnIU5fUQr+34MjUMvR+IcJfkPk92HUfUqPr71OoIDRBfb2LlFeHzlLR5feYtzERugoy8uMk3rshlfI0W/jx9dDsOjy2FwbWSH7Zckf8ezmCoSI6alMd/1FFZH9EQJpxCrI4hrFoMhSJrc8HEgyjiiz5XL61yW+zgV6d/0zygk8uBjLF/MG2o3He4tnBB2PwIXUg/85jOjR+jXRJliXm56exhYfkNOsg2YLEeAQe8+WhipYl61aKdceELegsBRaNe7kcz2h770xXSX+7ifuhWaTH18yP4bHoaSfeKESSvI/08IeTy4AGoH+OOLr/Qb5klNG2P02RDcmziGv4130zk55DJWeXeAlZ4eEnJ+wsZAH5kFhTDRJr7UNVgs2BqIV8Dhoc5iobS8nDR8N60g/z8h5PHgArgdGwNvB2o+R8K4N3XErgfLxLbnsbOVcGYEX7OVN1ZVMvbSRaUVG6mmcriREIDP777jwv770NbTxMyNgyqlUvAtvzF4EPUVU0/S90JVBBtDfdyePVahMfauGYLBMw+hTZPaOHnpFZ6epxZNrq1b9ZUHX7+IxaBhzWU3pIiltSGSE4nvoef/RCMuNp2fSstDs4LYyRPyqhItTTX8fY4QKD9+SoabqyXc3KxQWFQKLU3FbyJlkZa7D+Z6dCJ+/p2UssvBhWjWhaSIfg+avo7vE1NlN6LBu6QUmW3yS4iUMLLovrQ8xdOjqvk9hG31RcO5AThyPxRdGjjD3kzyA+mULoLv0ebmK3Atfgh0Va1hrOGOtKI3KGJnoq7RRDxLWwkI/S20MF8lPhhFHp32Q9vB8he6+ZPwaac8ofvfwtZZRARZzzFtMHF5HzBZKtg2+yTunnsFALh99iW8B4r7Z99ICMC3zyn4+Porjm65htwf1C0MhIW8ITM7o9vIlmCXlePcnru4dvwpqZDHLivnC3mNO7hh9VEiDfra8acIXHwWn958k3pMc1M9JNGM3pzrchxbo0bw33O5AlGwopDXwFA5Kezd6v8ZxUQiEwWLgcHfZAc7/enEU/AHNLD8xn+tY3oNDIbo55FX5VYeKKXZglsI/DoYlx0NBovc30aFwQCzEh56eJRLSEuVBgPkK4i/CwtbY0pCHgBYadX7VQTjBqa73MPuKC/KYl7zIOWq2h7m5jjQsxfMtaWHJwvz6Ns3TLryN0oV8OIQppzLRZMD+/Bq4mSJbWwM9PlCHi/CLno+UT3xzDBB7r6BpgYA8IU8HvcnEX3HeDbkbxN+LSkP/78435OvXIaJlpbU+SYjKyUbV/96hPb9m8DWWbDCb6RmLpI2A9Bbeb/y+TN8b1yTu580NnXyxgB36pEyQW9CseHJY1rHctq5A0M8qr1H/2Sc69fE4r1jZDdUgKbr9yK3qGoXANo42WNN744w06X+vSINLU01nN45DgAwdTjhK8jl5CA7sxtYqnWhZ7gXuT8mQlW9KfJ/LoepZRK43GIU5gVAW4+IDMvJ7AEVFXNoaA9DccEJ6BkdQl7OLOgabAXVWxQqGBnrICuTXgVTMooLy/ivdfU00bNPI8yYo9w0QyrIEoRatRBEqn+ITISbqyW6+9RDv8GBuHB6ukhbexNDxGUqb6HkU2oXFJfF4EchIVi7mF8Bg0GkVoUnuoPLLQOHW8yP0svIP46EH0vAAAuaaq5wsSC+54Uj+b6kD0Fts1P87Zqqzigq+wx9TW9YGy6HOssWZeUZeBtfC1ywYaE/E5b6iluWyCItNx9ttwdBV0MdecUl0FBlobiMjdkdW2Fiq8akfdo40Uu1oZsiLAsdderirqyKuO8SZAuDVNkdsxTTHNfy33/MDYWbnqeUHtXIQ10/UZHs5tvPUtsLi3lvM3dBg2mEMk4hUgtfAwA0mEaI/nleqefIYqrgyZnZaD3o35WRwWPy0FYY0UdctPqe0gBcTh7srGL42/IKgqGrLb9v1p9IyvdMnHm/HnqG2vxtc7YPQ2ZKDt79Ew3/OcGkYh4A2DnXgJ1zDVw+/JiymMeL6JvrPxxe/UW/d6evH4jp68mjFXvUIhbZK0b/dRvREp0GNkEvx7nwsfGVGB1Yy86UtpinxdLH8jqX8SDtBJ5knCVt09ykNzpZKLb4Kkxjh6qrVqylporC0jLSfQlZot618zuvg6oaC+uuKCdzoKqJSc2i3LbKq9ly8vdC5ddKOrfoChgSVtUHuNeR64G4Ij6O8zBkWkeM9OtMup9OWl1zG1uc6Nef9jnJoovRBNz8EUS5fU1n8Wpskihk/8DuKC9MdyEiJB10qZmwKyv9cHqTppjdQtwLhypt7ewQJeS91iP4BCLT0xU6p8zCQqx++ADL25F7LFU1cdnZ8DqqnCqVypzvwrIyDDp3psrne0zDRVDXVEfX0W2QnvgDts6WmNR8OfY/X42pjmsUOhceyhLymtvY4GS/AbIbkjChkScmNCIeJorYbLgH7qTcl83h4Hj4O1rHrUh6Sg6WzDyBoHPTkZWRB2NT5fqcVKN8jj4Lw8Ybj+TqY6iliezCIrn6eNpZYXLbpmjpWLX+jNkZXVBenoBy9jdw9IniWZra41BWSnzmGQwNqDCJYhlcbikMTAjz9IxkK5haJoFTnoZydiKUKeQBwOHgyfBpv1HMx44uP4QqA86c0wWdWq3DFF9vsFiU6oqJcez5W9mNSJjeQXq04e17kVg0vzsAYF/QAwzs1wTf4zNhYCAenTDTqwX8zsj//fo05jvp58zV4iY+prSHq4V4cYR61pEAgE8pgkiDhB9L+KLd9x/zZB5XX7MTHEwJj9r4H4uhzrIFAOSXvEYDW6LgVVi8bZWIef0OBPNTbV1W+uPdkhn815LEvD9poRkAuro5Y9ZF6Yb+izu1xfo7sr+/roYrL40xtUg0JbuWNnXvr2pk896ffhXmvvY3AADzh+7F5mB6Ebjrph/DksCRMtupqDDw9NwcdB+/F9k/C2kd63cgKbW2tCwKNWuIf+/TFfK43BIwGFVTcVMehIU8HhtOTSNNpVWELb4C39KKQh4VNCTYhgh7+4U/+4J6LcStnOxrmuDJiy9yH1OY9ubD0d5cPjutfwOWhnqISSMXuTIrFI1af3UhYiupaI0ykFWdNyk7V+I+qtAR+aiJeQU8Ma9c6LUove7tx9HWI2Ggpik+AEVuxKqg6hMAACAASURBVGwBADy88hab/IJx4tkyGJspXrHlT0HPUBsv71A3vR5WSzRNtovVCpl9lCHkjW3QEEvbtlN4nIpcGUp8SV34+BHzbtOvfHbk3Vs8TYjHrRGVY0oqD8oQ8t5NmQY9deVegLVUVfnz3TzoANIK6Ke/HHn3FvNatYamjOIfAJASl4Gb2QcBAKH3iM961zHKq0SnjM93O3t7/NVLMW8hYTRZLHydNRul5eXw2BOoUFU4eXlw6wPiv2YAQLWQ9y+g47ZDSMqhfrFf6NMWo1o0lN3wD8LQ9CZyMvtCS3c6VFSkF1VgMNSQk9kdKio1oGdEiDJZaQ1hainwrWlib41XcYkKnxdLlYkZv0Q3HvIIezceLBTpO2GqF4L2CEz5/wqeDJ92G0T6yDP+1ltPZDciQVZ0183LgrT+CWPbokMXwreUzDOvSx0nWmLe+usPcW0mvesxiykw4VZjCdJLDDR9wC7PAospWpSFyxV8v/4suoPotIHIL3mFhrbf+NsNtbpKPSYdbyMAaFZL/vSXyoJdzgGLSU84loapjjac1vnDycwE8zu0RnhSCo6HvsOr2YRQM7pJQ3xMTYfTOn9MadkUjWws8SElDQGPnolE651780Fp5zTZcSUuJO5HP2si9W15xKhqP70/gOXjD2H1wXFVftyrB6fg7cdETF9xpsqPLQ9N6tnBf2k/ifsZDPJ76tyCY9DTJsTNwuI7KCi6BVPDreByi8BgaOJrYg3Usk4BmR/p/zP3Q0IBAE71bOXqd3rXbQDA+KWyM9+un3hKKuY51KRXQOpPoiC3CPOH7YOJhT40tNTQqV9jeLZxRh+PJfDu3xhfo5Kx5dRU+DjOQwvvOkiJz0JcVApuxGzB8zsReHQtHKkJP7A5eArU1AWfbWlrVsIRe5HPouHewglZKX+ujZKVoZ5UMS8jV76K9mSUs2MILz05oCTmscxegZ3qCEAFLLNnpG2ifqah6dUtsNDUwyOfWXKdhDDXT73ArmUXcOXTRiwcsR/NvNzQf0I72uP9SZz5sAE+1jOxYeoRLNozWunjD7ug+M1N9MxZYKlIvkFcGzkUS92DsexDH8x3OQRNli5YDFWEZd/D3bRgaDP1MK02EbK/7EMfrPG4CAB4lnkZLUwIc89+bm6w1NXBsAv0w/C/ZMkOZf2ZUhtMNU9w2F+gZx4qx+jlKM7bieK87VIV8qqYb2XwfMJEPE+IV2i+3QN30vZ6S/xC+PtUTLF11PHARIfltM+JDpa6ukoV8oRRYzLxeYYvHHZsh/yGAPQYNLo1/tolbuJfzZ9HRFKaXELe0Kb1/nVCHgAwVAxgaCbw29UzIiwI9Ax3kbY3MLkq8l5NXTQCfUSzBrTEPLJosZ59GqFnH8k2F9LEN5YqU2z/wKHN+K9tbI2l9pcl7FXWIoC6UFTB0EHNMHRQMymt6fE144dSxillC663OYXXoa/ZQaxNQekb/msGgwVHs2NQYWjIdZxTr8Jpnd+QJvUk7uvXwB0J2T9hY0hUoAx5G4m+DWR7ZLnUMEVUSobc53I94jN61nOl3L7e5kAUlQkenIQ974RFuKe+E1F30y5Ep2di/OmLpGNt7tkF75JSsPfpS4nHK2Ur7/NspVkLr388wMss4lrXwqTq09mrESf5exbSErNhbk346728/wnb55/GmdBV6Oa8AAt3DMPlY/9gy6mpAAix4OWDT3CuawNdQ22MaLkGf0duwNunXxD+PAbrZxzHmVBqvnoN3KwRuHIgpq8kT0v83XRo7oQ1s5VT4MnUcCsAgMEQBMuUl2eAyfzzBSRZlWMrg7rN5auEGvWWsC0IXHwOgYulP9elJ5ELTWb/kcX03Vf84OM4DzditmDLnFP4Hp2Kix+IRcxhLQTZVcv2jELYP9FYMprITFw95Sg/IKu3x2Jc+rCe3za3qETi8YStq9xbEBZuLXr+uRYK6qrSZbMStuKFtfLS28sdnUctj0XFCCyLGKlNPvddjmMxL7Hu/S04hxCpNY56prjWkXrY9ddPyeg6pBm6DiFuNreenoqRrdcpXczzn3kU2rqaCNl7B70meeHv/cTqOi9dtpvZJJSzBSu3wmm0F3bfRtAy4o+95wTRG82k2DSMa7yUtB8A+FgTJtSPL4fh8eUwied3I5FI2SvnlvK3hWWdgafJcDCkrMI8T1As/5qKWNPNcjwAoKVJT4Qk7oKZhi18aoxBQ0MvNDT0AgD8k3EJrUx7w1lX8Ad5I+UwX8wDiPTnr7Nmwz1wJ4pofvhr7dgu9Zy53GLoGJ+iMTITGrp+KM6THgWmyHz3cHZBgI/06AFlwptvRSLbZM03AFjXtkDg3JOYvGEwAGDVsEA8v/4O07YME1tJ3/5ZPhN8BwWj8j7P8IWqBM9DZRI7azZ6Bp9AhIIpzlQY1ZOoElZcVIqBXptx+dlSGT2q+R3IW7n25qwxqGksuRhPZfI63o7/2tFkHwy1usi1XxaZqS7Q0BoiYZ8bDE1Fq9B1dJO/CA8AzDh1BWHLpstuKCeDxx/A6YMTlT7ufxVHs5MIi7cFoCISPUeGvUkgwuJtwWCwoMFy4G/XUHX4NQZgpjuBv53LZeNdghMABuxNdsmsYMtj/fWHcv4WBN7ukh8S/bwEFhlRK/3gstIfi/++jZ0Du0sd069jK0w6Ti6aSWPl5XsiYp6wILdxxUXcv/UB527Ohf6vdOrw+dT/Ft4vmCGzze0plespWpGNdU9X6fGqkQ2LpcIX8gCgaQdX5OYQ6a/TV/VBa5+6OC0UvcyzPS8qLIWZlSGYLOJ+rF5zR9Rr7sjvS5UG7jZ4em4OktJyMHD6IQV/G+UwflALjOmvvEJLZBBReUB8SiPY1ngjo/XvRUtHvoUWZaBLYiEhjYKfhIWJjaM5NGQUhbJxIPeo/bdF5uUUFsNAS/r/TWlJGR5de4d+44nsqjbdRBezLGyMoEISHV5SJOqPl/ZTcmZYDcN/V/aljob0z0epEsQ8OlAS89ipjmCZvQa37APKs8dKFPZGOjbFSEfCyLLv/SBE5qTwhb0GxjY43Vb6xV9LRx0Bi8/DxtEMfccSq/PHnijH36Yifad1wvCFPdC35kzc/BGELkYTEB+dAlunGriWvp/f7saxJ7iw+zb6TfMGAAQtO8cX6b68+47LQYIIhHGNl4oIeF1NJ+F6hmCsvfcWyXWOTKFyxY1NRmDv5y6Y4kyenqpo+iHVqKsGhoSA6W0xEisi+iMm/x18aozByogBMFargYZGXijmEGGmw+2W4G7aSbA5pWhjSh5qHjl9pkJpoM8T4tHchlpIdU6yDfQtwgEwUJS7CVoGG1GcvxvqWkMAMPAztS5lNVyR+Z7doiWmNyE3fK1sFBX0ZM33wVdrEfkyBn7e65EWn4Vlx6dixUnxh4hSTjE0mPJdcBWJdgudNKVKhDwel4cOR1ZhIRof2Fepxzl6eRbuXQ9HfFxmtZCnID9Li7HxzUN4GFtgqFN9Sn2ufouC7+PLiB05X2KbOx9j5BLyLk0b8duEvMScTdBVbwIXc/JoB1n7qWBiIdlLy8TiI+l2OoUZiiQYLitKZQh5NGp7AQCMtWV/h7bvvIk0pVYSyi6Coca05Pvg8RB+zytmAQCGWj1haCsuyLnVeCC2LSlnrcg4YfG20LFqBlWmmYioV/HYlTnXwvD882TRxsmOxtlI/3wvXNUHPr0a0Br3T+VZ5k2klwjS73tbVX165/8THA4XDAZDaopcveaO+PIhEbU9xM3096y8BF0DLbBUifuu4MC7uBsSiuG+3rB1NAdLlYmQcKKoiYqCVb6tzA3w9NwclJSyMX3FGXyMqZxqz5JgMlXw+DR930EehcX3wS5PRFHxY7CYltDS6Eja7nuyO7Q1u4Jdniyy/VuyG7Q1u8LMiDwK/v+FN48+YeA08rkjw71JLUS8ikXXYS3Qe3w7WsfU0FCV3YiE1RE94WHQDn2s6WU+0eXcy/eY0L6JzHYbjk5EUlwGrOxNcenwE0xaQr5gJuyL2H1YC8rnUceaXkX330U5R/oNBJNCpl1Oso1YBVtFoSTmqWiNAlQMwVBvAxWt0ZQGDulArJ7OfX0RVxI+4G1WApxDVmO2ewdMcm5F2mfJ6IOYsqI3Er+mI+Svx3xBrzIwsRQvu56XLZ7rXKd5bdwJfko6Ru36oik8FRVqTgVfFjs5il9UpIxTBDMNZ9r9pRErZ/pkekkCzNRtYKFhh9TibwCAGpr2mOSwGQBwN+0kv+2jdCK1k5duS8bzCRNpC0zDLpynLESy1BqDoWIEACgtPEmIebkboaEzDQCqzDj2dwl5PE4PGIjB5+g9jFOZb/emjtj1YJnYdkUq2Spa9MJIk76XJ12MtbSgwmCAQ/fpkSJeXSWnflVDnRvfP2NDc/mizLrbucD38WWpbWaeukJ5vHGtPOFsYSK7YSVRXBYLXXXJN3iy9lcWC33aYtLxS3L3CwmLRN+GklMd2/XcAnU1VRSXlKFfj4aYOdELbXtswcbl/bBy02UUl5Th+L5xsLUirhsLVl3Ai9CveHRFtDhD2x5b+K+PBI6BfU0TtO2xRaRdj6GBuBJMHh3lf/cfuX83AJjhJTsCxNpK/F5HGpU118pGhaGL3OKH0NNoh3IOkb6u+quwijQqc66rqRzCc57havIx2Gm7/O5T+U+z8swdhLwg9/U+OWsIPGpaiGybsrw3/zWv+AUv1e5K1EYAQKsudQEAQ6d3xNDphMCyZHQQxi3ohszUn2jS3pVf/ILXly7qaiwEbRgGLhfoPy0IqRmKm9FLw7mWOVb6doWtpRGt/qoVfLG0NIhgCZ5fHrGtEypS05IoHmRiKDpf9laxtM6jIoqKq78LTW11FBWU4P1z6ZmEFek0oAnOBN7B1WP/0Bbz6BCV+xwA8CHnYZWLeedfRlAS87T1NLFj8Xm8uBfJT7cl48zrlRjkuQK6hto4eEfy4nZF6thYyG70B1FcJn2RmGrQiH4NyRXDc5Ll9+alVgCj8ChUdP3ALXsPTuERqOhRjwAxVBdVH7dH3sf2yPtQVWEiordo1N2he8TqsWcbZ4xut75SxTxSfj1zdzGagHl7x6JFtwYoLRb9j2OpSZ4yLV0Nvuk/AKw9p1ilnvRiwX+2NssY/WpKKImtQKQVHR+0wGhfrPYIQV+bmXiRSYgsiYVfcCZ+K77khaGZSTd+21YmvZFSHCdzzC++fqgd4C+zHRnxP3/CVl9fZjuG0I0+WQSefg1qF4Cqnm9l08TKulLnuyi/GCnfMkQiIBw8bGgbVueXluLKZ8lffLJQdM6Tin7ASpPezVqMr5/SqkuT0bkRURTn1ptV+BabDjsH2Q+z1ZDDYoguxgy+dQqnOw+B3dFN+DZqAdxP+iNyGLH6fifhCzrZyPZlOfpMsp0CGXM7t5arvTC5xU/xOX2YyLbGQmmNbxPrgc35SbpPOHU2u+g2knMDRdrI2g8QQt+HFC/+ew/LB9Bg2VPeLw1ZRR4kseTibakCE5cL3Dov7vEb9v47f7uwKLdpRT8R4Q4Ags+/xLXTM6GjLboYdOHIFHz4lAQPVyscPP5EopAHAEGPX1P+nYQZ1LiuzDaZWfJFvVfWXCubGvqC+yumip5YBJ4kKnOuebxJaIhaxhuQlh8MF7Oj+Jg2CBa6o6HOskXSz51wMiUyNrgoBwP0I8bzikugq0F9EdK72WrsPzkZRYUlCNh4DftPTuZvP3N9DsrLOSgsKIGtnQl/++0Xy5GZkSeyXRYLztMvcEbG6fhd2FCXjmVKNVTgcoF6s6XfDw7bQcx/+HY/qdF6VBju640ZvQPg0aQWmrSn7vtIFQYDuLBHkI7P4XCx7dA9PHgejZ958lWFF6a/TwP07VwfNa3o3Q8KM+nGZez3oWYLUNXUcbH63adAi2MvV2JAHfky4ADAqhZx35wUJ793qSLcSztWpccTJunHT7Ft2npE0ANPVOeJ7EsCR4i04+23rGmCa5838bdT9bsURlOGBx1dKiuIIjFLfN6EMdMTr9xcETrVamVBrQDGr7RahloLmd55AHA9MRJ+ry7w3y+r54PhDqJlop1DVsPt4hp87COI4PFxFF3t5r1XdLVGXjS11eE1iFiFPbX1KixrCR6Q2aWCfOikWFFPrPycQnh61ZE5Ps87DxD44wHArB7bsOOKwEessiLxeNweOZpWv9UeIQCAGhr26GNNPKBIirzTYulhtP1KmWMyGQz0cXXDxU/kaVbSaHf4ECXBpqzoGsp1PoGp6oqyoitQ1ewBTb1lKC8jtrFLX4KlJj1qTpEiEnTnuzKorPnuYjgeVg7maNjeTWT7tC3DcD5hH74VRsFa0wFh2Y+xqd5ZqR6QPOruCZT7HHkE+HST2ab57YXQZEr2QeBwuXjYcY3E/bI41X8ghpyvHJPmW29W8QW9aiFPudQxMsfeDy+woCHhF1LALsXeDy8AADX1qEU7bbzxiPLxjo8bKP9J/uJ9cjuUsL+JiGvChCc1h4FmJ9gbE0bapewkvI6347fn/fslYwK0VJ1hZTBXpL+s/QDwIcVLTCAUfv8hxQuNbCKhwtDm769ptA5mOsPwu3h0ZR5mLz2LN+HfcevcLH6qjLuzJeUxnrz4gqH9xa8bJsY66Dd6Lx5dmYfjZ19g/Aj6Qq0iDOrfBAOG7cG5k1N/y/H/H2lo/QoRKd1hY0gsUJtq90Vs5lzU0BsLJ9P9ePXdEboannA1J3zg6tvUwLuEFLmP02bzAbxdLtvfDgC+xqRh11/jYf/rOhFX4f51zpQj+OvMNKCCkXvIqRfoO6SZ2HZpXA7/RLktFRa47EJGSQpM1elnt1QjGZ6Qt25oZ/Ro7EbaxmtlEDJ+5qPebH+891cspdS1QU0REaCyUVFhYN6Ejpg3oSNup+6FtwURRbjhY1cscrtO2udS4kb0tl7If7/hY1f4uUn2eS5il6HzqaOw0NHF2T6D8CThO3zvXEPY2Knode4kvmRnwURTC49HEL7jt75+4fcNDH2J3W9e4tMk4tmw+9kTiMhIw7dp8vlKy8Pjy/NkN/qXoaOvhfHLeuPgmkvwsfFFl6HN4btpsEib+C+pMDDRFUkLBYAxC3vg8MYr8LHxxeqjk9C4g+jfQfjTaGyfewpHn69Q2vnmlKYBAPRVf8+9++h953Bk8gDZDRXA95j0zJTl5++gbxPZuom8/MgvggR7Q4WISZNefNPOVHGhn47YRy0yL28TOAWEF5yK9kSo6IqHUGaVFGDAg0NIKiS8geoZWeFEm9FQUyFfdfzcdznfT49HVYt2kigqKEEXI2JVJ+T7TpzeLviyH7uiH3/fgJmiKVmnorby9wFA616eWHJ4Ev/9q3uRWDGKWJEdPMObXw6bx+e33/H0Rjha+hBpc0diB2O0g8D092jsEIxyEF2ddKQZXQUAjkaKf+ikcSRuJRIKP6O1KbXqods6d8H3nGyEpch/U+u0cweiZ4pGWFT8gxB+r6pJVJlS1xH4H1UU8sj+oJ4nUFv9r8jBXr1x4tYbLBvkhU7LgnB/3SSM3nEWHes7Yng7QcXKoVuD8SU5E1vGdEM7D4EB+KTdF9C2Ti3sv/kSHnYWCJzUW2T8yXtC8PpLAub2aYshbQi/r80hD9HcpSZauwkiLerN9Ef4TuJGbFvnLrTEPABIyctDDV3ym/tDoeSh2GklCZjrTBRsGGw7A8sjRmJ1ncpbmWplWxM9nKkJ4ve9VkvcV8ZRrCpfU2txPxllUV0Ao/K4EBuBt4NnIrOIsF/QUVXHFA+iOFNJuWyTW3lXBj3t6K+Gl7C/oYae5GJTpeUpfCEPANRYyl15T84NhJaaeFRWUVkUNFVd+Pt5Qh6P7z+WUBbzDo7qi/FHQ+Q+t0nHL2H/iN4S929fS4ioHftsx92LxCKF/767aNfKGe8iZN9ULfLrit2HHmDauPZi+7p18sDqLVcxcZTkLIPuO4/KPAYZ0ztQS/s8eoKwCWnfWfzhWZKXXmXNNQB8ShuKorLPaGgt2bj9TUJDNLKRHdWakhuEGnoTZLbjUdlzzeNL5nTYGC5CdPo4NKkZg+/Za2FntBwlbKIqs4flDaTlCa59wRMGw225/PdyxWXUzbY55Rzo6AoMz2+/WC72es+2mygv52DG/K5St1c1m6Nmim1bXzf4N5zJf5eto7rBu76TxP33Vk7A3fAvmH3kqsQ2/wZ4Qh4AiUIeADAqROpLawsATQ7vx4cJRHBDWXk5PqSnImzsVCx5dBfh6aliwpxnDcE1+FF8HD5Nmom/oz+hl5Mrrg4cjmm3BCKI5zjy7A4dTXU8DJwm9bxEjilhnNBDvz9jSBgfG/KstorbjzxfAXNr0efYfhPbI/ZDAh5ceoObwc9xM/i52DhnwteLbRs4rSPSk37g2vGnWD5qv9h+ADCzVu4zs7NeU3z8+RS5ZZUTEWhjbICELMl+zaFfEyvluDx+5BfiXoTsALA68/0RsZnaAsG3DGp+vh+T0tDYofKevSThQSNtuLToAtilodDS3yBvV/5DhmynPgDc4ltgWcSAZREDbsk90jYtrm3jC3kvu8/D2XbjJAp5kiguIqq39m8g7relTPx2juK/5hWsuPkjCO7NHPmveT9aupoYu0JQvGGgbxf+vnEr+4kUvDA00xfpKyzkAeALeTcSd2LUAvIKZ9dPCPz5dFmian0RW/SPks3h0A4lDRlMXk1QmYy2X4ll7vKlRpwfRO+82ByO7EYKosgxOtjXAgC0X7wfDAYDvkGX0buZO7aECCJ36vv6w83WHJvHdINv0GWUCN2ov/gcj5DnEVgxpBOeRMbh0otI/r52i/dBV1Md28f1wMbzD5CZS4gP8/u2g+8B6X5enRwcpO6XRLeTx+Xuk16cJPLeQFV29afcEsklzWVxrC950ZWKPPfeKHW/qpzfY2S0tKVWpEVeRk4iBIRerdZhzkrpD9HVyMepzkPgeHwLzsV8AABEDJ2FJmd3w/NsILgAYn9mwe7oJpRzubA7Ki6U7H34skrPV0uNPKKiKigui0VhaSRex9vxfwCgrDxT6n55aOlYU3YjEh5HS7Z5aNtjC7oOCkDbHltwbM9Y/vZhA5rCu58/fBedxsn9RCTFyzdxmL2MiLCdvfQsbv6y1LC1MsLZS6Fo22ML2vbYgg8fBTfI82d2wb3HnzCMJHKPR2zGD1q/17T2zSi1e3BrgcQfSVTGXPPQVW8kVcgDQEnIo0NlzzUPJ9N9MNBsiyY1iQcZT5sPMNUZBGsD4oFeU7U27IwE0d6KpC2yy6ndlzg618DqhdIjxKfO6YIbV95S3k5GZHIapXbysL5usNhPNcpFmpDHo2M92dYSVc2lxA348JN4Lj0YS0QfF5UTXnmlnCIkFn7CuYSVv1pzcSmR/H6vYtuYvJf4nEvul55TmopvBe9w4psgsEVF6I+YwWCIFGxjyvgDN9Ei7Kh43vp2u7fB3aQ604Iu83eNxKSVfUn3qWmoQteQvPjA9PUDMW0deaSajaO5UqPyAKC92XAAAFeh8n6S8e0iuxDFhVfkHpnKoMO6INmNflFvIbmNWEVG7DlDqV10SiblYysTZ0v5PK9zUxuiMHsWSgtOAAA45ckoK5bfpoJSZB4XpYLXHHJD0VUNumGwfSO5Dt7fTrTaloamGu5deoPzb9dgaLPVCBZaOaxsxnbagr/u0As7Li0hRBc1ddnT2bCNZANfOxdLvH8qCL3+UfoNcfnPYKVVD/dSNmNorb9E2jvt3EHrfFvZ1kR9i/9eusK71JRK/b0UmW8ejzcSq4Lzj1xH72buWBEsiM7UUlPD0oGEp1T4Tj+RKDoAOL9whMi+3s2ISJjs/CJsGdONtF+5kAC56+pTnJgjKpbu79GLlqdbTnEx6Xyf+xqA4e7zMHXzUJH0dDtXK8xzCRApgkHFQ89z/165z+1P5Hjf/pXinefVrR68ulUXwFAG/R09RN67GJoiZoToNeHVQMEquIO+Mb6NkiyIBN4XXxGuTNLzjsNIq0eVHpOHsVZP/Cx6hAbW5CKMrP2VTVRqBlwsxBcPKhay4FHDXB+3L4iuFDdtZI+mjcj95CSNAwBD+kk2mXZdRi+yfkKbxrIbKUjwhEEYGkTtxlkY9+U7ELla3IewsDQK+aXhKClPQXr+GZjpDEJa3jHEZ2+CiU5v2BosBlNFGz8Kr+NLxjQ0rUkIgy+/O8BCbwxScw/xt71P7gQ2Jwc19KhXFr73STnm8IryJqE+dNTrw9nsiFLG81gZgE9rRD+r3s1EI815EXY7/xqPedOOIT4uA4tW90V9T+LzPHfKUXyKSISjcw1cfyLwsp475SgiwuPh7GYlsl0a/fdWntDG5go8rFkMetUjq6l8Jl69hEffv2Frpy54n5aKha3agslgYOn9OwiOeI+TfQdg0b07iP+Zg68z52Dmzav4mJGByZ5N8NfbN1jauh2GXzyHrzMJ8bvWzm2Y16IVDDQ0seT+HXyZMZsvkNlo1cHN5F1w12uH8Q57cD5hNWLyXmKh2zWwGGq4lLQBeWW8B3vJolrFtrV0POGs1xJPMk6italo9PjhuBkoLhctmPh05AQ0P3oAtY2McaxHP3jWsELDQ3sQNm4qTke+F2l7KPwNQlOSYLd7m8RU2qB3bzC1EbEIFHpoNjJ/FiAuOQvvviRj/9/PqP1HVIA3ztvoJDwI+4Lbr+h7UcvizHvx6LeK3EggF3AkbZeH3uPaove4tnL36z6yFbqPJC/SKQttLXUUFFIPQDBWt4Kbfkt8/EkuGitKl3rOmHtSekTpivN30LORK+XCDVQ5//ID5YUmgHhWlRWhN/7ABWQXUPO8/PvNR6wb1Jny8ZVFO1fqATL5WQPBVKsPPaO/+EUvVJiWyMvwhr6FfMX4KFazHQ1OwUHitfY4odfj+W3kFfIAYF1D0QePQY1XoqyUDa/ejWAohz+HPJw7+Agndt3FuLk+6DmCUK19nBeKtOnpsRTmVoZo1cUD9/8Ow9EHxP5jVPB/2gAAIABJREFUAbdx9+IbePdrjOEzpJe9njNkLwrzSxBwbhrUhEtWS1mg+f45BY5CJd4n1Caiqso4xfCxkt9YUhJUI5Z+F7GzZsOBhvDR9/SpP6LAREXI5tvKSE/kfWhMIro0ou+RWG8m+UNhwISeOHr/DUZ1aISDt19hRveWYm2UOd/H1l9C86718fbhR7x9KEjhnbZlGHRY+nIXwaAbDXmo158XpbbZuzPm3771u0+jmv8gDiY7EZs5Exn5p2CqQwj2cVnzYG9MWFe4mJ8V8bALT24JTVXlVYbU12wPNueHyPGTcrbyvfV4+98leaK+VSh/v76mF3TUG0gctyIfV/vRSkfss/sE3i6fAY1KMlsmo3P/HSguKZMo9GXkFZBup8LsTvI9bLDZ5di49Trc3azQp2dD2R0ANLCl7hsoDIfLRXEZW2yutdRcoKVGfObMdAbxtze2jRRpZ6RVMZWTg9TcQ/x3cT+Woq7lHQBEmi0VMvIKMD1YepS6JM5OHkqrnyQa2bwj3X5s3ACMPESvSFT/vcE4P0VwnrclLISrq7OwZfdIse1b944iaS15uyTopjHL4kryEXC5XDzNvIHxtZbir7gN1QUxlMyac/ewbICX1DbTg2RXuY7OysTdr7F8Ia6Hk+A6Exzxnr/94ahxGHj+NP8e7+6IMQCA+XduooWNLT+bZeSl8/w+ALDjxTPU3bsLkVOJ1Os3P66gpalgkVqVoY5hdkSk/On4pRhoswqHvhKLcBwuG2yuIDilsPwnGFCBJlNXrG1cfhii857xhTzhtmNrBSKzJAEffz7kj6WjpobnowSLC00trRE2jogUjJ0qep88rl4jjKsneGbe24UohNHH2RVF7DJcHjAcl7+I+k6a6GvDRF8bjV1taYt5vHE6NXaChbFupYp5/4+0a+GEmG/pshsK0d9mAfYWT8PqiJ5Y6HYGaiqaSj2n0W0a4chj6ZHwDRbtxK2FY2FlJLuQJBXOvniP1SHkWZyyqDPfHyymCt6smwGmiiB5tPPGv0iLdvxpyBNlzymLgYbeQrHtDBX507mpiXlCol1lcub1Sv7rwMviK7uKcjX4OSJex+Hv8DV4elsQWnrj80YxQS/o5hz4OC/Ejc8bsWPJBcxa1w+n9tzHjc8bMar9JugZaPHFwIqcPfAQK/aMBBgM9Kq3DDc+C8K6wx5FSTw/LpeLgdPEy5CrqmiQtP7v8u8siq4YtcyNEJdGLwVIlclEqL+4pwwAtPNwQL2Z/hjVQbLYrsz5nrZFsv/VxcQg9LEW+Bt9yg2Dqx61B0t5af/rRvBPor+bu9LEvIRvmbChWFmwmv8+Rlo9ARMVxGZOx7cfgmpuPDFPV70JVJnmIumtkopl0KWBdRjeJjYUOb5woQxifyORczDWpuanykORdETPtYGIWCX7vkJalJ08kFXJFabN5gNKOY4s1my4jPsPiQdD3V+eaYH77qFr57qoZS/d6sDaUB+J2fLfQFOdayq4WZyDrrqnYANX/gUeRebaw6oSXLRJaGxH39+nMlJb6UA3jVkWL7PuYa3HcbzJfoTaunUx27nyKsT/P7K0fwesPX9fqph34PZLPP4Yh0ne0ovEPYn/Tvm4rWxr4nUyuW8X85dn3dP476i1c5vEMSY6iv5t97IWRMsPrUl4UPH87lQYLPS3EQjdWkx9iW1nu4gK68Jt9VXNoa9qDgcdTygbTZYq6pqZo65Z1XzvVCMZ1/UBKOdwEL2Ump/bgpnyRVPxmFJ7N9ZF9sXGj8QiV1uzITDVkG3N46YnHpxRkbnd28gU8wBCLGteuyaCJpCnJ1PlTVwSbSGPB7ucQzntVhph35LQUAEv6opcfkPPY14SGnpzUZgzD2paguJ3RbnroaVP7jsvDaUtUzuHrCatWsuj3t/rsbBuZwyhGMF3ctcdDJ/prazTAwB0H9ocu1f9jeMBdzDCV1w0q4gKk7iYfP2UDACw/nXje/TBAvg4L5Qo5h3edhOHt4nnPO+5sxBTO23EuFZrcOgfgS/gg4uh2DyDMENu1a0+pd+l16mTlNpVZLKn9PSc+LgM2Mq4wZfG7Svv4N2D2u8gDT11dVp+aQWlpdBWk1yZlC6VNd88jHS1EBYr8JQLuPIP+rXwkNJDQFl5Oco5HP4qxj8fv6GVm51Im6DbL3F56WiJY1TFfKeXJIu8P/F9O9Z5nJDY/kWi8st30yGp6AesNCu3WIy8pKf+xLOHn8Bkitqe9h8h++JezZ/JwH3BCkUBGWl1h5EtuRcrANS3ku3hV9tUeqSTtP0sFSOpAiGxX9RTbcPHk7ibthv32os+nC8MP4DXP6LEtgPAnmG9MPXk31LPk4xyDhcXwiLRr6F4oY6qZveDF7T7VkyplMX9h5/4/ngBu4mItumTvTB09H4EH5kkrSvuzB5LKxWY7lxzUY4fBcTDdG7xc+hpNEdU2jCYaPdFMTseruYnYW+8HuFJ7cBBKSx0x8gcsyrnWlFOjB+I4QfpVT7vFXgcf08foeQzos64I/IXTKGKtSaxOOeh3wwJhTGwoPCgWw11UrLzAAB1/WT/re+//RL7b5NfS977+6GJFXVR+vH3b5jq2RSnIt5LbNPU2ga7u/aAoYZyI5aqqUYWCzq2xqHnsoUwRVgd0VNs26N0alHHy+vQizaXxPMv31Fnvj/sTA0RMLIHHMyNKfft538Cn1Mqp5AHXUbuOUu5sAYVFp9RbmaVmtZQsNTb8FNsc5JtwFJvDU29xXKPVWU5J23Ma+NQ9DNSMe9Hei6MzPRQkCvIhT65U/liHgB+lBwv6k4e0pOJKiqF+bJFD7Kx7V0tcSNxJ3ysZ8LHmoik4v0LEIUxqPIhjd5K7PxWraXunzBgN26FrqQ1NgAc3XtfKWLe8wmT4B5IfT54tDgUhPAp1Ks7UaWy5luY8J1+GLo1GNFJmdg4ygcd61MzGw7f6YflJ2/jzrto1DQzxPHZoqXYH22YjLaL9mGClBVVZc33YCc/5GTkibRhqbFwNW0fYvNFjVYbG4lXfxRm/N+yUzrIqGsuXzWh5rcXQpMpWZDkcLl42HGNxP3ywACUYnXbqJkDGjWjV7ykGulMenQBoRmJeNPfF7G5WXDQo35DowgfktKw/9ErTGor2WPtv8Yit2G4myZ+s7yx3kR4PSC3TGjvUgt9Grjj4ttI0v3SWHrxNrzdHKGroS53X2XRfksQUnPzafVlMSnVLBOhuw+5p2Z+fjGl/sqea+EUW3Nd0ZRPBpgw1u4BY22BBUtjW/FUsHpWDymdQ2puPm3vSqpz7VN7Pm582Ux7vzCNatKPIohOy0T8jxzYGhnQHoMu+SWleBZLPSJLXiY7EjYz/W0mY0vUTGSVpmFjXfn9HKsh59C910oby8PMHE2trOG+Zyc2dvRGdFYmmlnboKVNTfg2bYFaO7eJeOaxVKT/nQX3HYhaO7ehpU1N9HV1Q8DLZzjQvTecjKszE6qpXEY3aYjRTSone6gqub90AjqspV6M4ltGNnptOya7oQI8XDYR7dZUTXaCMphz8lqljKvCtIaBpeKBK1Um5pVw2MgqIfeIMTIj/MO09Sp35WXpuL8Q9T4BljZG8Gwj8Cc7uoMoQvDX1hsYMVNyxJ6dkwXmDduPiNA4XP1ImHueC3qEtKQf4HKBWi6W6DakKa5HbUBXl0Wwd7bA16gUMWFPHtGusnjx+DMcXWrAxEwPl06/RO/BkoWe0Gcx8GzhiM6eK/lCX2fPlWjt5YalmwZK7Mdrdyt0JTgcDnq33oDLTwkT5WnD9mP3yUkoLWVDTU38Y6jJovfRzFOg+qkkTr4Pp9WvmbWNyPuVQwSfLd+ehOeRcIELAAieSx6ZU7Fdxferh3lj9TBy8XvAxhNwtpIebams+c7JyMPN7IMi25b0J1Z7N9c7h22f/ZBWnIiWJj7obTVO6tiFZWVS90viZL/+/NfjQ0fjoOcRAMClpBD0tiIPIb/vtZp0OwCUccppnQcZm727YN5t+SsVVVM12J/YgLjhi2B/gki56Xj5AOKGL5LRi5zeDdxw6a18Yfk77j7FjrtPMbtTqyopcqBsvB7MBovBBJtL/M3wIus6PZwLdRVVFJWX4HzLVTBUU8wTd31fb1oCEwA0WbcHr5ZM/S2CXo9dx2gLeQDwYaUv//WY12NwuPFhmX2u3gjHnFmi6T/TZ53AiiW9KB1T0bluaGuJkxMGyW6sZHrsOoaY9Cza/YXnWhHIhLxzQQ8xYEI70vYrenph1WV6aUqd/Q8jcvUskcqaVUHjtbur7FjzXH7//fN/jff+yo1APdWP/O/dt2lz+DZtDoDwzOOxs4sgopznj7e/ey+xbQDQx0V61XbPccQ1J/QQsRgUGZeKUWvJi7JcWDcGNS0MJY7Vd/FhxKdlk+6bM6QdhnSULvREJ2Rg6MrjUttc3zoBZoaV4xGvTHjzymAArw/K9ibntQcE/xdk7Hj4DHv+EY30/LRkFr/AidNafzS3t8XzuHgAQPRSP4w/dRGPY7+hTg1zhIwjnpnS8/LRKkBUsGKpqODjYtHvcae15NGnwqm0J16/w+pbD0j3CY8TvdRPZDwDTQ28mjNFpF1z//3IKigU6/901kSY6mgrPbqODDM9nUo/hjzM6NwCJrraiNjshzrz6RUBqwiDAXBJIiVkFdWgyq3waJlttg3vRmksdqnsQnAsNflEZPmXeWnyKPULmpjUlN2wEll7aCzOv16BnSEzsCZIkJ4xapY3bnzeiLFzfaCqxsLlD2sBANd+CXY7Q2YAANhsDracnIQbnzfy09sGTGiL6Sv7YMaqPug2hBDEGAwGrkdtwO6/feWO/qsqalgb4u41QqSSJuQBgGcLR/7rslI2/7UsIQ8AdH559KioqKCkRCDOdO5FmJ6TCXk8+rhKv2hL4llCPK1+ktj1kl6aztyWvzflMTI+DRefRyD9Zz7OLhhe5ceP/0yk1Y5aLPDFmuPsj831zqGX1VipfUvL6QtoktJ+P+aSP5A+95b+N6qqorwqT71dXZU2VjXKR52pvPWtGR2a0+67/c4/cF3mjw03HuFbJvnDxJ/KrXZbcK/9dr6QxwUXHcwa4GqbDbjXfjv6P12hlOPM6kj/+7XJuj14n5iqlPOgyvPYeIXEpTuzpX9nSoLFYqJ9501Yu/EKPkUlY7rfCUR+SkKjBnaUx1BkrsPik/91c62lJl+l1MS4DAxtsQZ7VolGk/vUng+f2vNFts0ZtBt/bb7O31dawhbZP7hxXXon/Qv35TvkqiKoCFwu/YrM8pBS/B3zwweI/FRTDRUkCXkApAp5o9edkijkAcC2Uw+RkJ4j9diyhDwA6Do3CNHxf1Z6IhnLxxCVQckEE0W4EB6JlrVq4siwfrg6kbAJcF23Q6TN87h4HB5KLMRPPH0J4UmpODC4NyJSBBlThlqaUGUyMd+rNR7PnIA6NczB5nAQniR67Yle6ifyo0ZSxXV44/qIXuoHE20tqefecscBdHGtjUczx8NAUwM5RcUiRfvS8vKRVVCIgH7dEL3UD24WZvxzMNXRlmOWFOf2IunBE1XJJC+B5tCtgXIKsb3fKFmwS/tJfwEVAHyPUhNcO9d1otQuP7OXzB95UejJxTlENJplTfgNrAm/IbH9/hZDJO6ryI2YLbTPq9JQ9rcYTbY8/YdWv/GNBCnONWuZoWYtM0wcuAfxcRm4+Zr8AetndgFOBD3CtPlEhTl5Z8DIRLDiJJy+W8tJdirkFu/OuPhJfsPJGdeu4s3kqXL3k0R6Ab2qgw1r0KsGqCzcbc3hbmuOPs3rUGqvq66u1MjGic2W42b2QawaFoiTn7bK1XfHc3rVuipGGKqpqKGMQ4jIi12XkXWpUphKipioLoBROZSUs2U3ooilgZ7sRjI49iwMx57JXsVTBl6uDvBydUCfBsr1lDsSdxOL3CQXxqHLpLZNsOPuU9r9B+0/BXM9HTycN0F2YwVpvmEvcgqppbWSoauhDmtD0UpzBqrU0invXCOKkATuu4eysnI0b+qAQH/5FncmtW0CPU11rL5yX65+PP5Ncw0Ab5ZNl6u9maUhgp8tQ0RoHEIfRcGzLfGAcuPLZjExb9uZaZjgvQVBtyUXWvFydcC9T7Hyn/gvPFYGYPvArvDxcJbdmCanXoXT/jzIy9n4Pdhcj16l32r+HC7tu4vekztWybGKSsrQeuouAMCTPTOgqS4Q6KMTMjA3ULLv6o6zjxDxNQUAsHtOPzR1Ew1E8fLdg5/5xeiz6C8M8mqAeUPJLWMMdTVRUlaOW9sniRwfAO6FRmPB3qsAgKGrjkuNXvsT6NnKHasPE55hqT/yYGEkOZqwSChwI2iB9KjsJ76i14SK0W48WtaqidtTR8N7zxGRSLmHMXFo52gPVSYTkYsEtlUh44ZiTHAIhh07i4hF5AUCAx49Q2l5OeUCFxUx0NTAzn5EVOmrOVPgsm4HBh4+zY8WbB0QhD513eDjSog8l8YPg9Naf9yOioG3i6PEcSsDS0M9OJobIyaN/iKXMjg7UzT7bNMQH7yKTUBGLr3nbACwNtIHgwGosZgoZYsHgnitC4KxjhYeLZfuEUzGtbdRuBdJ/1pMBi+tll3yCIU5C6BnLhQwxC0Du1T+ACKFxLzPfYmqQFwALiGrMbSWJzrUEFcmm5jYKTXi4Xex+2/lpF1IoiC3CP3dFshMw937+hWt8Re1bst/fS0kFN36emLXsQno2UpQOYXFYuJ6yBt07UsIf8kJP9DBpy64HGoyXmZ6rsj7+LgMcDlcMFQYOLz7HsZMk1wtqyJ0U0WyixW7kf9dlBffAFPDR+L+ohR7aNaIk7i/IsXpzaFhRt0vaE17L8y6eZ1ye36/Rw+xrG07ABBJsT3ybiMG1PLFoFmSfydJ7A+l5+Eyt2Urkfd7GlaNJ4NLCHmablTf5aTbFaW6AEblEDd8ETzOEBFl7qe30U6x5dHCoWalekkpk3ufYnHvUywWh9zmb3OxMMXFaYpF9bY2rYsveYmorUu/WqckPq3xQ4PVu1BcRk+ETcvNh+syfxjraOGfBfLf6Mmi2fq9+Fmk+PXo1RLxxSn/+vJFRE2fTP3aS8aQJvWw+ebj//xch68gf/CThpo6cX9bx9Mek7tu44t5dAkc2lPhiLfZZ69j9tnruDRtBJwtlLfwc/RZGDbeeKS08ajQ2rSbWDRetbj359PTYgo2XZmLhOhUeA9riSuHHqB51/owtzVBUUEJ/rn8BvsXncb5bzvRr+YMODeyR73WLhjk1xVp8ZkAAHNbE6R8y8D+RaeRGJuGg6+IzKnFfbfz25LBE/LIRDInG1Nc3jSetN/DtzE4cYvwcb0bMAUGOuL2T/cCpvLTSM/ceytRzLuzYwrpdgDw8nSCu70FIuOqNmpZEQx1NZGdV4Tu84Kkio9tpwcCAFRUGGjgJNsHNCwxGWffRuB1fCLS8whRp7C0TCxCuoaeuIAo/J3P4XJx9NVbXP7wCQk5P5FbLDk4oZjNxu4nL2kLeQBwcEgfkfdOZiZIzBFUf9dRV0NCjng1eEv935NWfWnOSJx7+QGrLtz9Lcfv0dAVbtbiVZofLJ2IjNwCtF9L73nt5kIia+HJislouozc8iErvxB15vvjyOSB8Kwl+zNZzpGvom4zR/mLMuX/GANtgwrHYKgi/8coGNT4KtdYSlHYeJKLg64pWptXrdr8XyIjuXLTqYSlMSdXS/RuswHGJjo4fFFw83rl2RJMHrwPwYce48Q1P7jWtcGEgbuhb6CFLr1k53BP8PVG9xZr0aRlbSzfMgi3QldiVM8A5OUWYdbSHjL7V0PAKfuAksyepOIdpywKQAlUVOuBW56K4ow20DB7CYYKkTJQktUPDKYtAPmq+nZ3dqYl5v0d9Ykv5gljUdME577SKy9ONwbWp7b4YsKzrH9QwCY8KzqZSy+q8yUvGSOfi4vpslJxo/ouR0rhTyx9exWHWhJRSBOeSk7vUJTqAhiVx4dBylshPzS6b5WkoVUWUakZcF3mjzZO9tg3vDforK846ljB68Fs3Gu/HWHZX+CoQ9/kn4y3y2coPMdZ+YVwXeaP/SN6o42TvcLnNOXE33j4Wb6bMUnsHU6ecrE3di+mOEzB2Ndj8VfjvyT237j1GhbM6Ubr/64iypzrjm6O2DVE8XuC+1GxmHZSOb5De4f3ghpLMVsFPUPlpE+NbN4Ax56/VXic3ruPo4OLA3YPE6+aKA8cLhcNVu8ijXyobC4lHawW7/6FmNoY4f3TaP6CLovFhLktISxraquj05AW4AilhK8PEVx7ee0AQrg7HLYBZUIp6cJtJSFJsJPG3EDBdwmZkMejWws3XHsmf+aQMCvGdsbAZUcBEH9fVe11KS+HFw9B70XEtSbrZwGM9cm/6zi/gj82TulOul+Y1gFBSMsj0iCb1rRGC3tbnAn7IPe5fUxNR++DJwEQolo7R3u8T07Ftx/kqdB1N+7CnA6tSPdRxUxGquzxEQPQ5+BJRKdnwsnMBNPOXQEA1KkhLmhVFQOaevwWMc/L3QEbBneRuN9UTxvL+3phdQh1v1gNVRZC183gv9dWl/3MO3ofUS1+SsdmmOZNboUz69gV3I2IoXweALB/fB/ZjSqgptEdBdkzYaApuA9ilzyBmpSgHkn8UeFyPo6iaQdVlWq7MfIKFrqT31T2fLgdl9tRe7gr53JQzuVATYXetH6LSqHVjw61XS1x6bF41ImKigoOnBWNAgg6K14dVlLF2/4jWqD/iBb8912OHMXNy+IRjXXqi6vYd2Ji0MmxWgwGABVVD6iSlKfmcrLA5SSDqd4BnNJXYBcchqZFNIpSXaFp/h7lpc+gbnwBABHJJ9cxad5I/CgqEnnPLivH3VPP8PNHPvpP7wwmq8qsOWGhI2r0uvDDPGz0oP49MvL5TjHhrvnthZT6dr4diPe9l/DfB7UkL2ZSzb+H2wnR8Lah5oMhiU39u2DB+X930ZPH0XFwW06IONIM9nk+eZK2NzSsjf2N55DuozoW6fnNn4g2mxWPwp10XOB5psZiYkGXtujk5ghTXck37Rl5Bdj78CVOvaJXKEkazR1s0c65Fum+qLwoHP9+XKqQBwA6Ohro0GUTAMDbyx0L53VXSNhT1lzf/RjDFwbVWEz0a1gHU9o1lTnXtz9+weabj5UuKkmba1nMG7oPW4InY3jLtTj+ZInM9p5tnBH6+DMatqwNFQlVcxd1bQcrAz1sUEIU3P2oWP5ca6iysKZ3J3SvKzl6sJzDxfOv8Qi4+xQRSWkS20mDl+arjMUMbaZedWTeH0L7oQHw9LDF7HEdUMNMX2rbQ6+JrJ+eNabicsoeaGgLig6NqDMfxyM248vbb+g8XLqoUreVC7gcLlTVqT9bqagwYGmiuNWFJJaO6sQX8wIv/IPp/eQXhmpZGvNf5xYUSxUP/wSszQTWDp1n7yeNzhN2o+rQsLbU8YrZbKTl5YtFx9ER83ofPIlXc6bAQFODv21McAipmOe01h+aqqqY1KJyi4y5W5jBx9UJ3Q8chyqTifHNPbF7gPQFrO+ZU1HTZA/tY3K4BcgpvA4jbcm+ohGb/dB9yxF8y6gaP+Zdo3uivZvs4IOBzepiYLO6CHkVgeXn70ht+2TFZBhqi/+9qDKZKKPgub737gvsvUvPD78i49o1BlNGVW4ytAx3QlXDGznJgmKZDBUT6FvIv4inNDHvsxLSyf4En7xmN1fiRZeVAICG15eK7Pv4Mwl2OqZof2cdWpjWhn8jIv0oqyQf3R5sxRNvUU8uH2si4o2XNst7rwg3Y77Q6tfWzk7hY1PFc/de7O7Znf/hjsnKwuDTZxE6bQpeJyYhPicH/eq4Y9PjJxhc1wPfsrPR2NoaJexyFJaVQUtVPvNpaSz7IFstX+NxUeK+P22+S7OnQ934FACAXRQCoAxluevB0hoBLicNnJKHYKoT6dQMFbNKOQdpDHOdi8K8Igye2x1GZnroazsdJUWlYhVuqwovM8nVqWURl58Oex0z/NWUmn/Sqx7z4RKyGjW09JFelItyLpc0zVZLVZV2pd6KjO65AylJxAXZ2FQXwTfnKmXcagiORb9RWMzrWc8VSdm52HmPng/kn4b78h2w0NPBAyn+ZyMmHcTx/fJHRdDFVFcbpyYOxpADp5U2Zim7HGuu3seaq1XjC1aRB/MmwEJKFbqA+gHgUohhnj7Zi59ie+rsC76w18nLHYvny46cqIiprjY+rfFTasRpKbscp16FV4ogSgVLAz38Nbofrb7C1WpPPF0qdT+PSUupRcmNbNEQO+49Q1Gpcq4XAFBcxsa8czcw75xkf2tF0VFXU6pf3wLXQKWNVY1ilJax8SzsK56FCSKP7ayMcGTrSKhKiGq9nEKIEwF3BUL38Qji72L6NuI56sL3XRKP6bdzlNznKavSLBWEK7JKI+xzgsw2hSVlOP8gHB9ik5GdV4T07Hxk5ChmzP87aFOvFh6HS44695pJ/F+rSyluyCMjT9wnbdTJC7TPTVjI43C5ePpV3OLEc+seNLa1wsmRsgs4KoMbn6LlSuXNLX6An4U3oK9FRGfFZYyFmd5kaKs3QSk7HqXseKT+9Iej+QV8z5wKPc0OMNTuDwCIz5qBgpI3MNeXfbyr80YDgNKqyZLhamWGc77y+yX3bVIHfZsIvN6LSsugSbEo1dsNMyv1dyLDryv9CE9Vze4w0JT/PqwiVRcyIye5OeKlnCubqNwUrKsvULPDuq4Va9PzwTa87LIKxeWCm6tO9zbiRZeV6HSv8ivXvkiQfdEgo4mV8v2KJFGvhgWa2tjA04pIp3I0NsaIBvUBAOsePsT6h8RKs5aqKvoHn8KbpGRoqapCncUUE/LsDCRXm5JGaj5xkVzjcZH/Y6XpKPKet18af9p8qxufQlEqUeWXpdkLAAOqeouhqrcYDKY1VNTb8NtyOelyj6/ofGel5uBi4m4MmuWDTkNb4u/kPXBupHjaGh3Gh47GmYQQLdoGAAAgAElEQVRgjA8dzf+Rh4DPREj8x1xqnwENpiqi+i7HAo9OONNunES/vLrmsou/UKVZG2fcerMKt96sQpuOyi1c8P+E/YkNpD9PU74pZfwp7ZrizCTqBaD+dFJ/+Z9JgsViomPvbShjlyMtQ+Cj2rYb8QDXbWAA/sfeWQZEsbZh+Fq6UxBBBAuxuwO7u7u7u7v12B3HOnZ3tx6xuxsRBQRBuuH7MbLLssEuLOH5uP44O/POO++M7OzM/T7P/bg1Wcy1f98yesp+8XqAeUtO03/kPwBMn3+MXkO20b7XBgD8f4ZSt+VS7j6QfZko5ZhL7SqkWRU7MxOlQl4iItQLsevUvhJXz09g45oeXLwsv7q3qvzT579RUdTOzITLY7JOpb/kPFKzGEdW4P5U2WyObP67eHwLoGanFVRttzSzhyIml3X6ReUlJzJasY/o5I2nKddnGTUGr2bVwRtcffSBJ++/8d0/iJhMSFlPK0uGSWwfnn34LrM9+HfxoVUjUw6kcPxd1OnEizcA7Hv0jNufPVM9tqorNhEaFc23X8G4zluBa04b2fFFRmWYkJeIy9zluMxdjuu8FUw5rTzizFi/POZGjfAPFZ6B9HQcMdavAMDHH50xMahGWJTgKe6UYx2Wxm1JQPj7y2O9mgI5D6k1theLR2FjpvnKuj3dyqZKyJOHqkJeZlDFxSnlRhlAhqbZ9rm1W+wnlRLdq8/l2PP56TwiCW1urKSpQ2l65a+htN2lukJq6spyQgntA1/uUs1GiNw4WVM6fUheIYslR0ZStIL8VI5H198wpYvy8NqLn1JXVaVW3owTVB5++86j79/xD5MVZDe2bMG8q9cAeObjw/6OHTn2SghVP/T8JQWtrXG2lAhKtfPlY+ujh2qP4fS7t/QpI6neu+h1LyYU3ibVprPTRLnrk5Je19v9Sz7KOFzFQMdJKh1WJDLFwO4ZEd4FgDhigoXvQFLvPEO7V8SE/IWu6Th0dQoT4eOKjmFrdM3no61fiyj/Voh0nNExUl880NT1Tkqj7sq/U+nF3+W2q71PvwKSSL6XQV7iFNs2jvK9FZLzPTyINa+vc6ruIH5EhmBrIGt0W9benjteqROJkzNwbCO5y9moh6JCF10uac73sERuO17PGUW5uWsJi4rWWL+ZSeFpy3k9R3YW2Mc3iEvHxtCx90b2bR3A9PnHqFyhAHs29+P0hWecPjACtyaLqVmtEDWrFZIS86aMbQJAzaaLqVHFhW1re4m3TZp1mEvHxrBs7QUqlpP9HX04bSif/AJosmpHOpxtxlDcIScHBqacoj/95XRmF52NR5gHzsbOKba/ev01s+cLflAuBe24en5CmsZZ3jk3p4f3+E9f6753NtK3QG3eBH3jUaAHuiJtlpbtRt87G/m7kuaLeCji8fRhlJ6tOHIpK5G8EnBt1/xceaPZaoDZZA7xCal1M854tLTS5j9noKeDkYFqvtOK0mOTR/ZVK5GP5tWLktvGgtw25hgZ6Kkc/ZdVSGqx0XvBPqlU2z4LJJHxZQs5ogqvJo+g1uotTDt9iWE1KimsZpsS76aOYuD+41RatoEyjvbiaLikfbn/Fgrl9Z80ei759sTPT8YPVWvCsPyS9ThbWTK2djVM9PUIj45hzLEzHHz8QmG0XkTUEwAMdYXJeR0tSSq2iYHwHlIyj3AeXgGTyW2VVCeJJyzqgcrjS+Tq1P4AfAsMpsGCLWrvn4iWSMTSrk2oV1x5enV682LxqAyLztvUt7XS7XVrCFYDF65NTvM9SRkZJuZ9Dw/iX1/lP+gHN16l3YBaxMfF06JH2owp1eVwjRE0u7YsRTEvOfZGlnyLENLc/KNCcDBSHtlUpJxikce5sH2Kx/MOCVFrfIm45pCdoUgvngyTzMrWLyh44I2oItyEcpqYsKqZEFK6uVVLAEZXEypwbmwla/Rd1dExVeLSv55fpMSl/CYleB/ymIKmpcXr9nn+RVFz5SJNRlxveUUuDHPJmm8mbadrKvhLirQsMLR7I9VOP4fyaEP3L/mo4iQ/TD6t13vv26VMbr2MTmObYmJuxMqR/xD0M4SS1V1J+P0gaJ8v49J/E6PxZhadw4aPa5lddB4DHvZlczn5Am7vfJKKjxdrz1DrWOMfHKWAqS0fgv0A5Ap5oNnIvAZlZ9CoVVk8Pvjy+rkX5x/O0ljf2UD7AiU11teLb76025B+RVEyi8LTlrO+awspv7Ec1kJUWeLLn6WFMas3XebMgRE42FsSn5DA9dPj5fYXHBKBmakh106NZ/r8Y1LbvH2FynCjhyguZJPPxoqXs0dSdPqKNJ1XZiBPGFWEtkhIaUtJyKvVQEirdXXJlWYBLzl/8rWe27IebcoWU9rGKzyASY/3Eh4XzZlaE2h9Q3jxrpUzY6OgDXR1NJ7anB7I+/ud0KhGtpj3H2HdzhsZchxlEX71qxdmxnD5FWw1SYHcNmyfkvpo+qQinbLKr38iI9u7seKArJfn09+ReuYmknTXrZ/O0DtfY5rdmMTJGgtocH0c593+IiY+Fl0tHZ4FfeDmiH70uLuAvhXLARJhrdnNybybOp9mv/3d9XV0GNDWgZj4WN6GfJURxDZ0kH2HTNrmbmRf3k29IP582WcldexkPd1VSYuV1+ZEv65Sn4MiI7k/Vrqi8dMJw5SKlUVzPwPAWF94f81pLrHncrSStiJLFPJEYilHCwuj1Bc6crA048ViyXkFhkWw5dp9Ljx7z/fAYJn2VV2cGFi3EqWdU9YuMppxTWvw16n0u19pa2nxdKHs344i0lPIgwwU894Fp5zy125ALV4++IxTQTt6jU3/m3VyTtYcTZkzU3nUeC5XfF7xOli4MW35eJ1ueavK3aeajQvzX5xg0L1tWOmZMKOE4tBieZF6SbGyNWPOLsWlzP8fKWyTOuHn4Xfp8O+2jqNY/Lo3IbESw8/2jmMobpGxorE0GV+5KjrOR+n2tF7v7XOPYZPbmkv7bgPgVFhItd63XFIlNzX+J6nFQNuANaU3MOBhH+IS4tASadM5T1eF7c98f8icF7LG2ilVswW46fORxeVaseylUI1JUXWy/FZWapyBcrLFu/SlhXPaXtqfefnQYeNeDY0m6zJo13FezBoh9klN9Ms7sG0gAKMG12PUYCHqdf6y0zSuV5zjZ54wfEBdLC2MpIQ9M1NJlMPsyS2ljnNqv2q+s1oiEa/njGLK0QsceZS2dNKMQEdbi+czVX8wBJhRRLXJBk0LeMn5E6/1sxkjlBYBaXJ1EUNc6jOteGte/PqKo5E11vqmXK83A7eLs1hUOnOKG72eM4oi05eTFQOkFAnReaws5K7P5s9j70nlUT8G+lk3HU5dXnxKfUHCTSdui5cvLB+osN1n74BUHyMz6dqgrFjMG/jXQTaMaycVtXl55WBWvTtChzy1sDUQAlyGurQmNDaCU9UXAPAlXCisk8dIqOxaL2c58f4tbk5hU/mxhMcKKbu98zWmy+257K48lUeB7/gS7ouBtmpRk4mExQrXOjjGFzNd2Wqyr4Iucs13PYNdjrDz0wC65dvIyjeNGeF6hhWvG9LYYTIFzaoh+u1OFhUXyqfQuxQ2r8MRz4nkNi5FBeuOKY6j3JLUF7fIaCyNDRnbpAZjm6Qtuyr/pqV87D8Gpy2L+dJH8qwXEBmBT1gIRawl751F/1nBy+4j03Q8gB41ytKxcknKTtF8RLuWlkgtIS8jSLWYt+r1NQYVqo6uljA7fNXnndL2N31Um5krqiRyLb1IWsk20Sevtl0RatsVYYhLXfG2IuYO4uWkFWvP1NKc6Xy5moU11ldq+BUWwZitp3j6yZu2VYszrrWbVJWW8dvP8O+rz+wb14U8NpKHtJLDl/N01Sim777A1ecfaVimEFPa1xavT0rydYr6BNnqpKoSGi2bxja+sPKqfxmNtsiQn+FneO8/Dn0de0rby/dSiEsI55l3c+Liw7A1aU0ei3Fy23n+WoJ38HZ0tM1xsphEDuOkpprxfAqYhU/ITkCIzkvE3qwvzpZC5dy0Xu+MFOpUoX3ujuzw2Epx8xK8D31HVHwkN/yvUcu2jtz2c14cZFGpbljpy4+qU8bSCq2pe14Q7CNiY6h8+i+etJCtSJzDyEjtvlXhh/cvbHNlvzillen3znP3hyeVcjoxq7ziCDBlJCRAy7U7eefrr+HRZV1KzlrFi1myD2Fh4dEMGbuL7et6A3Dv4WfaNCvL81ffMDdL3+p981rVJyAsgmtvFRt2ZzbaWiK1hbysyH/pWp+uJRFAq9pIF3K4Xk81EfW9/yR8QoWJoerOspH2Nz2ErAV9HQcq5Fa9Yu2r2VkvQk+diNJs/rvUraq5oid/Mm88JBWgrcwUP+9tO303I4aTLozvUpvFu6/w4I1gGfPXbulCUZ7hvoTFRrD98zma2lemgV15Jj7dxMKSQkrnP5/P0zFPbfTkVCi21DMlLDZC/Hndh+NcrLkEgKWlB7Pu/TFq5yxDARMHmX0VYawjTKLLE/IAipjXIyEhHoBWeYTUyLwmglddFdueuJjV4LLPKurYyU4ots6jeLI/MQpPWyQi7rfg2a9yOYXtNcWE6+dZ5NZAI319Cf7Fusd309xffgtrqc9WBobo/NYXYuPjqXZgI6ExmrOg0dfVoUXZIhx/+EpjfQI8W5h2sVHTpFrMW/v6Bvs+PcS9ieATN9Bdc1Xk0pse94awo8LazB5GlsRt0gax0BYWFS0l5JUcvpwnK0chEkGNiesJiYzi8QrJH3WZkSt5tEJ4UPb0E8qBz+pcnzWn3BnatAoAp++/ljpeSn3+l3nu0x5T/VIUs9uHd/AO3L/ko7LTe0RIKoIlim4uNqvRFhnz4ecEvILWy6TJun/Jh5GuC8Xs9hES9ZR3/sOJT4jE1qTt7xZa5LOahb52Lr78WqwwzTYr8D2Vqc3yqGFTkxo2NaXWzSgyR2F7M10jatimLhqrim0+LjUYzgnP53wM8ZMr5AGY6eunqv+UyBby0k7eXQuk/POSf1aF4jNXEhsXr+mhZXni4hPw8A/EOYe01YSxkZ5YyAM4tlvw1Dq0I2Oi0Nd3FVJvWq3dxRsfvww5piqIRIIwkxoGPxos9XldGeWz/R27rcf3hyRNZsqEZtStXSRVx1ZGVr7W/04YiJVx+orHSSmYYwEFcywQi3bJqe78QeG2lHg9ZxT+oWFUX7QpLUNMM9t6taVSPtW8sbL579O1ZYXMHkKaWTasBaNXHwdg9OrjLBsmm7qZEvkccogrviYkoDAK+Mzt1/I3/AG0r12Kxb8FvINXn3LwqlCJPLHwyJJSwu/7oaqS7JFEIQ9gdnHJMwFAV2eJX/X2ioJX9eVay/ga/oP15YTfyfmvdjG5SFeZfTWFb+Q7itIAE50cvAq6SPPcMwH4HHKXCtYdyW0ksV15F3IDHZHyZ3l1qthqkqg4xQVZUkOLI7tokDf1Pnii318AE109Hvp+w9HUHFsj6cCRbucPsq1+WxoelVggnf/yngZOafPfm9ehAZNb1qLS9LVpjmgv7WzPzsEd0tZJOpFqMe+tnEqNayu1p669q9z25769YsRd9aqspBeiTC7iG/IrnDGtlvP1vTB7U7ddBQbOaoNxOkcpqEqNieu5sXAQxvqSMOYBaw9zdHJ38Y/SjYWDKDlcenb47ExJRbjECLuWlYpScvhysZg3eec5pnWoI+4TUNqnJpn2XH4KdEoVbdMLLZE+BXMI51swxxLCop9z+0tBsdDmH34aQEp4K5/7Lu5f8uH5ayl5LAQh3S9MePAoZX8OAGO9YtiZaqaKUGYQEhWVLv2+CXmNq6nyyNfgmHAqX5iIlZ70D83pmlNT7N/1yGxGFqnFQNfqaRqnOnh+9iNPXsGf0edbIHYOqatGnI2AgbaO0s/KaLN+N6++q19BWhW0U+m3ERefsfl4jVZuz7JROkeHCOn1VRduICAsIoXW6UfVAk783UO5aXJKpCTeJaVWg0UMGViHtq0k0QB1Gi2mTGknrCw1X8UOss61hv9u1FgOE2NezxnFwF3HuP5W1nc3PbEzN+Xq2L4ZesxsMpf3Hin/tjnm+vOfP2qUyi+OOrvx5CPVB6/m2ILeWJtL3yufvP/GgMUHiYuPl/HEG9qmGtvP3AOgfN9lMtsTEoT1fzomhvqERkSxaNdl8bqTizV7X3A0kqRgTi6i2CJHFUYVviD1OblfXm27YeLlIuYScbGDs/CeVsjMTbyuuEXGW4Gpgl94GBGxsUTGxuIXHgaAjZHwt+u8cQn9SpSjkr0jfc4dZULFGgwqVUG8bX71epgbGDDk4kk8BowV9/crKlJuf/k2LWVs+WqUsLWj66mDfOw/Bu3fL/TOG5ewr1kH/v32BWNdQUs40bybzHjN9ARBdG8jQSRLmoabViEvEWN9PZ4vGkVCApSatJK4ePUm25d0aUzDkqmLOq5dtyhXLr3k7p0PVKyUusk7VdCoZ14+0xwKt+UyNNfkodKFXzHBjHs6g6Jmrox0kVQq63SnP3srSWZAF71ZxZNfL8Tr4hLiGPpoAvaGuZhWZIxMv0k5t/c2K8dJeyhdOniPSwfvMWppZ+p3qKTBM1Kfp6tG0X/NYUoOX07/BhUZ0kQQ4T54/6TV/H+U7pvTQnGK5ol7r2heQYgEaFu1hLhPIF0FvER2ecylpcNgylrVS7lxBpHbXDq6wslyAq9/SH4IvwTOR0dL/sORb+gBsZhnY9yC9/6jcP9SgCpOsuk8fxrRcXEa6ys8TlJR2TfSJ0UxD1Tzx5PH0xaTGXH3IK5HZrPHrRdlrNM/YqFf2zXMWdmFT+992bbmUraHXhoRJZtCT/5ZEXvvPU2zkGdlbMjS9o2plC9PmvpRh8uvP3L93WcOPnieYcfMbG5NHMjZF+8Yvf90hh/7+vh+2JqmzsogtViYG0kJeQAXT49j+JjdrFmetpejlLg1cSBx8fEUm7EyXY8jD1Wv9esfQ/EPPye1rrrzB74GbSCnSWvufhWegYz1XAmLfoOxngtl7M8QGv2Cx99byuyX0WzoKowho7z0Hk5Tr6IjQDlnBx54fEunEWWTEbz7nD4TVVmRpFFnEVExNBi9Ue0+iua14+VnwaO6XJ9llC+cBzNjAy4/kFhSrRrVmuHLjyjtp9n4v/H+KVt8ACA0Ikqq0IaWSES72qUY17mWTNtaw9YSEi5/ojx5RV1TI32urh4it21StkzqQIfpkvdCU6P0yTrJRnVsjIwJi4nBQEdHLLolkijQAdRzzs+y+7fEYl5uU3M6FxEiD5sMKCTVHyC3v/iEBAaXrgjAw+6D6XrqIHubtWfZ/VssrdWISvaOVLJ3ZM2jO5o/0VQgEiH2uptx6CKH771Q2LagXQ429W2NjVnaJjwnT2+J19cApozfz6UbU9LUlzI0JuaNKFJLqZjnYi5rrL/3zENOXX9B0fy5xOsm90+dR1Fa6XlvGHpaumwut5wEEmQEPHf/e1TJIfzRP/n1gi3lhOptc14t5U3Ie3ZX3ADICn9Sx6g8E9+vAZRxc2XebomQEx8Xz+TO61g+Zg81W5ZFL5NNZDcNbQNAlXFr2X3tMe5/DaF15WLktDSlbZXiave3tHdTxmw9hY2ZMYMbS6rHtq5cjE3n78p46qUHXyPe09U55eiqjMRYT/pamumXl/ocFSsY8Cb1t0skJk46hamK0yc+B8wSty1ksw5ro4aaHG6GEROvOTFv+OPB/F1uOwCG2il71XV2rk7lCxOx0TfDUEfyYLK/qnKRHkBfW4cNVSTVz9a/ucmgdI7SSxTvKlRzoWOvjIsI/K+Rd9cCucuqMPXYRQ4/VPxQoIwuFUsxtansg3dGUadwfuoUzs/sFhJv2F13njDv9NVU91lv2VYujk6fNBhN0aiYC42KuQBw7sU7Zpy4THBEpMaPY2qgz+UxfTA1yLyXnJIlZCcVtLREeH3LGPN1bS0tcXRcZEwsbn9tTrdrPbVpLZqXVM932D/8nEIRziNwmTgdtqTdfrS1jMWpsSZ6xaT28ws7yX2vmpTPfS3V55AWElO2l138l8037mu078r587C1Z5tU7z+hodt/spL3/xMPX3hm9hAylAdbRrP28L9s+x1hp4jRHWvKXb9jamd6zN0jFvTuv5a+ficX9xWnpCpDkZAnj/iEBHwC5LdXJOSlpW1+B+l3flUEwGwyj3oHtvE+8Ce6WtoY6uhIvWu1dSmK88YlmOrp87zXMCW9CCT6/zlvXCKzbcPTe7zrm7Uj4me1rcestukf3BMeFkWvvm5s+/s6dWvMU3k/dYU/jYl5g1N4aTXU1pVJzd186BZXtqpWnS69iYqPYnsFoeqJ6HeV0dUf/mZYgb4MKdCb1R/+Fot5FrpmGOkIwsCr4Lfsqrheqq8DX4/T3lHWZ8H3awDaOlpSQh6AlrYWC/cPpZnzKIbUX8Tm65knOjWdvY02vwW7sKho5nUTBKEhTapQcvhyFh68St/6Fbj09D3vv/urJMTVLSWEyg5cd0Sq/ZAmVbj12oNyo1ap3ae6jHfdwhGv1bTOnfJNKqMIiXqEoa6k4EtQ5G2p7bpalsTEB6kcbZfXagZ5rWYQlxDOXc9igIgqTqoVnslKGOhoTsxOFPIAylmmbDo7zKUJw1yapPp4/pGhVDuzjLym1myv1j3V/WSTsajri5dIao3oXXLm4PhQ2ZSDrEDXSqXoWqkUtf7ajE9wqNr7ewUGpcOo0o+GxVxo+FvYA/AM+MXpZ2/ZeP0eUbGqe89ULeBEvSIF6FC+RHoMM9Vcv/mW02ef0qSRxO+nbuO/OJjsOSQjMNDV4e5kiVdiQgJsuH5X7WttZ27KQLcKGrvWNz0KUDrXUUz0pSfYbE0kkXfaWspn6G2Mm/HGL/NfYEbXq8boetXEnx97fmfJ+Zs88vyu0v5WxoaMb1iDpiUKpzq9PznFHHL+Z9Od/1/w8PozKq8mT2lNytdvQuCIo4NqlWqHtKnGkDbVUm6ogB1TJVWvfwXNwsiwKXp6ZRl+b69YyFM2XlW2q4qm+kmOSESmVdf+7OnP5RuvOXTyEeERaSucYGdrRvsW5WnbrIyGRpf1iI2PF0fndTy5nzvfv4q3jSxXhZHlhCh0541LpKL45KEtEqElEvGpv2ygQ0kbO8JjYzDS4LucunwJOYGTaXOZ9Rc9W1EvT/pYa8XGh6OjJR000ryRrNiZHiQV8zTzq60icXHxXNoyjCXbLjOgfVWMDIScam3tzPWzS0pgdCAA1XJUYu0HoRLqgIdj2Fh2qVS7F0FvxMsTXUdgrW+lsM9qTUop3FalcUnePfmSliGnmVPTe4mXe9WVFj+SimwDG1VSuE0eirbvGSv5sUvepyaZ+aIdAI8Dr8hsyyzPvA8/x2FrIpntfuM3EAMdSYpdOcd73P5SkO/Bf2NvproPhbYo8WYi+wurr6N69afMwkhXc9n/3pHfyWVgD4CWSDuF1mmj0cW1bK/WnTdy/ESz+TP4FPyTOiekI6sVCX2Tj1yQuz4l5L3Ubpqwh8Orzoo/G5oYcMxvs/hzt0Kj+OEpVMYVaYk4FyZJbdmz8DgVGpbkzunH7JwrpOzkdMrBP2+W09SiFxvuzSe3iyT6/f3jz4ytN4/j/n8D8OTaKyY0kkQjng3dgZa2FlfH9ePld1/arlc/ombgrmPi9L8/jTxWFgyqWZFBNSsyc/ZRbtx8y5WLE6Xa1K63UGZdVuXq+Qk0a7OCJSskqaQzp7bEUkN+eRV6yHo/3duh/MUx+T5PUmifniRG1z317kBw1EOsDGtSNKfw3dAWGSjc78PPGXiH7MbRfCA2xk3Q1bZW2DYzKZ3Hnt39sqZpdzZ/Dt4//qxJGnk4Onjj9T1/Zg8jTRQ/MYPnzeXbqcx4cpxZpdQv2JEWEoW8Pk0rpvuxxs48xL1H6eMP6vMjmFWbL7Nq82Wp9S0blWL0oMy1Z8q/bz7Xmw0ht7FqdmXGurrsf/OctoWK4RMaQrMCQi2Dz0GB3PTywDs0hF9Rkuj4qLhYZrlfpXE+F577+cr016VISXa/ekrbQsV4/fMH3YuWBoS07q6nDtLetTj/fvtCn+JlKWSVg4MtOuG8cQn7m3fgvvc3rAzUrweg7jkncvRjWcraSr4ft31GEhr9RYGAl8A930lUyCltrfQp+CA5DSsTFvudp34LqJfnKCc/V8dSvxg2huUpZNmb2z4jcTZtSS7jmgRFv+dd4DYCop7RIM8pqb72Hs6YACKNeuapQ7VukoiGwxefiJdv70k5nS29iI6PQU9LoiRXtJKIWa0dmvAp7AvBMbKVNg209Slkqpqx4b3LLxVuu3PhOX2mZOyN+P+FzBLslKGnbcsbv0HkNh+CT4jwcl7GQSI2Jla19QicT2j0MywNaxIR44FX0BqpohgvfbsSEx9ALtMemOiVwCdkBwDmBlVljpnDuBnv/Edw17MYxewOEh7zDgOd3Jjql03PU1ULS0PNFYKZ+2o2a8tsULl91YuTuFVPEDb2f/mXFW9P4WiUgwPVlM9SAZytl51i8KdT58QmNri1YfCNIyyp3BRHE8UVgo8+VnwvV8TBgZ1l1kWERHJ41VnOR+wEBNuFBxclHna+X/z54ekv3t7Msjen/75Ck761xW32LjrBm3sfOB+xk/DgCL5/Eh7IZuwfyaRmi9n5VvJ7O7XFEuYcGSPue0KjBRz13YSRmSGX996ikUkP8bGK2udU+xwBjRny//QpgbXdM7nb/L5LJiZs7GX9uFLanhZMTRWLPFmRk4f/PyrEp4WSufbzNWgDHoGqzaR7h+zG1qQFzpbCb0N8QtoiQ1Rh6N29vA/+wfl6gu9PVHws+lqZ9hifzf8RUdGarZCZzZ/Psw+SaN9BrWTfNzTBN59fTJpzBI+vP9Ol/5Q4dvYJx84+oWqFAiyYKr+IYnry9KdqEdXJGVqmEp1O7sfVykYs5o0pX41+549R16kAJ1p1xeVv4blQX1uHtz/9OPz2JXnMzFnEc5kAACAASURBVGWi8uZVr4elgSGdTu6nU2FJNPyHfqPpdfYIY66epUIuBwpZSdKuV9RuQrfTh+hcuCRtXIpmyDkDOJo2Io9pU76EnACgst0K4hOiefdrBy4WPZK1lo5h8wq9QG6T+uQza8d5z2Y0yHOSOo77xdur2UuyMCvbCVZr737twCv0HLVz7yUi1kdmPDY2KafSa4IMewpIQKj2mJhqm1miXWxCLAnE8yPKD1t9G/H68a7D6HFvCEML9OW8zxXsDe1oYCfxMmrn2IJOd/pjoiM9m72x7FIGPBxD/Zy1sNAz48DX4wo98858XUljxxHcu/ySCnWk/7gvHrhLdGQMzXvV0ODZ/vl4/ApM1X6WBln/Zatc7jv8DD/HC58O6OvYSQl0iSSue+HTgQ/+EzDQzUMxuwNSbYrm3MXHn5PwClpNdKwvlkZ15faVSEXHp7zzH8Ezn5ZYGrjhZCmJMMkK19tcX3N9jXdVL3omPkm+wIq3p7hdfyFDH2xWsoeEoOgIKp76iz1uvXgX/IOZj09nR+n9YRjr6tHA0QV7YzNa5StG6QMreNxeVgiZeuyi2n1Xzp+HYg6y4pieoTCB5PXeh9wF7dDS1qJCQ0lKZHfXUWJxDeBk4FYaGHaTEvOeXHvFYW9BtDYyM6RAKWcAyjcoyQ9Pf6IjY9Az0CUiJJJffsGUqFFY3HfeYo4Y/a6kXqdTVRb3lha/V3dqxrC9J9U+3/TGxv4bAb4ViYvzUrgdpEU9TXH8SLY4lkjSKDx5UXrK9tl19gGr9t1QaZ+bfrupbtOFle86M8JlDxs/9CUg+juTipwhgXgeB56hjGVTABa8asykImdk+ohNiEZHpMfGD30ZUECIvouM9cJAJzcAYdFvZPZRRnDkIwDiEiJw/6K+n7C6VMiRlzUVJb6sqgp5q15fYXjh2ik3zOb/iua7dvHS9weVHB1JSEhgT4f2BEdFYaavz5VPn6idLx99jhxlS+tWxMRqzss4K+L1vQAJCUK1TgN9N2xy7AOE1Nykablx8f78/NkbWxtBLPD2rUZsrGBno6PjTK6cErucr98cAKFypoW5dDTdXf9P9HUXJt7r5SrCsvKS6NniJ2aIl90bTcJU14Cyp+YQHR8rtf1B02noa+lItT/iKdyTEqP3Lnm/ZtT9fTL9JfZzwG0g7a8Lv/mbK/egko2sR7ciei/Yl3KjVDJ/xRnOXVF/wjS9uHXvAzWa/wXAgB416NIm/SMRATpc3plyIzmMLV+NseWlU8SHlanEsDKSDLikot3hlrITzSn1B7CtUWu57VsWLEzLgur51yaS2nMG8I94JPU5gXi0RHpyhDxZHv6Yzqfg/dSw34KNoRDMpSXSk9s2gXhEaOFi0YOQ6I8kEM/PyKfkNrFL9djTQoaJeR+D/WTWVe68VErU6zh2G/uW9JJpp0l0RDrsqLBWZn1pi+JiEa7qb2+85MgT6cx0TaXWt3KQ+G01yi3fD3BGD8WVkRo7juDM14yv/JZVeflD9u9GFco5yL7ATXsumVWZU/wo0563opPTBIqYVWLB8/Ps/niXh80mo6+d/l+LRLHN2qgh1nlSLlRRzG6/0u35rWVN+6PCo/H64EP+EtLVMbW1TClsu1VuP5q83lmBj6Ef+Bgq8RysbVtXSWsJBzxvsamC4O3UyUm1whLVzywTi3dlrB3pmFd+tGNARIRK/WWT8YTFCNE1k8vU5v6Pr/yKlv9/pW7BizxWFgoN5LV1tDkfsZPurqPw/eKPSCTiXLh05fAGhsr99So3VezzoquvQ0ubfpwJ2U4ru/7oG0k/nHx+8VVp/3WLqBZ1nh4oispLL379Cqd1u1U0bVKKr18DZF5gw8Oj+Po1gEFDd8hNvRWJoGP7Sly78QZv71/iNseOP+TFSy++fQukZIk8HDh0j4Xz21OhvPDiNGvOMe4/+ESXzlU4ePAeRsZ67NoxUNx3+05r8fcPwa2GK188/dm6WXXbhf8CK992YkShvQDkNxbuqwHRktl7EVrExEdx1Xcrhc1riH2Pk6Pz+8E86b5eQRv5GX6JuPhQ8lvPwNVmhUpjqu78gQ8/p3PrSzFcciwSF8pIRN5yYkrvPS83omIFsTkq9hs3PQpgaVidYjm3qXRseXwO9SeviRAZUfT4TF62mCne5hOhuom+MgY/kq5+rKelz4pSW9TaB2BdmV0aGU82aeNEV8n/Tef90pPEY8+e49GQwRjqCpNNRgZ6hKpRROFP4uu3XFhZrsTYqD0Avj/qExf3A21tW0ALv59dsbEW/ma/excXi3tfv+XCxLgnljn/BcDnR23i4nzQ1rYjIuI0RkatsLZcI26b00aSgvcs0EssuCUV45Km0QZEhVHl7AKeN5/Fw6bTZLYn8rz5LMJjo1n04qxMmu2o+/vk9pdIRFyMwrTdpDx485VyrkIxpfn/XOLIdclvsyb9+Gq1WkpcXLzG+ksPNu64wcYdN7CyNObYjvT1ntVkQcA/hbScc0MnYRIv0S9PhLR1W/J026Qpti3ySarulrGZIdWuWd6bUp+T9lvWdjYAuU0apHbYaSbDxDzviJT9FrL6FzgjSEjBSTSPuQWeQb/U7vdTYCD5LC1TO6xM441/6sQlF2vpKkt3f56hUa5eVMnRXCzqlbGsw/UfByliVolJxRswqXgD2l7dRGRcLKfqCjfoP/l6b51xgPrd1Iv0TOv1jv1RHi0jQRjQMpEVsz94+XPh/lvi4iXf9WFt0q8Kq6riXVKi4mNY/uYkt+sLN/nXwV5UtXFNcb9ilvZ8CQ3AyUTwzEy6nBSfUPWLCiRn41s3yufoSxnrrFlE4U/FvbWQKt0ojyt5dy1gQFHN+HieGp5yMZR/3iwnOCCUnkXG0M5hEAe/SUL6k0bmqcv0vSOY1lrweU2IT2D2Yemo+GYD6jJ0Rcqzlv8PtO+0hh1b++PoKHxva9eT9lIxMtKnUKFc8nYFoHcvN7p0qky/vjWp13AxUVGx6OsLj1lXrr4Wi3sd2lekQ+e1XDg7HoDrN96It3XqUEnmuP7+IX+MR5+mWfKmFd2cl+Ib+YmcBvl4F3KHt8G3aOM4jcNf50i1DYrxJT4hDn1tSQbFFd+/KWZeG1uDfOz4PApT3Ry0cZwm3l7Aeg4FrKX7AXA0l4ipSavWJl0uYD2bAtazU2yXnAq5r6d02mqTKOQBPG02TUbQ0wRFzErwMfQdUfGqVyOuYFWVj6Hv+BmdumeLbNKP/EuX4WhuzrW+fYRKBoB/WDhm+vrs7dCex97erGzSGAALM8P/rJgHiIU8ACvL5fwKmom11TqsLVfxM3Cowv0szCXffxPjroSG7cDcbALBoevIYb1DvM3QQHrSvlNeSWRXHmPp58Sk4p4mUNZfGas8CrclZeBfB+WuP7GoT6rGJI/EyLc/hYDAMNxa/MX14+Myeyj/GY55qDdRno1AqsW8Qkdmp9xICUu3CyaTlTtLikl0aPjfqiJz1muVxvtsVLAgGx/cV3u/ax6f00VcmjL9MPNmy0ac3Lj5lhrVC6W5/+seqfNeqp1XOlT8rPdWZhY7JLUup0EeXgTdAqDj9S3srN6TQ7X6A1D25AIeNpukkevdwLg7538b1reyG8BRn41S65tY9CI2Jo4xG/qybNAWEMG537533QqPJn/xPNy/8JR2I5tw9eBtdrwUvjPNbfoSHRHDqHV9uLLPnSfXX4mP88L9HV9efePjsy9EhAoP3sWquJASab3eWkZd5Ip4idx99YXB6eStoQlu11/IjOf7OFtT8rJ3yNOdvvlTFgX3uPVi0sPjHP3yFIDuBSoyuYTsTM3LH7IGs+oyoJDwMnjIow8/oz7QJf9BTHRs09zv/zu5jCT+FooKX9Ra8rfa/epqq1Z8xczKhCM+G6Ui5Wp3rMLExgtZeCZ1Yk6FRtJFl0rVLCLV98mNlzJMzPP77iCT/ir+7O2MTa6PgDYRYVuIi/1IRNgOjfvdKSM2Nl4s5AGUKuXEEzWKUnXpVFm8XL5cXj5++kGRwkIBnubNSou3WVoaExsrPXmZXMBLLVV6ryA2Ll6mCEWFHsto4VacKb0lZt6jlh3j1tNPctsmZVDbqvRqljFpRckZ6yo9kz7aVfJSmTSVtqK15DlkVCFJlFHtnJIoxh55U1d9OqsRn5CAd0QQ0fGxUiJeImMeHGJ1xY48D/xGcUsHKtvkw93vI1Vs0mb+P7TAePGyvIg7efR0llQvVnWfbDKOr0FBhEZHs7t9OwqvWMm+jkK6Z6EcOSi1Zi1PhgoTXE65rfHyUX9i+09EWzs3cfFC9J2RURuxmPfduzh6usWk2kZF/Ste1tHOi76+kIoYH+eHtpbku6mdrPhcfEJ8kmXpIA5VIuVUJZ+pDcdrKRYj04L7xhHo6aS9sFyjjisJC09/z9H0ICFBECG3repJfmeblHdQgTs/vjDv8SVeBUreFdxOymYUJtKpQGnmlmuUYr/tLv3DI3/5tiQd8pdifvnGao+10+Vd3PPzlLutTI7cjC5eg8o5nVPsJ73OGaDxub95++uHzPrhxaozolj6BZMkJy4unoP77nL21GNCQiLZunMAFhoqRJZpzrljetYhJCyKmUPU/+PJSqx+eAeP4ECW1lLtjwog0C8Yr48/FEbhlahcUOG+7YoWS5W4dOz1a3qX1rxYKk/IA5gx5xhXL0xIc/8vfsh+AVWhdC7p6Imm9gN4E3wfV7Py4nVnvbfRM+9MAPa5Sc8uPWwmvMhr4nqbWAhf1q/vvDnivYHL+9yxcZC8MMbGxIlFuPrdatAyZ3/i4+LR+l3Z+fbpR+LtPWe2Fe8XFR5NuXolaNC9Bg26S0fgFaviglkOE/KXcJJJs1VGWq+3lolyL6nO9bJGoY1Lvnepm1P+y+ms4h2lPp+rJfG9W/Z2F6MLKX4hWVC2BQvKKi9i8+B76s1dk9PWeQu3/dax+2M7zHTtCY8LoE/B8xrr//+d8bdPs7hyE6l1PkGyRZCUUTGvo9Ltu+YdFVehTeRsqGRGf8K2QYx0myUl8DXuU4sRa3qrPIZD39fTwLAbx35I+z9O2DaILpNayqTZpiUSUBkikREkxIJIePTQ1nGSbEyIgd9FfwyNhftxRNiO5F1kKNra8tM1U4OZqfLCPpqKvBvbrTYLt18iIUEcbMPCHZcAOH79uZSYd+vpJ3STvIwlJEDFnoKQ169VZepXdGXetgusP3SL9YdupVilNpv0pXt+IVJYSyTCwUhxcZ6VFaSr1zZzLKGgZTb/r0TExHKsaxeiY+P498sXGhYsyOuRI8TbL7z/QJuiEm/vUoVzc+vBR6V9xsTEoaubdnEnMwgL242xcRcA/PzbksNa8huYK+dtgoLnERfvj32u51L7hYb9Qw5r2fR4c/OpBASOxMpSSNsPDd2CsaHE6qfBpRXcbjSJoOgIvMIlXtVW+sZc9XlLLTshGOJ1kDeFzRVHgydipKPHDd93Mus/hfilqr/kaDKVNil/WjSeInoN3w7AjROpj9LLv2++hkajfr/7Pz5h/8cnNHJ0ZU1V+T54SZn7+BLb3t5T2uaRvxddr+4B4GPHyakeW2pZ+eImq17cVLh91e/tAwpXZnzJWgrbaYK6NebJrEsu4p859YRli09z4uxYjIz11eo/TWLeWzXM3W/4fqDfrT1S6/50IU9dmjmPIlYFE1llEX2pja57oSAaqHaDxWJRcdlfndDX06FIYXtWrrlI86alyPt7pmHlmos0aVSSAvmF6J8GTZcSHR2LsbE+p45KBJx2ndfh7y+87NaqvwhAStTr3nszX70CALC3t2D39gGpOh91KWdVj62fprH7i3DjmPa8FRMLb8dYx5zCR6VnwV63koSka+J6j17Xh5ioWGa0W87Wp4tZOmAzToUd6DKpJZ+ee1KiurRJaL2u1bl26A61O1QBBM8reZwP+4d7557QwLg7RqaG7Pu0WsYPK6OJ9SmESLcQCbGf0cn5XGZ7+X6yBukP/s78F8RxT1bwPtSTnZXmYqpjBMA5b3c2fDxEC4ea9MrbXKp9ZFw0s19uYn4J9Wc8L39S/kCsCu+Cz3PVez45DYvRMs9aKtukr2/Hf53AKPneeK8DpcXtE09fq9330vbKf+e6TmlF1ynKq6StuK44TabzxJQroJtamigU6HK75EpRvLMyNiQgLO1ejyYWCwkLWYSRyXAMjfuhb9iAiLDN6BtkjWcBbW0tvn0PxMFeuO8/fOiRuQNKBa1rlWDh9kv8ffw2/VoKkYJHrjxj9bg2DPvrsEz7CT3qiJcThbykot2myR1Ysfc6e849pN/cfWye2lGmj8wiLiGeE98vcur7VSLiI8ljaM/gAl3JY2Sfqv7iE+I55HWWsz7XiYqPpqJVKVo51Fe7v8i4KA55neWS7y1iE+LIa5ybYQV6YGtgnapxZZONpjHU1aF4TsXVyusXLED9ghLfx5oVC7J2p/L08FHzDrNmZnulbTKL797FiYv3BwT/OhBEOh0dZxwdvPnm7UrAL6EggL5eBbS1JUb2OjrOBIeswcS4p1Sfjg7e/PBvK+4vcR2AkWFzfgYMIixc8Lu2ySGdpnq70SQaXlpBbiNLqUi86w3Gc8DjPmVOzaaMlRNTSkhPJro3mkSF0/NwNrHmgNtAqW2tncpQ6uQsXMxyirc9bz5LaX+Zxb93PzB53tGUG/5h1Gj+V6oFvaWVmsusG3NHKLQytXRdLPWN5O6X11TWzicpBto6RMYJxVMq2TqxuGJTHIzNAfgSGkjtUxJLl7NfUy4CFR4bIyXkdcxfmnnlJQFNn0MCGH/3lDgK8FbzYQr7Sn7Ok+6dJvq3Z15azjm5SNjPtSITS0medXpd38cNb8G7fuPr2+QxsaBj/tJommdPPBk9XPJ8LRJBiVJOPH0sm/HRuGkpli0+TbtWKzl9YbzMdmVkWGReLkNzmXVJU2wTyawqt8npeGI/z/18KGGbi9vfPPEYOJaLHh8ZcvEEWiIRsfHxfOgvLUI4b1iCx8Cx4uWiOWx56f9DvC5RyEuP9NvUkDieRLGtVv1FrF2pmgfX+VPC/1PTVtJm0Qf3DBb3JS8y79v3QKnjzZ53gulTZG9g6UHvfLK+OCAt3qUHVVuU49rBO3z7IJStjouN49NzT+afGIeRqSGeb6TTyDxeetGwh5tKfVdoWIrzYf/Qq8Q4mtv0FUfwZRbaNhcQaeUkIU5+9NmJhVnPuH35292MKtQFe0MbmtwYzukawvfz1PcbHKu2jE0fjxARF4WhtmSmpM2tseJ2gDi1NjmtnErKrNNEAYynAXvpXfAsulryf+iyUY8yB1UzvT/66JXafVubpP//Ua3Fm7k6vl+69R8br9zLVVUMDFvzM7gciHQxNO6Jto4zIYEjSYgP00j/aWXfnsG067CGpk1K8eNHMJUq5ufOXYn4/vNnKL6+gv/vh4++5LQ1x9Q07dW3WzQvQ+16C2nRvAyBgWHcuPk2zZF659xfi8U8gIrFhCjIM7de0bhqEV5/FiacmlYTom+OXhMMzVvXlo3iGtnJjT3nHvL0veaiitPK8ndb+df/gdS696EejHoyF2MdQ/6pIPt8mZQ27sKzyr5KK9HV0uWczw02f5KuznjD7x43/O5hpWfB5nKqRRDMeLmCF0HSETKvgj8w6NE0LHTN2FJecTp1YhrqujK7ePzrHps/ST8rOho5M8l1rtJ9E8lnXJCxhRQ/28x4OQa/KNlJ3jWl/0FLpCVnj/Tnlv9VdntuQYSItWUUTzAkvU7ZZAz2OWXf4ZLz+OXXDBhJ6kgeUZcch1zKRYykFW2TYpvjkNz1wj7yLSJWVRAqUp+rKz+Tpb1zedo7l5e7zVTXgHtNpsjdNsy1DsNc68isV9SfsnTekqem8W+DKeLKt5rmvyjkJdKqxzqOpqIwRkvnYjLrEsW8erkLkds45e+gPM426selb+/pXUi2uKeTiSUfO06WEr/G3T3JXxWbKeyv13XJ76S8iLu8plYcrCv4RJ/9+gY7I1OFfSU/52kPzorFvNSec3hsjNRneWPc5taR4e7HOO0pPNNPuX82XcS8RCFPpCXi4jXJOORF6iUSFRmjcJsiUi3mqROVB1DATDaXPLlwV7WLbNROZvF3w1aY6OnxyPc7Zz6+4/THtzTJX4h3/UYBgliXiJWBoZSQ98r/B58HjhXXU2t/fB8HWgiz2XkLp27GOCn5raz4GBCg9n6/IiOxMJDcmIeP3sOR/ZLIompVFKf3aoIBQ3Zw/pSkFPbwIfVYtfZihol5KREbH4+OVvo8xJ7cdElmnaWtcJP65RfMhZ03qN+tBs9uvuHZzdcqpcZ6vvlGHlfBh2PStkEMqzFTartLmbzsXnCU6XtHyNlblu1PHqvULjkdihUXL4tERsQFjYHYT2jnOCvT1sLEgCHLDvPey48zS/pjZqTZB4UbXzyo4eSs1j6XfO8yqpCQXvFXKeHhat2HA6wpK7xM98/fmja3xnK46hLsDKylBL9E5Il26Uk75+1Sn30jXpLTsKj8xtmkiCJ/vIHXpSOZ7nyS7w2S2cgT8t54++GaSzMeLsERqhveK0dEfJwP4SErMTYVZh7j4rwIC12Onn7GeZcowtrKRKmIZm1tgrW1/DbJ182f20683LKFrL1A0vYjhtVnxLD6Co+rrrBXLH8uXnwUXj73XXgktW3Olgs0rlqEZbuvAqClJTypLNgm/EaN7y77MpjVSBTiFBEWG0Eb98GMKNiTGjayLzBJ2eFxhKDYUNz9HypsExD9izbugzlcZV2axvUrJpg27oNZVmoKTkaKK8Dv/7qD634XAShuXppPYe8Jiw1lSH7ZiI+pL0YQEP0TgOo5amOsY8q//lf5FPaewY+6yhW8xjztT0RcOAA1bOpioWvJo8C7eEV4MvRx90wTyarmqMVuzy0koHjy4F2IEB09ubDil6Fssskm6/JfSa1VxM/AsDRF6GmaPCaWcoW8pJxq2Jem5wQ/6COfnysV8x74qS7aN3JMuXigpil+SPL3pSi9F2BVlZZiMQ/gQ7A/BcxkPWg1QVIhLz3IsMg8ESkLgFnJa8FET0hXNNc3QCQScpuLblnJk15D0dWSHuful9JROa9/+lEkh8SMPlHIO+u1igNrL9Io93CKVyqARQ5TRFqynjyT1vVUOrblDRvRfM9utc9p0qULrG8qEc4CA8OwsJBEjdjamsnbDYCoKPWV4uT4+Abx6LGH+LODvQWL5rVT2D48JnXH1FPRbB6EdNs5xY9yzecdg27v5XidQbiYab6QwAv3d3SfJvgLDl/Zk8Orz4m3nQ/7h1ObL9PEohedJ7ZUObruwcXnzOq4Ch+PH7Qb2URmv7YjGrPwyXqaWvWmQClnVlxR/v2bd/2aeif1mzm1k7z8admgbaHYtHT9MXe2TRZmJZfuu4a2loiR7WWjEFu6FubYG/VTGpfcuqW2mJcUj7DvFDHLh1OytKo8RkLKhU/kT07XWMWgB/NZXy59b87q8CboTLaYlw5scJPvCZqeuH/4wtDdJ7g/bShzTl5hZos6lJq5iiczJYVl5p68wtRmtQEoMlUw9X81d5R4++wTV9h3T/K79HjmMPR1hJ/7lZfc+cf9ETcm9MdYP3PT8sUkxGJqoTySKhvVmdqnPh0nC36Dy3Zfk9oWFycYryuKsqvUM2sXiWh3WzIBubbMLOwMZAXrRFFt5fvtVLYuja6WrsL+zvoIqYO6WjrsqySbNdHl7igi44Qqnl3vjmZXRfmTzkmFPHmiX3xCvHjso5/MUyoMXve7qJKgFhEXLhbykrZvbt+Oz2Ef+OvtTLmC3tKSm2T6amjXgoDon0x9MYJ1H5cwOP9YmTYZgbGOCWGxoVzwPUn9nLIvlCveCyJebkMnmW3ZpC+li+Tm8Sv5BvqJVG23lCu7R6Cvl2mW7NmkkQc/PdKt7/rtVcuCUBUjQz16dapCi4alMDBQfJ9Xhue3AI6efszhU49SbqwGbXtv4NDWgSk3zAIUtlD9vVdHS4vY+PiUG/4BDChcmY2vbwPQ6Oxm3neQTOz3n72PTdOlbUUmrjzJwhGKhc7MIlPvtsnTbHW0Mye0X1XCYmJkhDyARvldWOhWn95nj7C1UWtauRRh2/NH9CouXXBi/bRDnNh2A4Dndz4oPE5KYl4xW8U+F8o4/0H6mGXLOPPgkQflyjgD8PiJJ3VqCZUO9fV1CAwMJ6+wiQcPPWjdslyqjptILTdXDA31KF4st0rttz5O3Y21Y5JIMWWExQaLl0NjhIf1y9/fyIh5ZXLZ88hb/fQiz6Ag8pgL0XdJhbYmfWvTpG9tqbZN+9WhaT/ZiIidrxVHq7Ye1pDWwxoq3A4wcdsgYJDSNonEKSjIkhJJoxkToq78XohDZFBPpu2YjjWllqsMXClXzGteyDVVYp4ib0hltHCoyfcIP+wNbVj7/gCNc1WjiX01hjxcyNqyE9n08QhziktHXETFp13cTi0b38pPwXazyxqzgNmknqdfvem7/Qiv5o6i7Ow1NCtZOMV9Xs0dJRb0EpnevDZ3P3lyemRPqfXVFmygkJ0ND6YNpei05VICYOYhAhLQ0hYileLj/YkM+4e4OCFFKTigH1ra9ujoumBgJETQRobvJjbmLfG/PZBCfo1FR6cQhiZChGJc7CciIw4T/zvdPziwv9CHTiEMjDpl8Pmph4dXLhzs3NHVyZvqPvI5yPdmK18kD/dfKY8uPb4061khJHLD7564CqStgbVcIQ9gfdk5DHooVCTvcnc0ByqvTrFveUIewO6Ky8VCXUSc/AjVg18lVXWHFegut42WSItCpvl4G/JJvE87R/lekcMKqFY8bNEbYYKugZ3sy0Ve4wIy61LCSk/4u3kT/FLtfTXFuEIzmflyLMe+7ZcR88JiQzNpVNkAdGtVMUUxD6B2l5XcOpg1LJP+JEqeEu5ZT5vOES8D2BtZcLa29PWMT0hgyL1/cPeTfq9bULodjR1krRJWvr7A1o/SxQDy66JM+gAAIABJREFUm9pyoMZgdETCe+3Yh/u46C357lc7Lx39+rSptFXRoLs7ZI6fQ9+Uy/UU+31FpiKFMDmlizuydHZ7pZpB0my5ue7XmFqlpkybDif2s795B/I4WDGifx1G9BfewXx+BDNk4h78/NUrdpacH2ncP6syrkQtFjy5DECZI8t40GoUWiLNFQtLC09/St7VnVPw1QMhcjBRzEtekEIeWVHIg0wW87KKP56qvO03kkKbV7CiTmM6uEoLRrpa2nQrWor7Pt8ob+dAxVy5cdm8HEdTc86374mOlhYntt1AJBJx5uvKTDoDacaOakit+oto1qQU9rks0NGR3BgH9qtFrfqL6N2zOuHh0Vhbm0jtGxcXzw+/EBLiExRWsNr49zXyOttQv64QMTRyWH1q1V+ErY0ZHdpV4OTpJzg4WDJ3pvzKOcvcb6XqvGbWkghls160Z0axA0x7rtxgvqljcZo6yhcBd7dpS+E16vscdjy4H/e+/dXe709GpF9b6fZOM3eyd6bgy9hx5j9M7i4r+AHUzJv6F1lVSFrJtn9+yd9f0vTZtUnSbBNJrGS7tUL6+iwqY0AhWRPqWz+yhg/nf42x7qdYUqVphh2v08Z97OgjRCs/nD6Umccva7T/gLAItvQSog1blcmcSE4b+2/JPku/HGpp5cDIVPCjVRStlyjqmZjPlrtdWycfxqbjfveRfpFmJUYv59myUfRYvR9zI0P+6t4YfV3hsarH6v2EREZxZFx3Bm06yvr+wm/Q57DvzHyxBT0tHTaXl03vds4tpMcGhawhMGgeTg6eiESpizhIpFMDYWJx/pCm1BsiiQirXNxZvGxpakhgSAS/QiIonDd1E4bpzcr328XL68vI98AFsNWXiJlxCSkXHStrKetVpA77vp4SL9e0raSw3fziYyVefV9PKRTzCpupNiH5I0rw4W1h3yGFluoRm5B5k1W2+naY6ZoTHBMks23cMyHKZX7xlMXZbDRPxVLOKret2m4pbRqWZnQf5c+E2chS8tQ0HjeZhZZIi1/R4bhdWECVc3NxbzhV3CaBBNz9PnDIbSgFTYX79dQnh5n0+CCb31/jaE1JJP/578/Z+vEm1+pPxFLPGICbP94y5uF+sZAHsKSsEIV0y+89g+/+k6Jnnrzjn/R6Qqtrq6SOn0ha0msH9XSjU2vlqaKJuGxeLra5ctvzN8VtJMVM2h3bS3B0FOfb9wSg0s4N5DQ25XjrLuI2drZmHE4SUbd4zXlOXXiWqnHXbrWUK0f/LK0jJfq6VhSLeUHRkRTcvwCArW4dcMuVPzOHxqKnV8XLHiEBaa6WO3HlSd589uXYCmGSs9e03WybI/ytVO+5kqVjW1KhWOZHiWtUzDv/7TXD7x5U2iZ5qm3S6Lytc7tSOF/WeojMb2HFlMo1xZ/f9hM8tRrlcwFgWFnJg1utPPnEy0Vy2Ir99RIRiUTY2Fuk42jVJ2mRisBf4Qq3JUdbW4tcduacPi4/skPRvknXt24p6yOUiE+oZmZgZxQ7IF6eU1zacDU8LoQFr4RZ9McBXylt5Si3j8T0NHXR1DlkBBk11r0zu7Hv8mO++ASwb6b8CIa0MvXyJebWqZsufaeVxbf+TZd+q9rKPjhlozq+EaHkNDTh3S8/qfXPA3wyfCzacqwX0oN5rRV7tCWl/z/qG1Ub6Kb+0WLL52X0yStb4To45hcJJGCum7oK4+mBs60wFt9fobz77i8W8rx+BvHVP4h1/Vvx7Is3czpJrvXAB4vFyw2uj+S8m3TaUXDoZkLCduKQ8wbmpkMJiziJsWHqZoM/fRNSMEd1rgmAuYnwYnbr6WcApvVtIG57YGEv6g1ZR4+Zu6Wq2f6p9M/XiU2f9gLwr/8DquVQnFkwubBmqoFb62XO813y4hfJ+RUTgIWudJTCnZ832eO5NVOFO0UsLL6WwY+6svPLJro5yU6IWmShe0A2ijl87jGHz0m8mGtXKUSRAnYULZgLc1NDtFORjRURGYOXzy9NDjNLkNtOcu9IGgFnoWfEtip96eX+Nwe+3KO9kyBoaYu0ZCLl5pZqw0mvJ3wKlX6OOftdKP6RKOQBVLctxL1G6nnfJ0fe8T+E/OB1kGwmU5+RO1J1jGvHx6oV9dXk0D+86zdK7Gt/vXNfhl6UTLZ4BP/ifndJttKdbgMJilLuCTx+aAPGD23A9n3ubN2jXpBJbFw8Y2ceYsnMtmrtp2l+RUVQ9qjmJjY/dpxMk3N/8+bXD/G63tf3i5f/bT6UXEaKrbvSi7s/ZKvEpoXkkXhJA5fi4uIxMdJPvotcLl98QZ16yicNu7ZfA8CosfIn+ZSh1hN3cGA41048YvtfZ4mOiqHvpGa07C2YVlc7swy/yFC0RVpUz5mfaz7vKWPtyNMAL+ISEphZugmd8kqLNx3GbJOKzqvdexVXtv53X0q7jm7EjZOPaZRb+TmqUu12W8vW9Dp2RO0x9D5+lK0tlEepyaPAouV8mJBxKVk1tv6dqv1OdO4id31yIQ/ASFtSYeehvyfOJsJsvqWebPXJjL7eGY2mrndC7EdEOspnZjrWkVQMmr/zEpO7yRfe5tetx+RLF9Ue057nz7KsmLfh/r2UG6lISIwvZ73G0z7vDoKiv2Gup9hQPRvlaP2exx3tfpINNSQ+edoaSB0IjYrGREVvul392tN18wFezR1F5XnraVBMmDTqXa0cm67fo79bBUrNXEXbsilHElUr6My/7z2onN9JLBDamBrTeu0u9vTvyN67T+lVTfGESiI333uoNPakbOqe+nves1/35a43081aE2HJub1gCMO2HCc4PJIdwzowq2M9XB1sxNF7qmJm0g9TY8lER2qFPDNjA8atPC6zvlQhB5bsFOwQclhIXu7MTQyYN7gJU9adptXYLRz+q7fUS9SRq88wNzGgTnmXVI1HkygrHpFIA7vqYjFvt+dxpWJeWvgSLok0/fm7UEZG096xh9LtRtrGUp+Tin/dnQZQybq63G2Zze2fN8Ri3rMgoUBJfpPM//v7f+bvBV3oO0l9z26AK+5vueL+Nk3Hv3n/AzfvK7Yp+lNRlpZcxkqI/Fn04oxYzEvkwU8Pdn92xzMsAN9I2WhWgBXlOlPy1DRKnpqGpZ4x1+qnrVJ68uOf+/6MxwGe+EYGERIjXxh7/+mH3PWKcKviwpyJLdQej6u18qJf97sPYuuzh/QuIXn2EaHac17PjlXo2bEKQybs4flr+ZWK5XHv0WeV26YHyqLTnEwscTSxwNHEgr0f1CuCeLqhEK12w/uTVIVbgGonBGFqe81OVLdL30wrRRSzssPGwCTlhkoYs+QYH7/6cWylYOESExNHbFy8kOItgiL57JTuf+TUaFo3XcaCOcdZMOc4zVqUod8giaVWVFQsi+ef4PpVia1Uk+bqV9VVS8wzszSieY9qxMclsHnBSW6dfyYW8/wihcieV62EMOBCR2az160XAAPd9zHz8WkZMS8gKEzqc05rxeWL/wvsXHom5UYq4ubsnKr9rn3O3JuKqqTWXFNdP8FEkW/166vs//wALZGI8/Vlxdbs6y2f5Nc7PmgCWqbCi6tIr2qK+x+5/kyhmNexWPFUiXn/DwREfeKgRy/x532fO8tNv81GNWwMhZfdQha25DYxF693NpWOALE0MiQwPEKtvhedvc6clvLTyZNTxsmBjd1bUXrmah5MFwpgAAyvW4WmK3ew6fo9Hk4fxoLTQirB2iu3WXvlDiAUwmha0pXF7RoBMKlJTWot3oyejg7nRwt/K9cn9Gf3nSdUmLuWduVSTuW7/TF11XvLOwu+qP/6X+Tg161oibRxMMzD2ELCQ+WIx4JvnY5IF0NtI+YW3wDA4jcTpf4d77oQgOdBDzjnfZiuzoPJZSCJoB71pIvYQ21u8Q2Y6gj/dy+CHrHl8zLiE+JoYNeKxrnapzhmjzAhvdXZOJfK53liYk8Azk3rA8DqPpKXj+qFhQdYdYQ8gIjIK4RH/I+9sw6LomvD+L3F0t2hICKiotiBYgcGKq/Y3Y3d3djd3YHdXWAQFiKigBi0dMPG98e4MexssiDv+/G7Li7ZM+ecmR2X2Zn7PM/93IWJkR+SfveHhelZ+YMo6N22Lo7dCELTEikgAzs3xJzt1yjHdGzqjIW7byIuJZOyEMbayeSUc+/Zh/ErWTJKpskwkdfrmdVD4WhrSrlNWhtVZGBcvihKtkqJAkXySC5IVaq/MkTn/P0K123MFLu+AEBUzmcAgImGGVbWqbjFTuoZNsT7jFCc/XkU/e2G49A34uFQUT/BSsoGl+qyH14rKTs4YpYBgvRbRXntuQRNb69AelEu6t1YjF52DbC8XukCDcR9/WTB4ynnx718rhfaujurckjY1NYTTvu3wMGAuHcTROjdiP6M2PGz0ODoLnR2cFJpbgG7/AaiTa+NSr+vv8HmMPJzQS0jC1zvPIqyr7JingAPq2qI7r8A019exbXvZL/V4U/OyKwoq24IB2aCAY4N0N/RTeW5Sha/ACBMseXzgRZuDoiMTcaD15GY1K+VRF8A0NfXwo69wzFl/FEAwPWrb3D9KlEPoG8vScs1/6vTVDpWpcS8ad7bEfnuB3qNaIWbX9dLbO9sQ23WvbdFf3S8uwM7I55isovIvP3OvolwH7QZPdq6IvpHCuws/9uh84pE3P1NJoxtq1A/l43bETGLELz6nTqHnMIi3Bw5RLi936lzCE9MRojvBGgymajutwXvpk1Ckx178XbaRLlpq0Vc+R436mZizdbY+ukR/BpW/Cg6daPO880w8adsbzR6M0IOzkCj0dILeqiTxJxsWOr+dxcHLn4fg3HOT4XFMMw0y7/8+3+RTSX88XZ7kP08R7VshI33yCbS8vAP/aiwmAcArWrY4+2yKRLtN3xF0TeCSraT2jXHpHbNpc71eM4YibZBzdwwqJn8G5xbYZGYeV75Bai6tqKHvQs/D2NbfSI66syPfdj6ZSmm1VgOAML2NRGiqplzaq6D79sBQhFPgKtBI9hoVUUhT7Tq/z03CrOd18JaqwoAQiAUzBmc9gxb3E4K2+WJedmcPIwL8QMAibRXdcOkMYQPZRdarJbYnpI2GVWsPwEAiou/qLyfST4tMcmnpUR7m4bVZabRBh2bgfzCYmw/+wzXn32Eno4m+rSvh6HdGoPFJHvjXtowUunjUjWFN48j+r/XZmqpNEdZkF5EHQ1TnnzK+oBa+pKm91TsjCJ8qyqykAcA46pNx8Q3g/Es5QH62w1HMa8YVpq20KArltZUSdnRvV0d3Hj08W8fxv8d4gUYBUJeyVRXaQKbJoMl7Pv6dwzGvjqCKz/fSIxXFPFiHeIMCtiHjxlkH9weg3cqPO+q+b3g0bx0YtvXsaIFNEERDAFvhk8S/n7Oi/Aa1Wcrf015cmUW7j4Ox+otit0j9R62G5ePUUdtv4lrAw2mJaoZr4Q2q3TvXZzY7DTsChelBZe1qLaleU9saU4saIpHAzqeXVNugl7XKi64+YOIcrscG1YqMU8WNBpQWMTBlHX+uLdXdjS+Sy0bPHi2ED09NyI3t5Cyj3efJpg4VfHnhJIoJeZtvTQV+XmFOLX1HnrWmg8zK0McfChaJUsukO67NcSxCTaGPySJeQwGHYGnyseb5fzxQBza8QBXns6HlrZkylPnxstRzckCe06LTC+/fU3C+IF7Sf3uBlMb33dpshzSCqFIG1Na5rfywNrnz5Qe1/TAPrweM07pcVG/U9H18Al8mUMox4227UGIL+E9IBD4xNvEU3OjUlPxadZUhdJ1a+5QrUCIbzPpD7VHvi3BMPtloNOoPTq62NTG1k+PUMtQelRGeZ9vaey6+xKTOkt/r8qizvPNSXQGjeUMPucbmBZhwvaQgzNI/wooK3GvxcEDiJmm3mvLkbMvcORMIJ5dFVWNvXzrLbbse0Bqk4b32TNqOxZPGz+cjiFWjTi8AvwuUP2hvxLFGdVKeTEPAD4npKCmlez0j4pEUlaOSkIeAJwbJ6oWa6Ihqgxe17AJ9kdLLgK6KChClCQ8641Uka6eoWJG2QImh1IX2igLbnrI3lcV609ISPaEJtsDtlaqVXQvLVpsFuYOa4+5wyQrrP8t7LRF380J+cqlbDFpZVfrzUqsom5vm04YXLVXme2rJBvr7cOs9+OwM2o9djc4qdAYfZYBfhdSn795YZMo2/82xX+qxy+utU5Oz0rKg/kTOoPJoOPKfdWKAlQiGx6fT7I4CPpNVMCeX4e82OhmVEWl+ZuaVhNWzN0Z+QCTncnZMWw6cb0s5BVDD9ILYFDtv6SQBwDZObI96QRYmOmXWsgrTzq3rY0DJ54rVLU2NT1X6jYevxDaLCdos9RbPELcw65H1fIteBbdf0Gpi0+owrom3YViXkjKzzLd1455yvkgXr09S34nFVHKfdTbdSGObriN4XO64uqntSQhDwDeppJPXFi6yATz9e/vwgvE36DvUCLlb/G00xLbrp0nfKz89ogiH84dDRAKeW27uKJBU6K4RefGyyXGD+q2BXw+sGidD9btHgoDI8Jzbd/ZCZRC3r1zr3Bw5RWpP4oypqFqHjApubkoViEaq8uh40IhDwAyCgpQ3W8LqvttEc4n3iaOmzVxI26irY0PCUkqHbc8ZIl533MjpAp5APDP430AgF6P9kjtU5rzrU7UKeSFxksa1SoK1flmmN0Dw/g8GCaSXk1UtHaT/eU1soF8T6/yYkT/FhJtvbsq7m3wLjFBbcdiq9MIjUyJqJhDXztjrPNjOSMqUYSYrFQ4nFxL+lEHvXcr9qBdkmU9/46Y0mbDAbXMk1okEg3eZwTBXkfyRv1T5nuV5q5n2BS/8tRjY5BYhmmYqmBlfhtGBpKVbv+f0WSIoicis2Pk9i/gilbAnfWryehZOmrqi77DvmSXr62GuBfepDdDhKIXAKQV/cbyT7MlPPC8bQixfdFHcjrPi9QnlBVkS8Lj85BW9BsAUVEzs1ixYgSCMQAUHtPHljj2i3GqebRVUnbMHqt6FEklsml334/0esyrIwCAf6qQn0HepZNT/KcEU99nXP0pmT4pGFvfWLISp6sRYWWxIfy2zONUdP+KcuGQ+oIeygt/saq3quJkuhGpebfxI0N6VkBOMXVElyx+5oqusw1NbWX2vf3zs9LzlwW6LNH3vCrvWZvJUufh/GtQSl27FLYaW+edR48ac3E7ZiO+fPiJGnWJP/qWFo4ISIom9e/z+CAc9EzwLZu4UT7pQTbpHbnoJA6vGgw+H9hz9jlOXA8iFcQoC8LeSlY62bXhNkzN9aFvIErdOLzrIaztjHHkEjndqXPj5bjuH4wefRoL5/udnIXz92YLRbzz92ajc+PluH3lDSbM7CIc+/hKCNZPPi7z+Jp3lu9jJM7u7j0w8cZ1pcYAgPOObUpHLoX6TpCIrKOKsqNq4/L5YNBoSM3Lg52h9Ao3nU+oVvFIHr1tp4DH50kV9EJ6lO2D08YXgZjVgtpDznXmFoRtmo56s7cieO0UNJy7HWGbpiPgcyxa1rTHuP2XsG+sKN1v9olb2DCkK2n8h43EOa87i5hLUXzOq+bHNL+VB2U7jaYNbuZMgBMDhqnsGwEA2DRZtsHtIo/WOPwmVKVjXPf8GeZJOU4Bs5b54334T9DpdNBowJ2zvrh65x027bkPZ0cLaGqysGPNAJlzKELrw4dKPUdJauh3Qg19xSqSVqIY7a/tx7fB8+FyZgMiBsyG6znJyNEFXdtgza0nSs/tsngLIlaWXxEhVfiVnomOmw+rPH5+1zak18Psp8D37QAwaAyYs60xz0UUmef7dgBYdBa0Spjz6zD1MPPdUHD5HGytTyy+nf6xD7/yvoHH58FO2wGDqk6AjVZVzHw3VFiNc3ltxVN5xInM/vueZ+L8SmgMWyvqIiCVEBTyiuT22fb1qPD3qdXLpnI6ABiLVbANz/paZvuRxu4GJ/Ew+TYu/joF33cjJLaXNHd3M2wMDTobaUW/JYS+3Q1OSi2AQdVezCvC/LDJwtdTneahpp6oOM/txCu4Hi9pvSE+RrBfKtqZd4H/r5N4lvKANG8lFYPACzPh7lN+Uc3/LzQwriqRLlsyndVSywCJ+ZmkfjUNqDOLlry/hCXvJQv4LanbE+5mkgtsgsCbO/FhuBMvyrARP4YHHeagw4P1Evu/2W4Guj1SPuOGrfH3gn1Ki5amBvIL5H8nSeNX5m7UsTgHLRmReRs+PMYhj35KzetqbIX3qUTAxq0fERjiJD04YnKg8gUey4Jm5lWFvnuqvGcA0GFqIJdD/H84n1+HyL7qK/hSUVHqr2dYy1U4FrAId/9Ess0fvA8XP6wCABxyJ1e1jPReglGBp4QCX0sLRzQ2Ja8A/M4gIpbaj9yOR0emIvijeksKl8R3QXdsW3MDhQXFYGuS1dtTN0UPWYJIvZJCnoCdfreEYl5EGBFSLBDyxPkWRY5AEwh5Au88T9upwt8L8orQu8YsLDkk6XEkiy7VVQ9JvhTxCd4utRTub6Cpiai509H98AncGDkEX+dOh5PfFtQ0N0MNUxNs6uEpbHN3qIqAb9+Fwl7XQ8dhoq2NFlWrwEiL2u9m3PWr+JqqWoRE8FjZqyPaDD1s+DwKOZwM2OuQw41HVVuFmOzfqKZnKmW0iK9Tp8Fpu/KeSruDXqOakZHM883j8aEh5kkUk5SKhWfuIiMvH4UcjkyvQVWKbo67rlj0HBVSoxRphmAY7gJ4iqVBdZtzADfXK/eZV5T9oSHo7VILzqbS/18/RyXi7vlpoNNoKCziAAB6dnFDzy6Ez4JHzw1qOZafWer1VdoX2ZpU8OLctyHo53BCrfv4f0TwZ+RiRBR2sdCSrIQ1pHl9lcQ8oOIKej/TM9GpFCKegKHNyZGqDYxaoIGRZEQrIPLMK8ka1/0SbQOrUK/Yb3KjXhwT36e0/QiY8VY1m4GywthQNQ+j/wdooIEPxUzHg9JEEZ+mbOOyOiQJZC0aykPRVNmStDf3RHtzT4X7b3WTvrgk7RhUOTZPy17wtCxd2nFfu6E4//M4pjr99x/I/o0EXpiJiKhElSvcViLJ5kbyF5Dvtlc8ZU8VXzx5Y8w09aT2EW9/HKhY9eL7/mV3X9Sl9kIAQNXq5th31Vft89897wsPL/nPCo8DIykLe/D5HLyN7wgznd5wMqUWx5/ER2NS4CXscvem3E7FsTYD4HaRmC8ohXrRksvno8Y55TJQHM+uQQsLe5xoO1BqH5fzflK3yWJz855CMe9JfDTyOEXQZkpao8niQ59ZwhRfDo8Hx7NrsL5pd/zjIGnp8jQhGhs/PMGn9KRS+/plZuaVarw4BgaSmpIsBOqAQlIAt0TlFhML6RFWgKTAV5KxPu6Yu+kqijhEimZkbNmkXwro2rshtq25gaUzzmDdbmKl9s5VyfDj0FeEAEmVUluSTt3dcGjHAzx/+Amt2pOFms49JFPw7GtSV2HT/OPjFx+bAmt75byVqhgY4kemYmkL4sy6e0dhMU882u7Gn2IXNABfS0ThUbUBwN3RwyTaSnI/OlpuHypYDAZMtGV/8I/HrhD+HpsbLrF9wZurGOfcCpp0JpqbS0/JYdDpaj/fdLrkn196Tj5+pWXh6fJxSM9RrnqmopTmfEunGAALfF4uFHmeSc+Sf/HrX8cVZz+Gye1HhefJ4zIjUPV02EJvEsH/ws0HYfDbcQfD+1GLEMqyTgWfRWXho/yLxvwXEXzDjanVBMHJPxGdpf70S5fFW3Bz6jBUMys/gUEWsy7cws0Pit1wy2JIc8VTzisKXD6PVCGwIpCT54+cPFE0k7nJQblj+OBja+Q5PEgKRg/rlhhXvZdERBYAjA/xw4+8JDQxroVldUarfIzJBWnYE30Z7zO+gg46bLXNMbhqFzQyLttCPBvrzcfM98RN+piQ+TjQiPohJLmwfNOmB1fthZPfCYuU/q98cb75jnLd/3+Z8z9lZ7NU8vdxqW6J8ztHoe9k9WcgVPLv5t3HsvUtE+e2fzA8/wTaiHMnfDUSfqVh2STlF7wD7oejZUf1+M29+/iTUsyz1h+NrJRgWOpJaiYmmjpILSACn+78/AzHs2vgYVUNRVwuPmckI6MoHzvdveFpJ/ndq8diQ4vBQj6XyF5wPLsGjvomGFGjCRLysnDzZwRis9MAANX1TeFqbIXLsYo9a71IihUKZrosNmoZWqCYx8WnjCQUcjmkvg+6KZ6KTCvxnl39iWrEHlbVkF6Yj585GTLfs4AtzXti+ktRwMqc1zcw5/UNhY9DFf7pob6iUg+eLVSqv0DM40MBQe/ki8WY4kUcrGe1Wbgds1HZ4yPRvXUddG8tCp1/capsU2wBYNj4tji2V+QvtWXVNVRxIEfucLk8AIoVrjA01sHSDf2wfPY5iW3tu0qqwDYO0oW6IbO6Yl7fnTgeJF9EFOfJiJGotlW1QgIN9u7Gm/GyK7GUB6oePwBETpG/0rLS9bLM7WdbU5fqpqI8zveP3xno3qAmeHw+2q3Yj1dr1GtMXWbnm18EgAEa04HU/C0hDT6Lj5LamAw6XuyR/3+3pkNHlcU8ADj+/h2G1lO8opHfjjvCghZHz71Qeb8C9oeGlHoOcQKSiMhQQSVbAHA1Us6ItRJqvg0m0u09q9REWFqi8HVJ3i6ZgvorVH9g77adsBO4P2MkbI0MVJ5HVZZcfYALIar/TVGxoESKrSzkRcuVFT0D5qCAKzsdpvPTaTK3A4pXvJU3lynbAKeakb/vWazqMNInopDERT2qOe+23oprcc+xK+qisO1y3FNcjnuKHtYtMdmJuC7s+uqPa/EBwj4vUz+i89NpoIGGO60VvwGV9n4ismKxMExULOxyy3XQZkg3TlcVex1brHGdhQVhG5FWlIn+r6Zie/2lMGebCPvsjzmDu4miIjUXW+xW+3GUpLdNJ2jQWTj87QK4fC7+eTERHmZN4Os0nNTvYdIL7I4+WW7HVdbkFIWHlGr4AAAgAElEQVTjbXxPtLKPUnhMXNYRFHLiUM14kdy+az8TfbysfVQ+xkrKBxsLQwRemAkej49Fm6/j6evyTzmvpOIR9ilObp/lc73Usq/j2x9QinkAYGWr2uLpqmmncSdcsuq8Krz/KFkcBAC+phLaR0TyaDSxIxe9CurlC6dza8ETq7D5LEG+Z6yAjz6zSeOjs1KxKIRsgdTBpgb2tSLuFRQV88TJKS6UGvn3pPtE2OkaUm6TRmnfMwB4Va0Nr6q1UfO8H4p5FWvBVh4lM0cVQekk9R3XqENhV7yT748FAEvcFE8FKAsGjvLAsb2PweHwcGzPIwDAgfNkoWTouLYIfhGFR3fC0K6LfA+7Zh6E0q6I+Bd4m2z2/eX9D9SoR1QEivr4C/lSyhbLY0YLd2x+ESi/YwkyCgpQbetmtVf+FEde9dqmB/apPLerhYXKY8URhPJ+z0lDVV35F/3SnO8hl/xxwlskvrzfQDwgCbzuSnrevV1PFrzE/fJK9lfEL680Qp7c802nvmg7WBlLVLJVhs9TfFWuurvs8SP0q11HZpqyOLdOT8WAcQdQo7oFKX1ZkHLr0XODUOyjahOnNOdaGi0tpqGIl4N2VvIfhipRjiIuFxp/Ik9djS2l9tNkMcGg0ySi1ZVF3J9uVMtGmNW5Vanmo+LU63e4GBqOiATlKoAqCovBwIdlU8tkbnUjT8irCGRmbROKeRmZa6CrLVuoFxfyxLkeH4DJTn0wOngtfuZRZz3wwcej5FC0M5ddaKj/yyVIL8pS4OgJegfMQx+7dhhTTT0PaeI461WDr9NwbPt6FMU8DiaELqbsRwMN/i12qX3/0uhm1RYadBb2RhM+j89SgvAsJajc9v830NWorZSQJ48iXiEeJd8Fi87Clbiz4P6Jmu1iKdtbt5KKA51Ow5pZ5L/7wJBoXL7/Hq/fxYJXyu/MSv5dxCfKz2ISj1br3Xg58vOI7+mGLZyw+sBwAMCuVdfRrV8T2DtZCF936dMIjjWtMKidH1KTiO8nQUqtogLc6O5b8OsbUZzHys4YR+4Qwpqyc7rVsZMbhZiQRG2309ROdlXor/2IReUrsR+x59MLfMtOhZ6GJlpaOGCcS3PUMpL9XCYYP+PlNbz5/QspBTloYGqLblVqob8jOdBBkVRTQZ8HcV9wJvotojNTEZ+XBTaDgSq6Rhji1BD9HUuXqSE45mWhd/Ey6Tu+ZafCTtcIdYwsFXrPAj73JQq1JufnYHHIHbxIigWHx0VVPWP0rVYPI52blOo4xZEWTdel3VpwODwsWeENjzYulH1WLr2Ep48joKenics3lQ9sK5XjpHh03qkY+YbNNPx9MU/AQM9NyMygTvGrUYtIhfVbfEkhMc+z6QrY2MkXgBq2dkHo0wjh6w0XfeHbbSNsHc3BKeYi8UcqNlxULZ9/cpOmKolLAspa0JNGnV07kFdcLL+jFK4OkJ3K/Sb9IRoYtcfisN5So/PmhFzC9Z/EakRVXWPc6UjtlShOac534I8f6HT8KO4NHa7S+NJQWnFJ3vnmFz4CjVkLfH4maEzJcHJV0ZCZ2isfl53bEeU7XZhSK+DMPpFfn8YfA15dHbaoXUyfoxLrqNoAoJjLhbOK4qMiVAp5ZcOF6A9YFHQHDBodEQNmgUWX/rn7uHwaXBarL6z+UEAIDgVQR3HqabJhoqsNLRYLmiwmijhcZBcUIrugEOl5ZZOGryj/FiEPoI6oKxltpmjUnbr2VxIGQyQi21q9kdET8A6cR9rP1+yfmPxG5Lkz4902oZB302MTmDSGxDH4RZyQKeaNCV4nIeT1r9IBIxy6k9qOfruJMz/uC1/7/3yEpsa1UNewusz3oAoeZk3gYdYEE0IXU6bUHmq8DoYs2TYwZUFHi5boaNES6z/vx+u0d5R9fGy7on+V7pTbyhsuLwcvfoge5jQYZmhq9xIA8Dy2OkmoS89/hp+Ze1HX8rRwuwAqQS/we23w+IUy+wBAwHdn8Pl8tLL/Ai6fi2vx54Xbmpl4YGjVsSq+u0rUxYHnwdj28AXsjAxw23c4aduAA2cRFpeEzrWdsMmnK+V490aOcG8k3dxfnPkbruJZkHSBuFMrFyydSr0fdXM7/j1WhF3C/Npe8LKVveBRCTVFRRz5nf6wf/0tTFzUAx17NgAATPbZhfTf2TAy1ZM57tQjQrAZ4LEWZ54pXsww/O13uDVzxMEbRBDE+N7bkZqUBRMLfeGcXWovVEgYbOvuLFfMKyqmPhdhiT5wMSdS1Jl06d9bvezroJe96oWANjdX7+JaB5sa6GBTQ61zlmRZw84qj+159BSuDieeWc21dIXRh+VJBw/isyMvbXbxcm8sXk70P30iEAOHUBfMlIbCYt6jK6HIz5W+qh3pvYSy/UVyDEYEnEQT06o44SHfN608mDTbE7s2EJGELq7U5ZrnrvSG3+JL6Nx4OUzM9KBvoIVvUURkQ8kIvHZdXPHoThjJY69mHRtsO0L2pFl5YjyeXBNV5qzTlPhy+xWdLNGmCmf69MUA//PyO0rBaftWfJ0qP8VIXZRWWPKqKd+fR7NEpUQq1jfyxvL6PaDFUC60tTTnOyot7T95vsHPIf4puA+arqSY13X2ASSnZwMAzI30cGuD4sUv9nv1xNhrqhftqL5tC96MnwhDTfWnf5WkLIU8KkJTj6KhyfBy3ed/kUE16mNQjfoISfmFGqfXw8XIHLe6SU/BH9myIQ4HqFZtWRkEwl1F49MKUSTwrccf0aSePXqOJdItj24ciuGzCL+rQH+RWXeXYTuRnVsgfC2+zb3PRjw9NwOt+4muVXePT4GuNlv4euScE4iMEUWand0+CnbWRsLxi6d0RZfWIm/SSUvOoqajJaYMa1Pat1su2FlJ+vhKI5dTQBIMnfTsSNvDM78BACY59REKeQDQzdodN+MVW4z6kZdIei1N7Bzu0A31DJ0w74MofXT2+51qFUdLsqehasVCinnF4PFpuOyuWOSesimxc2r+OwSoFz/cUMfiKIy0WiKvOAqhcV0UHtvKPgp8PhcB3yW/57+lrwePX4imdi+hwTBDev5zihmAzILX4PN5aGVPpGRqMbRVLgJSSdmx+X4ATo7qix9p5Cirjfeeg0Gn49iIPgiPV4/nuYujpUwxrzxZ9J64v18edqlcxDxVClVUdLS1NZCVXSC/I4BLxwJJwtmMVd7Y53cL8zYoX9FUEfauvYktp0XFtbr6NMGN80EYNqWD0nNZmMtfPNKSkj5pazBBpoj3b4ObdxY0ugHomp5ibScAmh4YWrILIhUm1gXbUnakoqIIhLx/G4cPPFFazFO45Fa7Xg2xc/FFdBvUXPijCC3MqyHSewmCfn/H95w0pQ6urPDqKwqr3HqY+kGtXRdX3A1eikXrfECn0/Az9jcaNnPExYdzSf2SEjLw6A4R1eXkYgUnFyvYO5rj88c4dG68HHMmHBP2pdFpaNuLXAX09q/tpJ/S0NTWFo+Hj1R5PJfHQ7WtmzHo4oVSHYc87kZ9VUv64dYu8lfnznz3w+Kw3gCAtZ+GUv4AQFYR8WUTnpGg8P6b2tpCV0O5KjviCM73598pKs+hCK0PHyr1+R5Rv4FC55um6QUwzEHXnUy5/fLqEQg5OAMhB2fgypoRaDdV8YekDtVUF7oFNNi7GxNuXC/1PNK4+eVLmaTWihOb8xzv0k6Rfr5ll32Rjf8nGpnZwlJbDxHpslNTZ3f2QNDCv+85Wt7oabIRsXK6RBXtoTOPIdB/FsxN9bD54EME+s8iRcP2HrcPrZpUR6D/LAT6z8LFPWPh3ofsvdu632bh9gcnfdF5qMibcNfxpygoLBZuv7xvHPpPFZmut2vhjJU7bpHme/fp179GyAOAlLRJSEmbhB9xTsjKOaD0+PkuQ0mvtRhseFm3JLVNdVLMg8zr+RzSa3nCXH2jGhJ9PJ+Vf8S/gN6B6vWarch0bKmcr1N8FnFvaqRFfDa0WeqLoPyVuR+t7KOgwTD7sw+yfYAGwxy5RZH4kDhIKORVUjHJzC+AT0NXNKxqg971yYUADgWE4OSovmhY1QZDmzdQy/48mqg/kvf/lYw0xRfLy2q+qrYm8jtJwdzKEKnJ1PYOhQWqZ3QJSIpLx7tX0QgJ+IKQgC+wrmKMthRe94rAYMiXU+ztTCnb47IO4GPSAHxMkl/FWBk6NVkh/FGkz+qF1JYdAniFT1GU1BB8rmiBj5M5H4WJzuDz0oVtDO3+pHH84jBwMpcC/FxSe3HaEBQlifSYwoRqwoAQYZ/08ShMrPnHjx3g5l8R9U8UBZgUJbdCUVIT8HlEpH4Bh4M+J84CAPKKinHp4yc02Eo8b/Y7RdQ4qLmBCLqYevUmLn/8JJzrnxNnhH3yiorxJi4eY/2JQBKXjdsREPtd2Fd8XgAYfu4S9r4qN3sN4c21Umm2JQteKFMAo6ttbYwIOIlHXSpGSo4i/nYA0Kp9LYkqteIM9doGUzM9nLolecPaufFyvA+JVfUQVaKqoSEa29ggOE6+6ag0Xv78iWpbN6OHszO2eXZT27H1v3AeQXHUBqDKQAMQrWBKsCC1dnFYb8yvJb0qmoWWHlwuL0dEb8U+FwI+TJyMfhfOlep8dz1JVFhS5/nm8HgYfNFfbed7ces2iu03qQ4YhrtBY3uAz4kAjUn2B3j7NQ7NalcFALyPjsfoHk2VOpaYaTNKLZYJxOSmtrY406dvqeYSMPTSRQT8+C6/oxqw122FfZGtMc75qbAto6j8Kob9l6l7bjOyiwsx1bUlXnpTC9Il0dNkI2TRJDRaVX7+XH+TZV7t0a8x9Q1vr071AAAt6ldDm2ZE+kVVWxNwuTwwGHQkp2Zj4SRR9I+lmeRq9OltogWpkivZp68FkyL5zE2I9JvoH7/hWMUUK2f0wKMXosq8+Wq44S9vzIxFn6PvcVWhryv9AaqOgWTl9TbmDbA2QvRd51dPdUGrkCfKxmhjrtrDOo/PU3n/pSG9iNqfqBKC9PwA+Z3KiLiso/iWvh6WemUTcVOJctRaugUCr/mZHVtidCuiiIDLEpGNxIVQImghYsV0jDl+CQFR30l99gzqiTbOxPWo0epdyC0krh0tq1fFgaHewr6XJw5G792i6MuIFWSfZ/tSiD8A0PA2kc4W6ln6ogWr6vXFqo+Xsb1RxcgqU4bEOGvSvwBgaRMv0SbeLmubtPkS46yhrTsa+gYrSHMIxjVys0dYhGLPR4MntsMd/xB06UMEvcwdeRgrdg0BAFhVMcabF1FCz7x7l0PRczA5qEiadZY0Fm8bhEvHArB0x2ClxlGRKMUPT5xGblUp2+tYlE1BsHtBRMakLDFPkT4CuHlnoGERCn5xGMCwBK8oCEyDtWAarEVhYi2wLT9RjqOxXMHUJ6c/F6W0g4bZI1Ib2yqGEPQE+8s9AJYRkelRlNQMGhavKOcvTp8ADXNy9Lcmkym0Z2IzGbjw4SNyiohr0rlBxPfO7t49AACN7Wyw6O5DeNWqCQadjotDBiCrsFA4durVm0jMJkRGLo8HfbYou0swL5fHA4NOx9F+3tJOX5lSKs88ZcgqLkBaYa78jv9CmrdWIP2wHDnn008t0UHXIyNxPTISjaxtcL6vajddXD4fXU4cQ3Sa+qIyFRXyxLHUtJe5vfnN9YjovRR1r67Ch57K+ZFVnm8RTIsP4CQ3AdM8RELIA4DJW8grP9qaGth6gYgqC9ovv3iHOnn96xeqbd2Mgz17oZ2D5EOxPPgAtr18ge2vqb9gpFHV0BCLPNpgzLUr8jtLwYRNXr3WZZqrPFclIhY2bI9+1espPU6HrYH5Xdtg7a0n6j+oCsT0ju5ShTyALL6x2ardXthayq58VjKSDwDSMnLhWIVY9R7g1QjLtt7AsmndMXP1RYzq20Kl4/hbxCUSkVIcbgKMDVfJ7OtmKN+vxlmvikrHUcQjC6Fzair+wGOsoY80GQUz9kafQeDvt6DTaBhm3xvtzJtJ9Jn+bg0yi3Owod4cmGiIPhPFvGL0fTmNlCJ7NPYS3qZ/wrb6xHf3kW+XcC3+IQBydF7JtNo8bj6mvlmFAl4hVtWZDnsdG4XfIxUFBcXo0WE9qe1+wEL4jj+KbXuHAxBF0N0PWIgr/sHYtfUe7gcsxIO7YfBbeY00TpzeXTYhJ4fIINi6Zxhq/7GIEY/IE/+95PiSaCj5nVHEVU8aJQBoMEzR1O4FnsdWh5OJeipFVqIagVHf0cKxKg4O9UZBMQf1V+4QinkRK6YjPS8f2x6+wLIe7YVjxMW5kmJci3V74WBqhAvjBgr7iNNv/xnhmNIWkCprPK3rwdNa+fuBioBAaBMX6gSYmF0HS4NIG06KJ3+HMBhWMLMkrEO4XNFYafMZGu9FRtp4oZhXWHAP+obrhNsbuVXFkTOKWToMntQeXWovBFuLhayMPERHxMPEgljw8x7qji61F8Lc2hCRYb9Qo46kRRaPy8OhzXdhX90c7b1EBRg4xVykJGaiuIgLDocLJvNPkbNG9pg97ACGtF+PPiNb4db5IOy7KulbTzVnSdIy5OsbDeqq9l1cUaBrEv51NBZRS4CXfxnFqf1lDZEKnxMrtw83/zoYOsRiJl1Lus8sy2gPChOqga7ZBSwjyWyvNvsO4/mE0Vh6TyQernr4BIvatwEARP1OQ/jMKeDyJBce2+w7jICJY1Ddj7iO1bIwR10rUfGNMwP7kub9Wyh1t33PPxjb519AjXp22Owvv0iAgPvxnxGQFI2JNdVfqa8icN0/GJPnklMQ+3YiqlxOW9jjbxySWiKYBITEx0nMpcVkwsHICI7GxtDVYCO7sBDJubl4m5iAYm7ZlYFWNY14kpNso/qX3eaAw+MpLeQJKI/z7WZlBVNtbeH5/pqWipj09Ap1vvn518E0fw0+9we4Ke3AtCR7n5Smoq2AmGkzUGvndhRwFDfWlcXoq2RRTZPJRHVjEzgaG0OTyUQBh4PvGRl4n5gAddx6liYVXkAf+0Ok141MSz9nJVBJyBMwtHl9DG1eH41WiaIS/ivM6tQKo1o1kt+xHAi4MEsivVecyUPbwL3PRiyb1h3vI35h90rVbjb/FjaWikdMuRk5ldlxLAwjV5ln0BR2ZUE36xY4EXtH+Do2NwH2OlYACHFtstNgjHccAD74WPxxG0nMm/FuLb7l/sKxJn7QZ+kKxThF/e0AYISDNwxYujjx/arMcTPercXBxqvB4XPg88JXuE9V6dFhPaWINnWmJ25ee4tuXvVRvYYlor4QaUqH9j6GV2/iodpv5TXhWB6Pj44tVwtfd2y5GhN9O6K3TxPh60nTOqFXn8akPvIEPHGcTFYhMfuczD4FnF/QZBIPzV9+z4eBpqKV/2hIzD4PSz3qyHfBPC2qfJAotFFJ+TL6+CWhuKbJYmJQUzdEJv2GswV1SqA80vPykZ6XTxLxCoo50GQRj5s964kynRh0GRdyFdgReU+t8/1XYWnUR3rqIBQXvQWfnwM+vxA0GuFLy+UmID11KIxMjoPBsJYzE6Cp5QVAlMWQnjqcJPi5uii3QCLumdezhJ2XYFvLjuR0b6qx4jBZDFjZGePwbcnnD1n7kzVnSW7eD5Pbx62OndRtPVqtwdwVvdGyLREEIYiUE0TOdW66Any+6DUALJh6Ch/f/8CoSR3Qs29jhY6zNPAK7oGh1Rt8TiRoTGfQtbzANFir0lw0hvzPBUNLFOXGy78O6C8CjUb9/cy2igEAcHP2gKE7gbTt+QSifsHyTu2EbZfCPgnFPEE7gy66x9Fns0ljo+YS10hzXR2EJyXj1ucvmN26pcS80ujgsRq+Mz3Royd1hsOwgXsQ94sIwvGdobh3rQClxLxOfRqjUx/iA5ORmoMBjZcJU22dL8kP0fSt1VbpA6zo3A1eigkD95KKXwAAW5OlcCpvWaFOgakk+RwOPqWk4FNK2fq9iXPqHx9UNZQdtaEqTxK/YMLLM7jafgJq6KsW5RQ9bQYcy/B8v/xZvqmUqlQ35vPiQeOmAEVvJIQ8AOg5/xDiUohwdDNDXdzeqJpR+KfJU8vss13A4eBjchI+JqsvEkGAuipG88HD/kjy9VQ87bYS1ah/fisyikTVYbWZLIT3nyVjhCQhiyahoJiDFuv2Ir/o35fmKc7kds0xqa1k1JSq7F7ZH+59NgpTZf+ZsF8YUacId49NQUufjZg7vhO8OtRFXn4RTl4JwtgBZE84LU0WRs45obbjLk9+JTSGrVWwQn1ttMzK7Dg+ZJCv3/Kq8MoiPDNGKOYBQBszQsyhgYZVdcjzfsv9hc1u84Wi2mX3XegdOAk5nFzoMuUXtFKGvQ2J+1YmjQkPs8bw+3wAq11VjxAfOa4tOrZcjV0HR6JGTdH7dXSywNxpp9GxiysmTO2IFX+8iQoKijHBtxP8Vl7DyHGi6zn9j8iRlJAJCysDABAKeQJ2bb2HXn1K8wBHQ/MqIaSqtOK0so+SqFj7IXGg8LX4NsHvAlGulf1XBMQ642vqAtL4kjDo2nAwnl8p6FUg+OCjtBJbyWg9cQy0y64A2dGYynsgRUiMsxUKbpnp5Eg0QXtSvAP4/ELKyL6SWNr8wO/k9mBrtgPAkNu/JFHfklHd4e9klzx/8AmtOki30lKU5N/ZpRo/eXZXHNr5UCjmlYTPB7x8iOv9vCkn8eZ1DMZP64TJsz0xbuBe7Np4myT0lQUM7b4oTGoADVOigChdozk42RvAzT0MhpY3mAarweeloyjpT7EYmh7Ylu9RmOAEgAg64WQuBtsqBhrmz1Gc2g98Tiw0LF4DgDDFtjChGthWX8HQGY7i9EngFT4A24IoDEbX7ICi5Fags0XCKzf3IDhZfqCxnKBhSngm19m0A+u6dqJ8H/W37saryao9exZyOBh29iJCfCfI7wyiiu2gvjuRlJiJbZtuY9um2zL7G5vookcv5YvtKCXmcbk8bJ13Hg8uhuDwk/kkz7wbHcZTjtFhsmGtbaD0gf2b2HOa+r1XBMpS0CtP1CWCSGNWMHFz7f1oLz72Uu2CSEPl+aYJqhexqFfOzi8fBrYGcdkpKubAe+ERXFo9QuVj/Ded64+TFI9mlsfhL10wzvkJUOrb7krEySjKx7fB8+F2fgve9Z0Oh5OqrTpqsph4s5hYrW6+dg8y8hSr5lYRaFatCo6M+KdM5q7nYouHp3zRc+xe6GhpYMHELmjoqnjqia4OG4H+s7D39HO06b8FNR0tMLiXpO/mg5O+cO+zETcPl09xklvfe6BrVfUU1jE2UjztUJeppZZ9ljU5HJFAfrb5FvR5QXgnNzCqjcW1JP+PHHTIKVQGLD2c/XELo6spVrhDFYw09BGbWzqP2QFDWmDAkBaYNuEYwsN+oUnz6lj9pxJjZmYeNqy+joXLe2Pm/G7IyyU8eZhMOlJ/ZyM/vwjHD4sKGQ0Z2QpMlihSoOQ2dcCkG5JEtJLCXkmBra7laanbStLSPpL0etjs44iKTUHghZmkdlv9UbDVl14xvJKy5dzYARhx9CKODP8HBcUcnH79Hou7yY80kYaJjjbqLt+OD0vLzx/94s8gbI0gPyQLvPNKIstLT9oYeeMA4Fb8Oyx+fwFuRlVxqNlY3Ix7iyUf/AEAzvpWOO1O3A+8/h2FicFHhOMCOy2DJoO6yqmA16nRmBh0WKK9i1VdrHaTbslDZ1iAz8+RiGai0YhFET6/CPl5F6BvKLAG4EIgxplbhSMpnnw9kDYfAHCKI8ApjoClzQ+Z74WKZRuu4+Ru+deAxb6nEBTwBQ5OFvj2NQl3Q5djl99N5GQX4NHtD7gbSgTVdG2yHN36NEbgo084fYdYOOzccCm6ejfC26AYHKVIpQUgnOvLp3jsOTsBGhrl5kSGzl5u2LRKZLNgYKgNIxNdFBVxhMcxcSYRsfXmdQzW7x4Ct0YOAIDrzxegv+dmdHVfjVuBikdnKwud3RZsizekNqbebDD1Zgtf0+hGwig5AWwr6iJHLJNzJfrFSPYxkoysF/jjMQ2Izy1DZzQYOqNJfT7OlP689Xaa6veFx/opf2986vxkFBQUo3un9VL72NgYYffBUdDRYat0XEp9Un3cFmPRnmGYuUEybcVJxWimSsqef5voUZLQcYQC7lljLm5/8SuTfYT0mC+/k4L8V863KnB/9wRdZyx4OdvBtIyU2M4W+3LUYDGRmlU6H81T//TBoIv+pZqjPHg2cjS0WbJv2JTBiG2vtrkqESGQRqvpEybcjvqlM+MGgJfzJ+BzYgrGHr+MlOyK6xsrq7BFSTjFn/A7uQNoNC1YWEcDALq2rSPcPntcR+HvJ7cMR2HBfRQX5UNTywuabBau7qdeABMvbiGrrVfrfhg/UHrEQEYWYYRtqK+t0PtRlpvfu6Nb1RvC1+oS8pJTiRvSnNzzwjZzk4NS+zNoykdB/G3YdA1cdt+FmwlPcDDmAnoHTlIqhZaKQm7FSmvfuocwzC9ZYfbZ4wgsXN4bzVvWwKXzQWAyCbGuSfPq+BH7G0NHekidU9Y2eeQUFaHe9p0AgPpWVvAfpN6qiYpwbMNQbD70sNz3W4ls6tpaIjj2lzAtdkyr0qXrBcwdh9YbDpDSbGVF6pUGWeLb3+Jd+ne8T/8hFPIAIDIrAX2fb8P5Vr4kIQ8A3O8tkykUHoh6hL1fqf9u7iR8wLOUSDzvSB2AYGp+X+iJR6Prw8LqMwCAz8/9U8iCBhMz0XcXn89FUrwoFVRLu59C8wGABrsligoDQCUrtGtVE4+ef5ZoF/Djl2Ie35xiLrz6NUUzD2csmEQUeZo0lygaWLehvbAfl8vDpDldMWmOyP5KIPR1big9Y04wFwCcPvgUA0e3Vui4FKFRPeriF1S8D41Fpx5uMLcwwA3/EHgPJLIj6HQa+H98JgVCnoDmrZ1x81Ko2o63EvWiqcnCg2fE9Sr2Wwq+fkmEhgYTtnbGcKxuIWe0fJQS8y6FERecT29iUauBfal3XpHZHvEEDrqm6GFXRwEYjIEAACAASURBVGqf3Z+fl9oHcFjf3SgqLMbpK74yfYDkkZSQAVNzfanlsWOmzcCKJ49x9N1b1XfyFyjriLyy4t8o6BlpaiJ0fOkiWZgW7wEAdF3qCoqNRm9GXUcrVLM2xZXnYQg6ULqbvOZ2VSr8uX4xegwsdfUk2vvWroPz4R9VmlOHaY59kW1IbZVptqWH/ucifKHzYJWj8qioaWmGZ3NEYf3+oR+x+Mp9tc2vLMY6Wljdu5Ow+qCy/E7uDEPjvX/8cuTD1uwov5Ma6TZyN64dVH1R4v7PAbDX7wFNhgnsdDvjY9oeJOe/Rjubo8gujgWPX4yMwkgYsp3B5RfhUkxz+DgSN9LXYzvBTrcTNJmmcNDriUJuBoKTl6K9rfRq6gLMTQ4iM3sPDPSIY8/JLZsqd8pio2WGEQ7SDajl4SCWYiugm1UbdLNqQypQISA65wccdUURm5nF2ehrR0R9s+iSiyKPkl/BUpOcrk0rzQ2Vilw48wo+A4gHr4ISlZRpNMILT8Cxg08xYSrxd9Gnf1N0bLkaDAYdvrOJ97lh9XXM/uO5zGYzSZ54Qa+iYW6uD/tqiqVZC4Q8AHibkKDUexo07QjGDmwJXW026rnYIjAkGqeuBWP/6oHoPnoPhnk3xdYjjxF4YSYWbLiGYf80hbWFAbQ0NXDkwksEh33H/tUDJeZtP3g7Fk/2hKYmC83c7DFtpT/6d2+IZvUdkJVTgOfBUVi35x6en/933gP+m/i4jDpSCQCMtLVIxS/EkSbSPZ1NXYFb3aJeJytX0ut7CWFStylCqOdqJORnIDY3Be/SvuNg9GOVjmvkq31oYVYDWxoORtM7hNAWnZOMDg/XgAYajrUYj2IeF6Ne7QcAtLq3HM87SYpM4mKlsYYOZtXqjk5WrgjP+IVhL4kqn3mcQjS6vQghnuRiSX1arcG8dT5o5C656FUydXbF9DNYsmUAaDQNWFjHYceq65i6WPK7nU43lZp2K76wV5Jls3vIFPMAIDAoCu5NqFP+BZhbGUBHlw0rGyPQ//ibzR57BDVdbUETy1K5G7ocEwfuQcyXJNwJWQZOMRfdmq2ArxwPe8FcTjWtUFSkuCf3orVX5fbZvJLaP7Qkb4JisHbRJZy/S3gDd2qyAh271xMWFAt7R0Q+KlJ9tjy5eeY1di67TLnt7MvFMDCWb5Hx9kUUFowgFi9vR4qKqCTHZ2BY23US/XX0NLH68Cg415XuRSiNK8cDsW819SKsf/BS6OiXXdaDvYMZ7B3Ua5GilJi3d8UV6Ohr4fT2+7gdsxFjO67H/vtzACjmmUdFpHfZ5nirylSXNmW+jysXgnHsfPmkAQHAkjZtscCjNWps31pu+1SVsz590cRGslpRQX4RBrZYBQsbI+y5IboxKBm1V/J1yLNIZGfk4aDfTdg5mmPdcdGD9eZ5F3D/Uojw9aV3K6GlrQEAuHM+CLuWXUGthlXhd2Ic6VhkzQkQgh6Hx/tXn29V4Gb4gl8UDKb5C4lt4gUwFg0TPeAXcDjQZKoe0l5RBb3oaTOkJsIu9GitspjX2UZ2lctKVCNq0DwAhNn/t8Hqi9YtSZ+GddCnIXmh6N3PBJwPDkNI7C/8TM8s1fwMOg3NqlVB59pO6F63JrQ01BcV+ju5AwAusjNXIyd7O0zNHwAAMtMnQ4PdFpnpRHqD4Ka/sOAucrI2wcBoO5gsUeX35ARX8HipAAAzi5dgMKv+6X8f6amjAHCgqzcNuvrEPUZinDVoNF2wNKRHDwoq3drbmsDEsHT+ak4GIgEirSAMaYWfAAB6LHvQaSwYsp0BAAyaBmlcD3vChP3m9+6oqtsVGgx9MOmKRwhmZK0XinmpGfOgq1P+UVQl+V2YiVZm6qnquDpiDxa4jAcNNMTnJ0tsdzVwxqz3fjjaZB0MWHpCsa9kYYqwzEi4GjjjeUoIuHzJKnRdrVrjeOwVvMuIgJuhyx8vsLIV+KxtjNDPaxvy8grRsEk1UkGK0RPa44q/yAsxL68IXt6iojL3Axbi0f1weHXcACtrQ2zaOUS47cbDueByeRjadxeyswowfkoHNGnmSNr3vWcL4NNjK1gsBjp0rkPy4KtiaIgfGRlyj58qdfbUVsIGw91nEwLOz8TWI4+R+qdyo642Gz5dG+BTFFHQQ0+XDX09LWhpaoBBpyP8awI+R0t6zxYXc+HduR7aNHOCu88mBF6YCRaTgWb1iWiTkXNOICGFqIaclpkHY4OyibCtpGJiZaYv/P+XxVo3cpaYuJhXcpvC+9YyhJWWIZqbOqks5m1qMAhtLAgftlDP1UJRLr0olxSFp8XQQD63CHkUkcW+IaLFnwftF8BIQ/R9VsfQDqGeq8Hj89H4ziLwwUfD2wuFc6+dex45WflYNPE47rxfif0bb+PJ7TCcfjgHIYFfsWrmWRiZ6ODITeJ+/MWjT8K5xRdBfsQko0o1Iutu5rAD2HRMUqQtLHgAHi8LhQX3QaOpLoDMX3UZz67Nlt+xBB9CY7Fh/wh4tViFkVM6AAB4PB52n56AnetuAgAunnqBAaM80NW7EbZJEXDE54qKTEDMV8U9s5+9/KL0cUvj9OHnyMzIIwX3nNj/FFPnEVGDtf5UMS9rfzxFWTz6MEKey37//ZuvBAD4hyyDjp5inpln9z5G//Ft4ek8T2qf3OwCTPMhovrFxT9ZLBx1CG8CqNN+BfT5UwNB0TkrAko9Pd889RLXI/1wejsRUZCkYGhsRWF7xBMciAzEoy6+OPz1JQY7Nka7O9uFgqLzpRWI9F6Cng/34XNmEmbWbo+xzu7C8UejXmHDxwcYWK0xFtbtTJp7yLNj2O8+EFpyvA8EjOy/Bz9/pGLXlrsAgPsvRFVUB/+zE4UFxbhwkxCrQoNisGjWWew+MhoOjsSF9e7N99i6/haqOZpj12HCa4BOo2HSyEPgcHjYd5x6ZYxJp+PjpCmot3snuPyKWRb+5D99pApL3m5LsHTPMJze9QCDW63ByecLKPuVJCo8Dnf9g+Ezpg3O7hWVkQ64G4avH3/hQvAyTP1nB8bM6yYU8pLj0rF9ySUs3T0Mt8+/xkD3VTgduEjunOIIznedXTsUffvljqzzrRI0JgRmp4oiS8h7EBmNDs6OUrcLqGiC3uPhI2U+OuqxVfNGoCIuLxQ22sqbplaiPHncHCwPH4cBVSbBzbCFzL6Eka/IB4SbewwMnWGU29zsrOBmR45g4mTMBtNwg1qOe9Z7UcrMxnqyq1iKcy3+OF6nPoKP3Vi4GbaAqfkDJMZZQ89wOTQ1yVW3OMVhEiv3bM3OYLJqgc8jpxjT6UYwtyIevhLjrIXjMtLGCH13EuOshWIek+kEU4unyM87g6JCyYUCgDolVx14WO9GemGE8DWXny+jtwgtpjn44KG19V6F92VksAgc7i/k5PrDUF/5h5uyoJCnvjTWkLSP8A4UVT9sa04usLKizlTs/HoSw4OIm3gWnYmzzcjV6JsY18WSj9uFr/c2XI41EeRzzKZroJNlSywPF0WllTadVx7uHs5w93Cm3NZ3YDP0HSh6r1SVZ9t1rI12Uio1Mhh0HD9PHfEOADQ6DReuUxcpuTlsCFy3Efcgg9yUE2W/x6Whqo0xGtapgkHTj+Dy3rGIjCEedEtGP2blFMDKTB8AMHDaEZzeOkLYVxwWi4FbT8IxaUhrWFtIemp3aOmC8QNbSrRX8u9l/K1r2NuVHO3lsGMTvk2ZKdHXpbqlQmJeRUUg5Mmjs1VdXPkVQrktIEVkUyMu5IlDlxJ9PN+vL57eCcOd94SIMnaWJ8bO8hRuv/JqMal/bTdq39oq1cyRnpqDwIefsFxscUGcrMwl4HETYWkju0Df2kW9MX8VdeRWadh6dAy83FfhqphX3MzRh/EjJgX/DCbuz/oNb4W5449i8uB90P0TcZWZkYe+7UUBH3dDlwvnkhfBJ05qunzrlHHDFLNIqO5siQ9vvku0vw78ivEzCM2BySKsNXZvuiP00PtbxMX+livkidOn0TKFBbJHV9/g5HbFs1dePghH8w7U350C4r+nyhXyxJnmswtbL0j/zlU3uZxc6Pwp8sUHH4vC5mC1q2L3/0qJeUeeLkBXR+LmcvnYIzj5UqQMv/GahwbX1iG4xxzos8jK69oP93A06tVfjcLj8Hhw0DVBWK+F+F0o+4/vavtxmB50kdR2POo1fOwbYHh1ycp+Q58fx+GWg8GiK+5fc/jsBFw4/Qo+A8nzjRt6ACcvim50h/TZiZkLuuP2swWYMeE4Nu8ZCgB48SwSt5+SI0d2br4rFPauXAhGLx9q7wttFgtffacjp6gIdXfvpOzzN7jUfwDcLCXTccS59edC0LSdCzxrzFV47mNb7goj9XoNF90krp5yUth++MEcUkTfsLbrhL9T7U/anCXRZrEQM21GhT/fPC4Ppzdcx8m1V3EnU9JsV1EYBpso2zc8fA5HU2OY6ujAzdYK18Ii4GxhhsZVbJBfXAytP55yDfx2YZO3JyKTfmNY0/oo5HCQV1QM7T/RRWvuPcWCTtReFjHTZiCvuPiviqdD67lhWVvVDaRVISrrYaWYV04s+UhcY09+3yZXzCtp6CsQ8hTn7xc4eZZCrG4r8n71DJYpNGdh4VNwOFF/fHvI6BtKXj+KioJg+Mc7Tkt7ADLTJR8A1UlHO8n0ViO2qMqclz3Zw0iQYitOt6o3EJS8FA56XuDw82DMrg02w1juvvV1ic+Xob7q1WPVQRfLZriT+Ert8yoiqE12GozJToOlbp/vMk6ibVv9RRJtExwHYIKjZGQji86SOI7h9t4Ybu8t99j+jWizWIiepVq6alUb4jO7famo+IhzNcLj58w2Impv6VTCm6qDe028Df8J35X+eHZ2OqkvAMwYJUrXvHmIyEq5sJPwidwwv7dwW6WQV/4cD3+LobXrq20+n4tnkVVYiLsDie+8u9Gih+g70V+xK/i18Ntt6NWLMNHSwpZOxOeoVZPqeKTGaKeKQg098vNNLUMbqWKegLHVZd9LNjR2QGjaN5l9+rRcjTOP5oIuxYZJFgPa+cHASAfd+zah3G5mQb2wVhL3JtXh2b4Obj+Uno3i4bVBZnTe9MU9hb/fDibSkl1cbXEtkHzt33KYXAwBAPz2Die9NjDUFvroCaCaSx69h+2Wub2qnQkG/SNZpIsK33ndMGXEIYn2hLh0YYVzAOjQtS6unAvCh9DvGDWlPb58isfNS6GYu6I36ol5B5Y1ozuLiqCytVi48m4lZT/x6DpP53kKCXo/Y1KEv28+OxEu9SUFZ/F5V0w6gWthq8CSUbRkVCeRMFarQVVsOiNpxVKYX4xeboTYHfnhJ7rXWoAbn9bIPV5pdPBYjZou1ti5bwR8345HX7tBuJ1wHatc12NtxAr8LkzGJjdCFxAIeQBAA00pT2Sl/rJNLQ1wK3oDbsdsxNL9I6BnKAp9b3BtHSy19CWEPACYX7cT7HVNsC7snjK7UyvXfoahhx3hoWDKVj79ZmP4Q+gwNSTanS+tQGjqD6WEPFlMKaG0J8Zn4Oj+p5g2/hh4YpF0oya0Q8cWqzBm8D5h28TpojLMv1Pkl8nW1dBAzLQZiJk2Azoaku+tvLg2cDBips2QK+SVBtcm1N5Q01b3wfxhB8Dn8zG97y6sOECurOpZY67wR9E5pSE436/GSD6IlBcMOl34f17yfNMZdAye11PKSNWYdeU2pl8iSoU/+hID73q18eYnEYEzuLEbGlexIfYttsI4ukUjuFiYo1fdWtBiscBmMoVCnvfB0/iWKjsiWCCebupcvqtWc9xbImbajDIX8kJ+H8a+yNZ4EL9c+PMrN1j+wErKjEIOEUmWUyj7xpyTTRaqilJEqXB87g8AfBT97glONrFIwCv8bxrGszVawNBoFyxt4oU/Amg0yZsxDVZ9FBUIPCEV97L52zgbDsHThAn4kLpDISGvIjHdmZymNuw19Y16JZUI2HbkMWatvYzrB6gL3FRSMeh3/Szs92+A/X7i4fZDSiKWBD4Qbi/gcMDhiVLXV70i0k0TcrPhdHAz0gvkRyZ/z8gQCnkA0MjKRvj73eivuN5/MARPNMd7/gO/9p2x/w1xH+PRWLZ32r+VukZkQUKLQf3cJZ4uPNZJ9v1kCzMn4e+vU6k966q7WGPbCmpft0snXiD83Q90qUcIGF3qLcYt/2A8v0eIbldfL8G5J9JTHZVhvq+n3D5rtt5Sy77KAw8v+VFTJ3aNVHg+59rE38jw8aL7wvHTO0v0m7OsF+4FLYFrgypYOuscXjyNxKBRHiQhr1OTFcIfqtcAEP8zjdT29H64RB9plEx/lSbkAZLpqhcPP5c7v/hYKiGPat7BHtJ9rsWPt4arLaWQBxCi5K0I0TxcrqSFh7J8jhDd37qbtsIq1/Xg8DmY77IEm9x24tT3Y6Xeh1KRecc23UH/ie3B1qJOJa1tKF2McdQzxcnoYMxz7SS1T1nSw64Obv4KRzfb2sgqLgAAmLBFHiy/cmX7iUyu2RoFXA40GeRTFum9BMU8Lsa9OIN9LdTvbWNhZYjW7Wuhd4kouyr2prj/YhGSEjKgjmzZsIlENOCF8I9Y8OB+mafgruvYCX1rSy8uUl509mmMexdDQKPRsIUihaUsquea6+gIC3tcCP+IuffLVuRmMRhY2a69yud77ch9mH94HCa6L8XuwOX48jYWS3y24mzUVszvuRFrrxKpbV0MRuJO5mHhvwBgqqMD5h+jWi0WE8eDqAuw1F27A0w6HeELfVHL0hxd9xzDWq9OsNR3ws5nL7Hi9iM8mzYGczq0QjN7xcxOe7vUQm8XIt2h5aEDiM+WL3CrwsV+A1DfSjUhmgZA2b+0RqYjEZsTiA7WIsPkkN+qR1JWohwr6hzC8vCxmFxd5Fv4KaEdnC0ugk5j48Ovuqhr+0GhufjcVLHf48HnxoOpPx/cbCKylMZSj09ZafAw64agtMcYV22x/M4UZKZPR3FxGAAemEwHGBofAmgsZGdvQEa66JorzVgbAEBjIStzCbKzNkCD/e+JQDXQqI4+1YL+9mGohcSCVPmdKvm/5lqliFfhcdi/Ad/GEtFPP7MJb9a6ZpZY0KyNsI8mkwnXo9sRNnwqTn56h0XN2iIo4RcOfwzF19EzUPPwFoQNnyoziCFo1HgcfheKkW6S1+vg+DjSax6fDw0GA2MbEM85mmz1ebxWJHSZilmrPE4KF/7e6LbikWIZRaKsM0GKLQCsEwtSaOTuRBrjPaQFvIe0oByXl1uI0V7bcPrhHIWPQR7Prs2WKYLdeRQONpuFmRPKt2iWMhQVcdChzxa5/R74K1/wpaQXnveApvAeQB3ZN2mWJybNohZIFfHUs7YzVov3niKRdot2DMaqKScBAAf9buKfkfKLhy7YNkhuny4+jXHnArEIkCUl5XnLAn/S623+kyn7CaDRyRkxw9r64dhjxTMBFYEptmhdQ6+mjJ4KzqdMZ//9jzFMRo72w4RImdtkiX2KUJrKpiw6AzOCLmLv5+dIK8qDl50rNBlMMOl09Hy4D+lFecK+2yOe4G3qT0Rn/0YRj4PJLq0x1tkdzpdWoK6RDT6kx5FShll0BoJ/S+a5F/G48Ly7F456ptjfsp/EdkU4eXEyOrVcjYd3whAZES/01uvkvgpVHcwQG5NC8tsrLT6168Cndh0UcDjoduoEvqWnq23uJja2ONXHB4xSVJm7ceolug9qLizPLU5WRh70DbWRmSbfw0BAeGgsatSl9otr4O6EwxtuYeRsIvQ/JSEDZlaGqh24FCr6+T6z4TrmHyYiCXcHLkdYQCTYOmwc/UCInAuPSxZwMbU2QkJsCqzszTCvo8gr4tJo6RfmyMWiL702Tg54M1f0kH9ljCjd6tGXGIXFPHECRo0Bl8/H+oDnOBAqO3pKEfTZbDwfObrUvnfRKl7T+tiTQ/EbmSq++ldJ6dBm6MKv7mlSm75ma3xJ8oGb3ReIB7zzuT8BfjFozGoAeAAvDXxeCmh0opIV2/IDuHkXwND2ASdzKZi6E8HjxIJpuBm8/OvgF4fjb+NlPRRe1kNJbVTCm4ERtYWAgRH1Ta+09BxNLVF0sPh+ZIp9lZQJw+y74lisKFLC6/lsXGulHg/HSiqppPxxMDRGan4e9NlsWGj/j72zDouia8P4DUtLIyCggtIGgt2ioGB3Y+drYne3omB3YHcLKCigqJiUSEmoIN1dO98f48awswULvr4fv+viYuec55w5W7Mz9zyhzNcuv6wUALDxtQ+cWljjbkw4vOKjKd587XQN+I5ve+YYHJqTwtHZ4E/4mJzEzpG3tnsvDL5+Gc3UNQAAC70eIywtFU8nToGizH9TyBMHlsPJn0apgbxEhTwWXdo3x9uPcXz7H3gGI+TLT1wUw6utLhFFyGMwpCEnIOTzbyY6LJH9WEtXVaQx3fpRnUnuX3yNYZO78bEm6eEovCJ1j/5WbDGPH8/ucK75hkwSnCqGhbyiLEqLyYr0ab8kd13Oze7IbUgrScUB6yO4n3QbHslkcZZT7d0x+yPp1Tz74xScai/cc0+sT9qtoG04uPYWFu8czdM3oHFLeCSGo8W9bXjuuBh6iuQb7PMrEvMDbwIA7vahL8pQV3ALcHvCyMSK4cN4hbBFlra01Wyr5vybZ8FRlj8P4XVDbnmHdNX8UUD/QaiaLw8AWrXhFSqe0SRKflYlrl+3isg0c17NQv0UZGTwfAo15JRJEAhOSYFnTDRCUlKQlJ+H3JISlFZWQlVeHipycmihrYN2+vqw0dNH22p6KwnCfkQ7jLDeAN3GmhSvOc/oPVg04hCyMwqwar/oHpJ7l11Dj/5WeHItEKUl5Ti96zF73h3nZ+Lz6xiMsN4AhiwDS3aOkriYx4Lf6/0kOhqhqSkISUlBfE42isvL2a+3gYoKGquqoZ2+PgaamaGRsorE15VUpRLd96hfMGvbDApKpIglx3UH9djrLeivMQPb7yyFnpFky26z4JcrTxQYUlJY06Mn1vTgCIwEgMdRUfCNj0N8TjZ+5OQgt7QUcgwG1BUUYaWri+aamhhh2QImmv+OMDkmUYm0kq9opCj8h66eusFYmyOuWjUOZj+WYnAfz6Uho8apZMfKp8dQIn9P5bSf/rb6PVZxMOQURU/EXE/12GX1D9aEHmdvO/g74373PVBkSK5Azd/KBMN+FDGvlFkOB39njGxsi9nGw/iO80v7jF0RZDXGMx3WoImSLl9bADB2EV64iCEtjS+LF0KOIVpKkxexcZh1777A+aKXip6XkLXGfqYmOD6UTOTPJAiY7ud/YSfLYCByyWLaeQDg8OBBGGBuJvYaAGCguRkODR7EY5OSn49uJ08LnKe6+fNYuL1+g8NvhedTbG9ggBvjRbuRLegzIO57VQ9/jtsPxcXwICxpL/hC2n/cLMzzeYheTcgKw0NNLJFZXITTDsMFjmPxeSbnRu8M63aYweWhN8DEDANMOJ/7o/3rf+e40ZbnnMtzV7/9r7Bn40jMXHIR0TSVrlkk/MxEzyH7cMLFCS3Mai8Fk6hUVDLRZzh9PvCqjB3WHvOn9xZu+Jeyy5lzM3vrqWkCLKlo66khPZn0Bj6545FQMU8UDIwaimU/d61ox5pufVvhxUP6SLLqctCGWqRrtQUn2mWYwSgMMxjF3hZFwONGLDEvJPAbOtu3xDuuMtad+pBhbK4dR2JDm/7o8sQFtp5uPGNfDRDf3bSeP8PRSDvMt+DN1SQtJYW2enq1ItKJgklnEygoyuEuV2x+WRmZP0lOTgaH7i5it1cNj917mTdP3cPLb5D2KwczVw1kt904Tq1K27abKWV/wuaUJNJSUhhsbo7B5vTV8eqC5SdmYte0E1hzfi4lzJaOed02wTPnLE+Fu9rG6MIeJEwV7AJ96st7zG7Vkbatpq/xvdhwDDcWXEVJkkhLMfDgxwLMMfcXblxPnZBX7IucYm9oKA1Gat4RmOhc+dNLqkdE2mqYo7myAeIKOKFfwwIEH0+e9uI9x+Fm8rutSC/NAZMQnG8lozQXDv68IoUUpGDYoBFOtpdsaEd1eNrLjWeNdxL9cCfRr8Zzn/v0CTt8RTuOVTKZ6HbyFD7Mo891w43pfldKjmF+8xm7HMD7eXOhpaQk0JYbn29kXiqbw0eRV1oq0PbJFN4KkNv62mODN5mfbOGjxxhgXj1hjU7Iq23ufAnHSq+nItt/TEoSalOb71U9vOx57w81eQVsev0cTxOiETjxHxifdkElQWBnoB8AIGH2ChiqquNZQgy+zSSLDXXRbwpLLR2Yn3XFSLOW2NmjdlMmbVw4AGXlvPlRGzeqnRvq/yZGNe2IR0mfAQAfM+PQXku8/NzVJa+8BJNeXoKuggoSi3Kw2qoveuoaY+jz07DS0MfbtHj4OC5AYUUZPBLDUcFkYnxzUqQ1u7MN7Rs2RQMZOUw37YwuOs0E7uuM62QwCQK2Q10E2s1dToZmMhjSeHR5AZQb1N1NNiaTwMHTz3HvieiizsyJ3TF5bJdaXNWfJyWRk7e8uYXoekDfEe1x9eifzQM9wHKNcKO/ELHEPJZwxw9NeSVEjdiIy7Ef8CYtDsqy8hhj1BbtG9InL/yTrGpd+/H44SPXwNHrBDrpGNb6viSFe+x4ECBwJLIP2ms5obP2NABS+Fn4CZryRmggo4X7P5ZiWNMD+JB5GUGZ1zHb7HGdrC06ovphVv7e4ejVlyq4OI7uiONbH+CVZyi09dTxxicceTlFfGb4szhakZ6YXqHbhVhWn4mWy5D5252YO++dSRtDjGg8Hwv2868uCAA6jbWwaexBxIb9hKwsAxdC90pkXazn3suxNdbspd7lb3v9EACqoOcWHICjoYF4NWoOGimp4FF8BHZ+9MXOj2QS54SpqzDO6xoCU35g50dfLLDqguVte7Lnm9GiA+ZbdWHP5WxNrawXmpGCUZ6XMa91Fzhbk3eW/JPiMNf3Po7aDkWfxsYSed78EmiVTwAAIABJREFUOBtDJsT1/kX1FO6rLzxpbT21Q2zGLNg0+Yb8krfIL3kr1tg7iWcQmR+MvPIsNFUyRVuN7uiiJf7vU1xhBG79PInssgxoy+thfNP50Fc0Enue2sI79Q4i84ORWBQLOWkFmKlYoY16Z1ip8Xqoi0p+RQ6epdxGcM4bEGCijXpX9NYejIby4t1wOt5uBa2oVl1SSwQX6REGAQIJhckSWk3NedrLDcMCVqG4UrB4JS5VhbxBFuaY0KYNNBUV8S0rE2c/fEJQMud1uD1BuNf9rbAvPOLQhj62sNTWQWFZGba+8MXP3Fx2X8djJxC91BkMadHqwTEJAnmlpRQhz0RLC+0N9FFJELgb/hWVv4sHGNN4c09oY8UW8wAgOiMDZg2FexekcOV8bWfAWwWaRSMVFcQuX4rvOTn4lPQLsVlZ8Pn2Dd+EFI4SBTohTwrAyFYtoSAjA7/4eCTm5rH7tve1Fzhfbb9X9fASl5MNv3FktU/3cFIwip21nNaWJeSxUJdXQNSMunHMcOhpKdzoP0ordY5H/6lvL+pMzAOAB3azYHZnG74MX4t1nx6hp64xHtiRUXVmd0jHhgYychhtZINrcdQq7ld7kaGBXR4fwNtBwm9SSEtJ4YzrZMxcclGobWUlEwPGk+f7vbuZY/3SgZCVlUzhSW5KSsvxxDsMB0+JLzqpqij854W8mqBroPGnl1DnPPRagSGO+zCkvwseetIfZyVBrQR0Oxl3gJNxB+GG/3HkpBl4MYC3qMK/mSnG13Aksg8WWHA81CJyvfA67SR0FEwxpMle9NRdjCORfTDXzBMdtJx47MXBocMWPP2wCf9MOIHjV8nkyTNGHcHZ3wkqWf2icuNCAEI+JWDnYSfK2KwM3uIHcvIyFA8+C+ummM4nmej/A1ci6F3IRzv3x2hnzutiZmPEfiynwAmz3f1oBfSb6wAgxcC64PO4RTyeec7W3eFs3Z3dPriZJVyDA/BiOCfM/7rjePS5d5rSxrKvYDJhefkAIpzoT0aGPHbn8QTsadAcEU5L0dx9L+KmSD7HCDczTJ/iXIxjvXhXB5QyS7AubArffpc2NwAArfQDEJlC5tZs3Zg+J+PyEFKI3tfmOqQghZWh43k8t+ILIxFfGIk7iWfQRr0zJhkKv3A6+m0T4gsjKW3JJT9wIJr8jO5qfQmy0qJVKxf1+YoCAQIrQsbR9hVXFiIk5y1CckjhU1lGFZtbCg4NZL1+rDWwtrl5l/kc7zLJk/DdVpchIyV6/qWnvdww6vVa5Ff8O2/o/Gnud98DAgQc/UW7mLfVaYs1lpP59gdziXRLunXFgi5UUde0oRb6m3FC8bKLi6GhqCh0v6ufcgpKPZ4yCZba1JQPfYzJC+OuJ04htaAAAGB2wE2s0FObw0cBAM+mT+UR7HY7CPdYmt+5E44GvgMA9L9wUaR9c4fO3hxP/73ixlBdHYbqpBdTcw0NsTzq6KgaBhu6aAEayPE/rhSVl0NJVvD3ry7eq3qorOtiC2v3w1CTV0DC70IYtc2x1+/g+vINYtbUR2iJy6es+D+yXzlpBkoqK1DOrMTQ56cxxaSj8EG/yRcj55+Zsa7QohhV8X0dBd/X9Dn65eRkYNREC7raqmigJAfydgPAZDJRXl6J7NwipKTlIiOzABUSqFTK4uVD+u/Sz6RsJCVnIyY+DSlpuSgvl9w+RWGt87/nmlZWTvLi678dJSU5+Lxch0H99sK+5w60bN0YS5YPgL4QYVPcfIvc1gRYn/p66uHifcYFVDBL8KPwI4oqsqEpT3oaykiT7s7mqtXzcty78R5mLiLHHr86F49uf8DgUTUTgc/9duF16LClRvPUIz53jz6Dx3k/jFzowPbqq2vKmZUwveiCnV15y7mLioy0NIoryvn2J0xdhQEPz6OXQXOsakfm8GMdODUV6iYEaEwz4Xcy66k5slKy6KE9AOklvxBfGIlSJv1JqiyjESwaedD2VeVZym34pN4B8buOsYqMOgwbmCKvPBs/ir6x7UJyAtFGPVCg55pb9BokFlMTSbdS6wiCYCI8jxQV14RNQkdN0fK3sJ5vQmEkfhbxT1AtClI0pxMMKQZMlVujhFmEhMJodntBRR6Wh4wVSSyMyQ/DyTiOh7KKjDqMlVsgMj8YJZUcIW51qBMmGy0Ry/PvVrcdWBY8HRpyWtjQwgUnYl0QnR+OA9bnAQA/ixLgGk3+tlz+fhI/i+LRUs0GQ/SpwqKwMNyaIMrcwmyG7LqAp2vEX6MUpJB83xDKCvJ4s4u3+JE43Az9wn5cVcijQxQhz4wrf50wwefN3NkUgSo8NQ0tdXWE7kPU+QWxtHs3tpgnCqzQ3j/Fk6hoyrYoz12YkMf9XnVs3JhHyOOmpu9VPRz6GpogeMrCP72MeoTwrM9q9HtBVglt57lOYO68x0lB2Bn+AG/6bZb4Os7FBMKjL+loseHzE4nMySQInL74Ch4+YcjOlezNs7KyCkTHpgrMx1cbiCNG1iX/JjHvZ1z6n16CSJV3JYl9T+r3NjwsETOnnBI6zuclb60EQdTIM+/Frxg8+BGGt2kJIAgCOorKmGDcDhON24s1z6+iXCx7dx9BmYlQk1PELPOumGle/dAbADjy9RUufvsAJkGgtYYetrUbgMYN/s5cC0GZiXAJ80VIVhJUZOXRTEULk006wLGx6G7oaz8+xquUOOSUFcFWzxSzLbqitYZooUj55WlwNNiEn4Uf8TnrOrrrkDlrypklkJVWQFSeN/rqix+HbmSsgx/xnC+3YTPyZI6VB6+6iOPJV4/kWLDfSWgobm1zJvwDFlh1wQQza6x9w/FEMFfnvVCo2qapQF4sugUHYJKFDQDgYuRnOFt3x1ivq7jhOAEAUEkQ8BgyDUYX9rDFPDpOf/6IXQGcMLK4Rcv42oqLsowO8stT4Zm4EmOauSO3LAlqcvwry9VTPaSlGBiqT/VUq+oRxiQKIS3VgL39+UdTtG36g++c3qm3AQBGDcywwIQ3HyeTqMTKUPKzdjHBla/AdSJ2K0XI4+eBtzxkLN5n+fJdDzeiPF9xkJZiYGaz1TBTseJrwz1/UnE8DBQF59phCXlbW56Bkgxv0Z/L3w8iOIeslCvo9aNj0WcnHG7LyXc415gMi1j4eSIOt72CJkpGbGEvOOc9XNqchXvCUZHn/y8Q6roEXdcc49vvuPUsvDbOEDpPV8OmuBEWBgA4+OYtFnetWXhSUHIyKoXkXquKtJQUO8xzyKXLIgt0NV1rVY68DRQoaM65/4D9+MDAur84W/SIk0olSgKFKKq+V9fGjRE6prrvVT3/P/jYrYX9850ASAEMAKSlpCke8PxEMYcXu5FRyhvBw4I1HwsNuQbwsVtb0yXzRUteBfPM+uJYtDft/qsiJ13zQDtVWQUAQPRIMjH/4c6jKP2sdhasfHlV+74M531d/q1iVz3iY9xCH7FfybRX0WGJMGvdWKRxT4VUna0LcjILoK7Fv4r330q1v/2mt3hzd+WUFWPzZy9s/uyFlhqNcLGXE/vgIOo8WaVF2BPqgz2hPogctQ4MIcn0WeMv9nJCFx0jhGb9wsjnVK+ggNQ49PY4gmeO/6CZihbtvmNG81a1rQr33B4Oc2CqShUD7iaEYNWHR7RjRZm/Kn7J3zAr4DqlrbSyAhklhfiQTl4sKjBkEDaCt5KuoDm8EiPglRgBZVl5BA3jdQ1upNgC934shZlqH7RUHwQNOUOYqPSCuqwBrifMQXedfzDb7BFORg+AnmIrmKsKzovCzaRXF/E+PQFRIzZizJRucOiwBcs2DqWE2ab9rnYTFvRd5HlZzF7cD1OGHoT7g8UIC/qO1jakF6GppT7SU/OgLWIZ7Xr+Tv5p3RkTnl7H4EfuUJPjHHuO9x6GlldcoaOoDN8Rsyht+7sPhKOhGT6PWwSba4cwxbIttnUmQ6XGmraBycV9eDeGEy4/xvMKYnIyEDpB8EXNrLbtMattezhcuYCYzEyJPs+s0jjcSuBUkboeP6G+IMYfIqPgJhKzN6GRqnjeDnRCHkAKYNwE57yBtXpXHrtvBeHsx85mu/iG0nbQtMWHLD+x1iYp9lpdFWqjLa+H9FIy5NI79Q6mGgnPK6LAUKQV8gDAyXAxW8yrTdRkWWESf0dAw6brz6Cl0gCLBnZDTmExXn6Nx4LT9xHqugRObtehrdoAo7q2RjcLI2y6/gy2rYzRu5UxOq06gh0THLDiogeC9lMrs1ZUMuEXHocLLz7isvM4RCalo7yyEpFJ6bAw0MagHeexbGhPyMkw0M3CiDJ2kIU5Fj8mPT0OvXmL7OJibLbrU+3nt8f/JfuxirxoSdIHWZjjYUSkcMMqLJKAmLe0ezccCHgNAHB9/UYk70QAGGpZt7nEqsqjMhLIV1eX71U9/z9oyDXAEosBcI3keMkLK0LEQpCQR0d2WaFY9tVhhrEteupYYFzA4VrfVz31iMoQp65wXUvelL7v/horXUS74ZuVzvmOtelUu7nF+XHzlB9mr6m74lHiethVl2qJeVUFOCUZORRVlFHawrNTBAp5uWUlaP+AWsVGTU4RuWXF7G2L2zugraCMN4OF3wn0+PkV6SUFWPbuPl8bbiEPAF4NWoQejw+x19tSo5HAfbCEPHmGDI+QBwAa8kqUu4c1odXd3SitFO6hdr33VL59g5+dQmRuGqVNRloaFb+TMxeUl8L01nb4D1wIfSU1ts0owyOUMRObk54IDRVMsOB3lVs56QbVypO3zsoBY/3OsrdZXnQsIY+7rbWNIcXLjs7jrmpc+UinLhjp1IU9nkUra9GKsLx69gWn93shIzUPlm2aYOvRSWigLFiQ5sdW5ysI+5QAaWlpDJvYBaOmdoesgDj44qIyrJx+BvExqTCx0MPeczMgJy96zicAeHT9HS4ff4Hy8gpYWjXB1qOTwWCIf/L9IzYNW5yvIjUpG4YmOpizYgCsOgj2mAGAXStv4q3vV8jIMjB4XGdMWyR6CPaBjXcR6BcJKSkpLNowFN3sBRfcYVE1f91VB/p8QuETefO1VG0LGr+Isr2qXS8e77s7A6jeh9yVbD+OXSB8wRLgzvdZmGPuj5NR5Nq0FSzqZL/18KKjMg06KhxhVUFW+ElKX91RAvvHN52Paz9Ij6/nqfdoxTxuGivyT5A9tsk/f0zME4VVFm5s77wvuaLdud3e6kKtrOWgzUUsCZoKbQVdrLXcg5Ox+xGV/4XirSdwfCR5Y2uxhY8QS3qORQ9CObMEo5oegIESf29Gcdl73x9bxnFyuakqKaBni2YY2M4CZRWVuOxMHjOtlrjCqVdbiu3Yblawb2OK7RN4UxcwpKWx954f0vPIC1sLA23IMhiwMCDPj35k5GDx2YcASI++qjSQk0NhGXnueCkoGJeCgmGtp4eLo0cKzMdGx4dETuXUKW1tRBrTUlf3jwlE8zt3Yot5gnifmFgHq+HPMTHCgUXlb3uv/uvkFpdg/t1H+Jj4C8pycuhlbIRtjvZQkqM//ywqK8e5959wNSgU5ZWVMNLUgMtgRxhq1E70U2FZGXb4+OPBlwgYaapjvE0bOLVrQ2vr1KwbnJp1w4W4l/D8FYy4gjQYKGpioIE1+utb892HoDBWURigb40BfObnN7egMSxMVRrhU/8dyCsvhnvcK9xP/ICSynI0V9ZBd21zzDG1q9G666lHXPqNbM8W83wfBYkk5r3yCqNs7744i4+l5Onu0AoBT8m0HvcuBNSpmFdXiC3mWd4hXZilpaQQNYq/4virKJdvHwC2kOfY2BKHu4zk6e/tcQSJhTlILylAWHay0JDQJz/DcT3uM2aZd8FKK96DG5281khRFWpyCsgtK8EwnzMie8+FDl9F295bz5Tymth5HsWPgmyR5uSGWyy11TPB6e704oR/SixfAdL89g62qBg6fBUUZXh/lFn76fXkcLU8B6uDhZouQobWnmt6dZlovxeZaXmUtvCg7xjZlXyNzj5yhoEh/4pzjlbr0dLGEPvdZ2HhuGOI+UqtvOt+xAfuR3z4VqPt32YDCC4RODIsEUM6bAGDIY0nQcILHQxquwkVFZWUtk9vvmGgDVnx9P67jVBQpL84WjfXHZ/exLDXxqoeyyI2MhkrZ5xFj36tsM6F/rNYdf9lpRW4ccYfN86Q3mKCqvA+vvkeR7Y/pLRtW0p69KzYIVj0+H+lv8EeXI0j34sKZgkySqKFjKinNvmVsxv66qSHtGaDEULtHRqNFtjfSo2TOzStNImn/2M2x7OFISX8Z7y3zhD4pj0Uavc3YKPRXbhRNZGWYsDV5gJ7e44x/9D4DS3Ic5gpRjXLHUeHrLTw/HDisHJYL2y//QJ6GiqYYdcB0lwRD3IyDEx0uwZdNWW4TR+CPq2Nsf32C3S3MIRtK2PcfvsFVkb6WHfFCwPbWSApMxcEQaC0ogLrrzzF/qmDsPmGN3u+X9l5eBEWiz6tjWHcSAsrhvZCSAJ9JfrQRQuw3tsH10JC2W3BycmwOkTeUOxhZIgLo3jPD4Vx5G0gjrwNFHvcn+T8p8+Y1q4tT/v46zfZj48OGVyXSwIA+MfXbgL+v/G9+q/gExOLf25TfxdyS0rwMDwSD8MjsbpPT8zo1I7Sb7rLFVUJTkqG/Qnypr+4RS6GnLuMiNR02Jo0w+nRw3j6q+4vOj0TW569wJZnL/B15SLIMuiT6k9t3hNTm/cUay3/ZpZc8kBcehZSc8m8zJd2Cv7dufk+FJvvP8fXnfVFR+qRPAyGNCp/FxDpb75aaC66nYs5N0SHTam9czg61h1yQn9zTgSjKOv92xBbzGN5da1pI9jjhtvTqyreSZwqNHRCHgD4DljAFptG+JwVKjbll5cCAK2QB/APhDnXYwLb4y6vvISvN2FiYQ77sbSQ0N+aUDXnCz8hDwB6NeLvAcIS8rQVlGmFPABY0soWrl/8AADRuekwU+OfgPi/TGToT4qQN3Fubxga68DPMxRvXkQAAGYMdhMoSLHmYTKZbCGvpY0hGhs1xMeAaGSm50OKz+dmULtNbCFPTl4G42fbQl5eFqdcPFFZycTQjoKLedy9+JotpElLS2POygGQkgJ8HgYhOpwUAoZ12ip0/QSTwIb5nMIKXftYQk5eFn6e5IXW/LX0FxLc4p9pC32MmNwN+bnFOL7nCQgm+bw2zLuIbcfoKxtyC3k9+rZElz4tcO2UH37Gp2Pfutt815tXWophN65gkpU1tr30hamWFma17YCV3l4AqDnq3EOCsMWf6knaVk8ft0ePp7T9yM2FrfsZShtDWhoxCzgnRIVlZWh9ghr2QDeXKNDNVXXtdDRu0B7tG06Hb/IOnI1xqA+x/cOk5Z9ji3mSQFaKI7wTNLeiIvI+sR+3VBWeo9ZCxeY/I+ZZq0k2X9m/iXlmj4UbVZP1ozghrA/XTAUA7HIi869dcR7P15ZV6CL4ABkhYaClhre7ybQD+6YMBADcWTmJbc/tgXdvFXnM72rB8ZKvyva+9hhobganm7zH+lcJ32HscgAuAxwxvIVontp/E2tse2GXH3ns3u7rRyvmceNoZloXy6KQWyJ6Zcp6/i64hbxzY0egR3Pye3ojOAzrPX14hDwWZtpa2Opoj3aN9QEAOcUl6OB2HACQX1oqcuh0ZlERIlLJvNl0Qt7Fj0EAAHkZGTydPQUGamSanCUPPPD4axRa7D30f1Mh9+x08lr5+ddYLLws/Ld8TEcrnPB9L9SuxVrXesGvHrG5+X4TRrbjRMtFhf6EuVUTWttVk6gFH+asrXvPuNNeyzDLcT97e4XTSey7PEfgmKKCUmyYdQ77r/1T28urMdXOmXcm6i2mmopeqpqbeW9uAQBGGtG7SVeX6niXWWnqsx+3u+/Cd47eHuSdYkWGeGGP4tL6Lkctrq633OGvHK8NQSHK8yy7s8W8gc9Oir0/87tbcbrbBNyKD8KzXxHs9p3thmCkIdV1fNJLd7zP4OTAixqxke+8BACLu7zeaJ5956G5Csc7roLJRMv7VIFK0Lz8cHY6CQBo2lwbp+5zcgL1dGgNgCNWOVqtFyiIVVYyMcB6I9bsHYNejqKFSJWXVaCinBTilm0bgb5DOSfzIyZ3w8Wjz3H1pODk9adcPAEAR2/Oh7EFx4N1yPjOlPXvWH6dr2cdAPS3JhPYVn2Oq/fwT0595oAX+3HVcUPGd8aDq4E4vvsxPgTQe46Ns91FO77PwDaUtfMjIScbxhqaiFu0DM0P7cfzuFjELVqGVscPYfXzZ9htR4aLqSsoUAQyj5hoLPB8hJSCAjRS5iRDtXU/g5iFSym5Ove/DaDss4GcHO6PnQgrXY5XbPND+3nmEgW6uUwOH0DzQ/uFCnpmqv1gptpPoE09dUMjNWdEpgyALIOssGisfaFW9xdbwDnemgsoLsGiuXLd5tniJrssHTsiJBd+/iefSz21Q5emTdkFDZwfe+BRJDWccrmHF5Z7eIlc9GC3Qz+0NdAXbviHmdm+HVvMA4CXCQnoaWTE3o7OyPgDq6KiJCteuLO4/C3v1X+NlnsPsR9XFcTGWrfGWOvWtOPoxDN1RQVErnaGxW43DD9/FT5zp9GMpNLv1AXEZ2bznRMAtnn7AQC+rKDmo3UdOgDhqWmIz8yGlcsRhC5fgCH681BWUo5tNxejg30r7Jx+EsPm2uOGqwe2XFsI5747MXXDCJjZGGLDmEPY77kKeVkFUNX87yXDZ/Fi1UyB/RcCPgnsr6cefigpy6Nnfyu8/O3s4TyaTAtjadMUQyd1Q2lJOU7vfoKCvGLKuD8ljDVupo1OfSzx7reDzpcP8WxvvSbGOtBroomkhAwk/8wCs1K0PJvVJSY6BWGhP6CgIAcTU12YmYtWjFQQYot5V20nY4LfRaQW58Ps1nbc7DMN1lqiV1H8lPGT/Xh3B8EhA/IMGZHyxtUUDXklZJfyL4/9LIlzYhkygj7EVlKUMyuFGwnhUPhL4UYSYtbrq2iprscW0VzDX2Dtp4fwSAzH2W4T2XaXepIVErcGe+JKHP+8SJUEgRb3tkFDTgkP7OZAV1EFTILAkOcnKEIeALS8vx1bbAZiXDPy7uGyD3dhfncrNlkPwITmolVUPrSNrBInJS1FEfK4efhhM4Z02CzSfFLSUiILeQAwvDMnCT63kMdi8nw7eN7+gOzMAtrxkx3JUK9/Vg+iCHncKDaQR3FhKV49+yJ0PeefiFch7vaFAPb+6Rg6oTMuHPZGcWEpFk04jkNXOQfygvwS5GSRuZb4iaQewVsxwFqwQNvT0Ij9+PjAIQCAGTbtcOsr5/kONacKAANMzQBPwD3kM1Z1o4ZihKelUsS1ZV14XcK5+1nQzSUKVee6N3Yihl6/zNc+INUNDClZhGbfhJmaIwrL09FQwQydtefyHVNP7dJIdR4aqUo+3JIfxZWc5NsKjAYCLEmk/kCRhnJmKdaE0XvjqsioQUfBAMoyatCU04Fv2gNaOzr4FfoQheDse/BP5a0+O9BgM0xUqN/zg5H2WGzhg5vfFyG5+CsAMhdeObMYx6LJcxdlmYaYYXKdZz4CBE5GD0Mpk/M+DW+yF00b0HtesXLtsZhmfBmqsoJz+GaXJeJi3FRK26Tm56ApR80P+yrtJD5n3cJiCx98y3+FJ0lUT29H/bUwV+VfeOJi3FRkl/HmbRtndBS6CuY87R5JWxGTTz0HESeHoNugAXAbNAAA0OrgIRSXc84BbQ4fRdDC+fyGsvmVn4/Rmpoi7/NP4jF1MgZcID3ip92+SxEs+1/geMqfGcHruVQXdG7aBKEpKbU2/9/0Xv2XKKskrzUk5dnGugH6PTtHiCXQ5/g5/MzJBUNKCpGr6R0OPv4ko0oujKNPW+E5awosdruhuLwcAFBRXonmrZqgg30rAECrLqbYOf0kMn6RgqGbN5ne58XNQOz3XIVZnTYg8VsqPDNP0c4viG+pmZh29jaMGmrg4IRB0FRWoni4nfB9h0Peb3g83g56v8FJ33c87U/DorHriT9KyyvQrpkBjjgNEXtNLFqspYYl03nd/cjMwR6Pl/CNiOUZM617O6wY0BNFZeVov/kIvJZNQ1Mtai7EqOR0DD98GcFbF0FOhj7MuZ7/PmvcJsDCuilO7eJEFEQE/UBE0A9a+3PeK6DXVIu2ry7YfHwK3r2IwOZ/3CntP2PT8DM2jc8oyeDxOBgH9j4RaDN1Ri84VTMEWWwxr4M250SRADD6xXmoyMrjM01VVDp8fnE8dOgq4v4JLvaciMHepwGQ1WLlGdSXZXHgXfbjv6NuHYe6eI3v9uEkslzSsg9ORAUgIDW2WnP1e0aGHAYO4lQ0lJaSwmN7qprv9JL8MrKEPADY32EEHv/8gi3BHiKLeR6/S2XPWTGAr42cPOfzEPw+DtYd+SebFzfHW9U8d3RMd+6H/Rvu0val/SJPnIZO4F8Jz3F4O9y7LFp1R70m1TupFmX/0V+oub9unhUuOktXs3KeLIOB0iqvbXRmBq6EhSDgx3ekFpLiaNWw9uYamhh2g8zt4DdlJpqq8U8XsMnvOcLSUvE9J4d2LnG4+iUUt79+wfecHOSWCg5r6q7rDN/knZhi8hAKDHJ9p6P71It5f4iMgivIK3mF5g1P1Nk+FRiKKKwgK4OVMouFWP8Zqgp505utRAtV+rAtccS8mkAn5AHAk6TNtILTj8JPbCEPAEorC3AihiOqFFTQe04diuRNQ3Lv58pqF8aoysu04wjKusPTfiluOhZbeIPuTKWUWcgj5AGA16+dfMW8w1GOYBL0N1TphLyqoiR3e3We+5fFi9DS7RBKKsg15JWW8rVlSEmxj8Ge0dFYLIGKs3WBeUP6XLxVf096N+d/3lGb9DUxxqn3ohWmEZW/9b2qp+ZkFxfjZ04u5GVkeDzuuLkaRHr8dGtGH6LPEJLu6EdUMi5/2QtHTfpE+w3UlDBktvjVs4vLyjHkICmyZxYUofvOk/BdXf1k/lXFtxdfY2v8dUlOAAAgAElEQVQU+trVxBBx6VlIyeVfnXf44csoLisXOA+r+Mn4E9fxeh313HLGefJ6pF7Iq2f41O4YMqkrBrXgnwufwZDG468763BV/OnUxxKeUbsxpPV6lJcJdhZr1aEZtp+eXuN9pqflCRXyAODCWX907moCE1PBN3LpqFaYbczo9dgS5IXL3z4CIPPVsUSjdg2b4HrvKXzHBmfyJvP+01io67Ift7m3F5GjqB9KVp7ABjK1G25QD5mbcKSR4OpOAPAh4zummHSS2H6HTRR8Mtm6fTOEfYzHsV2PcereIr52rPBQcelsy78aad+hbWnFvKICzoWNsHBUUTAy1RVuJMH9370ovJKfpGh+aD8UZWRxavBQbLG1Y7dVxWcSGR5yJyKcnTtviLkl3Bw4Ym/Xc6eQUpCPS8NHCZxLFFhzTbKyxt0xEwAAH38lYcxtXm8fblJLwlFYkcEW85hE7bqF18Of5FxXlFemIS2fU6VbR2VGre6zWQNLfMkl8+F8K/iCjpq9BdrTFdGoTX4UfaNsu7S5Uaf758fk5uehIUfN6/I0eQ8ic71xKLIfFlk8o/Q9SFzHFqEORtrjRMwwtNUcjR46cxCT7w+PpG2IyfeHqQq14nXTBu0wvMkeStvBSHu+ohar7UT0UIo3Hx2VRDlbyKs6F7mPvrT7OBE9FKMN3aCv2IpnzOEoByw0f0ppvxI/B0yiAhZqfeGgJzwi4VI8+Znv0nAqOjbkVPxmeTJeT5iPcUb0Yqogwp0XwdjlAHv7aOA7zO/M+9t/YfRITPqddy8mI1Ps/fxbSMjOhpGGBrqf4HgM7ehHL5LWBW31JR8C+195r/525GXEvwSMycjEgNMXhRvSsPrJM9wJDQcALO0luEL7y9gEAPQFN+jwSD9J2V7gQkYGeWWdprT3GUPeeHZ5vAIycuI//3abj6C3pTGOTuJ4z1UV5MQhbPtiMKrctG6x1hUvo+LR07yZ2POdmU56MqbmFqD3ntO0Np82L2DvB6D33iPX5ozW69142rMKivgWHqnn/w8GQxqeUbvh9csN0flvoCGnj0nNOJ+blJIY7P3aHytbePKM5W636WoCj6hdePrrIMJzn8M/7Rx66UyntX+echJB2Y/RSMEEnlHif/8ehtWNM9n5M3648vtad/osW0yY1I3WbojjPhQVlWHujLPwecm/uCw/qp0zb5ONIzbZOAIArO7uQXElqfJ/yvgJ01vb8WXEah4PNwCQ5Tpo1VUFVVHQVlBGekkBKqtcFH9I57iLBg9fWdfLqjG1/Ro3U5Gcy2zZ7xDjAQYtRbJ3//YO7t/eSWz/gjA2b4Swj/H4UUuuuM3MxFfiw4O+CzcSA73G4nnl1XT/onglSoL0IvLiOHwefxG2KiMtW2KkZUtse+mL88Gf2WJeelEhUgryheazExW6uT7+Ei68jGt2Be8zTuN2AvlDN8P0qZAR9dQWrQ0+Iiypba0LeNzY6Qxni3mfswMwoSl/DwcA8Et7VBfLYnMmnpP7VVjl3sTiuNpeDpuqQh4AOOitQmSuNwjwCuL2jXi/5z10yKTJpIC3DfEFgTxiXlUhDwB0FMyQJoGq00eiyKIVdIKdXaOleJ5yAKdjRmGWKW9BiapCHgsmQT0WZ5TGIqOU9K4XRcgDgKzS79BTbEER8gBOZd7Ukii6YSIhx2CwwwIJPh7QXZs2hbSUFLv418ekJLQ3ED0FzJ/k+YxpsDtLVgO1O3sescuXIq2QI+qOsxI9dUdtsLJnD+x9+QoAYOxyQOTchfyo+l6ZuBzAtxrOWY/4lFaIl8boWfQ3zL9D/pYcHTEY/cxNKP3ChLc7oeHo2dwIL+MSsOv5S7h/CIL/fPq8brIM8lqxNgpcjDRahO5D2mHJIf6OJ3QsvUZ613ALeQBg3VQPwT+Sq7WWqkIei3exP6sl5kkShjTp/Xj3UzhGtCOvy+LSsgAAn7cIPueoysuHokXv1fN3svdrf9g3mgcH/cX4XhCEvV/7Y7nlI0hLyaCRAlm46VnyYfTT43xuniTtg6w0p+joz6IvuJawAvaN5sFR3xm3f2ykzMO9r5FNt6C37gw8TNrDVygUxMsES3Qw8ISirFHNnrgQWEKet99aSEnz9yZ+6LUCBAH07bUD/e12w/O5eAX1qi3mcRP6O49cfH4W+nkdAwC0ursbocNX8VRS7dHIGG/TEiSxW4nyZrAz27vwdWocuumSIQ0T/Kp3B6oe8ZGTJu/0vEiORndd/pV6WYw2ssH2toLzLkqKokL+4T2SQJi7Lx0MGc5JgLBKtbXBn96/qGgr8eYUszjKe7cRAFILC6DbgJMQ+eX3BNq5bkeEY5QleXLzKJqarF1cqs61980rkcZ1bDgLHRtWP7yjHsnR2uBzne6viZJ4IXfvswQX0ZE0RRWcEJ8mSiYCLIGD0fzDM/40Bkr0SeC5KanME2oDAP3118E9bgpyy39BTbZ2Ev63UHPA85QDKKrkzVvVtAF9iDMdD36SNwFtdUW9YCNFmX5ChL/wHE+0VCfFyGGXr+C+00SB9gBwN/wrW8gDgAVd+Kd0iFm2hO3FN/baDRiqq+PFTOFhMjv9/LHWtpdQu9rCSEODb9+/IbXLnI4d2GIeQAp635YvFbq2yPR0WGhr0/Zxv1cEgD5nzv0V79X/Mywhr7oCG/c4012u+JWXj4Ov3mJxD97ImLHWrXH09Tt8TvyFto0le7y8k3BIuBEN/lHxtO3dzYyqLea9jvmOue73Ucn8d0ZXbB3eF+vvPGOLeYPc3NHOyIAt9NVTM3bdeoHIn+no08YEUYlp8PgYieDDnO+J9UJXbJnYDy9CvsH/Sxy7b/h2d1xbOREKv71Lr/kHQ06GgZHdWlPGEQA2X3nGMycATLS1QV5xKbY5OdToObjHLYSpShe01SSvx42U26KNhiNcIgazRTY12UYIzvagiHnhuS8oIty1hBWU7VFNt2Lv1/6UeQBgZNMtMFYmC7AOa7wOe7/2F3vNPY0ihBtJEEFCHtvmt0l5ufiOLhIR81g0U9HEo76z2PnnFgfexanuYyk2I4yssDf0OQDAKzECjo3/PZXpWAU35r+5zeOFpyanwGdUPZLmStwHbLQW/uW8lRBUZ2Lez3gyN1LT5vQnpjUl9ZfwpMFVaVaNuHpJUtP9S0tLg1mHJzDcobBmWg2hJs/7ne5y9iRPWzN16oWWuVZDrPT2wkpvTiXfDvqNKTbllZVY8swDURkZiM0m72R2OH0cZlpacO7clW1PN9fHWfPQ/vSxajzDev5fSSlJRCOFxrR9bzO963g1gLa8HtJLyYubr3mfYKHCP3UCgernmqwOZ7+NR0FFuki2ctLCi4uIiroc6SWWXZYoETGPX346ftB5JfKD9foY/T5hFgarQIZ7nGBPl3yu1z0sJRXGLgfQ3dAQ50YOp/VQuRIcgo0+z9nb6orCz8P0VFSQnE+Kyd9zcmDpehDv5s2Fqrw8xS7g+3csevQEuSVkjtJ/k0B0PTSM/Xhff8c/uBIO8zt3wtFATiSEicsBrOjRHbM7doA0V/6yjKIirHn6DC9iSY9bQV58/4X36m/nZ04umqjzzw0sKuIexQ8OG4jF95/gSEAgrZj3T9eOOPr6HdZ5+sBzFn0hpbpGWV6ONtdchYjVL/OLqfmQmQSBWb/zz52fMQqdjMljdE3CdiXNqA6tsPGeN64FhmB8ZzKN0Kmpw/naO7TbhKefeHOz1sOflOw8TLEjb7Z9+Z6CwtIyNJCXQ3DcL4zp0QZDO7fE0M4tMXrXJaTlFEBHXRknFozE8nOPcWQumcN3z21ftmDHPQ4Arvh+Zo9jwS3u1ZTUkm9ILfkmUFSbYLQXx2OEf49FEeaMRTwv+X9ComIeQM0/55scw9OvJc85OV749s6/KtQ2dPgqmN/egcKKMgCghNx+HLqc3zCJYqWpj9CsXwCA5KI86Cmpij0Ht6B6NfYTJhiLfkf+TxMydC3aPNiJPl6HcN9uNlRlyZP3jUGPsdWGUzE1asRGmN/diqHPT+KB3Rx2+44QL4RkJ+GmrXghbzfPvcSY6fwrkUaEkOHWswUUyqgJgirNvnlBfwdBoyHnwBwZlgiL1vQX87VFTfc/dEJnkQtz0KEqL08JUeV+vKBDZyzo0Jm2TxCi2HlOFB6aIctg4Eh/4UIzv7kkFcZbz3+Xf4w34XgsedLsErUMTZVMsMh0B8XmXeZz3Ek8U+drm2u8Adu+ktV932Q8wwgD3uOxR/I1vEi7X2drSih4hweJZC6S4U12o2kDTpEkfsJYbVQBLpdIwRIpsfPPyVdDmFSQVhHJLr88FQB+r4n/a6Ysw5uWI+D7d5gdoPeUrsqn+cIrRgfMmYW+584jLousYllWWQmbw+Ln6qtrXs6eiZ6nyO/qumccAX54yxYizzH/4SN4RfOed1eFOwchN4KEt6XduyGnpARXgkPYbfteBWDfqwCR11eVv/W9+i/gaGEKr8gY9Dl+TiKhrGYi5rZjMcDSDH3NjNFi7yGY7nLlWQMrn9+3jEyUVlTwze9XwWRCppqF0sTFqasNXJ/yft6vBYZQttWV6G863HgfRtnutJW8aVvdYhd1ybaHL2DXgoyYUpSTFWItOYb7HUZ8QSaYBBOhg7fW2X4BwOLuVkSO2Fjr+9k/k3Ot0MXSEInpuTBvrI2lZx4hK78IN19xPl9nvd9jzeg+0FVXRkA46SkalkCtNi5oXG0xpPEaWKjyv4ZWkdWGIkMVT5MPwkFvMTx+7ac9HxA3XJYfP3KPIz7bFcaaa/Ej9wS6Ngmk9H9IckQHAy+ecf4JZlCUNYSe8ljEZe9DLyMyPUhJRRLeJfaGecNdyCjyRn5pGLo0qbu878IQS8xjEgTlDpww+hnQJ/WPGb2eHdK6+bMXNrcVfOexuKKcJ1y3NuB+bkyCgO2TIwAAO32zWt83izt209mvTc8nh6oldnILqps+e2Js87ZCKz/VJsciX+HgV2qYl/ldzkE5iutgqcCQQdiwdWh9fwc6PNpLGcMt5rHGmd/dSpkLANw6il5R9tKzFZjUbx/OuT3jK+ZdO+3Hfty+m6nIc4tCC+um+BpMX8abxVbnK3z7xs3shetn/OE88cQfDXWtzv7nrBzAFvO+x6bB0FiHxyYuKoWnTRQKKooQk58IGw3yu8skmDj67S4eJr2Gty3npPNuoj9GNBb9Lv/xU774ZzZ9sYEHj4IQFZMCq1aN4diPGp63Z78HVi0TLgT3dtgD36ei5aiqp3YJznmDy98PCrRZHjKWtr0uCj4YK7fAWsvD2BlBhi38KPomcD38+lgI6+dnM99kC5o1oP7Wq8lST9IEzb2vzXWsCBkndN81hSXkSaqirLhkliYAABopSCIagYCuQu2dl8gzlFFaWYDYggC0UBPuGWagRHpeFlXkoJmyaIWpvKZOgeMFd5FsV/bsgTkdO4hkCwDe06ehgsnEQPdL+JYpuMCChbY2rowVnNexLjBQVYWKvDzyuSr2inO+XRdstbfDVns7LHr8BE8ihedA3NDHVqiN93Sy6JTDefe/5r36L3B4+CB2jjvWf2MtTRSUlSE1vwAAMKNTO6zuwzkvntW5PU4HfoTpLleMtGqJjk0McCggEEm5eZCXkRE7B58sg4GrTmMw4fJNWOw5iMhViyn9MWuWwHSXK1rtOwwAUFWQh4q8PJLz8tn5Fl0GO2Joq7qJ8JrVqwNcnwZQqs3mFpcgt4rH3bhObbD1wQvY7j4Nv9+VbsOTUnlCadsbGcA/Kh5lFZXsyrArbnjUwTMh6dvSBN7h35BXXAJVAV7Pb9b/g67bj6Ofyzn04pPHz2nAAVz2oN4MuHDsOabOs4PP42DYD7LG49sfMGiU6MdxALhnS57fWD2qfVGtNrgR/wlh2b8ERpEp8BFHtVSU4L19Ft+8ivqapLPPpP3XsGKkrcjjJI2OQnN4/TooUMwDgIXmN7D3a3846C3GlxwfWuGujFkEOWmlGq8pPtsVvYzIHMWNVafy9EtL8RY0ffXdCrLS6uhoQN5Ma6LGyef5LrE32urdhYp8KzRSHgn/BDOkFtyHrvKwGq9VEogl5hVUlKLdfRfMs+yOJa1saW1YQhQAuHQaKnTOK7Efcfd7CEKH817AHvn6Cke+vsKSVraYYyG48pGkUJSRRXFFOc5GByKlmMyFc6SL6OKQJJCRlmZX0DW9tR1LWtlinmV3ik16SQGG+ZxFC3VdnO7OeyG00cYBW4PIpPgWt3fgzWBnaCsoU2wqmExMfnkZH9J/VEs0jOJzx6Jq+4P2ZxBVINpJO0DmzjOaHItHGWcgpyBYxOW3BlHRbsQJL5jafz8uePJ6RLkfrr2Lvx0npmJ4Z1KM9PcKRS9HaqLrt76C4/qnLuqL62f8AQCjuu/A7QD+VXDycoqgql7zgyQ3E+b0xtWTpFAbHvQdLW0MxRrfQFkBhQUlmDP8EK0YOG/0kWqtS1lGiS3kAYC0lDTmGA/Dw6Tau5MydLANAMDrWRhPnyhCHoB6Ia8esdCU00ETpeb4WcS/iMS+NoIrI9cWe6yuYFWo4Jxog/SdasX7rSpZpZItFlQdInLJSrkqsrw3Lf5t2GiMRGCGOwIzLook5jF+J6f+kHlFZDHPtKEWYpcvRW5JCY4GvkNoSgoi0tJRWFYGJTk5dGrSGMu6d+Obc00YMtLSeDptCggAW5+/wNufPxGXmQU9VRXoq6hiRvt2sDcRnpuXRU2LPohC8ML5NRp/dEjdpB05NGggDg0aiJPvP8A/PgGhKcmQY8igmYYGuhk2xaKuXcT2lpLke1WPaMSsWYL+py/i2++KwrGZWQLtV/bugdOBHwGQxSxYlWkB4MuKhSJXnuWmQxMy/UAlkwm7E+fxfO40Sv+TmZMx8AyZuzyvpBR5JdT81RpKimLvsyZ83LwA7TcfoYTCHp08FPMvPqDYje7QGrc+hFHsvJZNg+P+8+zt41OGocVaV1hvpObw01Pn9Yge5OaO5Jx8dphvi7WuUFdSgImuFi7OGsO2G3rwIpJz8lFQWsa2U1GQh6muFi7Pod5UOzhxMFqsdUXnbcfZbZuG2mFsJ+p1CMvTsKyiEoedqMU/WHTrTRVUl886hy/BPzBpTm/YDyJv9hzZ/URsMe9v50D4C/TVp3dsEsbq0X2w7OxjuM2if81PLhyJgw9JT9GJtjYij5M0k5odxP6IwSCD7Tnnc7nlqVCT1eWxj8qjzwuuJqsLt8iRWNnCgz0Pk6hAfkUm7TyCUJW3EW5UBSZRgsaq0/j2f04eQdnOKw0RWcybOeUUzrjPFmgzZQL5PZw9z06kObmpVpjtsYgAHIsQ7FofOmIVFBn8hZiY0ethdms7CJCed9wi4J8kZPgqmN3azs7rB0CkkxLf5BjMDuDvjUH3/PgJaBEj1+JWfDDWfnwMAHD94gfXL360ti3U6T/gk0w6YJJJB/Z+uz4SLYzl/5HrfmswznYXUpKy4Wi1HhPn9oaRiS5ePvtCCX+tDc83RSU5du64XStvYv+Gu5gwpzeUGsjj+J4nIJgEtBupIT0ll+8cO05Mwbq57ijIK4aj1XroNdZEm47NkZNVgPcvo9l56eatGYQh4/knD68Ok+fb4db5Vygvq8CyKWRod5uOzaHXWBPJiVkIec8RGehevztv1sPRivweOFqtR4++LdG9b0vcvxLIDm0WxJR3O5BZmgtpKWkUV5ayve6OfbuHkY17QVdBtAq9/f2Xw7OXC23ffOdLKCoqQ1Z2IRz7kh53J8/64fmLryguKcNy5/7o1cOc79wubl7Q11PHhLGc137i1JNgMgmkpOayBbzT5/xx9UYgRdBbsuIasnOK8P1HBrud23uP9dh5xVWEfUmEmpoS7GwtMX+u+D8G9VCxVu8Ka3XJ3UQSx1tPWoohsv1i010AgJiCL7iTeBo5ZZloKK+LiYaLoafQVOT9S9qbkCElA5c2N8AkmLj4/QBi8sNAgICxckuMaTIXKjKcGymi7Fuc9VW1VZLhX2DgeLTkT3izyn5AU64ppe1T1k2JzN1bdxF8Uw/hYKR9rXkZdmo4CYEZ7sgvF696e3LxV3zLfwUTlR4ij1FTUBA5B1pBRRaUZajH9Jj8tzBV6YLPWQ/hk3Kc527/kaix2GQn+LMzae0lXNo5idKWkpmPRloqWHPwEXYtHoxpG67g/LaJ6Ox0AIGXlyL6ezrMDLWRlJoDfR11TN9I9lcX7+QQ9NVrU+3x3Dj6bodX79pPYTOnYweBHpMrBu/DvkeiV7GUArDJrvZCwerhxXPWZBQXlUFRifRU2bryBjbu5e9JLSgkl1/fvG6dkPEgoVpzmmlrIWbNEji034ynHzfztRPEtGO3cH5e9T06l1x4BNeppFCuJCfLExZ7xv8Dz5gtw+2xZThv+oaqY7m3t389h/Ut6IvAPHampmRZuvgyDuykVg7fvOEOHmwTLb+gfa+d8PFfK3KIr8u4AVh+3QMyDPrr4Qc338GitQGkf18vz1jUD1uWXmP3Tx7sisOXBIsZ4mL1aCMWWdhDXU4JW0MfssNwb37/gAc/gzDfvA8+Ziagr15LWKrpscdssBoMYxUduIR74WoPTpqmPWHe8Er6ij3thmJ+IPU3w+LuVqxv44jmKg0xPeAyO/x26fs7+JjxA+vaOKC4ohyrPz1g92WUFCC3rBglleXIKCG9XRtWcaoRRDsTA5zweMsuWAFQc901aaiO894fMKZHG7HGSRqGlAzmmrpj71eq08Jsk/M8tppyjfEgcSd0FHiLuM0xvYB7P7eJNI8wpKWqF81ZUpHIt6+nYQSkpBhizefttxZ9bXciIT4d9j13QFpaCjPn9IGFpT6KikoRH5eOc6d9QXAlHR0zTvzrdLHEPFVZBXwathzdHrmhpJLenXqEkRX2dBDt5Dh69HrklZfAye8SInJSefqtNPWxycYRVpq1U/mNjqo+Ag6Nq6eo15TRzawxupk1Jvtf5lv9d02bvphuJvgueMzo9TgTFYg9ofQn/f9YdsPSVvRhg9yMNPgHhpYGSEvMxOVI8gAxp+M6qGurItj/K57+9rxjtX15G43HmWcgxRUmEvHuG3Iy8tFloA2YlUwM15+LZq2aoKKsAkdebUF2ai7GGS+CqY0RlNUll3hcGOqaDeARvBXDOm1FWWkFrpyghgT3dGiNtfuEh6BVF4/grQjwCcf2pddQVlqBC4c4+XKO3VqA5uaN2IIXHe26muLRx80Y1X0HSkvKkZyYheRE3jusrdoa1cby8ejjZpSXVWBw+80AgJD3cRQRDxBcyccrdDv7+b3yDscr73BK37zRR/iG27p3WgeCICAlJYW+fpwfq3kmw5FaIvguMwCoyTZAP/+leNaLPodQdEwKIiKT8cKLLIhz/BT52XjsEYxHd5wBCA+NXe7siKs3OPkalqy4hn72rTDFqRvFbtb0XhS7u/c/oby8EhdOk/nG5jtfwlE36gUni9CwRMyY2hMTq/EjUM+/jw3rbyMuPh1XrvwDABg54iBOnJwObW3+OcxMlVthtQUZFjx2zBEsv0kVk2ZMP42z5zjVj+367MLzF2tqYfVUpKWkMdVI9Jyzq4IvYo8154KkpLIcO8NvY6vV+GqvQYGhCoaUDCqJCvgku8BebxmyyxJxMY68CysFKYkW4rgUNx3SUgwMMtiKzNJ4vE4nc6GNaLqPx/ZD5lVklMYjszQepczC3+NnQEveCCqyOtCSb4bODTmvh5XGEPilHgYBAgcj7dFafRBUZRshtzwZX3KeAJBMKPFiCx8cjLTHwUh7KDBU0EKtP+SllRCe64W88hSefbDsnySReRw7NZwMgqhEUnEYkopCoSVvBKdmNcvfWFXI46at5hC01eQ991xoLr5IfebuW4zvT8013FSf3LfriuFwmHsMT0+Q+ftSs/KRmpWPhRMEhxhVZYDvDnj05u9JLyr/fDiF4x2oF8k1EfJuHfJCYV4xkhPSsebMbIQGROFnTAq7er3jpB7YMfUE9I11ccPVA15Z5E285zfeIjE2Fc+vv8XF0D14ct4fWSm58Lr0Co6TesD39jtc2fsYalrKcPFYCSkpKThqzkLXgTZQ11bFogNOgpZVTy3CHc0tSMirCYLm3bD4CrYdrL4QTse8M/dxbGb1QuCqjmUJefyQ1C8HPyFPVDZvGymybZOmvPnKBLH8ugeG2PAPZ/b6sBkA0Pt3dJFl68a47s0R8jPT82FqKblr+TmB7pQceseiXrAf55YVQU9RDV21TdBV24RnbDcdU+grqlOEPAA4H/OWLcR9GLwKFr9TOJVUlqOrTnM4GZOFFyJHbITNw10IGkKeP21tOwi2jcgUTKs/cTw0WcKdAkOWr4hXNY9d1e3Ti3gjAyPS5qORylhoKPbkEem+ps1DC51jtONY1IawpyqrI1K+u5kmpwX2D2+yQWA/3T4klWfPWu86gpPHwVKbLJZIEOWQ+i0Kaih2w8vvluzQ3dKKZMjL6AmdU0paCj4v16Gv7U4QTAJMJoFTx5/T2iorK+C+RzXzpRNUUOWvnnoIgiCIN48/U7av7H5A7P/nDHs75FUEQRAEpa1fg8ns/7/i0gjvKwE8fQRBEIO0ZvC09WswmSgtLpPgM6jnv469rzNlO6U4k7JdWlnOYzP2zSaeNm58/SOIcZOOs7ePnXxBEARBTJl5mu8Yz6ehPG1Xrr9lPx4y6iDx/kMc7VjbfrvZj10PPyX2uXqytx0G7+ex4X5MEAQxddYZwvt5OHdT1WN6/Z8Efuemzz9PzF9xhb2975AX+/GgsYeIt+9jieXrbxIEQRDDnY4Sh076EJdvvuWZhx+3b79nP87MLBB7fWNGH+ZpmzGD/2dWVNzjfIle3uvZ2w4vthBv0iN/970genqvY/et+OxODPXfSSQWkd9Du+cbibnvTxAEQRDbwm4SPbzXEceiyc/31LeH2GNXBrkTYwJciDEBLuy5XL7eZz/eHHqd6MG1H3E4FT2ScIuwY1ztcGYAAA66SURBVP9djJtOEARBJBWFEW4RdhRbtwg7oqQin7JNZ/Pg51rKdmJhCEEQTOJE9DDKvn4WBtOuiduG3x8dlcxyWtvgrHsUu5epJwi3CDviTdo5gfvnx8noESKviSAIIjjrHo29PVFSkcd3jKiUVHC+C2e+zSIIgiCORI0XOGZPuKPQeZ3WXKRs2886QkTEpRAEQRCr3R4SBEEQG495EARBEAev+BGdJu4nfN9HEwRBEHvP+xCO/xwn3obE88w72G8XQRAE0clrNUEQBPHsF+czwGpj0f0Z+b1a/JF8n2y9NxIVzEqCIAjCPzWcYsM9du77kzz75e7fGHKdz7OmJ+JDLLFyiAvl/Ku0hHouVlpcRkxtu4Zw0JhJVJSTa7x7zJtqU1JGLB+0l73toDGT/bdpwmF2m4T4078hf8sfBZct9wlmJZPwfRrGblsy/Sz7cb92m3he6PNHn1PsWDaj7cn3+kvwd7ZtXEwK8dInnGfewV23U8bOGn2U3ee67QFlnokDDvBdC0EQxCGP1+T8Fx4RBEEQrZaS9sP2urNtph4lf4sjEtMIgiCIPltOUWyzCooIgiCIwJgfPGMJgiAmHeZ8h1hjuDnl956wXEO255YVELH5iURwdhSxNMiNIAiCcPRfRLt2bluCINj2BEEQQ14to4xlEkzK2CWLLhE5OYXEt5gUdtui+Zx1D3bcR7Fn2X7+FE8QBEFMdTrB7uvXmzxOOdpRzyfZz3mdG/v5/SlaP9zAsx2S9YPyV/n7eEkQBFFQXkKMf3mSZxxBEMSNhPdE64cbiLaPN1Paze9sod1+lfKNOB31mrZvybvb7OM0vznWfXoo6tMUytvv7YiX8cbEy3hjgiAIIrv4NfEqwYIoLv9JEATBbicIgigojSACEloRZRVZBEEQRHDyWOL199Y12v+20AeU7cLyUuLBz898rP8cwckTadv94k15/rKKXvOMffXdhviec4Jn/LvEvkTA9/ZEeuGzaq0r8E0MMXH0YcKux3bCrsd2YurE48TXL4niTEF7TJd4Ndt6/nuUFJbCqgfVQzEmOAFt+7Rkb0e+j8X/2rvzuKiqNg7gPxZBGRNQXFMRA6J63RBFBUpQQMVU1NDUChdcyhVNkpQ1UfRFkDRTX1xyyYpQc2FPcWNIERXFFETBUlkEWVSEGc77x2XuzMAAgyEy9Hw/n/th5s69Zy6HYe7Muc/znL7WZjAZ0EthG659VuC3XPkR+TWTuWio/sOVn62NkMbk0sMWA/RNcbnwNsz1axaUtx5mAt+13JW20lJprZas7LoLdddlyuTBCN4Sg4N75tW53fSpQzFlxjasWMrVrJrx8dB62969YzbsRm3ASDv6n3qVwra4yt3X05XWouzdywB6um2w0Z9L64nYx0XwTJ21HdM/qhk5uWzpfkycNAi+PocRF/8VMjJykJ9XgkePigDGkJNTjIKCUhgbd8bdzDxkZuYiMPA4YmI9MNctDI6j+qK9vgC2du9irlsYny4lElUiMTGdbzc/rwTnzt2Gt9evNSLySkqe4/z5dFy8mIk1a2qPZtiZEYuz9tyMudszYhBl64XpF4Ix1OBtfGpki0+NbHEo6xymGlpjeOf3sGEAF1G2MuUHxNn58u2ceJCMRIf1mCXcggUmwO4hXJHrQ1lc+Y6frJbzBc6rm/PWSHj3mYJZwi3YNWRhrceqiJtJuML13dr8R2GkWV3369tmnslhpY7pZaPo1NU0ldrXptM82HSq/b2mvjbmmvzaoOPqpz8B/fRffVFoh67ca2Z454bNXK9I9RTb2B3S2nXrlnBROb4LRgMA3nurK4T73fl02y9dR+BLV/myBsuS9+BG0X0UVzxT+hi+MOXe5526mQMAnovLYRXDRe7ZdHoH73d6l9+mIaIfXoFvX+WjrcwsesP/p8VYONwfO4SKZ48c1+1zRBXsxDLH9fw63Q71p49JovhI83BZeAdq6mqwtFY8sdvhhFUYY+mHk0leEIsr4bFgL65fyYbr59LoIW1tLnKln0Uvrs2kTHQ3NICung6MjDvjwM4E2IyQ/zxiMaxmtJTE2fg0RB65DACIvuQDK1vF2VHiyko4fhOGvOKnWDRauXIYb1ZNGJBbVIo+y6UpiPoCru5eXlFpvW0Ydaq7dEu7VgJoqKnjXsFDpBVzGSq9275Z77bVWbSXj4I7+fACTNr2gOkb0oh7XV0daNSS9vq8rAK3/nyIt826ym17NzOvxrYfjjdHbk4xvPzka4LJ1vszN2y6DDllDOpghJ6CDtDTUlwHXKCpjYM2c3GnJA8OcUGIGSmNeHIxHAQXw0GwigpQ6rksO/ZCWPoFzDGVvs5aa7ye4ZMhPS+hTPQXWmt2BwBkPPaGtaG0tno7bWlE+fWc2bAyTMXZe8aw6ZUB4/a+EGjVXhIIADb/GYOI7Ev4yeYLdGmjC8tIX/xu/xUEmto1th1/ejPW9GmaunwN1a/LfoXrJZF1L7MvAAx+M+aljwkALIcaw3Jowz63KqNppjohKq21QBtB8+XTY2b6TMa+tdyXlczUbEz43AEA+HUA0K699MNddOleuBhJX8Bt9QTwD3fnFwDQbKWBh3cbVqOHkOoWXQ6B/ellmCH051NvP070gdMZLuRfNh0XAIwEXfHL/VNYm/ZDjbY0NTUQedQd9k7/RVlZOb/+VLQHpn32PcZODMHpM38C4NJtbR0DERh0EraOgQCA1T4RsHUMxM5dCfy6aVOGYPu3n8HJOQQLFkufU/K4rWMgNoVGo6PBG4iP/BJOziHYtuMUP5i3NeQT2DttRNDmaH7fjcGRcJoQjE9m7+RTgsmrk19QihfliktNbF7/McxMu8J2rHxKZW2DUw4OfbB1axxY1ePGxp1h0PENdOmiiy5d9dDLqCOMjbnaqHPm/A8jRr4HDw/pzN6TJg2CbdXg7Y6ds7F5MzcwoaGhLteufnsBrK1NMW1azUHh+fN2Y+OGEzh96iYKC5/W+ntbGki/9CXm38LlgkwsNxuPikoxrGM9kf+iBEVVAxhjug3EipQ9uPYkC8mFd/j9/n5egJ4CblIDyc+wO3Fy+wK1z+SZU1aEywWZWGiq3KQypGV69Jz7UF5Y/qBJn3eEJXfRR7hf8YQYq6/+iOCBroixq5kulFpUex3YDlo1B8OEjusgdFyHjVWD4oq2YbW8r0g0dEbcUe3d8EtolFzupZZ2Kyx1WIdQd+5LjrqGOsK3RPOpt4poabdC6vnb2BtwBADgc2AhnHsuwtaVB5HzDy6GkcbjFzING7wisPgz7vO9SCRGRYUIIpEYAHAw7Ay+Xs9dlPJcuA+zF9lDT6YETsofmTCuGiy6eD4d50/dxCdzh0NXTwfB/r9hpnMoVgVw6X6y7apVe032H2SE22nc//F3B+bjm9Dp8Kza7+jPf+BUVCpfi01i3vYIfOfmDP223EBc7LV0hAtT+df7YOMeiE/NUPh76+q0xjY3Z3w4UHHa6GDjHrhxnyv9JBJXolwkhkjM1Z4WaLfClXsPkFcsPU+6fTBIYe25oP5Lce1JBjRl6mxdyL+GlELFM0FXMBGKK7h21asVfdLR0JYbyFO4f7kYIhF3nGoAP5CniFhUCXHV77RwiQOmT92KocPkB3XTApbxS/XJM5qSmFXWWBc2bCbej16PucK9OPbXVYyJlw489j3mhYjsZKQUZGH5pUOYbGjBPzYqbhOEeXeQkHMLJRXysxBP622BEVGhuJifBasTQfz6VuoaSMy9i313/oAw7y7MIvxwZbynUsc+1Wggwu+lIPlxNg5k1qyt+E91EtR+4Uy39UA8Lb8J827HAAACrbeRW3q01u0BYImZAxIcPNGljS7MT3ojabQ3JiaEKtz26PAl6K6jXF1y8oopE75HyIPMXPahwRw24x13fl15WQUb22E2i/vxfI117vZr+XXV02clvF2C2Ri9mSzM62d+XfAXYWxWfw+2elIQpdkS8s+97rQeVVheq7FOQSwt7W82fpw0jUU2zfbJk2f87ezsfBYXe52NsOPSYtzmSMsaSO6vWHGQuXz0LfPzPSzXrvOEYHbu3G1mZxvAGGPs4YNClp2dz168qGDFxc/Y8eMpLC72ep3Huvzybrn74xIC2OJL3DF4pPzA5iVtY9+nRzPGGBv1ux+fVssYY3bxXmxu0neMMcan0Hpf49KXRsb78PtWT7MdEu3BL4wxtjHtCLOKWcWE+bfqPFbScjwTFbHAG6P4hTHGkvLD2fe3XfnUW9nHkx8fVbhPU/kgdg1zT97Dp7sWvihl1jGr2eMX0rTtMlE5s475ms1P4tJkJSm4sqm4XlcPsdG/f8PKROVyj8mm0W69FcWsY77mn8cy6it+kXA5G8QmnpFPu2thXvc5RFWWRiObNssYY2tX/dKYzRMZ95/l8LcDb+6tY0spSfrtWr8j9WzJeZlyHuT1kKTUMsZYVuEW/vZfRbvkUnCfld9lF7LM2e18rhRIYrYFS7pvVWfbwrw7/O05idz/eL/j0tIqsmm24spKFvn3tWaZZtuCKXxPV2OMyV7Wq34Jr/EqQhNCCGlqDQvL+Hei8xwhhKguOs8pp9HOde6zd2FTmHTChgDPcD6ajjS+KYmeYIzh52HrlNp+pfuPSE9/hMPH6p/sYILTJhw5oTjSmPy7bLhxEicfXMXRD5ZAV0sHgyN9ETdyJdq1aoP+J6TR5lec/DHudAj8+01E1tPHGNd9wGs86n8VheN0NJhHCCEtF33JqR+d5wghRHXReU45dK4jhBDVpXCcrr4KjnSCJIQQ0pLReY4QQkhLR+c6QghpYWgCDEIIIYQQQgghhBBCVAQN5hFCCCGEEEIIIYQQ0rzxZRNoMI8QQgghhBBCCCGEEBVRX8285qilFHBVtdoVLaXfgebd96rYz825P2WpYt8CqtO/1TX3/laVfm3u/VgXVeljCVXra1XrX0D1+rg+qvg3AFT/76Bq/U793fRUtc+be1+rar8Czb9vZalyP0uoUn/LUqm+rz6bLSGEEEIIIYQQQgghpJmiNFtCCCGEEEIIIYQQQlTE/wG4u3LOHpDQ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011" y="735646"/>
            <a:ext cx="8323453" cy="59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3600" b="1" dirty="0" smtClean="0">
                <a:solidFill>
                  <a:schemeClr val="tx1"/>
                </a:solidFill>
              </a:rPr>
              <a:t>Sentiment analysis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978408"/>
            <a:ext cx="9956800" cy="868680"/>
          </a:xfrm>
        </p:spPr>
        <p:txBody>
          <a:bodyPr>
            <a:normAutofit/>
          </a:bodyPr>
          <a:lstStyle/>
          <a:p>
            <a:r>
              <a:rPr lang="en-GB" b="1" dirty="0" smtClean="0"/>
              <a:t>Sentiment Analysis </a:t>
            </a:r>
            <a:r>
              <a:rPr lang="en-GB" dirty="0" smtClean="0"/>
              <a:t>of customer </a:t>
            </a:r>
            <a:r>
              <a:rPr lang="en-GB" b="1" dirty="0" smtClean="0"/>
              <a:t>reviews</a:t>
            </a:r>
            <a:r>
              <a:rPr lang="en-GB" dirty="0" smtClean="0"/>
              <a:t> on the basis of </a:t>
            </a:r>
            <a:r>
              <a:rPr lang="en-GB" b="1" dirty="0" smtClean="0"/>
              <a:t>restaurant type </a:t>
            </a:r>
            <a:r>
              <a:rPr lang="en-GB" dirty="0" smtClean="0"/>
              <a:t>and</a:t>
            </a:r>
            <a:r>
              <a:rPr lang="en-GB" b="1" dirty="0" smtClean="0"/>
              <a:t> locality </a:t>
            </a:r>
            <a:r>
              <a:rPr lang="en-GB" dirty="0" smtClean="0"/>
              <a:t>can be found in notebook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24256" y="4075495"/>
            <a:ext cx="10253472" cy="548322"/>
          </a:xfrm>
          <a:prstGeom prst="rect">
            <a:avLst/>
          </a:prstGeom>
        </p:spPr>
        <p:txBody>
          <a:bodyPr vert="horz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Predictive Analytics</a:t>
            </a:r>
            <a:endParaRPr kumimoji="0" lang="en-GB" sz="3600" b="1" i="0" u="none" strike="noStrike" kern="1200" cap="sm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533400" y="4852416"/>
            <a:ext cx="9956800" cy="8686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en-GB" sz="2400" b="1" dirty="0" smtClean="0"/>
              <a:t>Predictive Analytics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</a:t>
            </a:r>
            <a:r>
              <a:rPr kumimoji="0" lang="en-GB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predict </a:t>
            </a:r>
            <a:r>
              <a:rPr kumimoji="0" lang="en-GB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aggregate_rating</a:t>
            </a:r>
            <a:r>
              <a:rPr kumimoji="0" lang="en-GB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number of </a:t>
            </a:r>
            <a:r>
              <a:rPr kumimoji="0" lang="en-GB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votes</a:t>
            </a:r>
            <a:r>
              <a:rPr kumimoji="0" lang="en-GB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based on other features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can be found in notebook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6603"/>
            <a:ext cx="10128504" cy="591221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Technology Stack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10896" y="868680"/>
            <a:ext cx="11603736" cy="5789295"/>
          </a:xfrm>
        </p:spPr>
        <p:txBody>
          <a:bodyPr>
            <a:noAutofit/>
          </a:bodyPr>
          <a:lstStyle/>
          <a:p>
            <a:r>
              <a:rPr lang="en-GB" dirty="0" smtClean="0"/>
              <a:t>Python, </a:t>
            </a:r>
            <a:r>
              <a:rPr lang="en-GB" dirty="0" err="1" smtClean="0"/>
              <a:t>Jupyter</a:t>
            </a:r>
            <a:r>
              <a:rPr lang="en-GB" dirty="0" smtClean="0"/>
              <a:t> Notebook</a:t>
            </a:r>
          </a:p>
          <a:p>
            <a:endParaRPr lang="en-GB" dirty="0" smtClean="0"/>
          </a:p>
          <a:p>
            <a:r>
              <a:rPr lang="en-GB" dirty="0" err="1" smtClean="0"/>
              <a:t>Numpy</a:t>
            </a:r>
            <a:r>
              <a:rPr lang="en-GB" dirty="0" smtClean="0"/>
              <a:t>, Pandas </a:t>
            </a:r>
            <a:r>
              <a:rPr lang="en-GB" sz="1800" dirty="0" smtClean="0"/>
              <a:t>(</a:t>
            </a:r>
            <a:r>
              <a:rPr lang="en-GB" sz="1800" dirty="0" err="1" smtClean="0"/>
              <a:t>dataframe</a:t>
            </a:r>
            <a:r>
              <a:rPr lang="en-GB" sz="1800" dirty="0" smtClean="0"/>
              <a:t>)</a:t>
            </a:r>
          </a:p>
          <a:p>
            <a:endParaRPr lang="en-GB" dirty="0" smtClean="0"/>
          </a:p>
          <a:p>
            <a:r>
              <a:rPr lang="en-GB" dirty="0" err="1" smtClean="0"/>
              <a:t>MatPlotLib</a:t>
            </a:r>
            <a:r>
              <a:rPr lang="en-GB" dirty="0" smtClean="0"/>
              <a:t> </a:t>
            </a:r>
            <a:r>
              <a:rPr lang="en-GB" sz="1800" dirty="0" smtClean="0"/>
              <a:t>(visualizations) </a:t>
            </a:r>
          </a:p>
          <a:p>
            <a:endParaRPr lang="en-GB" dirty="0" smtClean="0"/>
          </a:p>
          <a:p>
            <a:r>
              <a:rPr lang="en-GB" dirty="0" smtClean="0"/>
              <a:t>Word Cloud </a:t>
            </a:r>
            <a:r>
              <a:rPr lang="en-GB" sz="1800" dirty="0" smtClean="0"/>
              <a:t>(word analysis)</a:t>
            </a:r>
          </a:p>
          <a:p>
            <a:endParaRPr lang="en-GB" dirty="0" smtClean="0"/>
          </a:p>
          <a:p>
            <a:r>
              <a:rPr lang="en-GB" dirty="0" smtClean="0"/>
              <a:t>Folium </a:t>
            </a:r>
            <a:r>
              <a:rPr lang="en-GB" sz="1800" dirty="0" smtClean="0">
                <a:solidFill>
                  <a:prstClr val="black"/>
                </a:solidFill>
              </a:rPr>
              <a:t>(</a:t>
            </a:r>
            <a:r>
              <a:rPr lang="en-GB" sz="1800" dirty="0" err="1" smtClean="0">
                <a:solidFill>
                  <a:prstClr val="black"/>
                </a:solidFill>
              </a:rPr>
              <a:t>HeatMap</a:t>
            </a:r>
            <a:r>
              <a:rPr lang="en-GB" sz="1800" dirty="0" smtClean="0">
                <a:solidFill>
                  <a:prstClr val="black"/>
                </a:solidFill>
              </a:rPr>
              <a:t>)</a:t>
            </a:r>
          </a:p>
          <a:p>
            <a:endParaRPr lang="en-GB" dirty="0" smtClean="0">
              <a:solidFill>
                <a:prstClr val="black"/>
              </a:solidFill>
            </a:endParaRPr>
          </a:p>
          <a:p>
            <a:r>
              <a:rPr lang="en-GB" dirty="0" err="1" smtClean="0">
                <a:solidFill>
                  <a:prstClr val="black"/>
                </a:solidFill>
              </a:rPr>
              <a:t>VaderSentiment</a:t>
            </a:r>
            <a:r>
              <a:rPr lang="en-GB" dirty="0" smtClean="0">
                <a:solidFill>
                  <a:prstClr val="black"/>
                </a:solidFill>
              </a:rPr>
              <a:t> </a:t>
            </a:r>
            <a:r>
              <a:rPr lang="en-GB" sz="1800" dirty="0" smtClean="0">
                <a:solidFill>
                  <a:prstClr val="black"/>
                </a:solidFill>
              </a:rPr>
              <a:t>(sentiment analysis)</a:t>
            </a:r>
          </a:p>
          <a:p>
            <a:endParaRPr lang="en-GB" sz="1800" dirty="0" smtClean="0">
              <a:solidFill>
                <a:prstClr val="black"/>
              </a:solidFill>
            </a:endParaRPr>
          </a:p>
          <a:p>
            <a:r>
              <a:rPr lang="en-GB" dirty="0" err="1" smtClean="0">
                <a:solidFill>
                  <a:prstClr val="black"/>
                </a:solidFill>
              </a:rPr>
              <a:t>SkLearn</a:t>
            </a:r>
            <a:r>
              <a:rPr lang="en-GB" dirty="0" smtClean="0">
                <a:solidFill>
                  <a:prstClr val="black"/>
                </a:solidFill>
              </a:rPr>
              <a:t> </a:t>
            </a:r>
            <a:r>
              <a:rPr lang="en-GB" sz="1800" dirty="0" smtClean="0">
                <a:solidFill>
                  <a:prstClr val="black"/>
                </a:solidFill>
              </a:rPr>
              <a:t>(predictive analytics)</a:t>
            </a:r>
            <a:endParaRPr lang="en-GB" sz="1800" dirty="0" smtClean="0"/>
          </a:p>
        </p:txBody>
      </p:sp>
    </p:spTree>
    <p:extLst>
      <p:ext uri="{BB962C8B-B14F-4D97-AF65-F5344CB8AC3E}">
        <p14:creationId xmlns:p14="http://schemas.microsoft.com/office/powerpoint/2010/main" xmlns="" val="237309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" y="146623"/>
            <a:ext cx="9686925" cy="548322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chemeClr val="accent2">
                    <a:lumMod val="50000"/>
                  </a:schemeClr>
                </a:solidFill>
              </a:rPr>
              <a:t>Co-relation</a:t>
            </a:r>
            <a:endParaRPr lang="en-US" sz="4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08775" y="1138034"/>
            <a:ext cx="5339891" cy="393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295656" y="918847"/>
            <a:ext cx="587654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200" b="1" dirty="0" smtClean="0"/>
              <a:t> Votes</a:t>
            </a:r>
            <a:r>
              <a:rPr lang="en-GB" sz="2200" dirty="0" smtClean="0"/>
              <a:t> and </a:t>
            </a:r>
            <a:r>
              <a:rPr lang="en-GB" sz="2200" b="1" dirty="0" err="1" smtClean="0"/>
              <a:t>aggregate_rating</a:t>
            </a:r>
            <a:r>
              <a:rPr lang="en-GB" sz="2200" dirty="0" smtClean="0"/>
              <a:t> has relatively higher co-relation, followed by </a:t>
            </a:r>
            <a:r>
              <a:rPr lang="en-GB" sz="2200" b="1" dirty="0" err="1" smtClean="0"/>
              <a:t>average_cost</a:t>
            </a:r>
            <a:r>
              <a:rPr lang="en-GB" sz="2200" dirty="0" smtClean="0"/>
              <a:t> and </a:t>
            </a:r>
            <a:r>
              <a:rPr lang="en-GB" sz="2200" b="1" dirty="0" err="1" smtClean="0"/>
              <a:t>aggregate_rating</a:t>
            </a:r>
            <a:r>
              <a:rPr lang="en-GB" sz="22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GB" sz="2200" b="1" dirty="0" smtClean="0"/>
          </a:p>
          <a:p>
            <a:pPr>
              <a:buFont typeface="Arial" pitchFamily="34" charset="0"/>
              <a:buChar char="•"/>
            </a:pPr>
            <a:r>
              <a:rPr lang="en-GB" sz="2200" b="1" dirty="0" smtClean="0"/>
              <a:t> </a:t>
            </a:r>
            <a:r>
              <a:rPr lang="en-GB" sz="2200" b="1" dirty="0" err="1" smtClean="0"/>
              <a:t>Online_order</a:t>
            </a:r>
            <a:r>
              <a:rPr lang="en-GB" sz="2200" dirty="0" smtClean="0"/>
              <a:t> has small negative co-relation with </a:t>
            </a:r>
            <a:r>
              <a:rPr lang="en-GB" sz="2200" b="1" dirty="0" err="1" smtClean="0"/>
              <a:t>aggregate_rating</a:t>
            </a:r>
            <a:r>
              <a:rPr lang="en-GB" sz="2200" b="1" dirty="0" smtClean="0"/>
              <a:t>, </a:t>
            </a:r>
            <a:r>
              <a:rPr lang="en-GB" sz="2200" b="1" dirty="0" err="1" smtClean="0"/>
              <a:t>average_cost</a:t>
            </a:r>
            <a:r>
              <a:rPr lang="en-GB" sz="2200" b="1" dirty="0" smtClean="0"/>
              <a:t> and votes</a:t>
            </a:r>
            <a:r>
              <a:rPr lang="en-GB" sz="22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GB" sz="2200" b="1" dirty="0" smtClean="0"/>
          </a:p>
          <a:p>
            <a:pPr>
              <a:buFont typeface="Arial" pitchFamily="34" charset="0"/>
              <a:buChar char="•"/>
            </a:pPr>
            <a:r>
              <a:rPr lang="en-GB" sz="2200" b="1" dirty="0" smtClean="0"/>
              <a:t> </a:t>
            </a:r>
            <a:r>
              <a:rPr lang="en-GB" sz="2200" b="1" dirty="0" err="1" smtClean="0"/>
              <a:t>Book_table</a:t>
            </a:r>
            <a:r>
              <a:rPr lang="en-GB" sz="2200" dirty="0" smtClean="0"/>
              <a:t> has almost no co-relation with </a:t>
            </a:r>
            <a:r>
              <a:rPr lang="en-GB" sz="2200" b="1" dirty="0" err="1" smtClean="0"/>
              <a:t>aggregate_rating</a:t>
            </a:r>
            <a:r>
              <a:rPr lang="en-GB" sz="2200" b="1" dirty="0" smtClean="0"/>
              <a:t>, </a:t>
            </a:r>
            <a:r>
              <a:rPr lang="en-GB" sz="2200" b="1" dirty="0" err="1" smtClean="0"/>
              <a:t>average_cost</a:t>
            </a:r>
            <a:r>
              <a:rPr lang="en-GB" sz="2200" b="1" dirty="0" smtClean="0"/>
              <a:t>, votes</a:t>
            </a:r>
            <a:r>
              <a:rPr lang="en-GB" sz="2200" dirty="0" smtClean="0"/>
              <a:t> and </a:t>
            </a:r>
            <a:r>
              <a:rPr lang="en-GB" sz="2200" b="1" dirty="0" err="1" smtClean="0"/>
              <a:t>online_order</a:t>
            </a:r>
            <a:r>
              <a:rPr lang="en-GB" sz="22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GB" sz="2200" dirty="0" smtClean="0"/>
          </a:p>
          <a:p>
            <a:pPr>
              <a:buFont typeface="Arial" pitchFamily="34" charset="0"/>
              <a:buChar char="•"/>
            </a:pPr>
            <a:r>
              <a:rPr lang="en-GB" sz="2200" dirty="0" smtClean="0"/>
              <a:t> Thus it seems, </a:t>
            </a:r>
            <a:r>
              <a:rPr lang="en-GB" sz="2200" b="1" dirty="0" err="1" smtClean="0"/>
              <a:t>book_table</a:t>
            </a:r>
            <a:r>
              <a:rPr lang="en-GB" sz="2200" dirty="0" smtClean="0"/>
              <a:t> service can be eliminated, without any effect on rating, votes, and cost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755" y="174209"/>
            <a:ext cx="9610725" cy="561121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accent2">
                    <a:lumMod val="50000"/>
                  </a:schemeClr>
                </a:solidFill>
              </a:rPr>
              <a:t>Future Scope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038225"/>
            <a:ext cx="11353800" cy="5534025"/>
          </a:xfrm>
        </p:spPr>
        <p:txBody>
          <a:bodyPr>
            <a:normAutofit/>
          </a:bodyPr>
          <a:lstStyle/>
          <a:p>
            <a:r>
              <a:rPr lang="en-GB" sz="2800" dirty="0" smtClean="0">
                <a:solidFill>
                  <a:schemeClr val="tx1"/>
                </a:solidFill>
              </a:rPr>
              <a:t> Web Application development</a:t>
            </a:r>
          </a:p>
          <a:p>
            <a:endParaRPr lang="en-GB" sz="2800" dirty="0" smtClean="0"/>
          </a:p>
          <a:p>
            <a:r>
              <a:rPr lang="en-GB" sz="2800" dirty="0" smtClean="0"/>
              <a:t>API development</a:t>
            </a:r>
          </a:p>
          <a:p>
            <a:endParaRPr lang="en-GB" sz="2800" dirty="0" smtClean="0"/>
          </a:p>
          <a:p>
            <a:r>
              <a:rPr lang="en-GB" sz="2800" dirty="0" smtClean="0"/>
              <a:t>Cloud deployment</a:t>
            </a:r>
          </a:p>
          <a:p>
            <a:endParaRPr lang="en-GB" sz="2800" dirty="0" smtClean="0"/>
          </a:p>
          <a:p>
            <a:r>
              <a:rPr lang="en-GB" sz="2800" dirty="0" smtClean="0"/>
              <a:t>Interactive dynamic visualizations (</a:t>
            </a:r>
            <a:r>
              <a:rPr lang="en-GB" sz="2800" dirty="0" err="1" smtClean="0"/>
              <a:t>Plotly</a:t>
            </a:r>
            <a:r>
              <a:rPr lang="en-GB" sz="2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147564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" y="146623"/>
            <a:ext cx="11140440" cy="548322"/>
          </a:xfrm>
        </p:spPr>
        <p:txBody>
          <a:bodyPr>
            <a:noAutofit/>
          </a:bodyPr>
          <a:lstStyle/>
          <a:p>
            <a:r>
              <a:rPr lang="en-GB" sz="3200" b="1" dirty="0" smtClean="0"/>
              <a:t>Top 20 dish liked and reviewed dish in Indore</a:t>
            </a:r>
            <a:endParaRPr lang="en-GB" sz="32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024" y="901256"/>
            <a:ext cx="11375136" cy="5733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" y="146623"/>
            <a:ext cx="9686925" cy="548322"/>
          </a:xfrm>
        </p:spPr>
        <p:txBody>
          <a:bodyPr>
            <a:noAutofit/>
          </a:bodyPr>
          <a:lstStyle/>
          <a:p>
            <a:r>
              <a:rPr lang="en-GB" sz="4000" b="1" dirty="0" smtClean="0">
                <a:solidFill>
                  <a:schemeClr val="tx1"/>
                </a:solidFill>
              </a:rPr>
              <a:t>Top restaurants type in Indore</a:t>
            </a:r>
            <a:endParaRPr lang="en-GB" sz="40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4105656"/>
            <a:ext cx="9956800" cy="2368296"/>
          </a:xfrm>
        </p:spPr>
        <p:txBody>
          <a:bodyPr>
            <a:normAutofit lnSpcReduction="10000"/>
          </a:bodyPr>
          <a:lstStyle/>
          <a:p>
            <a:r>
              <a:rPr lang="en-GB" b="1" dirty="0" smtClean="0"/>
              <a:t>Quick Bites</a:t>
            </a:r>
            <a:r>
              <a:rPr lang="en-GB" dirty="0" smtClean="0"/>
              <a:t> is the most common restaurant type in Indore, followed by </a:t>
            </a:r>
            <a:r>
              <a:rPr lang="en-GB" b="1" dirty="0" smtClean="0"/>
              <a:t>Casual Dining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/>
              <a:t>Business wise, one should be careful before going into </a:t>
            </a:r>
            <a:r>
              <a:rPr lang="en-GB" b="1" dirty="0" smtClean="0"/>
              <a:t>Quick Bites</a:t>
            </a:r>
            <a:r>
              <a:rPr lang="en-GB" dirty="0" smtClean="0"/>
              <a:t> restaurants as more than 1000 restaurants serve in this category !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078" y="758000"/>
            <a:ext cx="8397050" cy="3173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" y="146623"/>
            <a:ext cx="10902696" cy="548322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Average Cost and Rating for each restaurant type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4590288"/>
            <a:ext cx="9956800" cy="1883664"/>
          </a:xfrm>
        </p:spPr>
        <p:txBody>
          <a:bodyPr>
            <a:normAutofit fontScale="92500"/>
          </a:bodyPr>
          <a:lstStyle/>
          <a:p>
            <a:r>
              <a:rPr lang="en-GB" b="1" dirty="0" smtClean="0"/>
              <a:t>Desserts</a:t>
            </a:r>
            <a:r>
              <a:rPr lang="en-GB" dirty="0" smtClean="0"/>
              <a:t> have high mean cost, but also highest rating, followed by </a:t>
            </a:r>
            <a:r>
              <a:rPr lang="en-GB" b="1" dirty="0" smtClean="0"/>
              <a:t>dine-out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/>
              <a:t>So, generally high cost restaurants tend to have higher ratings also.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705" y="701040"/>
            <a:ext cx="5945696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" y="146623"/>
            <a:ext cx="9686925" cy="548322"/>
          </a:xfrm>
        </p:spPr>
        <p:txBody>
          <a:bodyPr>
            <a:noAutofit/>
          </a:bodyPr>
          <a:lstStyle/>
          <a:p>
            <a:r>
              <a:rPr lang="en-GB" sz="4000" b="1" dirty="0" smtClean="0"/>
              <a:t>Top 20 cuisines in Indore</a:t>
            </a:r>
            <a:endParaRPr lang="en-GB" sz="4000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157216"/>
            <a:ext cx="9956800" cy="1316736"/>
          </a:xfrm>
        </p:spPr>
        <p:txBody>
          <a:bodyPr>
            <a:normAutofit/>
          </a:bodyPr>
          <a:lstStyle/>
          <a:p>
            <a:r>
              <a:rPr lang="en-GB" dirty="0" smtClean="0"/>
              <a:t>As we can notice from the above chart that </a:t>
            </a:r>
            <a:r>
              <a:rPr lang="en-GB" b="1" dirty="0" smtClean="0"/>
              <a:t>North </a:t>
            </a:r>
            <a:r>
              <a:rPr lang="en-GB" b="1" dirty="0" err="1" smtClean="0"/>
              <a:t>indian</a:t>
            </a:r>
            <a:r>
              <a:rPr lang="en-GB" dirty="0" smtClean="0"/>
              <a:t> is at the top of cuisines provided in Indore, followed by </a:t>
            </a:r>
            <a:r>
              <a:rPr lang="en-GB" b="1" dirty="0" smtClean="0"/>
              <a:t>Fast Food</a:t>
            </a:r>
            <a:r>
              <a:rPr lang="en-GB" dirty="0" smtClean="0"/>
              <a:t> and </a:t>
            </a:r>
            <a:r>
              <a:rPr lang="en-GB" b="1" dirty="0" smtClean="0"/>
              <a:t>Chinese</a:t>
            </a:r>
            <a:r>
              <a:rPr lang="en-GB" dirty="0" smtClean="0"/>
              <a:t>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7134" y="832104"/>
            <a:ext cx="8661146" cy="417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752</TotalTime>
  <Words>1082</Words>
  <Application>Microsoft Office PowerPoint</Application>
  <PresentationFormat>Custom</PresentationFormat>
  <Paragraphs>247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Oriel</vt:lpstr>
      <vt:lpstr>Sigmathon v1.0</vt:lpstr>
      <vt:lpstr>Introduction</vt:lpstr>
      <vt:lpstr>Objective</vt:lpstr>
      <vt:lpstr>Notebook and Dataset Description</vt:lpstr>
      <vt:lpstr>Co-relation</vt:lpstr>
      <vt:lpstr>Top 20 dish liked and reviewed dish in Indore</vt:lpstr>
      <vt:lpstr>Top restaurants type in Indore</vt:lpstr>
      <vt:lpstr>Average Cost and Rating for each restaurant type</vt:lpstr>
      <vt:lpstr>Top 20 cuisines in Indore</vt:lpstr>
      <vt:lpstr>top international cuisines</vt:lpstr>
      <vt:lpstr>Top restaurant service types in Indore</vt:lpstr>
      <vt:lpstr>Distribution of aggregate_rating</vt:lpstr>
      <vt:lpstr>Number of votes vs aggregate_rating</vt:lpstr>
      <vt:lpstr>Probablity distribution of average_cost</vt:lpstr>
      <vt:lpstr>Relation of ratings and high cost restaurants</vt:lpstr>
      <vt:lpstr>Relation of ratings and low cost restaurants</vt:lpstr>
      <vt:lpstr>Scatter plot for aggregate rating over average cost</vt:lpstr>
      <vt:lpstr>Restaurant Distribution over locality</vt:lpstr>
      <vt:lpstr>Aggregate Rating per Locality</vt:lpstr>
      <vt:lpstr>Cuisine trend per Locality</vt:lpstr>
      <vt:lpstr>Top Dish liked per Locality</vt:lpstr>
      <vt:lpstr>Service types popular in Indore</vt:lpstr>
      <vt:lpstr>Restaurant Types popular in Indore</vt:lpstr>
      <vt:lpstr>How many restaurants have online order service &amp; book table service?</vt:lpstr>
      <vt:lpstr>How the online order service affects the restaurant rating?</vt:lpstr>
      <vt:lpstr>Which are some of the best restaurants providing online order?</vt:lpstr>
      <vt:lpstr>How the book table service affects the restaurant rate?</vt:lpstr>
      <vt:lpstr>Which are some of the best restaurants providing book table service??</vt:lpstr>
      <vt:lpstr>What is the relation between cost and neighbourhood?</vt:lpstr>
      <vt:lpstr>What is the relation between votes and neighbourhood?</vt:lpstr>
      <vt:lpstr>What is the relation between meal_type and locality?</vt:lpstr>
      <vt:lpstr>What is the relation between meal type and the rating?</vt:lpstr>
      <vt:lpstr>Number of votes per meal_type</vt:lpstr>
      <vt:lpstr>Best rated, most voted restaurants, irrespective of cost</vt:lpstr>
      <vt:lpstr>Best restaurants in Indore ?</vt:lpstr>
      <vt:lpstr>Where can one find the best restaurants in Indore?</vt:lpstr>
      <vt:lpstr>Top 10 restaurant chain in Indore</vt:lpstr>
      <vt:lpstr>Best dessert parlors in Indore</vt:lpstr>
      <vt:lpstr>Best bakeries in Indore</vt:lpstr>
      <vt:lpstr>Best Sweet shops in Indore</vt:lpstr>
      <vt:lpstr>Best South Indian restaurants in Indore</vt:lpstr>
      <vt:lpstr>Best Continental restaurants in Indore</vt:lpstr>
      <vt:lpstr>HeatMaps</vt:lpstr>
      <vt:lpstr>Some of the most famous restaurants in Indore</vt:lpstr>
      <vt:lpstr>Customer reviews</vt:lpstr>
      <vt:lpstr>Word Cloud of dish_liked by restaurant_type</vt:lpstr>
      <vt:lpstr>WordCloud of Reviews by locality</vt:lpstr>
      <vt:lpstr>Sentiment analysis</vt:lpstr>
      <vt:lpstr>Technology Stack</vt:lpstr>
      <vt:lpstr>Future Scope</vt:lpstr>
    </vt:vector>
  </TitlesOfParts>
  <Company>TML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</dc:title>
  <dc:creator>Siddharth Sinha</dc:creator>
  <cp:lastModifiedBy>Siddharth Sinha</cp:lastModifiedBy>
  <cp:revision>77</cp:revision>
  <dcterms:created xsi:type="dcterms:W3CDTF">2019-08-13T10:19:45Z</dcterms:created>
  <dcterms:modified xsi:type="dcterms:W3CDTF">2020-07-12T19:37:22Z</dcterms:modified>
</cp:coreProperties>
</file>